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ppt/ink/ink2933.xml" ContentType="application/inkml+xml"/>
  <Override PartName="/ppt/ink/ink2934.xml" ContentType="application/inkml+xml"/>
  <Override PartName="/ppt/ink/ink2935.xml" ContentType="application/inkml+xml"/>
  <Override PartName="/ppt/ink/ink2936.xml" ContentType="application/inkml+xml"/>
  <Override PartName="/ppt/ink/ink2937.xml" ContentType="application/inkml+xml"/>
  <Override PartName="/ppt/ink/ink2938.xml" ContentType="application/inkml+xml"/>
  <Override PartName="/ppt/ink/ink2939.xml" ContentType="application/inkml+xml"/>
  <Override PartName="/ppt/ink/ink2940.xml" ContentType="application/inkml+xml"/>
  <Override PartName="/ppt/ink/ink2941.xml" ContentType="application/inkml+xml"/>
  <Override PartName="/ppt/ink/ink2942.xml" ContentType="application/inkml+xml"/>
  <Override PartName="/ppt/ink/ink2943.xml" ContentType="application/inkml+xml"/>
  <Override PartName="/ppt/ink/ink2944.xml" ContentType="application/inkml+xml"/>
  <Override PartName="/ppt/ink/ink2945.xml" ContentType="application/inkml+xml"/>
  <Override PartName="/ppt/ink/ink2946.xml" ContentType="application/inkml+xml"/>
  <Override PartName="/ppt/ink/ink2947.xml" ContentType="application/inkml+xml"/>
  <Override PartName="/ppt/ink/ink2948.xml" ContentType="application/inkml+xml"/>
  <Override PartName="/ppt/ink/ink2949.xml" ContentType="application/inkml+xml"/>
  <Override PartName="/ppt/ink/ink2950.xml" ContentType="application/inkml+xml"/>
  <Override PartName="/ppt/ink/ink2951.xml" ContentType="application/inkml+xml"/>
  <Override PartName="/ppt/ink/ink2952.xml" ContentType="application/inkml+xml"/>
  <Override PartName="/ppt/ink/ink2953.xml" ContentType="application/inkml+xml"/>
  <Override PartName="/ppt/ink/ink2954.xml" ContentType="application/inkml+xml"/>
  <Override PartName="/ppt/ink/ink2955.xml" ContentType="application/inkml+xml"/>
  <Override PartName="/ppt/ink/ink2956.xml" ContentType="application/inkml+xml"/>
  <Override PartName="/ppt/ink/ink2957.xml" ContentType="application/inkml+xml"/>
  <Override PartName="/ppt/ink/ink2958.xml" ContentType="application/inkml+xml"/>
  <Override PartName="/ppt/ink/ink2959.xml" ContentType="application/inkml+xml"/>
  <Override PartName="/ppt/ink/ink2960.xml" ContentType="application/inkml+xml"/>
  <Override PartName="/ppt/ink/ink2961.xml" ContentType="application/inkml+xml"/>
  <Override PartName="/ppt/ink/ink2962.xml" ContentType="application/inkml+xml"/>
  <Override PartName="/ppt/ink/ink2963.xml" ContentType="application/inkml+xml"/>
  <Override PartName="/ppt/ink/ink2964.xml" ContentType="application/inkml+xml"/>
  <Override PartName="/ppt/ink/ink2965.xml" ContentType="application/inkml+xml"/>
  <Override PartName="/ppt/ink/ink2966.xml" ContentType="application/inkml+xml"/>
  <Override PartName="/ppt/ink/ink2967.xml" ContentType="application/inkml+xml"/>
  <Override PartName="/ppt/ink/ink2968.xml" ContentType="application/inkml+xml"/>
  <Override PartName="/ppt/ink/ink2969.xml" ContentType="application/inkml+xml"/>
  <Override PartName="/ppt/ink/ink2970.xml" ContentType="application/inkml+xml"/>
  <Override PartName="/ppt/ink/ink2971.xml" ContentType="application/inkml+xml"/>
  <Override PartName="/ppt/ink/ink2972.xml" ContentType="application/inkml+xml"/>
  <Override PartName="/ppt/ink/ink2973.xml" ContentType="application/inkml+xml"/>
  <Override PartName="/ppt/ink/ink2974.xml" ContentType="application/inkml+xml"/>
  <Override PartName="/ppt/ink/ink2975.xml" ContentType="application/inkml+xml"/>
  <Override PartName="/ppt/ink/ink2976.xml" ContentType="application/inkml+xml"/>
  <Override PartName="/ppt/ink/ink2977.xml" ContentType="application/inkml+xml"/>
  <Override PartName="/ppt/ink/ink2978.xml" ContentType="application/inkml+xml"/>
  <Override PartName="/ppt/ink/ink2979.xml" ContentType="application/inkml+xml"/>
  <Override PartName="/ppt/ink/ink2980.xml" ContentType="application/inkml+xml"/>
  <Override PartName="/ppt/ink/ink2981.xml" ContentType="application/inkml+xml"/>
  <Override PartName="/ppt/ink/ink2982.xml" ContentType="application/inkml+xml"/>
  <Override PartName="/ppt/ink/ink2983.xml" ContentType="application/inkml+xml"/>
  <Override PartName="/ppt/ink/ink2984.xml" ContentType="application/inkml+xml"/>
  <Override PartName="/ppt/ink/ink2985.xml" ContentType="application/inkml+xml"/>
  <Override PartName="/ppt/ink/ink2986.xml" ContentType="application/inkml+xml"/>
  <Override PartName="/ppt/ink/ink2987.xml" ContentType="application/inkml+xml"/>
  <Override PartName="/ppt/ink/ink2988.xml" ContentType="application/inkml+xml"/>
  <Override PartName="/ppt/ink/ink2989.xml" ContentType="application/inkml+xml"/>
  <Override PartName="/ppt/ink/ink2990.xml" ContentType="application/inkml+xml"/>
  <Override PartName="/ppt/ink/ink2991.xml" ContentType="application/inkml+xml"/>
  <Override PartName="/ppt/ink/ink2992.xml" ContentType="application/inkml+xml"/>
  <Override PartName="/ppt/ink/ink2993.xml" ContentType="application/inkml+xml"/>
  <Override PartName="/ppt/ink/ink2994.xml" ContentType="application/inkml+xml"/>
  <Override PartName="/ppt/ink/ink2995.xml" ContentType="application/inkml+xml"/>
  <Override PartName="/ppt/ink/ink2996.xml" ContentType="application/inkml+xml"/>
  <Override PartName="/ppt/ink/ink2997.xml" ContentType="application/inkml+xml"/>
  <Override PartName="/ppt/ink/ink2998.xml" ContentType="application/inkml+xml"/>
  <Override PartName="/ppt/ink/ink2999.xml" ContentType="application/inkml+xml"/>
  <Override PartName="/ppt/ink/ink3000.xml" ContentType="application/inkml+xml"/>
  <Override PartName="/ppt/ink/ink3001.xml" ContentType="application/inkml+xml"/>
  <Override PartName="/ppt/ink/ink3002.xml" ContentType="application/inkml+xml"/>
  <Override PartName="/ppt/ink/ink3003.xml" ContentType="application/inkml+xml"/>
  <Override PartName="/ppt/ink/ink3004.xml" ContentType="application/inkml+xml"/>
  <Override PartName="/ppt/ink/ink3005.xml" ContentType="application/inkml+xml"/>
  <Override PartName="/ppt/ink/ink3006.xml" ContentType="application/inkml+xml"/>
  <Override PartName="/ppt/ink/ink3007.xml" ContentType="application/inkml+xml"/>
  <Override PartName="/ppt/ink/ink3008.xml" ContentType="application/inkml+xml"/>
  <Override PartName="/ppt/ink/ink3009.xml" ContentType="application/inkml+xml"/>
  <Override PartName="/ppt/ink/ink3010.xml" ContentType="application/inkml+xml"/>
  <Override PartName="/ppt/ink/ink3011.xml" ContentType="application/inkml+xml"/>
  <Override PartName="/ppt/ink/ink3012.xml" ContentType="application/inkml+xml"/>
  <Override PartName="/ppt/ink/ink3013.xml" ContentType="application/inkml+xml"/>
  <Override PartName="/ppt/ink/ink3014.xml" ContentType="application/inkml+xml"/>
  <Override PartName="/ppt/ink/ink3015.xml" ContentType="application/inkml+xml"/>
  <Override PartName="/ppt/ink/ink3016.xml" ContentType="application/inkml+xml"/>
  <Override PartName="/ppt/ink/ink3017.xml" ContentType="application/inkml+xml"/>
  <Override PartName="/ppt/ink/ink3018.xml" ContentType="application/inkml+xml"/>
  <Override PartName="/ppt/ink/ink3019.xml" ContentType="application/inkml+xml"/>
  <Override PartName="/ppt/ink/ink3020.xml" ContentType="application/inkml+xml"/>
  <Override PartName="/ppt/ink/ink3021.xml" ContentType="application/inkml+xml"/>
  <Override PartName="/ppt/ink/ink3022.xml" ContentType="application/inkml+xml"/>
  <Override PartName="/ppt/ink/ink3023.xml" ContentType="application/inkml+xml"/>
  <Override PartName="/ppt/ink/ink3024.xml" ContentType="application/inkml+xml"/>
  <Override PartName="/ppt/ink/ink3025.xml" ContentType="application/inkml+xml"/>
  <Override PartName="/ppt/ink/ink3026.xml" ContentType="application/inkml+xml"/>
  <Override PartName="/ppt/ink/ink3027.xml" ContentType="application/inkml+xml"/>
  <Override PartName="/ppt/ink/ink3028.xml" ContentType="application/inkml+xml"/>
  <Override PartName="/ppt/ink/ink3029.xml" ContentType="application/inkml+xml"/>
  <Override PartName="/ppt/ink/ink3030.xml" ContentType="application/inkml+xml"/>
  <Override PartName="/ppt/ink/ink3031.xml" ContentType="application/inkml+xml"/>
  <Override PartName="/ppt/ink/ink3032.xml" ContentType="application/inkml+xml"/>
  <Override PartName="/ppt/ink/ink3033.xml" ContentType="application/inkml+xml"/>
  <Override PartName="/ppt/ink/ink3034.xml" ContentType="application/inkml+xml"/>
  <Override PartName="/ppt/ink/ink3035.xml" ContentType="application/inkml+xml"/>
  <Override PartName="/ppt/ink/ink3036.xml" ContentType="application/inkml+xml"/>
  <Override PartName="/ppt/ink/ink3037.xml" ContentType="application/inkml+xml"/>
  <Override PartName="/ppt/ink/ink3038.xml" ContentType="application/inkml+xml"/>
  <Override PartName="/ppt/ink/ink3039.xml" ContentType="application/inkml+xml"/>
  <Override PartName="/ppt/ink/ink3040.xml" ContentType="application/inkml+xml"/>
  <Override PartName="/ppt/ink/ink3041.xml" ContentType="application/inkml+xml"/>
  <Override PartName="/ppt/ink/ink3042.xml" ContentType="application/inkml+xml"/>
  <Override PartName="/ppt/ink/ink3043.xml" ContentType="application/inkml+xml"/>
  <Override PartName="/ppt/ink/ink3044.xml" ContentType="application/inkml+xml"/>
  <Override PartName="/ppt/ink/ink3045.xml" ContentType="application/inkml+xml"/>
  <Override PartName="/ppt/ink/ink3046.xml" ContentType="application/inkml+xml"/>
  <Override PartName="/ppt/ink/ink3047.xml" ContentType="application/inkml+xml"/>
  <Override PartName="/ppt/ink/ink3048.xml" ContentType="application/inkml+xml"/>
  <Override PartName="/ppt/ink/ink3049.xml" ContentType="application/inkml+xml"/>
  <Override PartName="/ppt/ink/ink3050.xml" ContentType="application/inkml+xml"/>
  <Override PartName="/ppt/ink/ink3051.xml" ContentType="application/inkml+xml"/>
  <Override PartName="/ppt/ink/ink3052.xml" ContentType="application/inkml+xml"/>
  <Override PartName="/ppt/ink/ink3053.xml" ContentType="application/inkml+xml"/>
  <Override PartName="/ppt/ink/ink3054.xml" ContentType="application/inkml+xml"/>
  <Override PartName="/ppt/ink/ink3055.xml" ContentType="application/inkml+xml"/>
  <Override PartName="/ppt/ink/ink3056.xml" ContentType="application/inkml+xml"/>
  <Override PartName="/ppt/ink/ink3057.xml" ContentType="application/inkml+xml"/>
  <Override PartName="/ppt/ink/ink3058.xml" ContentType="application/inkml+xml"/>
  <Override PartName="/ppt/ink/ink3059.xml" ContentType="application/inkml+xml"/>
  <Override PartName="/ppt/ink/ink3060.xml" ContentType="application/inkml+xml"/>
  <Override PartName="/ppt/ink/ink3061.xml" ContentType="application/inkml+xml"/>
  <Override PartName="/ppt/ink/ink3062.xml" ContentType="application/inkml+xml"/>
  <Override PartName="/ppt/ink/ink3063.xml" ContentType="application/inkml+xml"/>
  <Override PartName="/ppt/ink/ink3064.xml" ContentType="application/inkml+xml"/>
  <Override PartName="/ppt/ink/ink3065.xml" ContentType="application/inkml+xml"/>
  <Override PartName="/ppt/ink/ink3066.xml" ContentType="application/inkml+xml"/>
  <Override PartName="/ppt/ink/ink3067.xml" ContentType="application/inkml+xml"/>
  <Override PartName="/ppt/ink/ink3068.xml" ContentType="application/inkml+xml"/>
  <Override PartName="/ppt/ink/ink3069.xml" ContentType="application/inkml+xml"/>
  <Override PartName="/ppt/ink/ink3070.xml" ContentType="application/inkml+xml"/>
  <Override PartName="/ppt/ink/ink3071.xml" ContentType="application/inkml+xml"/>
  <Override PartName="/ppt/ink/ink3072.xml" ContentType="application/inkml+xml"/>
  <Override PartName="/ppt/ink/ink3073.xml" ContentType="application/inkml+xml"/>
  <Override PartName="/ppt/ink/ink3074.xml" ContentType="application/inkml+xml"/>
  <Override PartName="/ppt/ink/ink3075.xml" ContentType="application/inkml+xml"/>
  <Override PartName="/ppt/ink/ink3076.xml" ContentType="application/inkml+xml"/>
  <Override PartName="/ppt/ink/ink3077.xml" ContentType="application/inkml+xml"/>
  <Override PartName="/ppt/ink/ink3078.xml" ContentType="application/inkml+xml"/>
  <Override PartName="/ppt/ink/ink3079.xml" ContentType="application/inkml+xml"/>
  <Override PartName="/ppt/ink/ink3080.xml" ContentType="application/inkml+xml"/>
  <Override PartName="/ppt/ink/ink3081.xml" ContentType="application/inkml+xml"/>
  <Override PartName="/ppt/ink/ink3082.xml" ContentType="application/inkml+xml"/>
  <Override PartName="/ppt/ink/ink3083.xml" ContentType="application/inkml+xml"/>
  <Override PartName="/ppt/ink/ink3084.xml" ContentType="application/inkml+xml"/>
  <Override PartName="/ppt/ink/ink3085.xml" ContentType="application/inkml+xml"/>
  <Override PartName="/ppt/ink/ink3086.xml" ContentType="application/inkml+xml"/>
  <Override PartName="/ppt/ink/ink3087.xml" ContentType="application/inkml+xml"/>
  <Override PartName="/ppt/ink/ink3088.xml" ContentType="application/inkml+xml"/>
  <Override PartName="/ppt/ink/ink3089.xml" ContentType="application/inkml+xml"/>
  <Override PartName="/ppt/ink/ink3090.xml" ContentType="application/inkml+xml"/>
  <Override PartName="/ppt/ink/ink3091.xml" ContentType="application/inkml+xml"/>
  <Override PartName="/ppt/ink/ink3092.xml" ContentType="application/inkml+xml"/>
  <Override PartName="/ppt/ink/ink3093.xml" ContentType="application/inkml+xml"/>
  <Override PartName="/ppt/ink/ink3094.xml" ContentType="application/inkml+xml"/>
  <Override PartName="/ppt/ink/ink3095.xml" ContentType="application/inkml+xml"/>
  <Override PartName="/ppt/ink/ink3096.xml" ContentType="application/inkml+xml"/>
  <Override PartName="/ppt/ink/ink3097.xml" ContentType="application/inkml+xml"/>
  <Override PartName="/ppt/ink/ink3098.xml" ContentType="application/inkml+xml"/>
  <Override PartName="/ppt/ink/ink3099.xml" ContentType="application/inkml+xml"/>
  <Override PartName="/ppt/ink/ink3100.xml" ContentType="application/inkml+xml"/>
  <Override PartName="/ppt/ink/ink3101.xml" ContentType="application/inkml+xml"/>
  <Override PartName="/ppt/ink/ink3102.xml" ContentType="application/inkml+xml"/>
  <Override PartName="/ppt/ink/ink3103.xml" ContentType="application/inkml+xml"/>
  <Override PartName="/ppt/ink/ink3104.xml" ContentType="application/inkml+xml"/>
  <Override PartName="/ppt/ink/ink3105.xml" ContentType="application/inkml+xml"/>
  <Override PartName="/ppt/ink/ink3106.xml" ContentType="application/inkml+xml"/>
  <Override PartName="/ppt/ink/ink3107.xml" ContentType="application/inkml+xml"/>
  <Override PartName="/ppt/ink/ink3108.xml" ContentType="application/inkml+xml"/>
  <Override PartName="/ppt/ink/ink3109.xml" ContentType="application/inkml+xml"/>
  <Override PartName="/ppt/ink/ink31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321" r:id="rId6"/>
    <p:sldId id="260" r:id="rId7"/>
    <p:sldId id="322" r:id="rId8"/>
    <p:sldId id="261" r:id="rId9"/>
    <p:sldId id="323" r:id="rId10"/>
    <p:sldId id="271" r:id="rId11"/>
    <p:sldId id="324" r:id="rId12"/>
    <p:sldId id="293" r:id="rId13"/>
    <p:sldId id="294" r:id="rId14"/>
    <p:sldId id="325" r:id="rId15"/>
    <p:sldId id="326" r:id="rId16"/>
    <p:sldId id="295" r:id="rId17"/>
    <p:sldId id="262" r:id="rId18"/>
    <p:sldId id="327" r:id="rId19"/>
    <p:sldId id="263" r:id="rId20"/>
    <p:sldId id="328" r:id="rId21"/>
    <p:sldId id="264" r:id="rId22"/>
    <p:sldId id="265" r:id="rId23"/>
    <p:sldId id="266" r:id="rId24"/>
    <p:sldId id="267" r:id="rId25"/>
    <p:sldId id="329" r:id="rId26"/>
    <p:sldId id="268" r:id="rId27"/>
    <p:sldId id="330" r:id="rId28"/>
    <p:sldId id="269" r:id="rId29"/>
    <p:sldId id="270" r:id="rId30"/>
    <p:sldId id="296" r:id="rId31"/>
    <p:sldId id="299" r:id="rId32"/>
    <p:sldId id="300" r:id="rId33"/>
    <p:sldId id="368" r:id="rId34"/>
    <p:sldId id="367" r:id="rId35"/>
    <p:sldId id="282" r:id="rId36"/>
    <p:sldId id="272" r:id="rId37"/>
    <p:sldId id="297" r:id="rId38"/>
    <p:sldId id="298" r:id="rId39"/>
    <p:sldId id="273" r:id="rId40"/>
    <p:sldId id="363" r:id="rId41"/>
    <p:sldId id="274" r:id="rId42"/>
    <p:sldId id="362" r:id="rId43"/>
    <p:sldId id="275" r:id="rId44"/>
    <p:sldId id="388" r:id="rId45"/>
    <p:sldId id="276" r:id="rId46"/>
    <p:sldId id="389" r:id="rId47"/>
    <p:sldId id="277" r:id="rId48"/>
    <p:sldId id="278" r:id="rId49"/>
    <p:sldId id="279" r:id="rId50"/>
    <p:sldId id="364" r:id="rId51"/>
    <p:sldId id="280" r:id="rId52"/>
    <p:sldId id="365" r:id="rId53"/>
    <p:sldId id="366" r:id="rId54"/>
    <p:sldId id="281" r:id="rId5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napToGrid="0" showGuides="1">
      <p:cViewPr varScale="1">
        <p:scale>
          <a:sx n="45" d="100"/>
          <a:sy n="45" d="100"/>
        </p:scale>
        <p:origin x="4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49:53"/>
    </inkml:context>
    <inkml:brush xml:id="br0">
      <inkml:brushProperty name="width" value="0.02645" units="cm"/>
      <inkml:brushProperty name="height" value="0.02645" units="cm"/>
      <inkml:brushProperty name="color" value="#F2395B"/>
    </inkml:brush>
  </inkml:definitions>
  <inkml:trace contextRef="#ctx0" brushRef="#br0">67950 8063 831,'5'-14'115,"-3"3"-62,-4 3-60,-3 3-60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05"/>
    </inkml:context>
    <inkml:brush xml:id="br0">
      <inkml:brushProperty name="width" value="0.04801" units="cm"/>
      <inkml:brushProperty name="height" value="0.04801" units="cm"/>
      <inkml:brushProperty name="color" value="#F2395B"/>
    </inkml:brush>
  </inkml:definitions>
  <inkml:trace contextRef="#ctx0" brushRef="#br0">72437 23727 458,'29'-6'39,"-5"2"7,-5 4 7,-5 3 7,-4 3 0,-2 5-9,-4 5-9,-2 5-7,-4 4-7,0 3-3,-3 3-5,-2 3-2,-2 3-5,-3 4-2,-4 4-2,-2 4-4,-2 1 0,-1-3 0,-1-1 2,0-1 0,-2-5-5,3-4-9,0-5-11,1-5-10,2-7-14,2-7-19,4-8-18,3-8-18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39"/>
    </inkml:context>
    <inkml:brush xml:id="br0">
      <inkml:brushProperty name="width" value="0.04494" units="cm"/>
      <inkml:brushProperty name="height" value="0.04494" units="cm"/>
      <inkml:brushProperty name="color" value="#00BFF3"/>
    </inkml:brush>
  </inkml:definitions>
  <inkml:trace contextRef="#ctx0" brushRef="#br0">33900 51350 489,'-44'-19'67,"13"13"-2,12 12-2,13 13-3,7 12-5,4 13-9,3 12-8,3 13-9,-1 10-6,-2 10-3,-3 10-4,-3 9-2,-2 6-5,0 3-4,0 3-5,0 4-4,-2 1-2,-3 0 0,-3 0 2,-2 0 0,-3-7-5,1-11-14,-1-14-13,1-11-12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14"/>
    </inkml:context>
    <inkml:brush xml:id="br0">
      <inkml:brushProperty name="width" value="0.04271" units="cm"/>
      <inkml:brushProperty name="height" value="0.04271" units="cm"/>
      <inkml:brushProperty name="color" value="#F2395B"/>
    </inkml:brush>
  </inkml:definitions>
  <inkml:trace contextRef="#ctx0" brushRef="#br0">41300 36700 515,'-72'-24'4,"6"4"8,7 3 9,6 3 9,4 9 6,4 16 5,3 15 4,3 17 5,3 13 0,3 13-5,3 12-6,4 13-5,-3 7-6,-5 4-6,-7 3-7,-5 3-5,0 4-7,10 7-8,10 6-8,9 7-7,6-7-3,3-19-1,3-18-1,4-19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14"/>
    </inkml:context>
    <inkml:brush xml:id="br0">
      <inkml:brushProperty name="width" value="0.04594" units="cm"/>
      <inkml:brushProperty name="height" value="0.04594" units="cm"/>
      <inkml:brushProperty name="color" value="#F2395B"/>
    </inkml:brush>
  </inkml:definitions>
  <inkml:trace contextRef="#ctx0" brushRef="#br0">41200 37650 478,'48'-5'71,"-3"-9"-13,-3-10-11,-2-8-13,3-4-8,14 3-3,11 3-3,14 4-4,2 1-5,-6 0-8,-6 0-8,-6 0-8,-13 0-6,-19 0-7,-18 0-5,-19 0-7,-16 0 1,-12 0 6,-13 0 5,-12 0 7,-7 3 6,1 6 8,-1 7 8,1 6 7,1 6 4,3 6-2,3 7-1,4 6-3,4 4 7,6 4 13,7 3 14,6 3 13,6 4 2,6 7-6,7 6-9,6 7-7,3 2-6,0 1-6,0-1-5,0 1-6,7-4-5,17-6-4,15-6-3,16-6-4,10-9-6,7-8-9,6-10-8,7-9-9,-4-5-1,-12 0 4,-13 0 5,-12 0 4,-7-4-4,1-5-14,-1-7-13,1-5-13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14"/>
    </inkml:context>
    <inkml:brush xml:id="br0">
      <inkml:brushProperty name="width" value="0.03895" units="cm"/>
      <inkml:brushProperty name="height" value="0.03895" units="cm"/>
      <inkml:brushProperty name="color" value="#F2395B"/>
    </inkml:brush>
  </inkml:definitions>
  <inkml:trace contextRef="#ctx0" brushRef="#br0">42200 36150 564,'-63'-135'75,"26"32"-8,24 31-8,26 32-7,19 18-7,17 6-4,15 7-6,16 6-5,7 6-8,1 6-12,-1 7-13,1 6-12,-7 3-16,-12 0-21,-13 0-20,-12 0-20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15"/>
    </inkml:context>
    <inkml:brush xml:id="br0">
      <inkml:brushProperty name="width" value="0.04078" units="cm"/>
      <inkml:brushProperty name="height" value="0.04078" units="cm"/>
      <inkml:brushProperty name="color" value="#F2395B"/>
    </inkml:brush>
  </inkml:definitions>
  <inkml:trace contextRef="#ctx0" brushRef="#br0">42800 37150 539,'-52'-2'90,"47"-3"-6,47-3-6,48-2-6,20-3-13,-2 1-16,-3-1-17,-3 1-18,-6 1-10,-5 3-7,-7 3-7,-5 4-5,-9-1-9,-9-3-11,-10-3-11,-8-2-11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15"/>
    </inkml:context>
    <inkml:brush xml:id="br0">
      <inkml:brushProperty name="width" value="0.04457" units="cm"/>
      <inkml:brushProperty name="height" value="0.04457" units="cm"/>
      <inkml:brushProperty name="color" value="#F2395B"/>
    </inkml:brush>
  </inkml:definitions>
  <inkml:trace contextRef="#ctx0" brushRef="#br0">43300 36400 493,'-66'-36'26,"19"28"16,19 28 17,19 29 16,9 19 2,0 14-11,0 11-13,0 14-11,0 7-12,0 3-8,0 3-10,0 4-9,0-1-13,0-3-16,0-3-15,0-2-16,1-12-9,4-19-2,3-18-2,3-19-1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15"/>
    </inkml:context>
    <inkml:brush xml:id="br0">
      <inkml:brushProperty name="width" value="0.04896" units="cm"/>
      <inkml:brushProperty name="height" value="0.04896" units="cm"/>
      <inkml:brushProperty name="color" value="#F2395B"/>
    </inkml:brush>
  </inkml:definitions>
  <inkml:trace contextRef="#ctx0" brushRef="#br0">44900 35450 449,'-141'14'119,"19"28"-21,19 28-23,19 29-21,12 18-14,6 9-6,7 10-6,6 10-5,7-1-4,10-9-2,10-10-2,9-8-1,9-12-4,9-12-6,10-13-4,10-12-7,8-10-3,10-6-5,10-6-3,9-6-4,10-9-2,14-8 0,11-10 0,14-9 0,2-12-4,-6-11-9,-6-14-8,-6-11-9,-12-4 0,-15 6 8,-15 7 7,-16 6 8,-10 4 5,-3 4 1,-3 3 2,-2 3 2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15"/>
    </inkml:context>
    <inkml:brush xml:id="br0">
      <inkml:brushProperty name="width" value="0.04744" units="cm"/>
      <inkml:brushProperty name="height" value="0.04744" units="cm"/>
      <inkml:brushProperty name="color" value="#F2395B"/>
    </inkml:brush>
  </inkml:definitions>
  <inkml:trace contextRef="#ctx0" brushRef="#br0">45100 36350 463,'-115'-44'10,"23"13"18,22 12 19,22 13 19,12 15 4,3 19-10,3 19-11,4 19-9,1 15-7,0 13 0,0 12 0,0 13-1,1 6-7,4 0-14,3 0-15,3 0-14,4-4-7,7-5 1,6-7 0,7-5 1,4-14-9,3-18-19,3-19-18,4-18-19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15"/>
    </inkml:context>
    <inkml:brush xml:id="br0">
      <inkml:brushProperty name="width" value="0.04565" units="cm"/>
      <inkml:brushProperty name="height" value="0.04565" units="cm"/>
      <inkml:brushProperty name="color" value="#F2395B"/>
    </inkml:brush>
  </inkml:definitions>
  <inkml:trace contextRef="#ctx0" brushRef="#br0">45850 35750 481,'-44'-50'100,"13"50"-8,12 50-7,13 50-8,7 23-12,4-3-16,3-3-17,3-2-16,-1 8-14,-2 22-10,-3 22-11,-3 23-10,-6-1-8,-5-22-1,-7-22-4,-5-21-3,-3-23 1,4-21 1,3-22 2,3-22 3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16"/>
    </inkml:context>
    <inkml:brush xml:id="br0">
      <inkml:brushProperty name="width" value="0.03065" units="cm"/>
      <inkml:brushProperty name="height" value="0.03065" units="cm"/>
      <inkml:brushProperty name="color" value="#F2395B"/>
    </inkml:brush>
  </inkml:definitions>
  <inkml:trace contextRef="#ctx0" brushRef="#br0">45800 36800 717,'26'-135'5,"4"32"11,3 31 11,3 32 10,6 16 4,9 4-2,10 3-1,10 3-3,4 4-7,0 7-13,0 6-14,0 7-12,-7 4-15,-11 3-16,-14 3-16,-11 4-16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16"/>
    </inkml:context>
    <inkml:brush xml:id="br0">
      <inkml:brushProperty name="width" value="0.05076" units="cm"/>
      <inkml:brushProperty name="height" value="0.05076" units="cm"/>
      <inkml:brushProperty name="color" value="#F2395B"/>
    </inkml:brush>
  </inkml:definitions>
  <inkml:trace contextRef="#ctx0" brushRef="#br0">46550 35450 433,'-44'-61'48,"13"28"7,12 28 9,13 29 7,6 29-1,0 31-12,0 32-11,0 31-11,1 18-8,4 7-5,3 6-5,3 7-6,1 8-2,1 14-1,-1 11 0,1 14 0,1 14-10,3 20-18,3 18-18,4 20-19,-1-23-11,-3-62-6,-3-63-5,-2-62-5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39"/>
    </inkml:context>
    <inkml:brush xml:id="br0">
      <inkml:brushProperty name="width" value="0.03514" units="cm"/>
      <inkml:brushProperty name="height" value="0.03514" units="cm"/>
      <inkml:brushProperty name="color" value="#00BFF3"/>
    </inkml:brush>
  </inkml:definitions>
  <inkml:trace contextRef="#ctx0" brushRef="#br0">33900 52650 626,'68'-91'58,"-11"19"-6,-14 19-8,-11 19-6,-4 10-5,6 4-2,7 3 0,6 3-2,6 1-4,6 1-7,7-1-7,6 1-8,3 1-5,0 3-8,0 3-6,0 4-7,-5 4-6,-9 6-7,-10 7-7,-8 6-6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16"/>
    </inkml:context>
    <inkml:brush xml:id="br0">
      <inkml:brushProperty name="width" value="0.03443" units="cm"/>
      <inkml:brushProperty name="height" value="0.03443" units="cm"/>
      <inkml:brushProperty name="color" value="#F2395B"/>
    </inkml:brush>
  </inkml:definitions>
  <inkml:trace contextRef="#ctx0" brushRef="#br0">46750 34850 639,'51'-115'91,"4"23"-15,3 22-16,3 22-17,6 13-11,9 7-6,10 6-7,10 7-6,2 5-12,-3 7-18,-3 6-17,-2 7-17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16"/>
    </inkml:context>
    <inkml:brush xml:id="br0">
      <inkml:brushProperty name="width" value="0.04416" units="cm"/>
      <inkml:brushProperty name="height" value="0.04416" units="cm"/>
      <inkml:brushProperty name="color" value="#F2395B"/>
    </inkml:brush>
  </inkml:definitions>
  <inkml:trace contextRef="#ctx0" brushRef="#br0">47500 33900 498,'-133'-83'114,"34"34"-19,35 35-19,35 35-19,18 27-13,3 22-5,3 22-6,4 23-5,4 20-12,6 23-18,7 22-17,6 22-17,1-7-16,-3-34-12,-3-35-12,-2-33-13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17"/>
    </inkml:context>
    <inkml:brush xml:id="br0">
      <inkml:brushProperty name="width" value="0.04197" units="cm"/>
      <inkml:brushProperty name="height" value="0.04197" units="cm"/>
      <inkml:brushProperty name="color" value="#F2395B"/>
    </inkml:brush>
  </inkml:definitions>
  <inkml:trace contextRef="#ctx0" brushRef="#br0">44400 39750 524,'-40'-24'9,"23"4"21,22 3 18,22 3 20,26 1 5,31 1-8,32-1-10,31 1-9,4 1-9,-21 3-12,-22 3-10,-22 4-11,-4 1-8,17 0-7,15 0-8,16 0-6,-2 3-5,-19 6-2,-18 7-3,-19 6-2,-16 3-5,-12 0-6,-13 0-8,-12 0-7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17"/>
    </inkml:context>
    <inkml:brush xml:id="br0">
      <inkml:brushProperty name="width" value="0.03962" units="cm"/>
      <inkml:brushProperty name="height" value="0.03962" units="cm"/>
      <inkml:brushProperty name="color" value="#F2395B"/>
    </inkml:brush>
  </inkml:definitions>
  <inkml:trace contextRef="#ctx0" brushRef="#br0">44450 40350 555,'-118'21'76,"67"-5"-5,65-7-4,66-5-6,41-4-6,20 0-11,18 0-10,20 0-10,5 0-12,-6 0-13,-6 0-14,-6 0-13,-20 0-4,-30 0 7,-32 0 7,-30 0 7,-17-2-6,1-3-20,-1-3-20,1-2-20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18"/>
    </inkml:context>
    <inkml:brush xml:id="br0">
      <inkml:brushProperty name="width" value="0.05078" units="cm"/>
      <inkml:brushProperty name="height" value="0.05078" units="cm"/>
      <inkml:brushProperty name="color" value="#F2395B"/>
    </inkml:brush>
  </inkml:definitions>
  <inkml:trace contextRef="#ctx0" brushRef="#br0">46800 39200 433,'71'-91'6,"-5"19"12,-7 19 13,-5 19 12,-3 15 4,4 13-5,3 12-4,3 13-6,-2 13-3,-6 17-3,-6 15-2,-6 16-3,-13 12-2,-19 9-4,-18 10-4,-19 10-4,-18 2-2,-15-3-4,-15-3-3,-16-2-3,-10-6-3,-3-6-3,-3-6-2,-2-6-3,3-10 2,14-12 5,11-13 6,14-12 5,18-13 6,25-12 5,25-13 4,25-12 5,29-15 0,35-15-5,35-15-6,34-16-4,13-8-8,-5 0-11,-7 0-10,-5 0-10,-9 3-7,-9 6-4,-10 7-3,-8 6-3,-12 1 0,-12-3 3,-13-3 3,-12-2 4,-13-3 4,-12 1 6,-13-1 8,-12 1 5,-10-3 7,-6-2 8,-6-3 6,-6-3 7,-4 4 7,1 13 8,-1 12 6,1 13 8,1 21 9,3 32 13,3 31 12,4 32 13,1 16-4,0 4-20,0 3-19,0 3-20,-4-2-14,-5-6-8,-7-6-8,-5-6-8,-3-9-5,4-8 0,3-10-2,3-9 0,4-23-11,7-33-18,6-35-21,7-34-19,5-18 0,7 1 16,6-1 19,7 1 17,2 4 14,1 9 11,-1 10 11,1 10 12,-1 5 4,1 4-2,-1 3-2,1 3-2,1 4 6,3 7 12,3 6 12,4 7 13,1 4 2,0 3-7,0 3-8,0 4-7,-2 1-11,-3 0-14,-3 0-14,-2 0-15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18"/>
    </inkml:context>
    <inkml:brush xml:id="br0">
      <inkml:brushProperty name="width" value="0.05539" units="cm"/>
      <inkml:brushProperty name="height" value="0.05539" units="cm"/>
      <inkml:brushProperty name="color" value="#F2395B"/>
    </inkml:brush>
  </inkml:definitions>
  <inkml:trace contextRef="#ctx0" brushRef="#br0">49300 38350 397,'-24'-136'0,"4"28"0,3 28 0,3 29 0,1 19 11,1 14 21,-1 11 23,1 14 21,1 16 5,3 22-12,3 22-13,4 23-12,-1 16-8,-3 13-4,-3 12-5,-2 13-4,-3 7-4,1 4-3,-1 3-4,1 3-3,-1 1-5,1 1-4,-1-1-6,1 1-5,-1-7-5,1-12-3,-1-13-4,1-12-3,4-29-6,9-43-5,10-44-6,10-43-5,8-29-2,10-12 6,10-13 3,9-12 5,6-4 5,3 7 5,3 6 6,4 7 5,-6 16 14,-11 29 20,-14 28 20,-11 28 20,-15 20 7,-16 13-8,-15 12-9,-15 13-8,-4 2-7,9-5-3,10-7-5,10-5-3,19-19-14,32-27-21,31-28-22,32-28-22,13-18-8,-3-6 4,-3-6 5,-2-6 4,-9 1 6,-12 9 8,-13 10 7,-12 10 7,-12 10 8,-8 13 8,-10 12 7,-9 13 8,-10 10 8,-9 10 9,-10 10 7,-8 9 9,-6 4 5,1 1 0,-1-1 2,1 1 2,2 7-4,7 16-5,6 15-7,7 17-6,5-1-6,7-16-5,6-15-4,7-15-4,11-17-6,20-15-6,18-15-6,20-16-6,3-21-3,-8-24 1,-10-26-1,-9-24 1,-12-12 2,-11 4 1,-14 3 1,-11 3 3,-15 9 2,-16 16 3,-15 15 4,-15 17 3,-15 13 3,-12 13 0,-13 12 1,-12 13 2,-15 18-5,-15 26-10,-15 24-10,-16 26-9,1 5-5,19-11-1,19-14 1,19-11-1,12-9-2,6-3-8,7-3-6,6-2-7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34"/>
    </inkml:context>
    <inkml:brush xml:id="br0">
      <inkml:brushProperty name="width" value="0.035" units="cm"/>
      <inkml:brushProperty name="height" value="0.035" units="cm"/>
      <inkml:brushProperty name="color" value="#F2395B"/>
    </inkml:brush>
  </inkml:definitions>
  <inkml:trace contextRef="#ctx0" brushRef="#br0">65600 18500 628,'-69'57'90,"13"17"-16,12 15-17,13 16-17,7 9-10,4 3-4,3 3-3,3 4-4,1 1-7,1 0-11,-1 0-12,1 0-9,1-5-10,3-9-6,3-10-6,4-8-7,1-14-3,0-15 3,0-15 0,0-16 2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34"/>
    </inkml:context>
    <inkml:brush xml:id="br0">
      <inkml:brushProperty name="width" value="0.03255" units="cm"/>
      <inkml:brushProperty name="height" value="0.03255" units="cm"/>
      <inkml:brushProperty name="color" value="#F2395B"/>
    </inkml:brush>
  </inkml:definitions>
  <inkml:trace contextRef="#ctx0" brushRef="#br0">65350 19800 675,'1'-91'4,"4"19"8,3 19 7,3 19 8,6 7 6,9-3 4,10-3 4,10-2 4,8 0-3,10 7-10,10 6-11,9 7-10,2 2-11,-2 1-8,-3-1-10,-3 1-9,-7 1-3,-9 3 3,-10 3 3,-8 4 3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35"/>
    </inkml:context>
    <inkml:brush xml:id="br0">
      <inkml:brushProperty name="width" value="0.04151" units="cm"/>
      <inkml:brushProperty name="height" value="0.04151" units="cm"/>
      <inkml:brushProperty name="color" value="#F2395B"/>
    </inkml:brush>
  </inkml:definitions>
  <inkml:trace contextRef="#ctx0" brushRef="#br0">66450 18350 529,'0'-149'25,"0"54"11,0 53 13,0 53 13,-4 35 2,-5 20-10,-7 18-8,-5 20-9,-4 14-7,0 14-6,0 11-5,0 14-6,1 10-5,4 9-5,3 10-4,3 10-6,3-3-7,3-11-10,3-14-10,4-11-11,1-17-5,0-18-2,0-19-1,0-18-2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35"/>
    </inkml:context>
    <inkml:brush xml:id="br0">
      <inkml:brushProperty name="width" value="0.03653" units="cm"/>
      <inkml:brushProperty name="height" value="0.03653" units="cm"/>
      <inkml:brushProperty name="color" value="#F2395B"/>
    </inkml:brush>
  </inkml:definitions>
  <inkml:trace contextRef="#ctx0" brushRef="#br0">66600 19850 602,'114'-179'52,"-22"45"-5,-22 43-4,-21 45-6,-14 24-5,-2 6-3,-3 7-4,-3 6-4,-4 15-2,-3 26 1,-3 24 0,-2 26 1,-6 13-4,-6 4-6,-6 3-8,-6 3-5,-4-5-5,1-12-2,-1-13-1,1-12-2,10-13-6,22-12-9,22-13-10,23-12-9,11-15-4,4-15 5,3-15 2,3-16 4,-7-5 4,-15 6 3,-15 7 2,-16 6 4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39"/>
    </inkml:context>
    <inkml:brush xml:id="br0">
      <inkml:brushProperty name="width" value="0.05114" units="cm"/>
      <inkml:brushProperty name="height" value="0.05114" units="cm"/>
      <inkml:brushProperty name="color" value="#00BFF3"/>
    </inkml:brush>
  </inkml:definitions>
  <inkml:trace contextRef="#ctx0" brushRef="#br0">35500 50800 430,'-2'-50'0,"-3"0"0,-3 0 0,-2 0 0,0 14 13,7 28 28,6 28 26,7 29 28,2 18 4,1 9-19,-1 10-19,1 10-18,-3 14-14,-2 23-7,-3 22-8,-3 22-8,-2 24-8,0 29-8,0 28-7,0 28-7,0 31-7,0 34-3,0 35-5,0 35-4,0-18 2,0-69 7,0-68 9,0-69 7,1-41-2,4-12-13,3-13-13,3-12-14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35"/>
    </inkml:context>
    <inkml:brush xml:id="br0">
      <inkml:brushProperty name="width" value="0.0257" units="cm"/>
      <inkml:brushProperty name="height" value="0.0257" units="cm"/>
      <inkml:brushProperty name="color" value="#F2395B"/>
    </inkml:brush>
  </inkml:definitions>
  <inkml:trace contextRef="#ctx0" brushRef="#br0">68100 19400 856,'121'-25'70,"-5"0"-22,-7 0-24,-5 0-23,-4 1-12,0 4-5,0 3-2,0 3-5,-10 1-4,-18 1-5,-19-1-7,-18 1-5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35"/>
    </inkml:context>
    <inkml:brush xml:id="br0">
      <inkml:brushProperty name="width" value="0.04042" units="cm"/>
      <inkml:brushProperty name="height" value="0.04042" units="cm"/>
      <inkml:brushProperty name="color" value="#F2395B"/>
    </inkml:brush>
  </inkml:definitions>
  <inkml:trace contextRef="#ctx0" brushRef="#br0">69450 18400 544,'96'-44'57,"-5"13"-10,-7 12-8,-5 13-10,-4 6-7,0 0-6,0 0-6,0 0-5,-5 1-5,-9 4-4,-10 3-3,-8 3-4,-11 6-1,-8 9-1,-10 10 0,-9 10 0,-12 7 0,-11 6 0,-14 7-1,-11 6 0,-7 4 2,0 4 4,0 3 5,0 3 4,3-2 4,6-6 0,7-6 2,6-6 1,6-7 3,6-6 3,7-6 3,6-6 4,7-9 2,10-8-1,10-10-1,9-9-1,10-10-2,14-9-5,11-10-4,14-8-5,5-9-3,1-6-3,-1-6-3,1-6-4,-6 1-1,-8 9 0,-10 10-1,-9 10 1,-5 0-2,0-5-2,0-7-2,0-5-1,-5-4-1,-9 0 1,-10 0 1,-8 0 1,-11 3 2,-8 6 3,-10 7 3,-9 6 3,-5 4 3,0 4 2,0 3 2,0 3 3,-2 1 3,-3 1 5,-3-1 5,-2 1 4,-1 2 3,3 7 0,3 6 1,4 7 0,1 7-1,0 9-2,0 10-1,0 10-2,3 5-2,6 4-2,7 3-2,6 3-2,4 3-2,4 3-1,3 3-3,3 4 0,7-3-4,14-5-3,11-7-4,14-5-5,5-9-4,1-9-6,-1-10-6,1-8-6,1-8-5,3-2-4,3-3-4,4-3-3,-6-6 0,-11-5 8,-14-7 7,-11-5 7,-9-3 3,-3 4-1,-3 3-2,-2 3-1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36"/>
    </inkml:context>
    <inkml:brush xml:id="br0">
      <inkml:brushProperty name="width" value="0.0345" units="cm"/>
      <inkml:brushProperty name="height" value="0.0345" units="cm"/>
      <inkml:brushProperty name="color" value="#F2395B"/>
    </inkml:brush>
  </inkml:definitions>
  <inkml:trace contextRef="#ctx0" brushRef="#br0">71350 17850 637,'-21'-91'48,"10"19"-11,10 19-12,9 19-10,12 10-1,16 4 10,15 3 10,17 3 9,10 6 2,6 9-10,7 10-9,6 10-9,-4 4-20,-11 0-30,-14 0-30,-11 0-30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36"/>
    </inkml:context>
    <inkml:brush xml:id="br0">
      <inkml:brushProperty name="width" value="0.03601" units="cm"/>
      <inkml:brushProperty name="height" value="0.03601" units="cm"/>
      <inkml:brushProperty name="color" value="#F2395B"/>
    </inkml:brush>
  </inkml:definitions>
  <inkml:trace contextRef="#ctx0" brushRef="#br0">72300 18350 611,'159'-68'116,"-31"17"-28,-31 15-27,-31 16-28,-6 5-13,23-2 0,22-3 0,22-3 0,4 1-10,-12 6-17,-13 7-18,-12 6-18,-15 6-9,-15 6 0,-15 7 0,-16 6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36"/>
    </inkml:context>
    <inkml:brush xml:id="br0">
      <inkml:brushProperty name="width" value="0.0346" units="cm"/>
      <inkml:brushProperty name="height" value="0.0346" units="cm"/>
      <inkml:brushProperty name="color" value="#F2395B"/>
    </inkml:brush>
  </inkml:definitions>
  <inkml:trace contextRef="#ctx0" brushRef="#br0">72300 18900 635,'-41'-2'3,"19"-3"6,19-3 6,19-2 6,23-3 7,28 1 8,28-1 8,29 1 8,11-1-1,-2 1-10,-3-1-9,-3 1-9,-6 1-14,-5 3-14,-7 3-17,-5 4-15,-14 2-11,-18 4-7,-19 3-8,-18 3-6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37"/>
    </inkml:context>
    <inkml:brush xml:id="br0">
      <inkml:brushProperty name="width" value="0.04174" units="cm"/>
      <inkml:brushProperty name="height" value="0.04174" units="cm"/>
      <inkml:brushProperty name="color" value="#F2395B"/>
    </inkml:brush>
  </inkml:definitions>
  <inkml:trace contextRef="#ctx0" brushRef="#br0">74650 17800 527,'9'-49'6,"19"4"13,19 3 13,19 3 12,9 6 5,0 9-4,0 10-4,0 10-3,-2 8-5,-3 10-5,-3 10-4,-2 9-5,-9 7-3,-12 7-1,-13 6-1,-12 7-2,-21 10-3,-28 16-6,-28 15-5,-27 17-7,-20 7-5,-9 0-5,-10 0-5,-8 0-5,-3-7-1,7-11 4,6-14 3,7-11 4,10-14 5,16-11 6,15-14 7,17-11 7,22-12 7,32-9 7,31-10 9,32-8 7,22-14 2,17-15-5,15-15-4,16-16-4,7-5-11,1 6-14,-1 7-17,1 6-15,-3 3-10,-2 0-7,-3 0-5,-3 0-6,-9 1 0,-11 4 6,-14 3 6,-11 3 6,-14 3 7,-11 3 5,-14 3 8,-11 4 5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37"/>
    </inkml:context>
    <inkml:brush xml:id="br0">
      <inkml:brushProperty name="width" value="0.05042" units="cm"/>
      <inkml:brushProperty name="height" value="0.05042" units="cm"/>
      <inkml:brushProperty name="color" value="#F2395B"/>
    </inkml:brush>
  </inkml:definitions>
  <inkml:trace contextRef="#ctx0" brushRef="#br0">76700 17300 436,'-22'-113'5,"6"26"12,7 24 12,6 26 10,3 18 6,0 13 1,0 12 1,0 13 0,0 15-1,0 19-3,0 19-3,0 19-3,-2 12-3,-3 6-6,-3 7-4,-2 6-5,-5 6-7,-2 6-6,-3 7-9,-3 6-7,-4-2-6,-3-9-3,-3-10-4,-2-8-3,0-14-5,7-15-9,6-15-7,7-16-8,4-18-2,3-18 2,3-19 4,4-18 3,1-10 5,0 0 6,0 0 8,0 0 6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37"/>
    </inkml:context>
    <inkml:brush xml:id="br0">
      <inkml:brushProperty name="width" value="0.03563" units="cm"/>
      <inkml:brushProperty name="height" value="0.03563" units="cm"/>
      <inkml:brushProperty name="color" value="#F2395B"/>
    </inkml:brush>
  </inkml:definitions>
  <inkml:trace contextRef="#ctx0" brushRef="#br0">76350 18400 617,'117'-157'55,"-16"39"-4,-15 36-2,-15 39-4,-11 19-3,-2 4-4,-3 3-4,-3 3-4,-1 3-7,4 3-11,3 3-9,3 4-9,-4 2-12,-8 4-12,-10 3-12,-9 3-12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37"/>
    </inkml:context>
    <inkml:brush xml:id="br0">
      <inkml:brushProperty name="width" value="0.05497" units="cm"/>
      <inkml:brushProperty name="height" value="0.05497" units="cm"/>
      <inkml:brushProperty name="color" value="#F2395B"/>
    </inkml:brush>
  </inkml:definitions>
  <inkml:trace contextRef="#ctx0" brushRef="#br0">77450 16900 400,'0'-179'55,"0"45"-6,0 43-5,0 45-7,0 36 1,0 32 6,0 31 7,0 32 6,0 27-1,0 26-8,0 24-8,0 26-9,-2 18-7,-3 13-8,-3 12-7,-2 13-9,-6 24-8,-6 39-12,-6 36-12,-6 39-11,-1-7-5,7-50-1,6-50 2,7-50 0,4-43-2,3-33-4,3-35-3,4-34-4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37"/>
    </inkml:context>
    <inkml:brush xml:id="br0">
      <inkml:brushProperty name="width" value="0.03126" units="cm"/>
      <inkml:brushProperty name="height" value="0.03126" units="cm"/>
      <inkml:brushProperty name="color" value="#F2395B"/>
    </inkml:brush>
  </inkml:definitions>
  <inkml:trace contextRef="#ctx0" brushRef="#br0">77850 16800 703,'57'-74'6,"17"4"9,15 3 11,16 3 10,9 6 3,3 9-4,3 10-5,4 10-4,-4 8-3,-9 10-2,-10 10-1,-8 9-3,-14 4-15,-15 1-28,-15-1-30,-16 1-29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42"/>
    </inkml:context>
    <inkml:brush xml:id="br0">
      <inkml:brushProperty name="width" value="0.06029" units="cm"/>
      <inkml:brushProperty name="height" value="0.06029" units="cm"/>
      <inkml:brushProperty name="color" value="#00BFF3"/>
    </inkml:brush>
  </inkml:definitions>
  <inkml:trace contextRef="#ctx0" brushRef="#br0">21800 42350 364,'-46'-46'0,"10"10"0,10 10 0,9 9 0,4 2 5,1-2 9,-1-3 10,1-3 10,7-4 3,16-3 1,15-3-2,17-2 0,3-1-3,-5 3-4,-7 3-4,-5 4-4,3 1-1,17 0 0,15 0 2,16 0 2,4 3-1,-6 6 0,-6 7-2,-6 6-1,-4 3-1,1 0-2,-1 0-3,1 0-3,-3 0-1,-2 0-1,-3 0-1,-3 0-2,-1 0 0,4 0 0,3 0-1,3 0 1,6 1-1,9 4-1,10 3-1,10 3-2,10-1-1,13-2 0,12-3-3,13-3 0,10-6-1,10-5 0,10-7 0,9-5 0,7-6-2,7-3-1,6-3-3,7-2-1,-1-5-1,-6-2-1,-6-3 0,-6-3-1,-13 1 0,-19 6-1,-18 7-1,-19 6 0,-27 10-7,-34 17-11,-35 15-12,-33 16-12,-20 7-3,-3 1 1,-3-1 3,-2 1 2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38"/>
    </inkml:context>
    <inkml:brush xml:id="br0">
      <inkml:brushProperty name="width" value="0.04652" units="cm"/>
      <inkml:brushProperty name="height" value="0.04652" units="cm"/>
      <inkml:brushProperty name="color" value="#F2395B"/>
    </inkml:brush>
  </inkml:definitions>
  <inkml:trace contextRef="#ctx0" brushRef="#br0">78550 15400 472,'-49'-25'4,"4"0"8,3 0 8,3 0 8,4-2 2,7-3-1,6-3-3,7-2-2,10 16 5,16 38 14,15 37 14,17 38 13,3 37-3,-5 38-18,-7 37-20,-5 38-18,-8 12-17,-5-12-15,-7-13-13,-5-12-14,-6-23-11,-3-30-7,-3-32-7,-2-30-8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41"/>
    </inkml:context>
    <inkml:brush xml:id="br0">
      <inkml:brushProperty name="width" value="0.03476" units="cm"/>
      <inkml:brushProperty name="height" value="0.03476" units="cm"/>
      <inkml:brushProperty name="color" value="#F2395B"/>
    </inkml:brush>
  </inkml:definitions>
  <inkml:trace contextRef="#ctx0" brushRef="#br0">68900 49850 632,'109'-27'75,"19"-3"-11,19-3-10,19-2-10,1-1-8,-16 3-5,-15 3-5,-15 4-5,-7 2-8,3 4-9,3 3-10,4 3-9,-10 4-9,-22 7-9,-22 6-9,-21 7-9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41"/>
    </inkml:context>
    <inkml:brush xml:id="br0">
      <inkml:brushProperty name="width" value="0.04052" units="cm"/>
      <inkml:brushProperty name="height" value="0.04052" units="cm"/>
      <inkml:brushProperty name="color" value="#F2395B"/>
    </inkml:brush>
  </inkml:definitions>
  <inkml:trace contextRef="#ctx0" brushRef="#br0">70150 48650 542,'-25'-25'0,"0"0"0,0 0 0,0 0 0,1 7 10,4 17 19,3 15 20,3 16 19,-4 20 3,-8 25-12,-10 25-13,-9 25-12,-7 25-9,-3 25-4,-3 25-5,-2 25-5,-1 3-3,3-19-2,3-18-3,4-19-1,5-24-6,10-28-5,10-28-7,9-27-6,1 0-8,-6 32-9,-6 31-10,-6 32-9,1 2-1,9-24 10,10-26 8,10-24 10,4-20 5,0-11 0,0-14-1,0-11 2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42"/>
    </inkml:context>
    <inkml:brush xml:id="br0">
      <inkml:brushProperty name="width" value="0.04328" units="cm"/>
      <inkml:brushProperty name="height" value="0.04328" units="cm"/>
      <inkml:brushProperty name="color" value="#F2395B"/>
    </inkml:brush>
  </inkml:definitions>
  <inkml:trace contextRef="#ctx0" brushRef="#br0">69900 50600 508,'-16'-66'63,"19"19"-6,19 19-8,19 19-7,13 9-5,10 0-2,10 0-4,9 0-3,2 3-3,-2 6-2,-3 7-4,-3 6-2,-9 6-6,-11 6-6,-14 7-8,-11 6-7,-14 4-6,-11 4-4,-14 3-3,-11 3-4,-15 1-1,-16 1 3,-15-1 1,-15 1 3,-6-4 3,7-6 4,6-6 5,7-6 4,7-9 2,9-8 0,10-10 0,10-9 0,21-7 10,34-3 19,35-3 19,35-2 19,16-5 2,1-2-17,-1-3-17,1-3-16,-1-2-17,1 0-15,-1 0-16,1 0-14,-6 0-10,-8 0-2,-10 0-2,-9 0-3,-12 1 5,-11 4 11,-14 3 12,-11 3 11,-6 1 6,4 1 0,3-1 1,3 1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42"/>
    </inkml:context>
    <inkml:brush xml:id="br0">
      <inkml:brushProperty name="width" value="0.03931" units="cm"/>
      <inkml:brushProperty name="height" value="0.03931" units="cm"/>
      <inkml:brushProperty name="color" value="#F2395B"/>
    </inkml:brush>
  </inkml:definitions>
  <inkml:trace contextRef="#ctx0" brushRef="#br0">72500 47900 559,'95'-19'58,"-9"13"0,-10 12 1,-8 13 0,-6 9-3,1 6-7,-1 7-7,1 6-8,-4 3-12,-6 0-18,-6 0-19,-6 0-19,-7-4-5,-6-5 6,-6-7 6,-6-5 6,-6-4-4,-2 0-14,-3 0-14,-3 0-15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42"/>
    </inkml:context>
    <inkml:brush xml:id="br0">
      <inkml:brushProperty name="width" value="0.0417" units="cm"/>
      <inkml:brushProperty name="height" value="0.0417" units="cm"/>
      <inkml:brushProperty name="color" value="#F2395B"/>
    </inkml:brush>
  </inkml:definitions>
  <inkml:trace contextRef="#ctx0" brushRef="#br0">72050 48950 527,'-135'1'75,"32"4"-8,31 3-9,32 3-9,18 7-6,6 14-3,7 11-5,6 14-3,3 13-5,0 16-6,0 15-6,0 17-7,0 7-5,0 0-6,0 0-4,0 0-6,-4-4-7,-5-5-9,-7-7-10,-5-5-9,0-22-7,10-33-4,10-35-3,9-34-3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43"/>
    </inkml:context>
    <inkml:brush xml:id="br0">
      <inkml:brushProperty name="width" value="0.04737" units="cm"/>
      <inkml:brushProperty name="height" value="0.04737" units="cm"/>
      <inkml:brushProperty name="color" value="#F2395B"/>
    </inkml:brush>
  </inkml:definitions>
  <inkml:trace contextRef="#ctx0" brushRef="#br0">71900 49800 464,'164'-227'19,"-22"47"2,-22 47 1,-21 48 1,-12 27 1,1 9 1,-1 10 1,1 10 0,-7 7 1,-12 6-2,-13 7 0,-12 6-1,-10 9-3,-6 13-5,-6 12-4,-6 13-6,-13 12-2,-19 13 0,-18 12-2,-19 13 0,-15 4-2,-8-3-3,-10-3-5,-9-2-3,-1-8-3,10-8-3,10-10-4,9-9-2,20-18 1,31-24 6,32-26 5,31-24 6,18-10 3,7 6 2,6 7 3,7 6 1,-4 6 2,-12 6-1,-13 7 0,-12 6 0,-21 15 1,-28 26 1,-28 24 1,-27 26 1,-17 5 0,-3-11-1,-3-14-2,-2-11-1,3-11-1,14-5-2,11-7 0,14-5-3,24-11-1,38-11-4,37-14-3,38-11-4,16-9-1,-2-3 3,-3-3 2,-3-2 3,-9 0 1,-11 7 0,-14 6-1,-11 7 1,-20 10 1,-24 16 3,-26 15 3,-24 17 3,-20 10 3,-11 6 3,-14 7 2,-11 6 2,-9-1 0,-3-5-3,-3-7-2,-2-5-3,2-6-2,9-3-3,10-3-2,10-2-3,22-8 0,39-8 4,36-10 4,39-9 3,22-12-1,10-11-7,10-14-5,9-11-6,6-7-6,3 0-6,3 0-6,4 0-6,-9 3-2,-18 6 3,-19 7 1,-18 6 3,-17 3 2,-11 0 4,-14 0 3,-11 0 4,-14 1 4,-11 4 8,-14 3 8,-11 3 6,-9 1 6,-3 1 5,-3-1 4,-2 1 4,0 2 4,7 7 3,6 6 3,7 7 3,2 5 0,1 7-3,-1 6-2,1 7-3,4 5-2,9 7-2,10 6-3,10 7-3,5 0-3,4-2-5,3-3-5,3-3-5,6-4-1,9-3 1,10-3 2,10-2 2,8-6-6,10-6-17,10-6-14,9-6-16,1-7-8,-6-6-1,-6-6 0,-6-6 0,-7-6 0,-6-2 1,-6-3 1,-6-3 2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44"/>
    </inkml:context>
    <inkml:brush xml:id="br0">
      <inkml:brushProperty name="width" value="0.04715" units="cm"/>
      <inkml:brushProperty name="height" value="0.04715" units="cm"/>
      <inkml:brushProperty name="color" value="#F2395B"/>
    </inkml:brush>
  </inkml:definitions>
  <inkml:trace contextRef="#ctx0" brushRef="#br0">76050 48300 466,'25'-21'50,"0"10"-9,0 10-8,0 9-8,4 9-6,10 9-1,10 10-1,9 10-3,1 7 1,-6 6 2,-6 7 2,-6 6 3,-9 7-2,-8 10-7,-10 10-6,-9 9-6,-15 7-4,-18 7-3,-19 6-2,-18 7-3,-10-7-1,0-19-3,0-18-2,0-19-2,4-22-2,10-25-2,10-25-2,9-25-2,7-25-1,7-25 2,6-25 0,7-25 2,4-5 3,3 16 5,3 15 7,4 17 6,4 10 1,6 6-1,7 7-4,6 6-1,1 15 11,-3 26 26,-3 24 26,-2 26 26,-5 15 6,-2 6-13,-3 7-14,-3 6-12,-4 7-10,-3 10-7,-3 10-7,-2 9-6,-1 1-7,3-6-8,3-6-7,4-6-7,-1-7-9,-3-6-7,-3-6-9,-2-6-7,5-12-9,16-15-9,15-15-8,17-16-9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44"/>
    </inkml:context>
    <inkml:brush xml:id="br0">
      <inkml:brushProperty name="width" value="0.04426" units="cm"/>
      <inkml:brushProperty name="height" value="0.04426" units="cm"/>
      <inkml:brushProperty name="color" value="#F2395B"/>
    </inkml:brush>
  </inkml:definitions>
  <inkml:trace contextRef="#ctx0" brushRef="#br0">77200 48450 497,'25'-22'3,"0"6"8,0 7 6,0 6 8,-4 12 10,-5 19 13,-7 19 14,-5 19 13,-6 13-1,-3 10-18,-3 10-17,-2 9-16,-5 6-11,-2 3-4,-3 3-4,-3 4-4,-4-6 0,-3-11 1,-3-14 3,-2-11 1,2-23-15,9-31-33,10-31-34,10-31-34,10-21-3,13-9 24,12-10 27,13-8 24,7 0 17,4 14 5,3 11 6,3 14 6,-1 7 7,-2 3 12,-3 3 10,-3 4 11,-1 4 4,4 6-1,3 7-2,3 6-2,-4 1-3,-8-3-8,-10-3-6,-9-2-8,-5-3-12,0 1-19,0-1-17,0 1-19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44"/>
    </inkml:context>
    <inkml:brush xml:id="br0">
      <inkml:brushProperty name="width" value="0.05537" units="cm"/>
      <inkml:brushProperty name="height" value="0.05537" units="cm"/>
      <inkml:brushProperty name="color" value="#F2395B"/>
    </inkml:brush>
  </inkml:definitions>
  <inkml:trace contextRef="#ctx0" brushRef="#br0">78300 48100 397,'21'-157'7,"-5"39"3,-7 36 4,-5 39 3,-4 24 11,0 13 15,0 12 17,0 13 15,0 15 3,0 19-14,0 19-12,0 19-13,-2 18-8,-3 19-5,-3 19-4,-2 19-5,-5 16-4,-2 17-7,-3 15-5,-3 16-7,-1 4-8,4-6-10,3-6-11,3-6-9,3-24-5,3-41 2,3-40 1,4-40 2,-1-21-1,-3 0-5,-3 0-4,-2 0-5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51"/>
    </inkml:context>
    <inkml:brush xml:id="br0">
      <inkml:brushProperty name="width" value="0.023" units="cm"/>
      <inkml:brushProperty name="height" value="0.023" units="cm"/>
      <inkml:brushProperty name="color" value="#00BFF3"/>
    </inkml:brush>
  </inkml:definitions>
  <inkml:trace contextRef="#ctx0" brushRef="#br0">49450 34200 956,'3'-44'27,"6"13"-12,7 12-14,6 13-12,1 4-10,-3-3-7,-3-3-7,-2-2-7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44"/>
    </inkml:context>
    <inkml:brush xml:id="br0">
      <inkml:brushProperty name="width" value="0.0513" units="cm"/>
      <inkml:brushProperty name="height" value="0.0513" units="cm"/>
      <inkml:brushProperty name="color" value="#F2395B"/>
    </inkml:brush>
  </inkml:definitions>
  <inkml:trace contextRef="#ctx0" brushRef="#br0">80050 47300 428,'-68'-46'7,"17"10"11,15 10 13,16 9 12,10 9 5,7 9-3,6 10-4,7 10-4,4 10-3,3 13-4,3 12-5,4 13-3,-3 10-3,-5 10 1,-7 10 0,-5 9 1,-4 6-2,0 3-2,0 3-3,0 4-2,0-9-1,0-18-1,0-19-1,0-18-1,-2 8-1,-3 39-4,-3 36-2,-2 39-4,-6 35-6,-6 34-9,-6 35-9,-6 35-9,-6 7-7,-2-19-6,-3-18-4,-3-19-6,4-32 0,13-43 7,12-44 6,13-43 6,4-29 5,-3-12 4,-3-13 3,-2-12 5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45"/>
    </inkml:context>
    <inkml:brush xml:id="br0">
      <inkml:brushProperty name="width" value="0.03599" units="cm"/>
      <inkml:brushProperty name="height" value="0.03599" units="cm"/>
      <inkml:brushProperty name="color" value="#F2395B"/>
    </inkml:brush>
  </inkml:definitions>
  <inkml:trace contextRef="#ctx0" brushRef="#br0">80050 47100 611,'-49'-38'60,"4"26"-1,3 24 0,3 26-1,-5 19-6,-12 17-11,-13 15-10,-12 16-12,-7 5-10,1-2-9,-1-3-9,1-3-10,7-10-2,16-16 3,15-15 4,17-15 4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45"/>
    </inkml:context>
    <inkml:brush xml:id="br0">
      <inkml:brushProperty name="width" value="0.03697" units="cm"/>
      <inkml:brushProperty name="height" value="0.03697" units="cm"/>
      <inkml:brushProperty name="color" value="#F2395B"/>
    </inkml:brush>
  </inkml:definitions>
  <inkml:trace contextRef="#ctx0" brushRef="#br0">80050 47150 595,'25'-24'4,"0"4"11,0 3 10,0 3 9,4 6 5,10 9 2,10 10 0,9 10 1,6 8-1,3 10-5,3 10-5,4 9-3,-1 4-9,-3 1-10,-3-1-13,-2 1-10,-9-6-16,-12-8-20,-13-10-19,-12-9-19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46"/>
    </inkml:context>
    <inkml:brush xml:id="br0">
      <inkml:brushProperty name="width" value="0.03663" units="cm"/>
      <inkml:brushProperty name="height" value="0.03663" units="cm"/>
      <inkml:brushProperty name="color" value="#F2395B"/>
    </inkml:brush>
  </inkml:definitions>
  <inkml:trace contextRef="#ctx0" brushRef="#br0">86750 48100 600,'31'-44'8,"13"13"17,12 12 17,13 13 16,10 6 5,10 0-6,10 0-8,9 0-6,13 0-11,20 0-14,18 0-13,20 0-15,0 0-9,-15 0-2,-15 0-4,-16 0-3,-19-2-6,-22-3-6,-22-3-7,-21-2-6,-18-5-1,-12-2 6,-13-3 7,-12-3 7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46"/>
    </inkml:context>
    <inkml:brush xml:id="br0">
      <inkml:brushProperty name="width" value="0.04744" units="cm"/>
      <inkml:brushProperty name="height" value="0.04744" units="cm"/>
      <inkml:brushProperty name="color" value="#F2395B"/>
    </inkml:brush>
  </inkml:definitions>
  <inkml:trace contextRef="#ctx0" brushRef="#br0">88400 47250 463,'-50'-83'6,"0"34"24,0 35 25,0 35 23,-4 24 7,-5 16-14,-7 15-13,-5 17-13,-14 17-10,-18 23-7,-19 22-7,-18 22-6,-1-2-7,19-25-7,19-25-5,19-25-7,12-18-2,6-8 0,7-10 1,6-9 1,-5 15-2,-16 41-4,-15 40-4,-15 42-5,0 3-5,20-30-10,18-32-9,20-30-8,17-34-2,20-34 6,18-35 5,20-33 6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46"/>
    </inkml:context>
    <inkml:brush xml:id="br0">
      <inkml:brushProperty name="width" value="0.04379" units="cm"/>
      <inkml:brushProperty name="height" value="0.04379" units="cm"/>
      <inkml:brushProperty name="color" value="#F2395B"/>
    </inkml:brush>
  </inkml:definitions>
  <inkml:trace contextRef="#ctx0" brushRef="#br0">87050 49000 502,'87'-16'54,"-24"19"-1,-26 19-1,-24 19-1,-13 10-3,0 4-3,0 3-4,0 3-3,-2 4-5,-3 7-8,-3 6-5,-2 7-8,-3 0-6,1-2-8,-1-3-8,1-3-7,-3-7-8,-2-9-9,-3-10-10,-3-8-8,2-14-5,10-15 4,10-15 2,9-16 3,10-16 5,14-16 5,11-15 6,14-15 6,8-7 6,7 3 5,6 3 5,7 4 5,4 5 5,3 10 8,3 10 6,4 9 6,-3 9 7,-5 9 4,-7 10 6,-5 10 4,-19 14 5,-27 23 2,-28 22 2,-28 22 4,-21 8-4,-12-2-8,-13-3-8,-12-3-9,-2-6-5,9-5-3,10-7-2,10-5-2,13-6-5,19-3-7,19-3-6,19-2-7,18-8-9,19-8-9,19-10-10,19-9-9,5-12-1,-5-11 9,-7-14 8,-5-11 9,-11-4 0,-11 6-9,-14 7-9,-11 6-8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46"/>
    </inkml:context>
    <inkml:brush xml:id="br0">
      <inkml:brushProperty name="width" value="0.03839" units="cm"/>
      <inkml:brushProperty name="height" value="0.03839" units="cm"/>
      <inkml:brushProperty name="color" value="#F2395B"/>
    </inkml:brush>
  </inkml:definitions>
  <inkml:trace contextRef="#ctx0" brushRef="#br0">90400 46150 573,'0'-69'5,"0"13"12,0 12 11,0 13 11,4 9 5,10 6-2,10 7-3,9 6-1,12 9-3,16 13-2,15 12-3,17 13-2,5 9-5,-3 6-8,-3 7-6,-2 6-8,-12 6-9,-19 6-12,-18 7-11,-19 6-13,-13-5-1,-6-16 7,-6-15 8,-6-15 7,-6-11 0,-2-2-10,-3-3-11,-3-3-9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47"/>
    </inkml:context>
    <inkml:brush xml:id="br0">
      <inkml:brushProperty name="width" value="0.05122" units="cm"/>
      <inkml:brushProperty name="height" value="0.05122" units="cm"/>
      <inkml:brushProperty name="color" value="#F2395B"/>
    </inkml:brush>
  </inkml:definitions>
  <inkml:trace contextRef="#ctx0" brushRef="#br0">89700 47400 429,'-25'-61'8,"0"28"16,0 28 16,0 29 17,0 19 1,0 14-10,0 11-12,0 14-11,-2 5-7,-3 1-1,-3-1-2,-2 1-2,0-6-3,7-8-9,6-10-6,7-9-8,19-23-9,35-33-13,35-35-13,34-34-12,18-18-1,4 1 10,3-1 11,3 1 9,-4 4 9,-8 9 7,-10 10 7,-9 10 6,-15 10 7,-18 13 4,-19 12 5,-18 13 4,-17 9 4,-11 6 5,-14 7 3,-11 6 4,-17 9 0,-18 13-3,-19 12-4,-18 13-3,-10 4-4,0-3-3,0-3-4,0-2-3,6-6-3,13-6-4,12-6-3,13-6-3,27-9-5,45-8-8,43-10-7,45-9-8,14-5-1,-11 0 5,-14 0 7,-11 0 5,-28 10 5,-40 23 4,-40 22 6,-41 22 3,-26 8 4,-8-2 0,-10-3 1,-9-3 0,-2-4 1,6-3-1,7-3 0,6-2-1,10-9 2,17-12 1,15-13 4,16-12 1,32-18 1,51-21-4,49-22-3,51-22-3,27-8-4,7 6-3,6 7-4,7 6-4,-7 9-1,-19 13-1,-18 12 0,-19 13 0,-22 10 0,-25 10 1,-25 10 0,-25 9 1,-25 9 2,-25 9 5,-25 10 4,-25 10 4,-19 5 2,-12 4 0,-13 3 1,-12 3-1,-4-4 2,7-8 0,6-10 3,7-9 0,8-10 1,14-9-2,11-10-2,14-8-2,19-6-1,29 1-2,28-1-1,28 1-1,17-4-1,6-6 0,7-6 0,6-6-1,7-6-5,10-2-11,10-3-13,9-3-11,-5-2-4,-19 0 3,-18 0 3,-19 0 3,-15-4 3,-8-5 3,-10-7 3,-9-5 2,-10-6 4,-9-3 4,-10-3 3,-8-2 3,-8 2 4,-2 9 5,-3 10 3,-3 10 6,1 7 6,6 6 9,7 7 10,6 6 9,1 9 5,-3 13 1,-3 12 0,-2 13 0,-1 12 0,3 13-3,3 12-1,4 13-3,4 4-3,6-3-7,7-3-5,6-2-6,9-6-5,13-6-5,12-6-5,13-6-4,10-10-7,10-12-7,10-13-8,9-12-7,9-12-6,9-8-3,10-10-3,10-9-4,-4-5-1,-16 0 0,-15 0 2,-15 0 0,-12-2 1,-6-3 0,-6-3 0,-6-2-1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48"/>
    </inkml:context>
    <inkml:brush xml:id="br0">
      <inkml:brushProperty name="width" value="0.04704" units="cm"/>
      <inkml:brushProperty name="height" value="0.04704" units="cm"/>
      <inkml:brushProperty name="color" value="#F2395B"/>
    </inkml:brush>
  </inkml:definitions>
  <inkml:trace contextRef="#ctx0" brushRef="#br0">92300 46900 467,'-19'-46'7,"13"10"14,12 10 13,13 9 14,15 7 5,19 7-5,19 6-4,19 7-5,12 4-4,6 3-6,7 3-5,6 4-5,-4-3-2,-11-5-2,-14-7-1,-11-5 0,-17 0-11,-18 10-19,-19 10-20,-18 9-18,-28 10-3,-33 14 14,-35 11 16,-34 14 15,-18 8 12,1 7 10,-1 6 9,1 7 9,1 2 4,3 1 0,3-1-1,4 1 0,8-3-2,17-2-2,15-3-4,16-3-2,13-9-5,14-11-6,11-14-6,14-11-5,22-20-14,35-24-22,35-26-22,34-24-22,13-18-4,-5-9 14,-7-10 16,-5-8 14,-11 2 11,-11 16 6,-14 15 8,-11 17 7,-14 17 12,-11 23 18,-14 22 17,-11 22 18,-11 12 6,-5 3-5,-7 3-5,-5 4-5,-4 2-6,0 4-7,0 3-8,0 3-8,1-4-8,4-8-9,3-10-9,3-9-9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48"/>
    </inkml:context>
    <inkml:brush xml:id="br0">
      <inkml:brushProperty name="width" value="0.03298" units="cm"/>
      <inkml:brushProperty name="height" value="0.03298" units="cm"/>
      <inkml:brushProperty name="color" value="#F2395B"/>
    </inkml:brush>
  </inkml:definitions>
  <inkml:trace contextRef="#ctx0" brushRef="#br0">92900 48450 667,'182'-18'70,"-33"17"-11,-35 15-11,-34 16-11,-21 9-8,-6 3-3,-6 3-3,-6 4-3,-7-1-5,-6-3-9,-6-3-9,-6-2-8,-7-5-7,-6-2-7,-6-3-7,-6-3-6,-6-4-6,-2-3-3,-3-3-5,-3-2-3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51"/>
    </inkml:context>
    <inkml:brush xml:id="br0">
      <inkml:brushProperty name="width" value="0.05151" units="cm"/>
      <inkml:brushProperty name="height" value="0.05151" units="cm"/>
      <inkml:brushProperty name="color" value="#00BFF3"/>
    </inkml:brush>
  </inkml:definitions>
  <inkml:trace contextRef="#ctx0" brushRef="#br0">49200 34150 427,'50'-22'103,"0"6"-17,0 7-18,0 6-17,0 12-12,0 19-2,0 19-3,0 19-4,-2 7-3,-3-3-6,-3-3-4,-2-2-6,-3-5-3,1-2 0,-1-3-2,1-3 0,-1-6-2,1-5-1,-1-7-3,1-5-2,4-12 0,9-16 2,10-15 2,10-15 2,8-17 0,10-15 0,10-15-2,9-16 0,7-12-3,7-5-3,6-7-3,7-5-4,-1 2 0,-6 13 0,-6 12 2,-6 13 0,-13 12-2,-19 13-5,-18 12-6,-19 13-4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48"/>
    </inkml:context>
    <inkml:brush xml:id="br0">
      <inkml:brushProperty name="width" value="0.04344" units="cm"/>
      <inkml:brushProperty name="height" value="0.04344" units="cm"/>
      <inkml:brushProperty name="color" value="#F2395B"/>
    </inkml:brush>
  </inkml:definitions>
  <inkml:trace contextRef="#ctx0" brushRef="#br0">94600 46550 506,'50'-50'5,"0"0"11,0 0 11,0 0 11,-2 4 5,-3 10-2,-3 10 0,-2 9-1,-1 7-2,3 7-2,3 6-2,4 7-2,-3 5-3,-5 7-4,-7 6-3,-5 7-4,-11 10-9,-11 16-15,-14 15-15,-11 17-13,-18 8-12,-22 4-6,-22 3-8,-21 3-6,-14-4 0,-2-8 8,-3-10 8,-3-9 8,5-12 8,17-11 11,15-14 9,16-11 10,13-9 10,14-3 7,11-3 8,14-2 8,11-6 5,14-6 2,11-6 3,14-6 2,13-9-4,16-8-8,15-10-9,17-9-9,7-4-4,0 4 0,0 3 0,0 3-1,-8 4-3,-16 7-7,-15 6-6,-15 7-6,-17 7-4,-15 9 3,-15 10 0,-16 10 3,-16 8 4,-16 10 6,-15 10 9,-15 9 6,-11 4 4,-2 1 2,-3-1 1,-3 1 2,4-4-1,13-6-3,12-6-2,13-6-4,20-6-4,28-2-8,28-3-7,29-3-8,21-7-4,16-9 0,15-10 0,17-8 0,-1-4 1,-16 3 1,-15 3 1,-15 4 1,-14 1 2,-8 0 2,-10 0 3,-9 0 2,-13 3 2,-16 6 1,-15 7 1,-15 6 2,-12 3 1,-6 0 2,-6 0 3,-6 0 2,1-2-2,9-3-6,10-3-5,10-2-6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49"/>
    </inkml:context>
    <inkml:brush xml:id="br0">
      <inkml:brushProperty name="width" value="0.0461" units="cm"/>
      <inkml:brushProperty name="height" value="0.0461" units="cm"/>
      <inkml:brushProperty name="color" value="#F2395B"/>
    </inkml:brush>
  </inkml:definitions>
  <inkml:trace contextRef="#ctx0" brushRef="#br0">94150 49000 477,'-58'26'3,"-16"4"7,-15 3 6,-15 3 7,8-4 7,35-8 8,35-10 8,34-9 9,32-15-3,32-18-12,31-19-13,32-18-12,18-10-10,6 0-6,7 0-6,6 0-6,-4 6-4,-11 13-1,-14 12-1,-11 13-1,-15 9 1,-16 6 3,-15 7 3,-15 6 4,-17 6 4,-15 6 6,-15 7 6,-16 6 6,-12 3 5,-5 0 5,-7 0 4,-5 0 4,-11 3 2,-11 6-2,-14 7-2,-11 6-1,-11 3-3,-5 0-5,-7 0-4,-5 0-5,-8 3-5,-5 6-6,-7 7-5,-5 6-6,-4 1-8,0-3-7,0-3-8,0-2-9,10-9 0,23-12 7,22-13 6,22-12 6,12-7-1,3 1-12,3-1-12,4 1-11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49"/>
    </inkml:context>
    <inkml:brush xml:id="br0">
      <inkml:brushProperty name="width" value="0.05243" units="cm"/>
      <inkml:brushProperty name="height" value="0.05243" units="cm"/>
      <inkml:brushProperty name="color" value="#F2395B"/>
    </inkml:brush>
  </inkml:definitions>
  <inkml:trace contextRef="#ctx0" brushRef="#br0">93750 48650 419,'25'-44'7,"0"13"13,0 12 14,0 13 14,6 13 7,13 17 1,12 15 1,13 16 2,13 12-4,17 9-7,15 10-8,16 10-8,13 14-7,14 23-6,11 22-8,14 22-7,-6-4-3,-21-28 1,-22-28 1,-22-27 2,-16-20-19,-9-9-35,-10-10-35,-8-8-37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4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98900 48450 999,'10'-44'-1,"23"13"-5,22 12-4,22 13-3,1 7-5,-19 4-5,-18 3-6,-19 3-4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52"/>
    </inkml:context>
    <inkml:brush xml:id="br0">
      <inkml:brushProperty name="width" value="0.06504" units="cm"/>
      <inkml:brushProperty name="height" value="0.06504" units="cm"/>
      <inkml:brushProperty name="color" value="#F2395B"/>
    </inkml:brush>
  </inkml:definitions>
  <inkml:trace contextRef="#ctx0" brushRef="#br0">26500 12250 338,'-93'-49'0,"17"4"1,15 3 1,16 3 1,20 14 7,25 25 13,25 25 14,25 25 14,17 17 3,9 9-7,10 10-5,10 10-7,4-3-5,0-11-4,0-14-3,0-11-5,-4-11-2,-5-5-2,-7-7-2,-5-5-3,-4-6-1,0-3-1,0-3-1,0-2 0,1-5-1,4-2-2,3-3-2,3-3-1,3-7-2,3-9-3,3-10-1,4-8-3,-1-4 0,-3 3-1,-3 3 0,-2 4 0,-3 4 1,1 6 1,-1 7 1,1 6 1,-1 4 2,1 4 3,-1 3 2,1 3 3,-3 6 3,-2 9 1,-3 10 3,-3 10 2,-4 2 1,-3-3-1,-3-3 0,-2-2-1,-1-3 0,3 1-1,3-1 0,4 1 0,-1-6-1,-3-8-2,-3-10-2,-2-9-2,0-5-2,7 0-1,6 0-3,7 0-2,4-5-2,3-9-1,3-10-1,4-8-2,-1-4-1,-3 3 1,-3 3 1,-2 4 1,-6 2 1,-6 4 1,-6 3 1,-6 3 1,-4 3 1,1 3 2,-1 3 3,1 4 1,-1 4 2,1 6 0,-1 7 1,1 6 0,1-1 0,3-5-1,3-7 1,4-5-2,2-4 1,4 0 0,3 0-1,3 0 1,4-2 0,7-3 0,6-3-1,7-2-1,-1-1 1,-6 3 0,-6 3 1,-6 4-1,-4 4 1,1 6-1,-1 7 0,1 6-1,-1 3 1,1 0-1,-1 0 1,1 0 0,4-4 0,9-5-2,10-7 0,10-5-2,7-12-2,6-16-3,7-15-3,6-15-3,4-11 1,4-2 1,3-3 4,3-3 2,3 5 2,3 17 1,3 15 3,4 16 1,-3 13 1,-5 14 0,-7 11 1,-5 14 0,-6 7-1,-3 3 1,-3 3-2,-2 4 1,-5 1-1,-2 0 0,-3 0 0,-3 0 1,1-7-1,6-11 1,7-14-1,6-11 0,1-12 1,-3-9-1,-3-10-1,-2-8 0,-1-9-1,3-6-1,3-6-3,4-6-2,-1 1 1,-3 9 1,-3 10 1,-2 10 2,-5 7 1,-2 6 0,-3 7 1,-3 6 0,-1 4 1,4 4-2,3 3 0,3 3-2,3 1 1,3 1 0,3-1 0,4 1-1,4-7 0,6-12-4,7-13-3,6-12-3,4-9-2,4-2 1,3-3 0,3-3 0,-1-1 1,-2 4 3,-3 3 2,-3 3 2,-4 7 1,-3 14 0,-3 11-1,-2 14 0,-3 10 2,1 9 2,-1 10 4,1 10 3,-1 4 1,1 0 0,-1 0-1,1 0 0,2-7-1,7-11-1,6-14-1,7-11-2,7-15-2,9-16-1,10-15-4,10-15-1,4-14-1,0-8 0,0-10 2,0-9 1,1 1 1,4 13 2,3 12 2,3 13 1,1 10 1,1 10 1,-1 10-1,1 9-1,-4 10 1,-6 14 0,-6 11-1,-6 14 1,-7 2-1,-6-6 2,-6-6-1,-6-6 1,-4-6-1,1-2-4,-1-3-2,1-3-4,-4-7-5,-6-9-4,-6-10-6,-6-8-4,-10-8-6,-12-2-3,-13-3-4,-12-3-5,-16 2-7,-19 10-9,-18 10-11,-19 9-9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54"/>
    </inkml:context>
    <inkml:brush xml:id="br0">
      <inkml:brushProperty name="width" value="0.04053" units="cm"/>
      <inkml:brushProperty name="height" value="0.04053" units="cm"/>
      <inkml:brushProperty name="color" value="#F2395B"/>
    </inkml:brush>
  </inkml:definitions>
  <inkml:trace contextRef="#ctx0" brushRef="#br0">36200 20250 542,'-69'1'0,"13"4"0,12 3 0,13 3 0,-13 9 3,-37 16 4,-38 15 6,-37 17 4,-2 0 2,34-11-4,35-14-2,35-11-3,8-3 0,-15 10 1,-15 10 1,-16 9 3,-13 7 0,-9 7 1,-10 6 1,-8 7 0,-3 5 1,7 7 1,6 6-1,7 7 1,4 7-1,3 9-1,3 10-1,4 10-1,2 5-1,4 4-2,3 3-1,3 3-2,6-2 0,9-6 2,10-6 0,10-6 1,7-2-1,6 3-5,7 3-4,6 4-6,6 1-1,6 0 1,7 0 0,6 0 0,3-2 1,0-3-1,0-3 0,0-2 0,4-6 1,10-6 1,10-6 1,9-6 2,7-6 0,7-2 0,6-3 1,7-3 0,4-6-1,3-5 1,3-7-1,4-5 1,4-4-1,6 0 0,7 0 0,6 0 0,4-2 0,4-3 1,3-3-1,3-2 1,3-3 0,3 1-1,3-1 0,4 1 0,2-6-1,4-8 0,3-10 0,3-9 0,4-13 0,7-16-1,6-15 0,7-15 0,7-18-1,9-19 1,10-18 0,10-19 0,2-13-1,-3-6 1,-3-6 0,-2-6 0,-3-9 0,1-8 0,-1-10 0,1-9 0,-6-9-1,-8-5-1,-10-7-1,-9-5-2,-7-1 0,-3 6 1,-3 7 1,-2 6 0,-8 10 1,-8 17 1,-10 15 0,-9 16 1,-5 5 1,0-2 2,0-3 1,0-3 1,-2-6 1,-3-5 0,-3-7-1,-2-5 0,-12-3-1,-19 4 0,-18 3-1,-19 3 0,-13 3-1,-6 3-1,-6 3-1,-6 4 0,-9 4-1,-8 6-2,-10 7 0,-9 6-2,-9 3 1,-5 0 1,-7 0 2,-5 0 1,-8 1 1,-5 4 0,-7 3-1,-5 3 0,-8 3-1,-5 3 0,-7 3 0,-5 4 0,-4 4 0,0 6 2,0 7 2,0 6 1,-4 7 0,-5 10-2,-7 10 0,-5 9-3,-6 7 0,-3 7 0,-3 6 0,-2 7 0,-5 11-1,-2 20-1,-3 18-1,-3 20-1,-6 13-1,-5 9-1,-7 10-1,-5 10 0,0 5-3,10 4-2,10 3-3,9 3-2,6 10-1,3 20 0,3 18 2,4 20 0,11-3 2,23-21 0,22-22 0,22-22 1,15-19-4,9-16-7,10-15-9,10-15-7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56"/>
    </inkml:context>
    <inkml:brush xml:id="br0">
      <inkml:brushProperty name="width" value="0.03856" units="cm"/>
      <inkml:brushProperty name="height" value="0.03856" units="cm"/>
      <inkml:brushProperty name="color" value="#F2395B"/>
    </inkml:brush>
  </inkml:definitions>
  <inkml:trace contextRef="#ctx0" brushRef="#br0">34850 16800 570,'-44'-69'0,"13"13"0,12 12 0,13 13 0,10-2 4,10-16 7,10-15 8,9-15 8,2 0 1,-2 20-4,-3 18-3,-3 20-4,13 5-1,32-6 4,31-6 2,32-6 4,11-1 0,-5 7-5,-7 6-4,-5 7-4,-11 7-4,-11 9-6,-14 10-4,-11 10-6,-15 7-4,-16 6-2,-15 7-1,-15 6-3,-17 9-1,-15 13 1,-15 12 0,-16 13 2,-12 6 0,-5 0 0,-7 0 1,-5 0 1,-4 1 1,0 4 5,0 3 4,0 3 4,1 1 4,4 1 4,3-1 5,3 1 4,4-1 3,7 1 1,6-1 1,7 1 2,4 1-1,3 3-1,3 3-1,4 4-2,4-1-1,6-3-2,7-3-2,6-2-2,6-11-3,6-15-3,7-15-2,6-16-4,10-16-2,17-16-5,15-15-3,16-15-3,12-18-4,9-19-1,10-18-1,10-19-2,0-13-4,-5-6-6,-7-6-5,-5-6-7,-14 2-1,-18 14 0,-19 11 1,-18 14 1,-14 10 3,-5 9 7,-7 10 5,-5 10 5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56"/>
    </inkml:context>
    <inkml:brush xml:id="br0">
      <inkml:brushProperty name="width" value="0.03388" units="cm"/>
      <inkml:brushProperty name="height" value="0.03388" units="cm"/>
      <inkml:brushProperty name="color" value="#F2395B"/>
    </inkml:brush>
  </inkml:definitions>
  <inkml:trace contextRef="#ctx0" brushRef="#br0">35650 18050 649,'-49'25'0,"4"0"0,3 0 0,3 0 0,7-5 8,14-9 16,11-10 15,14-8 17,18-11 3,25-8-10,25-10-9,25-9-10,15-7-8,7-3-7,6-3-7,7-2-8,-3 2-4,-8 9-4,-10 10-3,-9 10-3,-13 7-11,-16 6-18,-15 7-18,-15 6-17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56"/>
    </inkml:context>
    <inkml:brush xml:id="br0">
      <inkml:brushProperty name="width" value="0.03986" units="cm"/>
      <inkml:brushProperty name="height" value="0.03986" units="cm"/>
      <inkml:brushProperty name="color" value="#F2395B"/>
    </inkml:brush>
  </inkml:definitions>
  <inkml:trace contextRef="#ctx0" brushRef="#br0">37150 18350 551,'0'-49'5,"0"4"9,0 3 10,0 3 9,0-2 3,0-6-1,0-6-2,0-6-2,0-1-4,0 7-4,0 6-5,0 7-5,-7 8-4,-11 14-3,-14 11-2,-11 14-3,-6 14 0,4 20 2,3 18 2,3 20 2,-1 8 0,-2 1 0,-3-1 0,-3 1-1,1-3 1,6-2 3,7-3 3,6-3 3,10-9-1,17-11-4,15-14-5,16-11-5,12-18-6,9-22-7,10-22-7,10-21-7,4-14-4,0-2 0,0-3 1,0-3 1,-7 1 0,-11 6 1,-14 7 1,-11 6 2,-12 17 11,-9 28 22,-10 28 23,-8 29 22,-4 11 6,3-2-10,3-3-10,4-3-11,5-1-9,10 4-7,10 3-9,9 3-7,4-1-3,1-2 2,-1-3 1,1-3 3,-3-6-14,-2-5-28,-3-7-29,-3-5-28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57"/>
    </inkml:context>
    <inkml:brush xml:id="br0">
      <inkml:brushProperty name="width" value="0.03294" units="cm"/>
      <inkml:brushProperty name="height" value="0.03294" units="cm"/>
      <inkml:brushProperty name="color" value="#F2395B"/>
    </inkml:brush>
  </inkml:definitions>
  <inkml:trace contextRef="#ctx0" brushRef="#br0">38300 16500 667,'0'68'70,"0"-11"-15,0-14-13,0-11-14,0 5-7,0 26-1,0 24-1,0 26 0,0 1-2,0-22-2,0-22-2,0-21-2,0-10-8,0 3-16,0 3-15,0 4-15,1-14-9,4-27-3,3-28-3,3-28-2,4-26 4,7-21 13,6-22 12,7-22 12,4-7 8,3 10 3,3 10 2,4 9 2,-1 12 5,-3 16 7,-3 15 6,-2 17 8,-8 19 7,-8 26 8,-10 24 10,-9 26 8,-10 18 0,-9 13-9,-10 12-7,-8 13-10,-6 6-7,1 0-7,-1 0-7,1 0-8,2-8-7,7-16-5,6-15-6,7-15-5,5-21-6,7-25-2,6-25-3,7-25-3,7-15 2,9-2 6,10-3 7,10-3 7,0 4 6,-5 13 5,-7 12 4,-5 13 6,-9 13 2,-9 17 1,-10 15 1,-8 16 0,-8 9 0,-2 3-2,-3 3-1,-3 4-2,-6 4-3,-5 6-2,-7 7-2,-5 6-4,-3-2-3,4-9-3,3-10-4,3-8-4,3-9-1,3-6 0,3-6 1,4-6 0,2-4 3,4 1 3,3-1 5,3 1 3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14"/>
    </inkml:context>
    <inkml:brush xml:id="br0">
      <inkml:brushProperty name="width" value="0.0389" units="cm"/>
      <inkml:brushProperty name="height" value="0.0389" units="cm"/>
      <inkml:brushProperty name="color" value="#00BFF3"/>
    </inkml:brush>
  </inkml:definitions>
  <inkml:trace contextRef="#ctx0" brushRef="#br0">30400 15100 565,'0'-40'43,"0"23"5,0 22 5,0 22 5,0 13-2,0 7-10,0 6-10,0 7-9,0 7-8,0 9-2,0 10-4,0 10-3,-2 0-4,-3-5-3,-3-7-5,-2-5-4,-3-4-5,1 0-7,-1 0-8,1 0-7,1-5-7,3-9-3,3-10-5,4-8-5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58"/>
    </inkml:context>
    <inkml:brush xml:id="br0">
      <inkml:brushProperty name="width" value="0.04718" units="cm"/>
      <inkml:brushProperty name="height" value="0.04718" units="cm"/>
      <inkml:brushProperty name="color" value="#F2395B"/>
    </inkml:brush>
  </inkml:definitions>
  <inkml:trace contextRef="#ctx0" brushRef="#br0">37750 17900 466,'-113'23'3,"26"-3"7,24-3 5,26-2 8,21-8 2,19-8 2,19-10 1,19-9 1,15-9-1,13-5-2,12-7-1,13-5-3,15-11-1,19-11-5,19-14-2,19-11-5,4-4-2,-9 6-5,-10 7-4,-8 6-3,-14 9-2,-15 13 1,-15 12 1,-16 13 1,-29 6-9,-40 0-18,-40 0-19,-41 0-18,-19-5-2,3-9 15,3-10 13,4-8 16,1-6 8,0 1 5,0-1 4,0 1 5,4 2 4,10 7 4,10 6 5,9 7 4,7 4 4,7 3 5,6 3 3,7 4 5,7 13 7,9 26 8,10 24 9,10 26 9,2 15 0,-3 6-10,-3 7-11,-2 6-9,-6 6-6,-6 6-5,-6 7-2,-6 6-4,-7 4-3,-6 4-4,-6 3-3,-6 3-4,-9 1-2,-8 1 1,-10-1 1,-9 1 2,-5-6-11,0-8-20,0-10-21,0-9-20,4-15-7,10-18 8,10-19 8,9-18 8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58"/>
    </inkml:context>
    <inkml:brush xml:id="br0">
      <inkml:brushProperty name="width" value="0.04557" units="cm"/>
      <inkml:brushProperty name="height" value="0.04557" units="cm"/>
      <inkml:brushProperty name="color" value="#F2395B"/>
    </inkml:brush>
  </inkml:definitions>
  <inkml:trace contextRef="#ctx0" brushRef="#br0">38900 17600 482,'73'26'6,"-3"4"11,-3 3 12,-2 3 12,0 4 6,7 7-1,6 6 2,7 7 0,4 0-3,3-2-5,3-3-5,4-3-5,-4-4-4,-9-3-3,-10-3-3,-8-2-3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59"/>
    </inkml:context>
    <inkml:brush xml:id="br0">
      <inkml:brushProperty name="width" value="0.0494" units="cm"/>
      <inkml:brushProperty name="height" value="0.0494" units="cm"/>
      <inkml:brushProperty name="color" value="#F2395B"/>
    </inkml:brush>
  </inkml:definitions>
  <inkml:trace contextRef="#ctx0" brushRef="#br0">49100 46000 445,'50'31'114,"0"13"-19,0 12-18,0 13-19,-2 15-13,-3 19-8,-3 19-6,-2 19-8,-6 1-5,-6-16-3,-6-15-3,-6-15-3,-2-14-3,3-8 0,3-10-2,4-9-1,5-13-2,10-16-1,10-15-2,9-15-2,13-31-2,20-43-2,18-44-1,20-43-2,14-32-4,14-19-6,11-18-6,14-19-6,-7 9-3,-25 38 0,-25 37 1,-25 38 0,-19 27-2,-12 20-9,-13 18-6,-12 20-8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2:00"/>
    </inkml:context>
    <inkml:brush xml:id="br0">
      <inkml:brushProperty name="width" value="0.03727" units="cm"/>
      <inkml:brushProperty name="height" value="0.03727" units="cm"/>
      <inkml:brushProperty name="color" value="#F2395B"/>
    </inkml:brush>
  </inkml:definitions>
  <inkml:trace contextRef="#ctx0" brushRef="#br0">38250 44050 590,'1'118'121,"4"-11"-28,3-14-27,3-11-27,3-12-16,3-9-4,3-10-4,4-8-4,2-11-3,4-8-1,3-10-2,3-9-2,9-21-4,16-31-4,15-31-5,17-31-6,3-16 0,-5 0 2,-7 0 3,-5 0 3,-8 6-10,-5 13-21,-7 12-21,-5 13-21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2:02"/>
    </inkml:context>
    <inkml:brush xml:id="br0">
      <inkml:brushProperty name="width" value="0.05446" units="cm"/>
      <inkml:brushProperty name="height" value="0.05446" units="cm"/>
      <inkml:brushProperty name="color" value="#F2395B"/>
    </inkml:brush>
  </inkml:definitions>
  <inkml:trace contextRef="#ctx0" brushRef="#br0">10850 50500 404,'-19'-15'7,"13"23"17,12 22 16,13 22 15,4 12 6,-3 3-8,-3 3-5,-2 4-8,-1 8-4,3 17-5,3 15-3,4 16-5,4 24-3,6 35-2,7 35-2,6 34-1,-1-2-3,-5-37 0,-7-38-2,-5-37-2,-3-26 0,4-11-1,3-14 1,3-11-1,18-23-1,35-31-3,35-31-4,34-31-4,29-51-4,26-68-9,24-69-7,26-68-8,22-53-2,23-33 3,22-35 4,22-34 2,-18 21-6,-56 79-15,-56 78-17,-56 78-15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7:12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45950 41850 333,'157'63'167,"51"46"-1,50 47 1,49 47 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7:13"/>
    </inkml:context>
    <inkml:brush xml:id="br0">
      <inkml:brushProperty name="width" value="0.03963" units="cm"/>
      <inkml:brushProperty name="height" value="0.03963" units="cm"/>
      <inkml:brushProperty name="color" value="#F2395B"/>
    </inkml:brush>
  </inkml:definitions>
  <inkml:trace contextRef="#ctx0" brushRef="#br0">45800 41900 555,'-36'0'-22,"28"0"36,28 0 35,29 0 34,16-2 9,7-3-19,6-3-19,7-2-18,2-5-13,1-2-4,-1-3-6,1-3-5,-4-1-5,-6 4-8,-6 3-5,-6 3-7,-6 3-4,-2 3-4,-3 3-2,-3 4-3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7:13"/>
    </inkml:context>
    <inkml:brush xml:id="br0">
      <inkml:brushProperty name="width" value="0.03785" units="cm"/>
      <inkml:brushProperty name="height" value="0.03785" units="cm"/>
      <inkml:brushProperty name="color" value="#F2395B"/>
    </inkml:brush>
  </inkml:definitions>
  <inkml:trace contextRef="#ctx0" brushRef="#br0">46450 41150 581,'-46'-24'-13,"10"4"12,10 3 13,9 3 12,7 14 11,7 25 11,6 25 9,7 25 11,0 12-2,-2 1-14,-3-1-13,-3 1-13,-2 7-11,0 16-6,0 15-8,0 17-6,0 3-6,0-5-7,0-7-6,0-5-6,0-11-4,0-11-1,0-14-2,0-11-2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7:14"/>
    </inkml:context>
    <inkml:brush xml:id="br0">
      <inkml:brushProperty name="width" value="0.02881" units="cm"/>
      <inkml:brushProperty name="height" value="0.02881" units="cm"/>
      <inkml:brushProperty name="color" value="#F2395B"/>
    </inkml:brush>
  </inkml:definitions>
  <inkml:trace contextRef="#ctx0" brushRef="#br0">47400 40700 763,'95'29'13,"-9"10"-2,-10 10 0,-8 9-2,-12 2-2,-12-2-4,-13-3-4,-12-3-5,-10 1-2,-6 6-1,-6 7-2,-6 6-1,-10 3-3,-12 0-2,-13 0-4,-12 0-2,-5-4 0,3-5 4,3-7 5,4-5 4,2-9 4,4-9 0,3-10 2,3-8 1,9-8 6,16-2 10,15-3 9,17-3 10,14-2 3,17 0-4,15 0-4,16 0-5,4 0-2,-6 0-2,-6 0-2,-6 0-1,-7 4-2,-6 10 0,-6 10 0,-6 9-1,-7 7-1,-6 7 0,-6 6-2,-6 7-1,-12 2 0,-15 1-1,-15-1 0,-16 1-1,-8-3 0,0-2-1,0-3-1,0-3-1,0-6-2,0-5-5,0-7-4,0-5-4,3-8-7,6-5-10,7-7-10,6-5-11,6-11-2,6-11 6,7-14 7,6-11 6,6-6 5,6 4 7,7 3 6,6 3 6,1 1 4,-3 1 0,-3-1 2,-2 1 2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7:14"/>
    </inkml:context>
    <inkml:brush xml:id="br0">
      <inkml:brushProperty name="width" value="0.04631" units="cm"/>
      <inkml:brushProperty name="height" value="0.04631" units="cm"/>
      <inkml:brushProperty name="color" value="#F2395B"/>
    </inkml:brush>
  </inkml:definitions>
  <inkml:trace contextRef="#ctx0" brushRef="#br0">48800 40600 475,'1'100'41,"4"0"-9,3 0-10,3 0-8,-4 1-6,-8 4-3,-10 3-2,-9 3-3,-9-1-2,-5-2-5,-7-3-4,-5-3-4,-3-12-1,4-18 1,3-19 1,3-18 2,9-23-2,16-24-2,15-26-4,17-24-4,10-12 2,6 4 4,7 3 6,6 3 4,1 7 4,-3 14 0,-3 11 2,-2 14 0,-5 10 3,-2 9 4,-3 10 3,-3 10 4,-4 13 4,-3 19 5,-3 19 5,-2 19 4,-5 7 3,-2-3-2,-3-3-1,-3-2-2,-2-8-2,0-8-2,0-10-4,0-9-3,6-34-11,13-55-19,12-57-18,13-55-18,9-44-6,6-27 9,7-28 8,6-28 9,-2 7 6,-9 44 6,-10 44 4,-8 44 6,-8 29 2,-2 16 2,-3 15 1,-3 17 1,-2 24 12,0 34 22,0 35 22,0 35 22,3 11 2,6-8-18,7-10-20,6-9-18,3-12-11,0-11-2,0-14-2,0-11-3,0-7-8,0 0-12,0 0-14,0 0-13,-13 1-7,-24 4 1,-26 3 1,-24 3 0,-13 9 5,0 16 10,0 15 8,0 17 10,0 10 10,0 6 8,0 7 9,0 6 8,3 3 7,6 0 2,7 0 2,6 0 3,6-8-1,6-16-5,7-15-4,6-15-5,4-9-5,4 1-6,3-1-6,3 1-5,3-6-9,3-8-9,3-10-10,4-9-10,2-10-2,4-9 4,3-10 5,3-8 5,1-11 5,1-8 5,-1-10 5,1-9 5,-1-7 3,1-3 2,-1-3 0,1-2 2,-4 2 0,-6 9 0,-6 10 0,-6 10 1,-6 7 0,-2 6 0,-3 7 0,-3 6 0,-1 13 9,4 23 18,3 22 19,3 22 18,-1 15 7,-2 9-6,-3 10-5,-3 10-6,-2 0-5,0-5-8,0-7-7,0-5-7,0 0-4,0 10-3,0 10-3,0 9-3,-2 20-3,-3 31-5,-3 32-4,-2 31-6,-3 23 0,1 16 2,-1 15 1,1 17 3,-1-20-15,1-53-33,-1-53-33,1-52-32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14"/>
    </inkml:context>
    <inkml:brush xml:id="br0">
      <inkml:brushProperty name="width" value="0.03619" units="cm"/>
      <inkml:brushProperty name="height" value="0.03619" units="cm"/>
      <inkml:brushProperty name="color" value="#00BFF3"/>
    </inkml:brush>
  </inkml:definitions>
  <inkml:trace contextRef="#ctx0" brushRef="#br0">30200 15800 607,'68'-2'78,"-11"-3"-13,-14-3-12,-11-2-12,-4-3-9,6 1-4,7-1-5,6 1-4,3 1-4,0 3-1,0 3-3,0 4-2,0 1-5,0 0-6,0 0-7,0 0-6,-2-2-14,-3-3-19,-3-3-18,-2-2-19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7:22"/>
    </inkml:context>
    <inkml:brush xml:id="br0">
      <inkml:brushProperty name="width" value="0.04508" units="cm"/>
      <inkml:brushProperty name="height" value="0.04508" units="cm"/>
      <inkml:brushProperty name="color" value="#F2395B"/>
    </inkml:brush>
  </inkml:definitions>
  <inkml:trace contextRef="#ctx0" brushRef="#br0">66000 39550 488,'-50'1'1,"0"4"5,0 3 3,0 3 3,20-1 12,41-2 20,40-3 19,42-3 20,19-2 0,1 0-18,-1 0-18,1 0-18,-4 0-12,-6 0-3,-6 0-5,-6 0-4,-6 1-5,-2 4-5,-3 3-5,-3 3-6,-7-1-7,-9-2-8,-10-3-9,-8-3-9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7:22"/>
    </inkml:context>
    <inkml:brush xml:id="br0">
      <inkml:brushProperty name="width" value="0.0463" units="cm"/>
      <inkml:brushProperty name="height" value="0.0463" units="cm"/>
      <inkml:brushProperty name="color" value="#F2395B"/>
    </inkml:brush>
  </inkml:definitions>
  <inkml:trace contextRef="#ctx0" brushRef="#br0">66800 38950 475,'-47'-68'21,"6"17"1,7 15 1,6 16 2,6 12 4,6 9 7,7 10 7,6 10 7,3 14 1,0 23-7,0 22-6,0 22-5,-2 13-6,-3 7-2,-3 6-4,-2 7-2,-3-1-6,1-6-9,-1-6-7,1-6-10,-1-7-8,1-6-10,-1-6-8,1-6-10,4-10-8,9-12-4,10-13-7,10-12-4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7:22"/>
    </inkml:context>
    <inkml:brush xml:id="br0">
      <inkml:brushProperty name="width" value="0.05285" units="cm"/>
      <inkml:brushProperty name="height" value="0.05285" units="cm"/>
      <inkml:brushProperty name="color" value="#F2395B"/>
    </inkml:brush>
  </inkml:definitions>
  <inkml:trace contextRef="#ctx0" brushRef="#br0">68150 38450 416,'21'-113'26,"-5"26"0,-7 24 0,-5 26 0,-3 32 5,4 41 14,3 40 13,3 42 12,-2 24 1,-6 9-11,-6 10-13,-6 10-11,-4 10-9,1 13-8,-1 12-8,1 13-7,-3 21-10,-2 32-16,-3 31-13,-3 32-16,1-18-2,6-66 8,7-65 9,6-65 8,1-36-2,-3-2-12,-3-3-12,-2-3-12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7:25"/>
    </inkml:context>
    <inkml:brush xml:id="br0">
      <inkml:brushProperty name="width" value="0.04797" units="cm"/>
      <inkml:brushProperty name="height" value="0.04797" units="cm"/>
      <inkml:brushProperty name="color" value="#F2395B"/>
    </inkml:brush>
  </inkml:definitions>
  <inkml:trace contextRef="#ctx0" brushRef="#br0">69300 45800 458,'-80'26'9,"41"4"17,40 3 17,42 3 17,21-2 4,3-6-10,3-6-11,4-6-10,1-7-7,0-6-3,0-6-3,0-6-3,-4-6-6,-5-2-8,-7-3-8,-5-3-7,-23 15-3,-37 34 2,-38 35 4,-37 35 2,-16 13 4,6-6 3,7-6 4,6-6 4,-1-1 1,-5 7 0,-7 6 1,-5 7-1,5-7 0,19-19 0,19-18 0,19-19 0,24-18-7,32-15-15,31-15-15,32-16-14,15-12-5,0-5 6,0-7 7,0-5 5,-7 2 5,-11 13 4,-14 12 2,-11 13 4,-14 16 3,-11 23 3,-14 22 3,-11 22 4,-14 8 2,-11-2 2,-14-3 3,-11-3 2,7-20 3,28-33 1,28-35 3,29-34 1,13-13 0,1 9-3,-1 10-3,1 10-2,-1 7-2,1 6 0,-1 7 1,1 6 1,-7 7-1,-12 10-2,-13 10 0,-12 9-2,-9 4-1,-2 1-2,-3-1 0,-3 1-2,-12-4-7,-18-6-12,-19-6-14,-18-6-12,-12-7-3,-3-6 6,-3-6 8,-2-6 7,-9-6 4,-12-2 3,-13-3 4,-12-3 1,-7-1 4,1 4 3,-1 3 2,1 3 4,2 1 2,7 1 1,6-1 2,7 1 1,10 1 5,16 3 9,15 3 9,17 4 8,13 5 7,13 10 6,12 10 6,13 9 6,15 13-1,19 20-6,19 18-8,19 20-6,7 5-6,-3-6-3,-3-6-4,-2-6-3,2-6-2,9-2-2,10-3-2,10-3-1,7-10-5,6-16-8,7-15-10,6-15-7,7-21-10,10-25-11,10-25-9,9-25-11,1-16-3,-6-6 1,-6-6 2,-6-6 2,-15 5 5,-21 20 7,-22 18 7,-22 20 8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7:25"/>
    </inkml:context>
    <inkml:brush xml:id="br0">
      <inkml:brushProperty name="width" value="0.03764" units="cm"/>
      <inkml:brushProperty name="height" value="0.03764" units="cm"/>
      <inkml:brushProperty name="color" value="#F2395B"/>
    </inkml:brush>
  </inkml:definitions>
  <inkml:trace contextRef="#ctx0" brushRef="#br0">71900 45500 584,'46'-90'83,"-5"23"-17,-7 22-17,-5 22-17,3 10-7,17 1 0,15-1 1,16 1 1,7 1-1,1 3-5,-1 3-4,1 4-4,-6 4-7,-8 6-11,-10 7-10,-9 6-9,-13 7-10,-16 10-6,-15 10-7,-15 9-8,-11-1-1,-2-8 3,-3-10 3,-3-9 4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7:25"/>
    </inkml:context>
    <inkml:brush xml:id="br0">
      <inkml:brushProperty name="width" value="0.05214" units="cm"/>
      <inkml:brushProperty name="height" value="0.05214" units="cm"/>
      <inkml:brushProperty name="color" value="#F2395B"/>
    </inkml:brush>
  </inkml:definitions>
  <inkml:trace contextRef="#ctx0" brushRef="#br0">72000 45900 421,'-113'21'25,"26"-5"-3,24-7-3,26-5-3,13 3 5,4 17 14,3 15 14,3 16 13,3 18 2,3 22-9,3 22-9,4 23-10,1 19-5,0 19-4,0 19-4,0 19-2,-2 16-6,-3 17-6,-3 15-7,-2 16-5,-1 16-11,3 20-13,3 18-14,4 20-14,1-22-3,0-58 8,0-60 7,0-59 9,0-40-1,0-18-6,0-19-7,0-18-7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7:26"/>
    </inkml:context>
    <inkml:brush xml:id="br0">
      <inkml:brushProperty name="width" value="0.05117" units="cm"/>
      <inkml:brushProperty name="height" value="0.05117" units="cm"/>
      <inkml:brushProperty name="color" value="#F2395B"/>
    </inkml:brush>
  </inkml:definitions>
  <inkml:trace contextRef="#ctx0" brushRef="#br0">72150 47000 429,'-16'-21'7,"19"10"12,19 10 14,19 9 13,9 7 1,0 7-9,0 6-10,0 7-10,-5 5-7,-9 7-6,-10 6-5,-8 7-6,-14 8-3,-15 14 0,-15 11 0,-16 14-2,-13 5 0,-9 1-2,-10-1-3,-8 1-2,-4-9 0,3-15 3,3-15 2,4-16 4,7-15 2,13-11 4,12-14 5,13-11 3,10-12 2,10-9-1,10-10-1,9-8-1,12-4 2,16 3 2,15 3 2,17 4 4,3 4 0,-5 6 1,-7 7 0,-5 6 0,-8 10 0,-5 17-1,-7 15 0,-5 16-1,-9 10 0,-9 7 0,-10 6-1,-8 7 0,-8 2 0,-2 1 0,-3-1 1,-3 1-1,-1-6-1,4-8 0,3-10-3,3-9 0,15-10-3,29-9-3,28-10-3,28-8-2,12-9-2,-3-6 2,-3-6-1,-2-6 2,-6-7 0,-6-6-2,-6-6 0,-6-6-1,-6-9-3,-2-8-3,-3-10-4,-3-9-3,-4-12-3,-3-11-2,-3-14-2,-2-11-2,-3-7-1,1 0 2,-1 0 0,1 0 1,-3 9 4,-2 19 6,-3 19 7,-3 19 6,-6 18 12,-5 19 19,-7 19 16,-5 19 19,-6 15 3,-3 13-9,-3 12-11,-2 13-9,-1 6-7,3 0-5,3 0-3,4 0-4,1-2-4,0-3-5,0-3-3,0-2-4,4-22-17,10-36-27,10-39-27,9-36-28,1-17-4,-6 7 17,-6 6 19,-6 7 17,-2 4 12,3 3 5,3 3 6,4 4 4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7:26"/>
    </inkml:context>
    <inkml:brush xml:id="br0">
      <inkml:brushProperty name="width" value="0.05553" units="cm"/>
      <inkml:brushProperty name="height" value="0.05553" units="cm"/>
      <inkml:brushProperty name="color" value="#F2395B"/>
    </inkml:brush>
  </inkml:definitions>
  <inkml:trace contextRef="#ctx0" brushRef="#br0">74000 47500 396,'87'-341'2,"-24"69"6,-26 69 4,-24 69 5,-12 41 4,4 17 4,3 15 3,3 16 4,1 32 7,1 51 11,-1 49 10,1 51 10,-3 33 0,-2 20-13,-3 18-12,-3 20-12,-2 13-12,0 9-9,0 10-10,0 10-11,1 13-4,4 19-2,3 19-1,3 19-1,1-21 1,1-59 3,-1-60 3,1-58 2,-3-39-11,-2-15-28,-3-15-27,-3-16-27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7:27"/>
    </inkml:context>
    <inkml:brush xml:id="br0">
      <inkml:brushProperty name="width" value="0.06309" units="cm"/>
      <inkml:brushProperty name="height" value="0.06309" units="cm"/>
      <inkml:brushProperty name="color" value="#F2395B"/>
    </inkml:brush>
  </inkml:definitions>
  <inkml:trace contextRef="#ctx0" brushRef="#br0">73650 47550 348,'-13'-58'46,"26"34"-3,24 35-2,26 35-2,13 14-4,4-2-5,3-3-3,3-3-5,-1-6-6,-2-5-6,-3-7-6,-3-5-6,-4-8-6,-3-5-4,-3-7-6,-2-5-4,-5-8-3,-2-5-2,-3-7-3,-3-5-1,-4-11 0,-3-11 4,-3-14 3,-2-11 2,-5-4 5,-2 6 3,-3 7 3,-3 6 4,-4 6 6,-3 6 7,-3 7 7,-2 6 8,-5 12 9,-2 19 11,-3 19 10,-3 19 11,1 12 1,6 6-9,7 7-9,6 6-10,7 1-7,10-3-8,10-3-7,9-2-7,7-11-7,7-15-6,6-15-4,7-16-7,0-16-2,-2-16 0,-3-15 1,-3-15-1,-6-12-2,-5-6-7,-7-6-7,-5-6-7,-11-1 2,-11 7 10,-14 6 9,-11 7 9,-14 5 9,-11 7 6,-14 6 8,-11 7 6,-7 7 4,0 9 2,0 10 2,0 10 1,1 11 2,4 17 0,3 15 2,3 16-1,1 12 0,1 9-4,-1 10-4,1 10-3,-1 4-3,1 0-4,-1 0-4,1 0-3,2-5-2,7-9 0,6-10 0,7-8 1,15-8-5,25-2-8,25-3-9,25-3-9,9-9-2,-6-11 3,-6-14 4,-6-11 3,-7-9 3,-6-3 3,-6-3 3,-6-2 3,-15 5 6,-21 16 7,-22 15 9,-22 17 7,-16 8 6,-9 4-1,-10 3 1,-8 3 1,-8 6-1,-2 9-3,-3 10-4,-3 10-2,2 2-1,10-3 1,10-3 1,9-2 1,9-8-1,9-8 0,10-10-3,10-9-1,16-9-2,26-5-2,24-7-2,26-5-1,30-12-3,39-16-2,36-15-3,39-15-2,27-21-5,19-25-7,19-25-7,19-25-7,-2-8-7,-22 9-3,-22 10-5,-21 10-5,-31 13-5,-36 19-7,-39 19-7,-36 19-6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7:28"/>
    </inkml:context>
    <inkml:brush xml:id="br0">
      <inkml:brushProperty name="width" value="0.0518" units="cm"/>
      <inkml:brushProperty name="height" value="0.0518" units="cm"/>
      <inkml:brushProperty name="color" value="#F2395B"/>
    </inkml:brush>
  </inkml:definitions>
  <inkml:trace contextRef="#ctx0" brushRef="#br0">45650 50200 424,'-25'21'0,"0"-5"0,0-7 0,0-5 0,0 0 7,0 10 12,0 10 13,0 9 12,14 1 4,28-6-6,28-6-6,29-6-7,10-7-5,-6-6-5,-6-6-7,-6-6-4,5-12-7,20-15-3,18-15-6,20-16-4,-1-5-3,-19 6 1,-18 7 0,-19 6 1,-21 15 0,-21 26 1,-22 24 1,-22 26 1,-21 19 4,-18 17 5,-19 15 5,-18 16 7,-12 5 2,-3-2 1,-3-3 1,-2-3 1,5-7 0,16-9 3,15-10 0,17-8 3,10-11-2,6-8-4,7-10-5,6-9-4,10-10-5,17-9-5,15-10-6,16-8-5,15-14-3,16-15 3,15-15 1,17-16 3,5-2-1,-3 13-3,-3 12-2,-2 13-4,-11 13 0,-15 17 0,-15 15 1,-16 16 1,-13 16 3,-9 20 7,-10 18 5,-8 20 7,-9 6 2,-6-2-1,-6-3-2,-6-3-1,-2-12 2,3-18 4,3-19 5,4-18 4,5-18 1,10-16-2,10-15-1,9-15-2,10-15-3,14-12-6,11-13-6,14-12-4,5-1-4,1 14 0,-1 11 0,1 14 0,-4 18 2,-6 25 2,-6 25 4,-6 25 4,-13 12 2,-19 1 0,-18-1 0,-19 1 1,-12-3-1,-2-2 1,-3-3-2,-3-3 1,-4-7-6,-3-9-8,-3-10-9,-2-8-8,-3-11-5,1-8-1,-1-10 0,1-9 0,-3-10 1,-2-9 3,-3-10 4,-3-8 2,-2-4 5,0 3 6,0 3 5,0 4 5,1 2 6,4 4 5,3 3 6,3 3 4,1 6 6,1 9 2,-1 10 5,1 10 3,2 5 3,7 4 0,6 3 1,7 3 0,5 6-2,7 9-4,6 10-4,7 10-4,7 13-3,9 19 0,10 19 0,10 19 0,11 12 0,17 6-1,15 7 0,16 6 1,12-5-5,9-16-5,10-15-7,10-15-5,7-18-9,6-19-8,7-18-10,6-19-8,4-22-6,4-25-3,3-25-2,3-25-2,-15-8-3,-30 9-4,-32 10-2,-30 10-4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15"/>
    </inkml:context>
    <inkml:brush xml:id="br0">
      <inkml:brushProperty name="width" value="0.0446" units="cm"/>
      <inkml:brushProperty name="height" value="0.0446" units="cm"/>
      <inkml:brushProperty name="color" value="#00BFF3"/>
    </inkml:brush>
  </inkml:definitions>
  <inkml:trace contextRef="#ctx0" brushRef="#br0">31450 14200 493,'-22'-57'11,"6"39"24,7 36 23,6 39 23,3 22 3,0 10-17,0 10-18,0 9-18,-2 6-10,-3 3-1,-3 3-3,-2 4-1,-5 5-5,-2 10-6,-3 10-6,-3 9-6,-1 9-7,4 9-5,3 10-6,3 10-5,3 0-5,3-5-3,3-7-4,4-5-2,1-12-3,0-16 1,0-15 0,0-15 1,-2-20 2,-3-21 7,-3-22 7,-2-22 7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7:28"/>
    </inkml:context>
    <inkml:brush xml:id="br0">
      <inkml:brushProperty name="width" value="0.03183" units="cm"/>
      <inkml:brushProperty name="height" value="0.03183" units="cm"/>
      <inkml:brushProperty name="color" value="#F2395B"/>
    </inkml:brush>
  </inkml:definitions>
  <inkml:trace contextRef="#ctx0" brushRef="#br0">47450 49750 691,'1'-49'36,"4"4"-4,3 3-4,3 3-3,6 4-5,9 7-6,10 6-5,10 7-7,11 4 2,17 3 5,15 3 8,16 4 6,5 5 1,-2 10-2,-3 10-4,-3 9-3,-7 6-5,-9 3-10,-10 3-7,-8 4-9,-14-1-12,-15-3-16,-15-3-15,-16-2-15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7:28"/>
    </inkml:context>
    <inkml:brush xml:id="br0">
      <inkml:brushProperty name="width" value="0.05432" units="cm"/>
      <inkml:brushProperty name="height" value="0.05432" units="cm"/>
      <inkml:brushProperty name="color" value="#F2395B"/>
    </inkml:brush>
  </inkml:definitions>
  <inkml:trace contextRef="#ctx0" brushRef="#br0">48050 50150 405,'-113'0'2,"26"0"4,24 0 6,26 0 3,13 15 13,4 32 18,3 31 21,3 32 18,4 24 3,7 19-15,6 19-15,7 19-15,4 29-11,3 41-10,3 40-9,4 42-8,2 19-10,4 1-10,3-1-9,3 1-10,1-17-3,1-30 3,-1-32 3,1-30 3,-4-39-6,-6-43-15,-6-44-16,-6-43-13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7:29"/>
    </inkml:context>
    <inkml:brush xml:id="br0">
      <inkml:brushProperty name="width" value="0.05554" units="cm"/>
      <inkml:brushProperty name="height" value="0.05554" units="cm"/>
      <inkml:brushProperty name="color" value="#F2395B"/>
    </inkml:brush>
  </inkml:definitions>
  <inkml:trace contextRef="#ctx0" brushRef="#br0">48100 50750 396,'71'0'59,"-5"0"-10,-7 0-10,-5 0-9,-8 7-10,-5 17-7,-7 15-9,-5 16-7,-9 12-5,-9 9-3,-10 10-3,-8 10-3,-12 4-1,-12 0 3,-13 0 1,-12 0 1,-9-5 2,-2-9-1,-3-10-1,-3-8 1,4-12 1,13-12 6,12-13 6,13-12 4,20-16 6,28-19 5,28-18 4,29-19 5,13-5 0,1 9-4,-1 10-5,1 10-3,-6 8-3,-8 10-1,-10 10-1,-9 9-1,-12 13-1,-11 20 0,-14 18-1,-11 20-1,-15 10 0,-16 3 0,-15 3 0,-15 4 0,-9-6-1,1-11-1,-1-14 0,1-11-2,19-15 0,42-16-1,40-15 0,41-15-1,13-7 3,-11 3 5,-14 3 6,-11 4 5,-9 2 2,-3 4-1,-3 3-2,-2 3 0,-1-7-4,3-15-6,3-15-5,4-16-5,1-21-7,0-24-5,0-26-6,0-24-6,-2-9-2,-3 10-1,-3 10 0,-2 9 1,-6 15 2,-6 22 7,-6 22 5,-6 23 6,-4 17 15,1 17 23,-1 15 24,1 16 23,-3 13 5,-2 14-16,-3 11-14,-3 14-15,-2 3-11,0-2-5,0-3-7,0-3-5,0-2-4,0 0 0,0 0 0,0 0-1,3-29-10,6-55-21,7-57-21,6-55-19,6-34-9,6-9 6,7-10 5,6-8 6,3 2 7,0 16 8,0 15 10,0 17 8,-5 16 8,-9 19 8,-10 19 7,-8 19 7,-9 13 15,-6 10 21,-6 10 21,-6 9 21,-2 15 6,3 22-11,3 22-11,4 23-10,2 16-9,4 13-9,3 12-7,3 13-8,4 16-5,7 23-1,6 22-2,7 22-1,2 18-7,1 16-13,-1 15-12,1 17-13,-3-15-7,-2-44-3,-3-43-3,-3-44-2,-4-29-4,-3-11-6,-3-14-6,-2-11-6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7:29"/>
    </inkml:context>
    <inkml:brush xml:id="br0">
      <inkml:brushProperty name="width" value="0.04148" units="cm"/>
      <inkml:brushProperty name="height" value="0.04148" units="cm"/>
      <inkml:brushProperty name="color" value="#F2395B"/>
    </inkml:brush>
  </inkml:definitions>
  <inkml:trace contextRef="#ctx0" brushRef="#br0">49650 51500 530,'-44'-91'58,"13"19"-7,12 19-4,13 19-7,13 12-3,17 6 1,15 7-2,16 6 1,12 4-3,9 4-4,10 3-5,10 3-5,2 4-7,-3 7-9,-3 6-11,-2 7-9,-6-3-8,-6-8-3,-6-10-6,-6-9-3,-7-7-3,-6-3 0,-6-3-1,-6-2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7:30"/>
    </inkml:context>
    <inkml:brush xml:id="br0">
      <inkml:brushProperty name="width" value="0.06331" units="cm"/>
      <inkml:brushProperty name="height" value="0.06331" units="cm"/>
      <inkml:brushProperty name="color" value="#F2395B"/>
    </inkml:brush>
  </inkml:definitions>
  <inkml:trace contextRef="#ctx0" brushRef="#br0">51050 50650 347,'-21'93'111,"10"-11"-24,10-14-27,9-11-24,10-12-16,14-9-5,11-10-5,14-8-5,7-11-4,3-8-5,3-10-4,4-9-3,-1-7-4,-3-3-3,-3-3-3,-2-2-2,-8-5-1,-8-2 0,-10-3 0,-9-3 1,-9-2 2,-5 0 4,-7 0 4,-5 0 4,-11 1 3,-11 4 2,-14 3 1,-11 3 2,-6 3 4,4 3 7,3 3 6,3 4 6,3 10 8,3 19 8,3 19 8,4 19 9,5 16-1,10 17-8,10 15-9,9 16-8,4 5-6,1-2-4,-1-3-4,1-3-3,-1-2-4,1 0-5,-1 0-5,1 0-5,-3-4-4,-2-5-4,-3-7-5,-3-5-3,-7-11-3,-9-11 0,-10-14 0,-8-11-1,-6-12 3,1-9 2,-1-10 3,1-8 4,2-9 3,7-6 2,6-6 4,7-6 2,10-7 6,16-6 7,15-6 7,17-6 7,10 4 1,6 16-2,7 15-4,6 17-3,-1 7-4,-5 0-3,-7 0-3,-5 0-3,-6 3-2,-3 6 0,-3 7-1,-2 6 0,-9 9-1,-12 13-4,-13 12-1,-12 13-4,-15 7-1,-15 4 1,-15 3 0,-16 3 0,-12-1 2,-5-2 5,-7-3 4,-5-3 5,-6-1 3,-3 4 4,-3 3 5,-2 3 3,2-4 2,9-8 1,10-10 1,10-9 0,27-12 2,47-11 0,47-14 1,48-11 1,42-22-2,42-27-5,40-28-5,41-28-5,34-23-10,28-15-18,28-15-17,29-16-16,-23 10-14,-71 39-12,-72 36-11,-72 39-11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7:32"/>
    </inkml:context>
    <inkml:brush xml:id="br0">
      <inkml:brushProperty name="width" value="0.04004" units="cm"/>
      <inkml:brushProperty name="height" value="0.04004" units="cm"/>
      <inkml:brushProperty name="color" value="#F2395B"/>
    </inkml:brush>
  </inkml:definitions>
  <inkml:trace contextRef="#ctx0" brushRef="#br0">79700 45900 549,'46'-22'45,"-5"6"-6,-7 7-8,-5 6-7,-1 6-2,6 6 2,7 7 2,6 6 1,-2 9 1,-9 13-4,-10 12-3,-8 13-3,-9 9-4,-6 6-6,-6 7-5,-6 6-6,-9 1-6,-8-3-4,-10-3-6,-9-2-4,-2-11-2,6-15 4,7-15 3,6-16 4,1-8 4,-3 0 3,-3 0 3,-2 0 3,2 0 3,9 0 0,10 0 0,10 0 2,8 1 0,10 4 1,10 3 1,9 3 0,2 6 0,-2 9-1,-3 10-2,-3 10-2,-9 4 0,-11 0-1,-14 0-1,-11 0 0,-9-4 0,-3-5 0,-3-7 1,-2-5 0,13-15-1,31-22 0,32-22-1,31-21 0,10-6 0,-8 14 1,-10 11 3,-9 14 1,-12 11 2,-11 14 2,-14 11 3,-11 14 2,-14 10 3,-11 9 2,-14 10 3,-11 10 2,-9 2 1,-3-3-3,-3-3-2,-2-2-2,2-8-3,9-8-2,10-10-2,10-9-3,16-26-10,26-40-21,24-40-20,26-41-20,7-13-9,-9 16 5,-10 15 4,-8 17 5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7:33"/>
    </inkml:context>
    <inkml:brush xml:id="br0">
      <inkml:brushProperty name="width" value="0.05045" units="cm"/>
      <inkml:brushProperty name="height" value="0.05045" units="cm"/>
      <inkml:brushProperty name="color" value="#F2395B"/>
    </inkml:brush>
  </inkml:definitions>
  <inkml:trace contextRef="#ctx0" brushRef="#br0">81100 45900 436,'0'75'117,"0"0"-32,0 0-31,0 0-31,0-2-15,0-3 0,0-3 1,0-2 0,14-15-9,28-25-20,28-25-21,29-25-19,8-13-4,-8 1 15,-10-1 14,-9 1 14,-9 4 8,-5 9 4,-7 10 2,-5 10 3,-12 11 3,-16 17 5,-15 15 3,-15 16 5,-18 10 3,-19 7 3,-18 6 3,-19 7 2,-8 0 2,3-2-2,3-3-2,4-3-1,1-2-1,0 0-4,0 0-3,0 0-2,3-2-4,6-3-3,7-3-4,6-2-4,4-1-2,4 3 0,3 3-1,3 4 1,4-3 0,7-5 3,6-7 2,7-5 2,13-12 5,22-16 6,22-15 5,23-15 7,17-20 0,17-21-7,15-22-5,16-22-7,5-8-3,-2 6 1,-3 7 0,-3 6 1,-9 9-1,-11 13-5,-14 12-3,-11 13-5,-15 15 1,-16 19 4,-15 19 5,-15 19 4,-20 12 3,-21 6 1,-22 7 2,-22 6 2,-13 6 1,-3 6-2,-3 7-1,-2 6-1,-5-1-2,-2-5-1,-3-7-3,-3-5-2,4-8-1,13-5-1,12-7 1,13-5-1,7-12 0,4-16 0,3-15 1,3-15 0,7-18-1,14-19-3,11-18-2,14-19-3,7-18-5,3-15-9,3-15-7,4-16-9,1-1-1,0 17 7,0 15 7,0 16 6,-4 13 7,-5 14 7,-7 11 7,-5 14 7,-4 14 12,0 20 14,0 18 15,0 20 15,0 14 3,0 14-12,0 11-10,0 14-11,1 5-8,4 1-2,3-1-4,3 1-4,-1 2-2,-2 7-2,-3 6-4,-3 7-1,-2 2-3,0 1-4,0-1-3,0 1-3,0-7-2,0-12-4,0-13-3,0-12-3,4-15-2,10-15-4,10-15-2,9-16-3,9-18-1,9-18-1,10-19 1,10-18-1,5-14 1,4-5 0,3-7 0,3-5 1,-4 2 2,-8 13 4,-10 12 4,-9 13 5,-9 13 15,-5 17 26,-7 15 26,-5 16 25,-3 15 7,4 16-13,3 15-14,3 17-14,-1 3-12,-2-5-13,-3-7-12,-3-5-13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7:34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53800 49850 538,'-24'-46'0,"4"10"0,3 10 0,3 9 0,3 1 1,3-6 1,3-6 2,4-6 1,5-1 3,10 7 5,10 6 6,9 7 4,6 5 4,3 7 2,3 6 2,4 7 3,-3 11-3,-5 20-7,-7 18-6,-5 20-8,-9 8-4,-9 1-2,-10-1-2,-8 1-3,-9-1-3,-6 1-2,-6-1-4,-6 1-3,-2-7 0,3-12 0,3-13 2,4-12 1,7-5 2,13 3 5,12 3 2,13 4 5,2 1 2,-5 0-1,-7 0 0,-5 0 0,-8 3 0,-5 6 0,-7 7-1,-5 6 1,5-7-3,19-18-3,19-19-5,19-18-3,5-7-2,-5 6 4,-7 7 2,-5 6 3,-8 9 5,-5 13 10,-7 12 8,-5 13 9,-6 7 3,-3 4-1,-3 3-2,-2 3-1,-5-2-4,-2-6-6,-3-6-5,-3-6-5,-1-18-16,4-28-28,3-28-27,3-27-28,4-15-5,7 0 16,6 0 16,7 0 17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7:35"/>
    </inkml:context>
    <inkml:brush xml:id="br0">
      <inkml:brushProperty name="width" value="0.05033" units="cm"/>
      <inkml:brushProperty name="height" value="0.05033" units="cm"/>
      <inkml:brushProperty name="color" value="#F2395B"/>
    </inkml:brush>
  </inkml:definitions>
  <inkml:trace contextRef="#ctx0" brushRef="#br0">54800 49200 437,'21'-61'7,"-5"28"14,-7 28 14,-5 29 14,-4 22 3,0 20-10,0 18-10,0 20-10,1 5-5,4-6-1,3-6-2,3-6-1,-1-9-6,-2-8-11,-3-10-12,-3-9-11,2-20-9,10-27-4,10-28-5,9-28-6,7-21 2,7-12 9,6-13 7,7-12 9,0-1 8,-2 14 9,-3 11 8,-3 14 8,-6 10 6,-5 9 3,-7 10 4,-5 10 3,-12 16 3,-16 26 4,-15 24 4,-15 26 3,-12 15-3,-6 6-8,-6 7-8,-6 6-9,-1-1-7,7-5-4,6-7-6,7-5-4,4-9-2,3-9 2,3-10 0,4-8 1,2-8-1,4-2-2,3-3-3,3-3-3,12-9 0,22-11 3,22-14 3,23-11 2,3-4 3,-11 6 1,-14 7 1,-11 6 2,-14 10 4,-11 17 6,-14 15 8,-11 16 7,-11 9 1,-5 3-1,-7 3-4,-5 4-2,-6 2-1,-3 4-2,-3 3 0,-2 3-2,0-1-1,7-2-1,6-3-2,7-3-2,4-4 0,3-3 1,3-3 1,4-2 1,10-12-1,19-19-6,19-18-6,19-19-4,13-19-3,10-19-1,10-18 1,9-19-1,6-13 0,3-6 0,3-6 2,4-6-1,1 2 1,0 14 1,0 11 1,0 14 0,-8 10 2,-16 9 2,-15 10 3,-15 10 3,-14 14 3,-8 23 3,-10 22 3,-9 22 3,-10 12 4,-9 3 4,-10 3 5,-8 4 4,-6 2-1,1 4-5,-1 3-6,1 3-6,-6 4-4,-8 7-3,-10 6-4,-9 7-3,-2-4-3,6-12-3,7-13-4,6-12-3,6-24-4,6-34-5,7-35-5,6-33-5,6-26-1,6-16 2,7-15 2,6-15 2,4-7 3,4 3 4,3 3 4,3 4 4,1 7 5,1 13 5,-1 12 5,1 13 4,-3 24 14,-2 39 18,-3 36 21,-3 39 20,-2 24 2,0 13-15,0 12-14,0 13-15,0 10-10,0 10-4,0 10-6,0 9-4,0 1-2,0-6 0,0-6 0,0-6 0,0-10-2,0-12-7,0-13-4,0-12-7,7-21-7,17-28-8,15-28-8,16-27-9,5-25-3,-2-18 2,-3-19 1,-3-18 3,-1-7 3,4 6 3,3 7 4,3 6 4,-2 7 5,-6 10 3,-6 10 6,-6 9 3,-6 7 3,-2 7 0,-3 6 0,-3 7 0,-2 4 7,0 3 13,0 3 15,0 4 13,0 5 7,0 10 0,0 10 0,0 9 1,-2 7-3,-3 7-7,-3 6-6,-2 7-7,-1 2-6,3 1-6,3-1-6,4 1-7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7:37"/>
    </inkml:context>
    <inkml:brush xml:id="br0">
      <inkml:brushProperty name="width" value="0.06106" units="cm"/>
      <inkml:brushProperty name="height" value="0.06106" units="cm"/>
      <inkml:brushProperty name="color" value="#F2395B"/>
    </inkml:brush>
  </inkml:definitions>
  <inkml:trace contextRef="#ctx0" brushRef="#br0">45700 42100 360,'-54'3'3,"-5"6"6,-7 7 6,-5 6 7,2 1 7,13-3 9,12-3 10,13-2 9,24-6 3,39-6-1,36-6-2,39-6-2,16-4-6,-3 1-8,-3-1-9,-2 1-9,-5-1-7,-2 1-3,-3-1-5,-3 1-3,-2 1-4,0 3-6,0 3-5,0 4-5,-2-1-2,-3-3 0,-3-3 0,-2-2 0,-6 0-2,-6 7-4,-6 6-4,-6 7-4,-15-4-7,-21-12-10,-22-13-10,-22-12-11,-11-5-1,0 3 11,0 3 11,0 4 9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15"/>
    </inkml:context>
    <inkml:brush xml:id="br0">
      <inkml:brushProperty name="width" value="0.051" units="cm"/>
      <inkml:brushProperty name="height" value="0.051" units="cm"/>
      <inkml:brushProperty name="color" value="#00BFF3"/>
    </inkml:brush>
  </inkml:definitions>
  <inkml:trace contextRef="#ctx0" brushRef="#br0">31350 15800 431,'48'-68'17,"-3"17"-2,-3 15-2,-2 16-2,0 5 3,7-2 7,6-3 6,7-3 7,0 1 2,-2 6-4,-3 7-4,-3 6-3,-6 12-8,-5 19-9,-7 19-9,-5 19-11,-12 9-4,-16 0 4,-15 0 3,-15 0 2,-11-2 2,-2-3-1,-3-3 0,-3-2 0,2-6 2,10-6 1,10-6 4,9-6 2,15-13 3,22-19 2,22-18 3,23-19 2,10-15-2,0-8-7,0-10-7,0-9-6,0-5-3,0 0 0,0 0 1,0 0 0,-4 1 1,-5 4 1,-7 3 1,-5 3 1,-3 1 3,4 1 1,3-1 3,3 1 2,-5 2 1,-12 7 2,-13 6 1,-12 7 1,-7 11 7,1 20 12,-1 18 12,1 20 13,-6 10 2,-8 3-10,-10 3-9,-9 4-10,-4 5-6,4 10-1,3 10-4,3 9-1,1 2-3,1-2 0,-1-3-2,1-3-1,5-4-4,14-3-5,11-3-5,14-2-6,10-11-4,9-15 0,10-15-1,10-16-1,2-15 0,-3-11 1,-3-14-1,-2-11 1,-3-11 1,1-5 1,-1-7 1,1-5 1,-3-8 1,-2-5 2,-3-7 1,-3-5 1,-7-3 2,-9 4 3,-10 3 2,-8 3 4,-9 4 1,-6 7 4,-6 6 2,-6 7 3,-9 5 1,-8 7-1,-10 6-1,-9 7 0,-10 7-1,-9 9-1,-10 10-1,-8 10 0,-11 14-7,-8 23-10,-10 22-12,-9 22-10,7 2-5,26-15 4,24-15 4,26-16 3,10-7 0,-3 4-6,-3 3-6,-2 3-6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7:37"/>
    </inkml:context>
    <inkml:brush xml:id="br0">
      <inkml:brushProperty name="width" value="0.06258" units="cm"/>
      <inkml:brushProperty name="height" value="0.06258" units="cm"/>
      <inkml:brushProperty name="color" value="#F2395B"/>
    </inkml:brush>
  </inkml:definitions>
  <inkml:trace contextRef="#ctx0" brushRef="#br0">46500 40750 351,'-2'-63'38,"-3"26"11,-3 24 12,-2 26 11,-1 30 0,3 39-11,3 36-11,4 39-10,1 16-9,0-3-5,0-3-5,0-2-5,-2-9-4,-3-12-1,-3-13-1,-2-12-1,-3-9-2,1-2-4,-1-3-2,1-3-4,-1-9-3,1-11-4,-1-14-3,1-11-3,1-20-7,3-24-8,3-26-8,4-24-9,2-29-2,4-31 5,3-31 4,3-31 4,3-13 4,3 6 3,3 7 4,4 6 2,1 10 4,0 17 5,0 15 5,0 16 5,-4 15 5,-5 16 6,-7 15 6,-5 17 6,-8 13 7,-5 13 11,-7 12 9,-5 13 10,-1 13 1,6 17-7,7 15-8,6 16-8,1 10-5,-3 7-3,-3 6-2,-2 7-3,-1 4-3,3 3-3,3 3-2,4 4-3,1-4-2,0-9-2,0-10-2,0-8-2,1-48-14,4-84-26,3-85-25,3-83-26,1-29-4,1 28 21,-1 28 20,1 29 20,-1 24 13,1 22 6,-1 22 6,1 23 7,-3 20 12,-2 23 19,-3 22 18,-3 22 19,-4 19 4,-3 20-9,-3 18-9,-2 20-11,-3 14-5,1 14-5,-1 11-3,1 14-4,-1-1-5,1-12-7,-1-13-8,1-12-6,1-15-11,3-15-13,3-15-13,4-16-13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7:38"/>
    </inkml:context>
    <inkml:brush xml:id="br0">
      <inkml:brushProperty name="width" value="0.0651" units="cm"/>
      <inkml:brushProperty name="height" value="0.0651" units="cm"/>
      <inkml:brushProperty name="color" value="#F2395B"/>
    </inkml:brush>
  </inkml:definitions>
  <inkml:trace contextRef="#ctx0" brushRef="#br0">47250 40550 337,'93'46'130,"-11"-5"-30,-14-7-30,-11-5-29,-7-3-16,0 4-5,0 3-4,0 3-5,-4 4-2,-5 7-2,-7 6-2,-5 7-1,-8 0-2,-5-2-1,-7-3-1,-5-3 0,-9-1-3,-9 4-2,-10 3-2,-8 3-2,-9-1-2,-6-2 1,-6-3-1,-6-3 1,-4-2 1,1 0 1,-1 0 1,1 0 1,-1-4 2,1-5 0,-1-7 2,1-5 1,15-6 6,31-3 10,32-3 12,31-2 10,17-6 1,3-6-7,3-6-7,4-6-7,4-4-5,6 1-2,7-1-2,6 1-2,-2 7-2,-9 16 0,-10 15 0,-8 17 0,-12 8 0,-12 4-1,-13 3 0,-12 3 1,-9-1-1,-2-2 0,-3-3 1,-3-3-1,-6-2 1,-5 0 1,-7 0 2,-5 0 1,-8 0 0,-5 0-1,-7 0-2,-5 0 0,-6 0-2,-3 0 0,-3 0-3,-2 0 0,-1 0-1,3 0 0,3 0-1,4 0-1,1-4 2,0-5 0,0-7 1,0-5 2,18-14-9,39-18-15,36-19-16,39-18-16,10-9-13,-16 4-8,-15 3-10,-15 3-9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03"/>
    </inkml:context>
    <inkml:brush xml:id="br0">
      <inkml:brushProperty name="width" value="0.05939" units="cm"/>
      <inkml:brushProperty name="height" value="0.05939" units="cm"/>
      <inkml:brushProperty name="color" value="#F2395B"/>
    </inkml:brush>
  </inkml:definitions>
  <inkml:trace contextRef="#ctx0" brushRef="#br0">55350 23750 370,'-77'101'186,"-3"4"-42,-3 3-41,-2 3-42,-3 7-23,1 14-7,-1 11-6,1 14-6,-4 10-6,-6 9-6,-6 10-4,-6 10-7,-2-3-5,3-11-6,3-14-7,4-11-6,8-18-3,17-22 5,15-22 2,16-21 4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03"/>
    </inkml:context>
    <inkml:brush xml:id="br0">
      <inkml:brushProperty name="width" value="0.0541" units="cm"/>
      <inkml:brushProperty name="height" value="0.0541" units="cm"/>
      <inkml:brushProperty name="color" value="#F2395B"/>
    </inkml:brush>
  </inkml:definitions>
  <inkml:trace contextRef="#ctx0" brushRef="#br0">53850 24200 406,'-57'-41'50,"39"19"14,36 19 15,39 19 13,19 21 0,4 26-19,3 24-16,3 26-19,4 19-12,7 17-10,6 15-10,7 16-8,4 4-11,3-6-12,3-6-12,4-6-13,-10-20-9,-22-30-10,-22-32-9,-21-30-8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05"/>
    </inkml:context>
    <inkml:brush xml:id="br0">
      <inkml:brushProperty name="width" value="0.05407" units="cm"/>
      <inkml:brushProperty name="height" value="0.05407" units="cm"/>
      <inkml:brushProperty name="color" value="#F2395B"/>
    </inkml:brush>
  </inkml:definitions>
  <inkml:trace contextRef="#ctx0" brushRef="#br0">9050 26300 406,'-41'1'68,"19"4"-1,19 3 0,19 3-1,10 10-5,4 20-12,3 18-11,3 20-12,3 14-7,3 14-1,3 11-2,4 14-2,-1 0-1,-3-8-1,-3-10-1,-2-9-1,-3-10-2,1-9-1,-1-10-1,1-8-2,-1-8-1,1-2-3,-1-3-2,1-3-2,-1-15-1,1-24 2,-1-26 1,1-24 3,8-29 0,20-31 1,18-31 1,20-31 1,16-23 1,16-11-1,15-14-1,17-11 0,7-4-5,0 6-12,0 7-12,0 6-11,-16 24-2,-31 45 6,-31 43 6,-31 45 7,-18 19-6,-3-3-19,-3-3-19,-2-2-19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09"/>
    </inkml:context>
    <inkml:brush xml:id="br0">
      <inkml:brushProperty name="width" value="0.04875" units="cm"/>
      <inkml:brushProperty name="height" value="0.04875" units="cm"/>
      <inkml:brushProperty name="color" value="#F2395B"/>
    </inkml:brush>
  </inkml:definitions>
  <inkml:trace contextRef="#ctx0" brushRef="#br0">16000 4050 451,'-27'-29'2,"-3"-5"6,-3-7 6,-2-5 4,2-1 7,9 6 7,10 7 7,10 6 7,10 4 2,13 4-2,12 3-3,13 3-3,13 1-4,17 1-6,15-1-6,16 1-6,10-1-5,7 1-1,6-1-2,7 1-2,4 5-1,3 14-1,3 11 1,4 14-1,-3 7 0,-5 3-3,-7 3-2,-5 4-1,-9 1-4,-9 0-2,-10 0-2,-8 0-3,-6-5-2,1-9-1,-1-10 0,1-8-2,-6-8 0,-8-2 0,-10-3-1,-9-3-1,-18-2-7,-24 0-14,-26 0-14,-24 0-14,-10 1-2,6 4 9,7 3 11,6 3 10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09"/>
    </inkml:context>
    <inkml:brush xml:id="br0">
      <inkml:brushProperty name="width" value="0.04736" units="cm"/>
      <inkml:brushProperty name="height" value="0.04736" units="cm"/>
      <inkml:brushProperty name="color" value="#F2395B"/>
    </inkml:brush>
  </inkml:definitions>
  <inkml:trace contextRef="#ctx0" brushRef="#br0">16450 4550 464,'-115'0'3,"23"0"7,22 0 6,22 0 6,24-2 10,29-3 13,28-3 13,28-2 13,28-3 1,28 1-15,28-1-13,29 1-14,11 1-8,-2 3-4,-3 3-3,-3 4-3,-7 4-5,-9 6-6,-10 7-5,-8 6-7,-12 3-4,-12 0-5,-13 0-3,-12 0-5,-12-4-3,-8-5-3,-10-7-2,-9-5-4,-16-4-3,-22 0-4,-22 0-4,-21 0-3,-10-4 2,3-5 10,3-7 8,4-5 10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09"/>
    </inkml:context>
    <inkml:brush xml:id="br0">
      <inkml:brushProperty name="width" value="0.04243" units="cm"/>
      <inkml:brushProperty name="height" value="0.04243" units="cm"/>
      <inkml:brushProperty name="color" value="#F2395B"/>
    </inkml:brush>
  </inkml:definitions>
  <inkml:trace contextRef="#ctx0" brushRef="#br0">16700 3750 518,'-205'-72'24,"41"6"-2,40 7-2,42 6-2,22 4 0,7 4 1,6 3 2,7 3 1,18 4 4,31 7 6,32 6 6,31 7 6,21 7 0,14 9-7,11 10-8,14 10-6,10 5-6,9 4-3,10 3-5,10 3-5,0-1-3,-5-2-7,-7-3-5,-5-3-6,-8-2-6,-5 0-4,-7 0-5,-5 0-6,-12 1 0,-16 4 3,-15 3 3,-15 3 4,-15 1-1,-12 1-2,-13-1-3,-12 1-3,-12-4 1,-8-6 4,-10-6 3,-9-6 5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09"/>
    </inkml:context>
    <inkml:brush xml:id="br0">
      <inkml:brushProperty name="width" value="0.03916" units="cm"/>
      <inkml:brushProperty name="height" value="0.03916" units="cm"/>
      <inkml:brushProperty name="color" value="#F2395B"/>
    </inkml:brush>
  </inkml:definitions>
  <inkml:trace contextRef="#ctx0" brushRef="#br0">16800 3850 561,'-83'0'34,"34"0"5,35 0 6,35 0 5,29-4 1,25-5-3,25-7-4,25-5-4,21-3-6,20 4-8,18 3-8,20 3-8,6 4-14,-2 7-18,-3 6-20,-3 7-18,-21 2-8,-37 1 1,-38-1 2,-37 1 3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11"/>
    </inkml:context>
    <inkml:brush xml:id="br0">
      <inkml:brushProperty name="width" value="0.03656" units="cm"/>
      <inkml:brushProperty name="height" value="0.03656" units="cm"/>
      <inkml:brushProperty name="color" value="#F2395B"/>
    </inkml:brush>
  </inkml:definitions>
  <inkml:trace contextRef="#ctx0" brushRef="#br0">47850 10500 601,'0'-47'4,"0"6"8,0 7 8,0 6 7,4 6 7,10 6 4,10 7 4,9 6 5,4 7-2,1 10-7,-1 10-8,1 9-6,-3 9-7,-2 9-5,-3 10-5,-3 10-5,-4 0-4,-3-5 1,-3-7 0,-2-5-1,0-8-1,7-5-2,6-7-2,7-5-2,4-15-2,3-22-3,3-22-2,4-21-2,7-23-3,13-21-1,12-22-2,13-22-1,-1-2-3,-11 19-2,-14 19-4,-11 19-2,-9 13-1,-3 10 2,-3 10 1,-2 9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05"/>
    </inkml:context>
    <inkml:brush xml:id="br0">
      <inkml:brushProperty name="width" value="0.05847" units="cm"/>
      <inkml:brushProperty name="height" value="0.05847" units="cm"/>
      <inkml:brushProperty name="color" value="#F2395B"/>
    </inkml:brush>
  </inkml:definitions>
  <inkml:trace contextRef="#ctx0" brushRef="#br0">73170 23194 376,'16'-15'1,"-1"2"2,1 3 2,0 1 2,-1 1 3,1 0 4,0 0 5,-1 1 3,1 0 2,-1 2-2,1 2-2,0 2-2,-1 1-2,1 2-3,0 0-3,-1 2-3,-1 1-2,-2 1-3,-4 3-2,-3 2-2,-1 1 0,0 1 4,0 2 4,0 0 3,-1 1 4,-1 1 4,0 1 4,-1 1 4,-2 2 2,-1 1-2,0 3-1,-1 1-1,-1 2-1,2 3 0,0 1 0,2 2 0,0 2-1,0 2-3,0 2-3,0 3-4,0-1-1,0 0-2,0-2-1,0 0-1,0-2 0,0 0 0,0-1 1,0-1 0,-1-3-1,0-2-5,-2-3-3,0-3-5,-1-3-5,-2-1-8,0-3-6,-1-1-8,-2-5-2,-2-8 2,-2-8 2,-1-8 2,-2-7 1,1-5 2,-1-6 1,0-6 0,0-6 1,-1-5-2,-1-4-1,-1-5-1,0 0 1,3 4 6,1 6 6,3 4 4,1 5 4,4 4 3,2 4 2,4 3 2,1 4 1,2 3-2,1 3-2,0 3 0,3 1 5,4 0 13,3 1 13,5-1 14,1 1 4,1 2-7,-1 2-5,1 3-5,-2 1-5,-3 4-4,-3 2-4,-2 4-3,-5 2-4,-2 5-1,-6 4-3,-2 3-2,-6 5-3,-6 5-2,-5 4-4,-6 6-2,-4 0-3,1-4-1,0-4-1,0-3-1,1-5 2,5-3 3,3-5 4,5-3 5,4-4 3,8-4 6,7-4 5,6-4 5,8-4-4,9-2-14,9-3-15,8-3-13,1-1-4,-8 4 6,-7 3 6,-9 3 6,-4 0-2,-1 0-11,-1-2-10,0 0-12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16"/>
    </inkml:context>
    <inkml:brush xml:id="br0">
      <inkml:brushProperty name="width" value="0.04367" units="cm"/>
      <inkml:brushProperty name="height" value="0.04367" units="cm"/>
      <inkml:brushProperty name="color" value="#00BFF3"/>
    </inkml:brush>
  </inkml:definitions>
  <inkml:trace contextRef="#ctx0" brushRef="#br0">42450 13500 503,'-47'3'36,"6"6"3,7 7 5,6 6 2,4 4 0,4 4-6,3 3-4,3 3-7,1 6-3,1 9-2,-1 10-3,1 10-3,1 7-1,3 6-2,3 7 0,4 6-1,4-2-2,6-9-3,7-10-3,6-8-3,6-11-2,6-8-3,7-10-1,6-9-2,6-12-3,6-11 0,7-14-3,6-11-1,1-15 0,-3-16 1,-3-15 3,-2-15 1,-1-17-1,3-15-4,3-15-6,4-16-5,-4-5 0,-9 6 4,-10 7 3,-8 6 4,-12 13 3,-12 23 3,-13 22 2,-12 22 3,-12 13 1,-8 7 1,-10 6-1,-9 7 1,-12 8-3,-11 14-3,-14 11-4,-11 14-4,-9 11-5,-3 14-5,-3 11-5,-2 14-5,6-1-2,20-12-1,18-13 0,20-12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11"/>
    </inkml:context>
    <inkml:brush xml:id="br0">
      <inkml:brushProperty name="width" value="0.04349" units="cm"/>
      <inkml:brushProperty name="height" value="0.04349" units="cm"/>
      <inkml:brushProperty name="color" value="#F2395B"/>
    </inkml:brush>
  </inkml:definitions>
  <inkml:trace contextRef="#ctx0" brushRef="#br0">53500 15400 505,'25'25'139,"0"0"-31,0 0-31,0 0-30,0 0-18,0 0-5,0 0-5,0 0-6,0 0-3,0 0-2,0 0-2,0 0-2,-2 1-1,-3 4-1,-3 3 1,-2 3 0,2-8-8,9-19-13,10-18-15,10-19-13,13-44-6,19-69 2,19-68 2,19-69 2,-1-15 2,-18 42-1,-19 40-1,-18 41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18"/>
    </inkml:context>
    <inkml:brush xml:id="br0">
      <inkml:brushProperty name="width" value="0.04194" units="cm"/>
      <inkml:brushProperty name="height" value="0.04194" units="cm"/>
      <inkml:brushProperty name="color" value="#F2395B"/>
    </inkml:brush>
  </inkml:definitions>
  <inkml:trace contextRef="#ctx0" brushRef="#br0">69500 17350 524,'-63'-41'10,"26"19"21,24 19 21,26 19 20,13 9 3,4 0-16,3 0-14,3 0-16,6-4-10,9-5-6,10-7-7,10-5-6,-1-6-2,-9-3 2,-10-3 1,-8-2 2,-4-1 1,3 3 1,3 3 0,4 4 1,4 1 0,6 0 0,7 0 1,6 0 0,7-2-1,10-3-1,10-3-2,9-2-1,6-5-1,3-2-3,3-3-3,4-3-1,-1 1 0,-3 6 0,-3 7 2,-2 6 2,-3 6-1,1 6-1,-1 7-1,1 6-1,-3 3-1,-2 0 0,-3 0 0,-3 0 0,1-4-1,6-5-2,7-7-1,6-5-1,-1-8-1,-5-5-1,-7-7 0,-5-5 0,-9-3-1,-9 4-1,-10 3 0,-8 3-2,-11 1 0,-8 1-1,-10-1-1,-9 1-1,-12 1 0,-11 3 1,-14 3 1,-11 4 1,-7 1-1,0 0-5,0 0-4,0 0-5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18"/>
    </inkml:context>
    <inkml:brush xml:id="br0">
      <inkml:brushProperty name="width" value="0.03787" units="cm"/>
      <inkml:brushProperty name="height" value="0.03787" units="cm"/>
      <inkml:brushProperty name="color" value="#F2395B"/>
    </inkml:brush>
  </inkml:definitions>
  <inkml:trace contextRef="#ctx0" brushRef="#br0">69950 16200 580,'-27'-19'10,"-3"13"18,-3 12 19,-2 13 19,-6 13 2,-6 17-15,-6 15-14,-6 16-14,-9 9-8,-8 3-4,-10 3-3,-9 4-2,-1-6-2,10-11 1,10-14 1,9-11 1,1-4-3,-6 6-7,-6 7-7,-6 6-6,5-2-1,20-9 4,18-10 4,20-8 4,17-8 3,20-2 2,18-3 1,20-3 1,14-2 0,14 0-3,11 0-2,14 0-3,3 3-4,-2 6-5,-3 7-7,-3 6-5,-1 1-3,4-3-1,3-3 0,3-2-1,-8-8 2,-19-8 4,-18-10 4,-19-9 3,-10-5-2,1 0-6,-1 0-7,1 0-6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19"/>
    </inkml:context>
    <inkml:brush xml:id="br0">
      <inkml:brushProperty name="width" value="0.03519" units="cm"/>
      <inkml:brushProperty name="height" value="0.03519" units="cm"/>
      <inkml:brushProperty name="color" value="#F2395B"/>
    </inkml:brush>
  </inkml:definitions>
  <inkml:trace contextRef="#ctx0" brushRef="#br0">71300 14800 625,'4'-50'1,"10"0"1,10 0 3,9 0 1,6 4 3,3 10 5,3 10 5,4 9 5,4 7 2,6 7 0,7 6-1,6 7 0,-2 7-2,-9 9-4,-10 10-4,-8 10-4,-9 7-3,-6 6 0,-6 7-2,-6 6 0,-12 1 0,-15-3 3,-15-3 1,-16-2 1,-10-5-4,-3-2-13,-3-3-12,-2-3-12,-1-7-6,3-9 2,3-10 1,4-8 1,2-8 3,4-2 2,3-3 2,3-3 3,4-9 1,7-11 1,6-14 0,7-11 0,4-7 3,3 0 3,3 0 4,4 0 3,2 3 6,4 6 5,3 7 7,3 6 5,1 4 4,1 4 1,-1 3 1,1 3 2,-3 6 1,-2 9 4,-3 10 4,-3 10 3,-4 8 0,-3 10-1,-3 10-3,-2 9-1,-6 7-5,-6 7-4,-6 6-5,-6 7-6,-1 4-2,7 3-2,6 3-2,7 4-2,4-3-8,3-5-16,3-7-17,4-5-16,4-12-7,6-16 3,7-15 1,6-15 4,1-12 5,-3-6 10,-3-6 9,-2-6 9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20"/>
    </inkml:context>
    <inkml:brush xml:id="br0">
      <inkml:brushProperty name="width" value="0.03228" units="cm"/>
      <inkml:brushProperty name="height" value="0.03228" units="cm"/>
      <inkml:brushProperty name="color" value="#F2395B"/>
    </inkml:brush>
  </inkml:definitions>
  <inkml:trace contextRef="#ctx0" brushRef="#br0">72450 15000 681,'-22'-41'-6,"6"19"14,7 19 13,6 19 13,-1 18 5,-5 19-2,-7 19-2,-5 19-3,-3 5-3,4-5-5,3-7-4,3-5-5,1-9-4,1-9-2,-1-10-3,1-8-2,13-18-3,29-25-4,28-25-3,28-25-4,14-21-5,0-15-9,0-15-9,0-16-8,-5-5-3,-9 6 2,-10 7 4,-8 6 2,-14 9 4,-15 13 7,-15 12 6,-16 13 7,-13 10 6,-9 10 4,-10 10 6,-8 9 6,-9 10 2,-6 14 1,-6 11 0,-6 14 1,-1 7-1,7 3-4,6 3-3,7 4-3,5-3-6,7-5-7,6-7-8,7-5-7,11-8-3,20-5 3,18-7 5,20-5 2,8-4 4,1 0 3,-1 0 4,1 0 2,-6 0 2,-8 0 1,-10 0 1,-9 0 0,-7 1 0,-3 4 1,-3 3-1,-2 3 1,-5 6 2,-2 9 5,-3 10 4,-3 10 5,-7 4 5,-9 0 5,-10 0 5,-8 0 5,-4 0 4,3 0-2,3 0 0,4 0 0,4-2-3,6-3-6,7-3-5,6-2-6,9-5-2,13-2-1,12-3 0,13-3-1,7-6-5,4-5-11,3-7-10,3-5-12,3-6-8,3-3-7,3-3-7,4-2-7,-3-5 0,-5-2 6,-7-3 6,-5-3 6,-9-1 6,-9 4 7,-10 3 6,-8 3 7,-6-1 3,1-2 2,-1-3 0,1-3 3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20"/>
    </inkml:context>
    <inkml:brush xml:id="br0">
      <inkml:brushProperty name="width" value="0.03442" units="cm"/>
      <inkml:brushProperty name="height" value="0.03442" units="cm"/>
      <inkml:brushProperty name="color" value="#F2395B"/>
    </inkml:brush>
  </inkml:definitions>
  <inkml:trace contextRef="#ctx0" brushRef="#br0">74050 15350 639,'-93'-90'-2,"17"23"-4,15 22-4,16 22-3,9 12 2,3 3 11,3 3 10,4 4 10,4 4 7,6 6 3,7 7 4,6 6 3,1 9 1,-3 13-2,-3 12-1,-2 13-2,-3 13-3,1 17-5,-1 15-5,1 16-4,-4 15-7,-6 16-7,-6 15-6,-6 17-8,-1 3-5,7-5-5,6-7-3,7-5-5,4-20-5,3-31-5,3-31-6,4-31-6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20"/>
    </inkml:context>
    <inkml:brush xml:id="br0">
      <inkml:brushProperty name="width" value="0.02986" units="cm"/>
      <inkml:brushProperty name="height" value="0.02986" units="cm"/>
      <inkml:brushProperty name="color" value="#F2395B"/>
    </inkml:brush>
  </inkml:definitions>
  <inkml:trace contextRef="#ctx0" brushRef="#br0">73700 13850 736,'3'-49'-5,"6"4"8,7 3 8,6 3 7,4 6 5,4 9 2,3 10 1,3 10 2,-1 8 0,-2 10-2,-3 10-2,-3 9-3,-6 9-4,-5 9-5,-7 10-6,-5 10-5,-9 0-5,-9-5-2,-10-7-3,-8-5-2,-3-8-3,7-5 0,6-7-2,7-5-1,7-4 0,9 0 1,10 0 3,10 0 1,7-4 3,6-5 4,7-7 4,6-5 3,-1 3 2,-5 17 2,-7 15 0,-5 16 2,-17 7-1,-24 1-1,-26-1 0,-24 1-1,-13-3-3,0-2-4,0-3-4,0-3-4,4-6-7,10-5-7,10-7-10,9-5-7,6-8-1,3-5 5,3-7 7,4-5 6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20"/>
    </inkml:context>
    <inkml:brush xml:id="br0">
      <inkml:brushProperty name="width" value="0.02906" units="cm"/>
      <inkml:brushProperty name="height" value="0.02906" units="cm"/>
      <inkml:brushProperty name="color" value="#F2395B"/>
    </inkml:brush>
  </inkml:definitions>
  <inkml:trace contextRef="#ctx0" brushRef="#br0">74400 14200 757,'46'-22'-61,"-5"6"28,-7 7 26,-5 6 27,0 1 15,10-3 3,10-3 3,9-2 3,7-1-1,7 3-5,6 3-6,7 4-5,-1 2-8,-6 4-13,-6 3-11,-6 3-13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22"/>
    </inkml:context>
    <inkml:brush xml:id="br0">
      <inkml:brushProperty name="width" value="0.03616" units="cm"/>
      <inkml:brushProperty name="height" value="0.03616" units="cm"/>
      <inkml:brushProperty name="color" value="#F2395B"/>
    </inkml:brush>
  </inkml:definitions>
  <inkml:trace contextRef="#ctx0" brushRef="#br0">63650 11600 608,'-22'-72'1,"6"6"4,7 7 3,6 6 2,1 18 8,-3 32 12,-3 31 12,-2 32 11,-9 22 1,-12 17-10,-13 15-11,-12 16-10,-4 2-7,7-8-1,6-10-2,7-9-3,7-10-1,9-9-4,10-10-3,10-8-2,21-20-6,34-28-6,35-28-6,35-27-8,16-25-1,1-18 1,-1-19 1,1-18 3,-10-10 2,-19 0 1,-18 0 2,-19 0 1,-19 7 3,-19 17 3,-18 15 3,-19 16 2,-19 15 3,-19 16-1,-18 15 2,-19 17 0,-12 11 1,-2 10 1,-3 10 3,-3 9 1,4 7-2,13 7-6,12 6-6,13 7-5,10-3-2,10-8 2,10-10 3,9-9 2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23"/>
    </inkml:context>
    <inkml:brush xml:id="br0">
      <inkml:brushProperty name="width" value="0.03469" units="cm"/>
      <inkml:brushProperty name="height" value="0.03469" units="cm"/>
      <inkml:brushProperty name="color" value="#F2395B"/>
    </inkml:brush>
  </inkml:definitions>
  <inkml:trace contextRef="#ctx0" brushRef="#br0">64800 11900 634,'25'23'5,"0"-3"10,0-3 12,0-2 9,-2-1 4,-3 3-2,-3 3-4,-2 4-2,-5 7-4,-2 13-5,-3 12-5,-3 13-4,-7 7-3,-9 4 0,-10 3 1,-8 3 0,-3-4-4,7-8-6,6-10-8,7-9-7,8-10-5,14-9-5,11-10-4,14-8-4,11-15-1,14-19 0,11-18 2,14-19 1,0-10 0,-8 1 0,-10-1 0,-9 1 0,-9 4 1,-5 9 2,-7 10 2,-5 10 2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17"/>
    </inkml:context>
    <inkml:brush xml:id="br0">
      <inkml:brushProperty name="width" value="0.03405" units="cm"/>
      <inkml:brushProperty name="height" value="0.03405" units="cm"/>
      <inkml:brushProperty name="color" value="#00BFF3"/>
    </inkml:brush>
  </inkml:definitions>
  <inkml:trace contextRef="#ctx0" brushRef="#br0">41600 14400 646,'-32'75'94,"-11"0"-18,-14 0-20,-11 0-19,-7 0-12,0 0-4,0 0-4,0 0-4,-2 1-4,-3 4-4,-3 3-5,-2 3-4,-5 1-6,-2 1-8,-3-1-8,-3 1-8,4-7-5,13-12 0,12-13-2,13-12 0,9-9-1,6-2 3,7-3 2,6-3 1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23"/>
    </inkml:context>
    <inkml:brush xml:id="br0">
      <inkml:brushProperty name="width" value="0.03891" units="cm"/>
      <inkml:brushProperty name="height" value="0.03891" units="cm"/>
      <inkml:brushProperty name="color" value="#F2395B"/>
    </inkml:brush>
  </inkml:definitions>
  <inkml:trace contextRef="#ctx0" brushRef="#br0">65850 10850 565,'0'-82'9,"0"39"16,0 36 18,0 39 18,0 32 2,0 28-10,0 28-10,0 29-11,-4 18-7,-5 9-4,-7 10-5,-5 10-4,-6 7-3,-3 6 0,-3 7-2,-2 6 0,0 1-8,7-3-11,6-3-13,7-2-12,4-14-8,3-21-4,3-22-4,4-22-5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23"/>
    </inkml:context>
    <inkml:brush xml:id="br0">
      <inkml:brushProperty name="width" value="0.03286" units="cm"/>
      <inkml:brushProperty name="height" value="0.03286" units="cm"/>
      <inkml:brushProperty name="color" value="#F2395B"/>
    </inkml:brush>
  </inkml:definitions>
  <inkml:trace contextRef="#ctx0" brushRef="#br0">65850 10550 669,'-4'-46'5,"-5"10"11,-7 10 11,-5 9 11,-6 10 3,-3 14-1,-3 11-3,-2 14-1,-6 16-5,-6 22-6,-6 22-7,-6 23-6,-2 10-8,3 0-8,3 0-9,4 0-9,5-11-6,10-22-6,10-22-4,9-21-5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23"/>
    </inkml:context>
    <inkml:brush xml:id="br0">
      <inkml:brushProperty name="width" value="0.0305" units="cm"/>
      <inkml:brushProperty name="height" value="0.0305" units="cm"/>
      <inkml:brushProperty name="color" value="#F2395B"/>
    </inkml:brush>
  </inkml:definitions>
  <inkml:trace contextRef="#ctx0" brushRef="#br0">65800 10400 721,'71'51'62,"-5"4"-6,-7 3-4,-5 3-7,-6 3-9,-3 3-15,-3 3-14,-2 4-16,-5-3-15,-2-5-17,-3-7-16,-3-5-18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24"/>
    </inkml:context>
    <inkml:brush xml:id="br0">
      <inkml:brushProperty name="width" value="0.04291" units="cm"/>
      <inkml:brushProperty name="height" value="0.04291" units="cm"/>
      <inkml:brushProperty name="color" value="#F2395B"/>
    </inkml:brush>
  </inkml:definitions>
  <inkml:trace contextRef="#ctx0" brushRef="#br0">64850 19800 512,'-2'187'10,"-3"-24"20,-3-26 19,-2-24 20,-8-6 7,-8 17-8,-10 15-7,-9 16-6,-2 9-14,6 3-18,7 3-18,6 4-17,3-10-16,0-22-12,0-22-12,0-21-11,4-29-5,10-34 4,10-35 3,9-33 4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24"/>
    </inkml:context>
    <inkml:brush xml:id="br0">
      <inkml:brushProperty name="width" value="0.03594" units="cm"/>
      <inkml:brushProperty name="height" value="0.03594" units="cm"/>
      <inkml:brushProperty name="color" value="#F2395B"/>
    </inkml:brush>
  </inkml:definitions>
  <inkml:trace contextRef="#ctx0" brushRef="#br0">64600 20900 612,'3'-47'25,"6"6"-1,7 7-2,6 6-3,6 3 3,6 0 4,7 0 5,6 0 6,6 1 0,6 4-2,7 3-2,6 3-3,1 1-6,-3 1-8,-3-1-9,-2 1-10,-6 1-2,-6 3 3,-6 3 4,-6 4 3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24"/>
    </inkml:context>
    <inkml:brush xml:id="br0">
      <inkml:brushProperty name="width" value="0.04653" units="cm"/>
      <inkml:brushProperty name="height" value="0.04653" units="cm"/>
      <inkml:brushProperty name="color" value="#F2395B"/>
    </inkml:brush>
  </inkml:definitions>
  <inkml:trace contextRef="#ctx0" brushRef="#br0">65800 19750 472,'0'-50'3,"0"0"4,0 0 6,0 0 5,0 12 7,0 26 9,0 24 10,0 26 9,0 22 3,0 23-6,0 22-4,0 22-5,-4 15-5,-5 9-5,-7 10-5,-5 10-5,-4 13-6,0 19-7,0 19-7,0 19-8,3-1-2,6-18 4,7-19 2,6-18 3,3-26-2,0-31-10,0-31-9,0-31-9,0-18-13,0-3-15,0-3-15,0-2-16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24"/>
    </inkml:context>
    <inkml:brush xml:id="br0">
      <inkml:brushProperty name="width" value="0.03184" units="cm"/>
      <inkml:brushProperty name="height" value="0.03184" units="cm"/>
      <inkml:brushProperty name="color" value="#F2395B"/>
    </inkml:brush>
  </inkml:definitions>
  <inkml:trace contextRef="#ctx0" brushRef="#br0">66050 20050 690,'4'-71'8,"10"10"16,10 10 15,9 9 17,13 7 1,20 7-10,18 6-12,20 7-11,10 4-10,3 3-9,3 3-8,4 4-10,-6 2-9,-11 4-8,-14 3-9,-11 3-9,-14-1-3,-11-2 2,-14-3 2,-11-3 3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24"/>
    </inkml:context>
    <inkml:brush xml:id="br0">
      <inkml:brushProperty name="width" value="0.04375" units="cm"/>
      <inkml:brushProperty name="height" value="0.04375" units="cm"/>
      <inkml:brushProperty name="color" value="#F2395B"/>
    </inkml:brush>
  </inkml:definitions>
  <inkml:trace contextRef="#ctx0" brushRef="#br0">67200 18800 502,'-49'-2'6,"4"-3"12,3-3 12,3-2 12,3 0 5,3 7-1,3 6-2,4 7-1,4 10-2,6 16-1,7 15-3,6 17-2,3 14-4,0 17-10,0 15-8,0 16-10,3 9-5,6 3-6,7 3-5,6 4-5,1-14-14,-3-27-21,-3-28-21,-2-28-23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27"/>
    </inkml:context>
    <inkml:brush xml:id="br0">
      <inkml:brushProperty name="width" value="0.04276" units="cm"/>
      <inkml:brushProperty name="height" value="0.04276" units="cm"/>
      <inkml:brushProperty name="color" value="#F2395B"/>
    </inkml:brush>
  </inkml:definitions>
  <inkml:trace contextRef="#ctx0" brushRef="#br0">86350 11400 514,'25'-68'60,"0"17"-13,0 15-15,0 16-12,6 7-4,13 1 8,12-1 8,13 1 8,2 1 0,-5 3-7,-7 3-7,-5 4-7,-6 2-7,-3 4-5,-3 3-7,-2 3-4,-6 4-6,-6 7-2,-6 6-4,-6 7-3,-9 7-1,-8 9 1,-10 10 1,-9 10 0,-10 0 1,-9-5 3,-10-7 2,-8-5 2,-3-8 3,7-5 4,6-7 4,7-5 5,15-3 4,25 4 3,25 3 3,25 3 3,7 1-1,-8 1-4,-10-1-6,-9 1-4,-7-1-2,-3 1-1,-3-1-1,-2 1 1,-8-1-1,-8 1 1,-10-1 1,-9 1 1,-5-3 0,0-2-2,0-3 0,0-3-2,-2-4-1,-3-3-4,-3-3-4,-2-2-2,-3-6-3,1-6 0,-1-6 0,1-6-1,2-10-2,7-12-2,6-13-3,7-12-2,4-10-2,3-6 2,3-6 0,4-6 1,1-2 4,0 3 4,0 3 6,0 4 5,0 7 2,0 13-2,0 12-2,0 13-1,-2 7 5,-3 4 14,-3 3 13,-2 3 13,-3 15 10,1 29 8,-1 28 7,1 28 7,-3 18-3,-2 10-14,-3 10-13,-3 9-14,-2 4-10,0 1-8,0-1-8,0 1-8,1 1-8,4 3-10,3 3-10,3 4-10,3-9-2,3-18 4,3-19 4,4-18 5,2-17 0,4-11-3,3-14-3,3-11-3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28"/>
    </inkml:context>
    <inkml:brush xml:id="br0">
      <inkml:brushProperty name="width" value="0.04001" units="cm"/>
      <inkml:brushProperty name="height" value="0.04001" units="cm"/>
      <inkml:brushProperty name="color" value="#F2395B"/>
    </inkml:brush>
  </inkml:definitions>
  <inkml:trace contextRef="#ctx0" brushRef="#br0">88150 11700 549,'0'-63'10,"0"26"19,0 24 19,0 26 19,0 18 4,0 13-11,0 12-11,0 13-12,-8 10-8,-16 10-7,-15 10-7,-15 9-5,-12 1-6,-6-6-6,-6-6-4,-6-6-6,-1-9-2,7-8 1,6-10 1,7-9 1,5-10-4,7-9-9,6-10-8,7-8-8,7-11-5,9-8 1,10-10 0,10-9-1,2-5 3,-3 0 4,-3 0 4,-2 0 5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17"/>
    </inkml:context>
    <inkml:brush xml:id="br0">
      <inkml:brushProperty name="width" value="0.0375" units="cm"/>
      <inkml:brushProperty name="height" value="0.0375" units="cm"/>
      <inkml:brushProperty name="color" value="#00BFF3"/>
    </inkml:brush>
  </inkml:definitions>
  <inkml:trace contextRef="#ctx0" brushRef="#br0">38350 15350 586,'-46'7'39,"10"17"9,10 15 8,9 16 9,6 13-2,3 14-11,3 11-13,4 14-11,1 8-11,0 7-11,0 6-10,0 7-11,-2-1-8,-3-6-6,-3-6-6,-2-6-7,-3-12-2,1-15 0,-1-15 1,1-16 0,-1-23 2,1-27 3,-1-28 4,1-28 2,1-15 6,3 1 5,3-1 7,4 1 5,4-4 4,6-6 4,7-6 4,6-6 2,7 1 9,10 9 13,10 10 14,9 10 13,6 5 4,3 4-9,3 3-7,4 3-7,2 4-8,4 7-10,3 6-10,3 7-8,-4 4-6,-8 3-3,-10 3-1,-9 4-3,-9 1-6,-5 0-8,-7 0-9,-5 0-9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28"/>
    </inkml:context>
    <inkml:brush xml:id="br0">
      <inkml:brushProperty name="width" value="0.04959" units="cm"/>
      <inkml:brushProperty name="height" value="0.04959" units="cm"/>
      <inkml:brushProperty name="color" value="#F2395B"/>
    </inkml:brush>
  </inkml:definitions>
  <inkml:trace contextRef="#ctx0" brushRef="#br0">88100 11100 443,'71'-69'2,"-5"13"5,-7 12 5,-5 13 3,-8 9 4,-5 6 1,-7 7 0,-5 6 1,-4 6 0,0 6-2,0 7-1,0 6-3,-2 4 0,-3 4-2,-3 3-1,-2 3-1,-5 3 0,-2 3 2,-3 3 1,-3 4 2,-2 2 1,0 4 0,0 3 1,0 3 1,0 6 0,0 9 1,0 10 0,0 10 1,0 7 0,0 6-3,0 7 0,0 6-3,-4 1-2,-5-3-2,-7-3-4,-5-2-3,-3-6-2,4-6 0,3-6-1,3-6-2,1-10-1,1-12-4,-1-13-4,1-12-4,-4-16-6,-6-19-9,-6-18-9,-6-19-9,-1-22-2,7-25 5,6-25 5,7-25 4,8-10 7,14 7 4,11 6 6,14 7 5,3 7 4,-2 9 3,-3 10 4,-3 10 2,-2 8 3,0 10-1,0 10 1,0 9 0,-16 23 2,-31 38 0,-31 37 2,-31 38 1,-15 16 0,4-2 0,3-3-2,3-3-1,9-12 0,16-18-1,15-19 0,17-18 0,25-18 1,39-16 5,36-15 4,39-15 3,14-11-4,-5-2-15,-7-3-14,-5-3-14,-14 2-9,-18 10-3,-19 10-2,-18 9-4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29"/>
    </inkml:context>
    <inkml:brush xml:id="br0">
      <inkml:brushProperty name="width" value="0.04734" units="cm"/>
      <inkml:brushProperty name="height" value="0.04734" units="cm"/>
      <inkml:brushProperty name="color" value="#F2395B"/>
    </inkml:brush>
  </inkml:definitions>
  <inkml:trace contextRef="#ctx0" brushRef="#br0">61150 14400 464,'15'-75'6,"32"0"11,31 0 13,32 0 10,2 9 3,-24 19-8,-26 19-8,-24 19-8,-12 13-4,4 10-1,3 10 0,3 9-1,-2 7-1,-6 7-4,-6 6-2,-6 7-4,-10 4-2,-12 3-1,-13 3-1,-12 4-2,-7-3 1,1-5-2,-1-7 0,1-5 0,12-11-1,25-11 1,25-14-1,25-11 0,10-4 1,-2 6 1,-3 7 0,-3 6 1,-9 7 1,-11 10 0,-14 10 0,-11 9 1,-15 6 0,-16 3 1,-15 3 0,-15 4 1,-11-3 1,-2-5 0,-3-7-1,-3-5 1,-1-9 0,4-9-1,3-10 0,3-8 0,4-9-1,7-6 0,6-6-2,7-6 0,7-16-4,9-25-7,10-25-8,10-25-7,8-18-3,10-8 2,10-10 1,9-9 1,2 2 4,-2 17 7,-3 15 7,-3 16 6,-6 12 5,-5 9 1,-7 10 1,-5 10 2,-8 16 9,-5 26 18,-7 24 17,-5 26 18,-4 24 3,0 26-11,0 24-12,0 26-10,1 18-9,4 13-5,3 12-5,3 13-5,-2 16-3,-6 23 0,-6 22 1,-6 22 0,-1 8-10,7-2-21,6-3-20,7-3-19,7-23-11,9-40 3,10-40 0,10-41 2,2-32 5,-3-21 9,-3-22 9,-2-22 8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30"/>
    </inkml:context>
    <inkml:brush xml:id="br0">
      <inkml:brushProperty name="width" value="0.05075" units="cm"/>
      <inkml:brushProperty name="height" value="0.05075" units="cm"/>
      <inkml:brushProperty name="color" value="#F2395B"/>
    </inkml:brush>
  </inkml:definitions>
  <inkml:trace contextRef="#ctx0" brushRef="#br0">62750 14300 433,'-47'-68'4,"6"17"6,7 15 8,6 16 7,3 16 5,0 20 5,0 18 4,0 20 4,0 17 0,0 20-4,0 18-4,0 20-4,1 6-4,4-2-2,3-3-3,3-3-4,3-7-1,3-9 0,3-10-2,4-8-1,2-12-1,4-12 0,3-13-1,3-12-1,6-12-2,9-8-7,10-10-7,10-9-5,10-18-3,13-24 2,12-26 1,13-24 1,7-20-3,4-11-10,3-14-9,3-11-9,-10-1-3,-21 13 4,-22 12 4,-22 13 4,-19 10 5,-16 10 5,-15 10 5,-15 9 6,-15 10 5,-12 14 6,-13 11 5,-12 14 6,-10 16 3,-6 22 2,-6 22 2,-6 23 2,2 10 2,14 0 5,11 0 3,14 0 4,11-5 0,14-9-5,11-10-4,14-8-5,13-11-4,16-8-2,15-10-3,17-9-1,21-10-4,28-9-3,28-10-5,29-8-3,19-9-8,14-6-13,11-6-13,14-6-13,-15 4-5,-41 16 4,-40 15 2,-40 17 3,-21 5 2,0-3-2,0-3 0,0-2-1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32"/>
    </inkml:context>
    <inkml:brush xml:id="br0">
      <inkml:brushProperty name="width" value="0.04646" units="cm"/>
      <inkml:brushProperty name="height" value="0.04646" units="cm"/>
      <inkml:brushProperty name="color" value="#F2395B"/>
    </inkml:brush>
  </inkml:definitions>
  <inkml:trace contextRef="#ctx0" brushRef="#br0">92500 15700 473,'-24'120'130,"4"-9"-27,3-10-26,3-8-27,-1 3-15,-2 20-6,-3 18-5,-3 20-6,-2-1-3,0-19-1,0-18-2,0-19-1,1-10-4,4 1-6,3-1-5,3 1-6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32"/>
    </inkml:context>
    <inkml:brush xml:id="br0">
      <inkml:brushProperty name="width" value="0.03541" units="cm"/>
      <inkml:brushProperty name="height" value="0.03541" units="cm"/>
      <inkml:brushProperty name="color" value="#F2395B"/>
    </inkml:brush>
  </inkml:definitions>
  <inkml:trace contextRef="#ctx0" brushRef="#br0">92300 16300 621,'50'0'74,"0"0"-10,0 0-11,0 0-11,0 0-7,0 0-3,0 0-4,0 0-3,0 0-7,0 0-10,0 0-11,0 0-9,-2-2-10,-3-3-8,-3-3-8,-2-2-9,-6-5-4,-6-2-2,-6-3-1,-6-3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32"/>
    </inkml:context>
    <inkml:brush xml:id="br0">
      <inkml:brushProperty name="width" value="0.05304" units="cm"/>
      <inkml:brushProperty name="height" value="0.05304" units="cm"/>
      <inkml:brushProperty name="color" value="#F2395B"/>
    </inkml:brush>
  </inkml:definitions>
  <inkml:trace contextRef="#ctx0" brushRef="#br0">93300 15450 414,'21'-60'17,"-5"32"14,-7 31 17,-5 32 14,-8 22 5,-5 17-6,-7 15-7,-5 16-6,-3 12-7,4 9-5,3 10-5,3 10-7,-1 10-3,-2 13-4,-3 12-4,-3 13-2,-2-1-8,0-11-8,0-14-10,0-11-9,1-17-11,4-18-12,3-19-12,3-18-12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33"/>
    </inkml:context>
    <inkml:brush xml:id="br0">
      <inkml:brushProperty name="width" value="0.03702" units="cm"/>
      <inkml:brushProperty name="height" value="0.03702" units="cm"/>
      <inkml:brushProperty name="color" value="#F2395B"/>
    </inkml:brush>
  </inkml:definitions>
  <inkml:trace contextRef="#ctx0" brushRef="#br0">93350 17000 594,'25'-44'1,"0"13"2,0 12 1,0 13 3,9 7 9,19 4 14,19 3 16,19 3 16,-1 7 1,-18 14-13,-19 11-12,-18 14-13,-17 7-8,-11 3-2,-14 3-4,-11 4-2,-14 1-3,-11 0-4,-14 0-1,-11 0-4,-6-7-2,4-11 1,3-14 0,3-11 0,15-15 0,29-16 0,28-15-1,28-15 0,26-17-3,26-15-6,24-15-6,26-16-7,10-8-5,-3 0-8,-3 0-6,-2 0-7,-17 10 1,-28 23 8,-28 22 9,-27 22 8,-14 8 6,4-2 2,3-3 1,3-3 3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33"/>
    </inkml:context>
    <inkml:brush xml:id="br0">
      <inkml:brushProperty name="width" value="0.04626" units="cm"/>
      <inkml:brushProperty name="height" value="0.04626" units="cm"/>
      <inkml:brushProperty name="color" value="#F2395B"/>
    </inkml:brush>
  </inkml:definitions>
  <inkml:trace contextRef="#ctx0" brushRef="#br0">95650 14600 475,'-25'-13'50,"0"26"5,0 24 4,0 26 4,1 19-2,4 17-8,3 15-9,3 16-7,1 15-7,1 16-5,-1 15-5,1 17-4,-4 21-6,-6 28-8,-6 28-8,-6 29-7,-4 2-2,1-21 5,-1-22 4,1-22 4,1-24-3,3-24-13,3-26-12,4-24-13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33"/>
    </inkml:context>
    <inkml:brush xml:id="br0">
      <inkml:brushProperty name="width" value="0.03713" units="cm"/>
      <inkml:brushProperty name="height" value="0.03713" units="cm"/>
      <inkml:brushProperty name="color" value="#F2395B"/>
    </inkml:brush>
  </inkml:definitions>
  <inkml:trace contextRef="#ctx0" brushRef="#br0">95600 14350 592,'-2'-46'5,"-3"10"10,-3 10 9,-2 9 11,-6 9 5,-6 9 2,-6 10 1,-6 10 3,-7 13-3,-6 19-6,-6 19-6,-6 19-7,-9 10-8,-8 4-9,-10 3-11,-9 3-8,2-7-11,17-15-12,15-15-11,16-16-11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33"/>
    </inkml:context>
    <inkml:brush xml:id="br0">
      <inkml:brushProperty name="width" value="0.02875" units="cm"/>
      <inkml:brushProperty name="height" value="0.02875" units="cm"/>
      <inkml:brushProperty name="color" value="#F2395B"/>
    </inkml:brush>
  </inkml:definitions>
  <inkml:trace contextRef="#ctx0" brushRef="#br0">95750 14100 765,'114'3'7,"-22"6"13,-22 7 14,-21 6 14,-10 12 0,3 19-11,3 19-13,4 19-12,-4 1-7,-9-16-6,-10-15-3,-8-15-5,-6-11-10,1-2-17,-1-3-16,1-3-17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17"/>
    </inkml:context>
    <inkml:brush xml:id="br0">
      <inkml:brushProperty name="width" value="0.03959" units="cm"/>
      <inkml:brushProperty name="height" value="0.03959" units="cm"/>
      <inkml:brushProperty name="color" value="#00BFF3"/>
    </inkml:brush>
  </inkml:definitions>
  <inkml:trace contextRef="#ctx0" brushRef="#br0">39200 15450 555,'-24'-16'44,"4"19"6,3 19 5,3 19 6,3 16-1,3 17-9,3 15-9,4 16-8,1 29-9,0 44-9,0 44-9,0 44-10,0 5-4,0-30 3,0-32 1,0-30 2,0-31 1,0-28 0,0-28 2,0-27 0,1-15-13,4 0-31,3 0-28,3 0-30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33"/>
    </inkml:context>
    <inkml:brush xml:id="br0">
      <inkml:brushProperty name="width" value="0.03136" units="cm"/>
      <inkml:brushProperty name="height" value="0.03136" units="cm"/>
      <inkml:brushProperty name="color" value="#F2395B"/>
    </inkml:brush>
  </inkml:definitions>
  <inkml:trace contextRef="#ctx0" brushRef="#br0">95800 16500 701,'59'-4'24,"19"-5"11,19-7 12,19-5 12,10-4-2,4 0-16,3 0-15,3 0-17,-4 1-12,-8 4-12,-10 3-12,-9 3-11,-15 3-5,-18 3 3,-19 3 1,-18 4 2,-12-1 2,-3-3 1,-3-3 1,-2-2 2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34"/>
    </inkml:context>
    <inkml:brush xml:id="br0">
      <inkml:brushProperty name="width" value="0.04291" units="cm"/>
      <inkml:brushProperty name="height" value="0.04291" units="cm"/>
      <inkml:brushProperty name="color" value="#F2395B"/>
    </inkml:brush>
  </inkml:definitions>
  <inkml:trace contextRef="#ctx0" brushRef="#br0">96950 15600 512,'-47'-11'38,"6"28"13,7 28 11,6 29 14,4 19-1,4 14-14,3 11-12,3 14-14,3 5-11,3 1-11,3-1-10,4 1-10,-1-7-10,-3-12-10,-3-13-10,-2-12-10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35"/>
    </inkml:context>
    <inkml:brush xml:id="br0">
      <inkml:brushProperty name="width" value="0.05142" units="cm"/>
      <inkml:brushProperty name="height" value="0.05142" units="cm"/>
      <inkml:brushProperty name="color" value="#F2395B"/>
    </inkml:brush>
  </inkml:definitions>
  <inkml:trace contextRef="#ctx0" brushRef="#br0">98000 15500 427,'26'-22'6,"4"6"9,3 7 11,3 6 10,-1 7 7,-2 10 1,-3 10 2,-3 9 3,-4 9-3,-3 9-6,-3 10-6,-2 10-6,-12 5-8,-19 4-9,-18 3-9,-19 3-8,-15 3-6,-8 3-2,-10 3-1,-9 4-3,-5-3 0,0-5-1,0-7 0,0-5 0,4-8 1,10-5 3,10-7 3,9-5 2,20-12 4,31-16 3,32-15 3,31-15 3,28-17 2,25-15-1,25-15 1,25-16 0,12-7-5,1 4-9,-1 3-10,1 3-8,-4 1-6,-6 1-1,-6-1-1,-6 1-2,-12 1 3,-15 3 3,-15 3 5,-16 4 4,-16 2 4,-16 4 4,-15 3 4,-15 3 4,-12 4 4,-6 7 4,-6 6 4,-6 7 4,-4 2 6,1 1 9,-1-1 10,1 1 8,-4 8 8,-6 20 5,-6 18 7,-6 20 6,-2 11-3,3 7-11,3 6-12,4 7-11,2-1-9,4-6-4,3-6-4,3-6-5,12-18-8,22-28-12,22-28-12,23-27-11,11-20-6,4-9 2,3-10 2,3-8 1,-5-4 3,-12 3 1,-13 3 2,-12 4 1,-10 5 5,-6 10 4,-6 10 6,-6 9 5,-9 6 3,-8 3 2,-10 3 2,-9 4 0,-5 4 2,0 6 0,0 7 0,0 6 0,12 3 5,26 0 11,24 0 10,26 0 11,12 3 0,0 6-11,0 7-10,0 6-10,-7 4-5,-11 4 3,-14 3 1,-11 3 2,-9 4 2,-3 7 1,-3 6 2,-2 7 2,-11 2 0,-15 1-2,-15-1 0,-16 1-1,-7-3-3,4-2-1,3-3-4,3-3-1,12-6-9,22-5-12,22-7-13,23-5-13,10-12-5,0-16 5,0-15 4,0-15 5,0-11 2,0-2 1,0-3-1,0-3 1,-2-6 1,-3-5 1,-3-7 0,-2-5 2,-5-6 2,-2-3 4,-3-3 3,-3-2 3,-4 2 5,-3 9 5,-3 10 4,-2 10 5,-5 14 15,-2 23 25,-3 22 24,-3 22 25,-4 18 4,-3 16-14,-3 15-15,-2 17-15,-3 13-12,1 13-8,-1 12-8,1 13-9,1 12-7,3 13-8,3 12-6,4 13-7,-3-1-6,-5-11-3,-7-14-4,-5-11-3,-3-20-2,4-24-2,3-26-2,3-24 0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35"/>
    </inkml:context>
    <inkml:brush xml:id="br0">
      <inkml:brushProperty name="width" value="0.03481" units="cm"/>
      <inkml:brushProperty name="height" value="0.03481" units="cm"/>
      <inkml:brushProperty name="color" value="#F2395B"/>
    </inkml:brush>
  </inkml:definitions>
  <inkml:trace contextRef="#ctx0" brushRef="#br0">101900 15200 631,'28'-27'3,"6"-3"4,7-3 4,6-2 5,3 2 6,0 9 8,0 10 8,0 10 8,3 5 1,6 4-4,7 3-5,6 3-4,-2 4-10,-9 7-14,-10 6-15,-8 7-13,-8-1-15,-2-6-17,-3-6-15,-3-6-17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36"/>
    </inkml:context>
    <inkml:brush xml:id="br0">
      <inkml:brushProperty name="width" value="0.04459" units="cm"/>
      <inkml:brushProperty name="height" value="0.04459" units="cm"/>
      <inkml:brushProperty name="color" value="#F2395B"/>
    </inkml:brush>
  </inkml:definitions>
  <inkml:trace contextRef="#ctx0" brushRef="#br0">78850 18250 493,'-68'-24'6,"17"4"13,15 3 11,16 3 14,13 3 3,14 3-2,11 3-4,14 4-2,8-1-5,7-3-6,6-3-4,7-2-5,15-1-3,25 3 0,25 3 0,25 4 0,21-1 0,20-3-1,18-3-1,20-2-1,6-5-5,-2-2-8,-3-3-8,-3-3-9,-10-1-4,-16 4 2,-15 3 1,-15 3 2,-17 3-5,-15 3-13,-15 3-12,-16 4-12,-16 2-5,-16 4 5,-15 3 4,-15 3 4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37"/>
    </inkml:context>
    <inkml:brush xml:id="br0">
      <inkml:brushProperty name="width" value="0.04196" units="cm"/>
      <inkml:brushProperty name="height" value="0.04196" units="cm"/>
      <inkml:brushProperty name="color" value="#F2395B"/>
    </inkml:brush>
  </inkml:definitions>
  <inkml:trace contextRef="#ctx0" brushRef="#br0">82150 16850 524,'-15'-43'9,"23"17"20,22 15 19,22 16 20,10 10 2,1 7-11,-1 6-13,1 7-12,1 5-8,3 7-2,3 6-4,4 7-3,-1 0-4,-3-2-4,-3-3-6,-2-3-4,-8-2-4,-8 0-3,-10 0-3,-9 0-4,-10 0-1,-9 0-1,-10 0-1,-8 0-1,-9-4 2,-6-5 4,-6-7 3,-6-5 4,-13 0 1,-19 10-2,-18 10-1,-19 9-2,-15 7-4,-8 7-8,-10 6-7,-9 7-8,9-6-1,28-15 6,28-15 6,29-16 7,13-8 0,1 0-4,-1 0-4,1 0-4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37"/>
    </inkml:context>
    <inkml:brush xml:id="br0">
      <inkml:brushProperty name="width" value="0.03488" units="cm"/>
      <inkml:brushProperty name="height" value="0.03488" units="cm"/>
      <inkml:brushProperty name="color" value="#F2395B"/>
    </inkml:brush>
  </inkml:definitions>
  <inkml:trace contextRef="#ctx0" brushRef="#br0">80800 15000 630,'-60'-8'8,"-18"34"17,-19 35 16,-18 35 17,-3 10 2,17-12-12,15-13-11,16-12-12,9-7-7,3 1-2,3-1-3,4 1-2,-1 2-3,-3 7-7,-3 6-4,-2 7-6,3-4-8,14-12-8,11-13-10,14-12-8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37"/>
    </inkml:context>
    <inkml:brush xml:id="br0">
      <inkml:brushProperty name="width" value="0.03962" units="cm"/>
      <inkml:brushProperty name="height" value="0.03962" units="cm"/>
      <inkml:brushProperty name="color" value="#F2395B"/>
    </inkml:brush>
  </inkml:definitions>
  <inkml:trace contextRef="#ctx0" brushRef="#br0">80450 15250 555,'23'-19'48,"-3"13"-6,-3 12-5,-2 13-6,-5 10-1,-2 10-1,-3 10 2,-3 9 0,-4 6-1,-3 3-2,-3 3-3,-2 4-2,-1-3-3,3-5-4,3-7-3,4-5-5,10-19-5,19-27-9,19-28-7,19-28-9,12-21-2,6-12 4,7-13 2,6-12 4,1-9 0,-3-2 0,-3-3 0,-2-3-1,-11 8-1,-15 23-2,-15 22 0,-16 22 0,-15 18-7,-11 16-9,-14 15-11,-11 17-9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38"/>
    </inkml:context>
    <inkml:brush xml:id="br0">
      <inkml:brushProperty name="width" value="0.03885" units="cm"/>
      <inkml:brushProperty name="height" value="0.03885" units="cm"/>
      <inkml:brushProperty name="color" value="#F2395B"/>
    </inkml:brush>
  </inkml:definitions>
  <inkml:trace contextRef="#ctx0" brushRef="#br0">81850 15350 566,'25'-25'5,"0"0"10,0 0 10,0 0 10,-2 0 3,-3 0-3,-3 0-5,-2 0-3,-3 0-5,1 0-6,-1 0-7,1 0-7,-7 3-3,-12 6 0,-13 7 0,-12 6-1,-12 9 1,-8 13 4,-10 12 3,-9 13 3,-5 9 0,0 6-2,0 7-1,0 6-3,4 1 2,10-3 7,10-3 6,9-2 6,13-6-2,20-6-11,18-6-10,20-6-12,11-13-6,7-19-3,6-18-2,7-19-3,0-10-2,-2 1-2,-3-1-3,-3 1-2,-6 1 4,-5 3 8,-7 3 10,-5 4 9,-4 4 8,0 6 10,0 7 8,0 6 10,0 7 3,0 10 0,0 10-1,0 9-1,0 4-2,0 1-4,0-1-3,0 1-4,1-3-16,4-2-24,3-3-27,3-3-26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38"/>
    </inkml:context>
    <inkml:brush xml:id="br0">
      <inkml:brushProperty name="width" value="0.03174" units="cm"/>
      <inkml:brushProperty name="height" value="0.03174" units="cm"/>
      <inkml:brushProperty name="color" value="#F2395B"/>
    </inkml:brush>
  </inkml:definitions>
  <inkml:trace contextRef="#ctx0" brushRef="#br0">82450 14800 693,'51'-24'8,"4"4"17,3 3 17,3 3 17,4 3 2,7 3-13,6 3-14,7 4-12,0 1-15,-2 0-17,-3 0-17,-3 0-17,-9 1-9,-11 4-2,-14 3-1,-11 3-1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18"/>
    </inkml:context>
    <inkml:brush xml:id="br0">
      <inkml:brushProperty name="width" value="0.04322" units="cm"/>
      <inkml:brushProperty name="height" value="0.04322" units="cm"/>
      <inkml:brushProperty name="color" value="#00BFF3"/>
    </inkml:brush>
  </inkml:definitions>
  <inkml:trace contextRef="#ctx0" brushRef="#br0">43850 14950 509,'-19'-21'31,"13"10"10,12 10 11,13 9 11,10 10 0,10 14-8,10 11-7,9 14-9,7 3-6,7-2-8,6-3-6,7-3-7,2-1-6,1 4-2,-1 3-5,1 3-3,-4-2-8,-6-6-13,-6-6-11,-6-6-13,-9-6-8,-8-2-6,-10-3-5,-9-3-5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8:38"/>
    </inkml:context>
    <inkml:brush xml:id="br0">
      <inkml:brushProperty name="width" value="0.03986" units="cm"/>
      <inkml:brushProperty name="height" value="0.03986" units="cm"/>
      <inkml:brushProperty name="color" value="#F2395B"/>
    </inkml:brush>
  </inkml:definitions>
  <inkml:trace contextRef="#ctx0" brushRef="#br0">83300 14100 551,'-66'-33'64,"19"34"-2,19 35-2,19 35-2,5 25-6,-5 20-11,-7 18-9,-5 20-11,-3 5-5,4-6-1,3-6-1,3-6-1,1-15-17,1-21-33,-1-22-34,1-22-34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29"/>
    </inkml:context>
    <inkml:brush xml:id="br0">
      <inkml:brushProperty name="width" value="0.05214" units="cm"/>
      <inkml:brushProperty name="height" value="0.05214" units="cm"/>
      <inkml:brushProperty name="color" value="#F2395B"/>
    </inkml:brush>
  </inkml:definitions>
  <inkml:trace contextRef="#ctx0" brushRef="#br0">70300 12200 421,'-2'-47'5,"-3"6"8,-3 7 8,-2 6 9,-3 3 3,1 0-4,-1 0-4,1 0-4,-3-2-2,-2-3 0,-3-3-1,-3-2 0,-6-3-1,-5 1 0,-7-1 0,-5 1-1,-4 2 0,0 7-2,0 6-1,0 7 0,-4 4-2,-5 3-1,-7 3-1,-5 4-2,-6 2 0,-3 4 0,-3 3-1,-2 3 0,-5 6-1,-2 9-1,-3 10-1,-3 10-1,-4 4-1,-3 0-1,-3 0-1,-2 0-1,-1 3-1,3 6 2,3 7 0,4 6 2,-1 3 0,-3 0 0,-3 0 0,-2 0 1,-1 0 0,3 0 2,3 0 1,4 0 1,2 1 2,4 4 0,3 3 0,3 3 1,1 3 0,1 3-1,-1 3-1,1 4-1,1 4 0,3 6 0,3 7 1,4 6-1,2 3-1,4 0-1,3 0-1,3 0-1,4 0-2,7 0 2,6 0-1,7 0 1,4-2-1,3-3 0,3-3 0,4-2 0,4-1 0,6 3-2,7 3 1,6 4-1,4 1 0,4 0 0,3 0 0,3 0 1,6 0-1,9 0-1,10 0-1,10 0-1,7-4 0,6-5-1,7-7 0,6-5-1,6-8-1,6-5 2,7-7-1,6-5 1,4-8 0,4-5 1,3-7-1,3-5 1,4-11-1,7-11 1,6-14-1,7-11 0,5-12 1,7-9-2,6-10 0,7-8 0,0-11-1,-2-8 1,-3-10 0,-3-9 1,-2-10 0,0-9-1,0-10 0,0-8-2,-2-11 1,-3-8 1,-3-10 1,-2-9 0,-5-5 2,-2 0-1,-3 0 2,-3 0-1,-6 1 1,-5 4-1,-7 3 0,-5 3-1,-8 1 1,-5 1 1,-7-1 2,-5 1 1,-8-3 2,-5-2 0,-7-3 0,-5-3 1,-6 1-1,-3 6 0,-3 7-1,-2 6-1,-6 6-1,-6 6-1,-6 7 0,-6 6-1,-9 3-1,-8 0 0,-10 0 1,-9 0-1,-13-2-2,-16-3-1,-15-3-2,-15-2-2,-11 2 0,-2 9 1,-3 10 2,-3 10 2,-6 8 1,-5 10-1,-7 10 1,-5 9 0,-9 10-2,-9 14-7,-10 11-5,-8 14-6,5 8-1,22 7 2,22 6 3,23 7 4,13 0-3,6-2-7,7-3-7,6-3-7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30"/>
    </inkml:context>
    <inkml:brush xml:id="br0">
      <inkml:brushProperty name="width" value="0.04822" units="cm"/>
      <inkml:brushProperty name="height" value="0.04822" units="cm"/>
      <inkml:brushProperty name="color" value="#F2395B"/>
    </inkml:brush>
  </inkml:definitions>
  <inkml:trace contextRef="#ctx0" brushRef="#br0">28050 13200 456,'-24'-136'0,"4"28"2,3 28 0,3 29 1,-4 8 4,-8-8 8,-10-10 7,-9-9 7,-2 2 2,6 17-7,7 15-4,6 16-7,-4 5-1,-11-2 2,-14-3 2,-11-3 3,-9 2-1,-3 10 0,-3 10-2,-2 9 0,-8 10-2,-8 14-1,-10 11-1,-9 14-2,5 0-1,23-8-2,22-10-2,22-9-2,4 1-1,-12 13 0,-13 12 0,-12 13 1,-9 6-1,-2 0 1,-3 0 0,-3 0 0,1 3 1,6 6-1,7 7 2,6 6 0,6 6 0,6 6 1,7 7 1,6 6 1,7 3-1,10 0 1,10 0 0,9 0-1,7-2 0,7-3 1,6-3-1,7-2 1,7-6-1,9-6-3,10-6-1,10-6-2,7-4-1,6 1 0,7-1 0,6 1 0,4-4 0,4-6 0,3-6 0,3-6 1,4-4-1,7 1 2,6-1-1,7 1 1,11-4 0,20-6 1,18-6 0,20-6 0,2-9-1,-12-8-1,-13-10-2,-12-9-1,1-7-1,16-3 1,15-3 0,17-2 0,5-8 0,-3-8-2,-3-10 0,-2-9-2,-11-10-1,-15-9 1,-15-10-2,-16-8 1,-13-9-1,-9-6 1,-10-6 0,-8-6 0,-12-12 1,-12-15-1,-13-15 1,-12-16 0,-13-15 1,-12-11 1,-13-14 1,-12-11 1,-13 0 2,-12 17 1,-13 15 3,-12 16 2,-10 15 1,-6 16 1,-6 15 1,-6 17 1,-7 10 0,-6 6 1,-6 7 1,-6 6-1,-6 7 1,-2 10-2,-3 10 0,-3 9-1,-6 7-2,-5 7-4,-7 6-4,-5 7-4,-4 8-3,0 14-4,0 11-3,0 14-4,1 14-5,4 20-4,3 18-6,3 20-5,12 3 1,22-8 6,22-10 6,23-9 6,11-9-2,4-5-13,3-7-11,3-5-12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35"/>
    </inkml:context>
    <inkml:brush xml:id="br0">
      <inkml:brushProperty name="width" value="0.05723" units="cm"/>
      <inkml:brushProperty name="height" value="0.05723" units="cm"/>
      <inkml:brushProperty name="color" value="#F2395B"/>
    </inkml:brush>
  </inkml:definitions>
  <inkml:trace contextRef="#ctx0" brushRef="#br0">31900 31350 384,'-82'21'24,"39"-5"8,36-7 8,39-5 9,22-8 0,10-5-7,10-7-6,9-5-8,6-3-3,3 4-3,3 3-1,4 3-1,-1 4-2,-3 7-2,-3 6-2,-2 7-3,-3 2 0,1 1-1,-1-1-1,1 1 0,-1-1-2,1 1 1,-1-1-1,1 1-1,8-1 0,20 1-1,18-1 1,20 1-1,3 1 1,-8 3-1,-10 3 1,-9 4 1,-5-3-1,0-5-1,0-7-2,0-5 0,0-6-2,0-3-1,0-3 0,0-2-2,3-5 0,6-2 1,7-3-1,6-3 1,1-4 0,-3-3 1,-3-3 1,-2-2 1,-6 2 1,-6 9 0,-6 10 1,-6 10 1,-4 7-1,1 6 0,-1 7-1,1 6 0,-1 4-2,1 4 0,-1 3 0,1 3-1,1-1 0,3-2 0,3-3 2,4-3 0,1-6 0,0-5-1,0-7 0,0-5-1,3-4 0,6 0-1,7 0 0,6 0 1,-1 1-2,-5 4 1,-7 3 0,-5 3 0,-4-1-1,0-2 2,0-3-1,0-3 2,0-6-1,0-5 0,0-7 1,0-5-1,-2-6-1,-3-3 0,-3-3-1,-2-2-1,-3-1 1,1 3 0,-1 3 1,1 4 1,-3 4 1,-2 6 0,-3 7 1,-3 6 0,-2 4 1,0 4-1,0 3 1,0 3-1,-2 4 0,-3 7 0,-3 6-1,-2 7 0,-1 0 0,3-2-1,3-3 1,4-3-2,1-4 1,0-3-1,0-3-1,0-2 1,3-5-1,6-2-1,7-3-1,6-3-1,-1-2 0,-5 0 0,-7 0 0,-5 0 1,-6-2-1,-3-3-1,-3-3-1,-2-2-1,-8-1-1,-8 3-2,-10 3-1,-9 4-1,-7-3-4,-3-5-6,-3-7-8,-2-5-7,-12-4-8,-19 0-11,-18 0-9,-19 0-11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36"/>
    </inkml:context>
    <inkml:brush xml:id="br0">
      <inkml:brushProperty name="width" value="0.04348" units="cm"/>
      <inkml:brushProperty name="height" value="0.04348" units="cm"/>
      <inkml:brushProperty name="color" value="#F2395B"/>
    </inkml:brush>
  </inkml:definitions>
  <inkml:trace contextRef="#ctx0" brushRef="#br0">33600 23600 505,'-2'75'152,"-3"0"-36,-3 0-34,-2 0-35,-5 1-20,-2 4-4,-3 3-6,-3 3-4,-2 4-3,0 7-5,0 6-3,0 7-3,1-1-2,4-6 0,3-6 0,3-6-1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36"/>
    </inkml:context>
    <inkml:brush xml:id="br0">
      <inkml:brushProperty name="width" value="0.04146" units="cm"/>
      <inkml:brushProperty name="height" value="0.04146" units="cm"/>
      <inkml:brushProperty name="color" value="#F2395B"/>
    </inkml:brush>
  </inkml:definitions>
  <inkml:trace contextRef="#ctx0" brushRef="#br0">34150 23500 530,'26'-44'6,"4"13"13,3 12 13,3 13 11,3 4 7,3-3-2,3-3-1,4-2-1,2-1-5,4 3-4,3 3-7,3 4-6,-1 4-4,-2 6-6,-3 7-5,-3 6-5,-7 6-5,-9 6-3,-10 7-3,-8 6-4,-9 4-1,-6 4 1,-6 3 2,-6 3 1,-9 3 0,-8 3-2,-10 3 0,-9 4-2,-9 1 0,-5 0 1,-7 0 0,-5 0 2,-3-4 1,4-5-1,3-7 1,3-5 0,6-6 3,9-3 4,10-3 5,10-2 5,14-8 3,23-8 3,22-10 1,22-9 3,12-10-2,3-9-6,3-10-6,4-8-6,-3-4-5,-5 3-4,-7 3-5,-5 4-5,-14 5-7,-18 10-13,-19 10-11,-18 9-12,-12 2-1,-3-2 10,-3-3 9,-2-3 10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36"/>
    </inkml:context>
    <inkml:brush xml:id="br0">
      <inkml:brushProperty name="width" value="0.04846" units="cm"/>
      <inkml:brushProperty name="height" value="0.04846" units="cm"/>
      <inkml:brushProperty name="color" value="#F2395B"/>
    </inkml:brush>
  </inkml:definitions>
  <inkml:trace contextRef="#ctx0" brushRef="#br0">34150 24250 453,'-46'-35'12,"10"32"22,10 31 23,9 32 22,2 19 4,-2 10-18,-3 10-18,-3 9-16,-1 2-10,4-2-2,3-3-2,3-3-3,3-6-1,3-5-5,3-7-2,4-5-3,2-9-4,4-9-2,3-10-3,3-8-2,9-11-2,16-8-3,15-10-1,17-9-2,8-5 0,4 0-1,3 0 1,3 0 1,-4 1 0,-8 4 3,-10 3 3,-9 3 2,-10 6 4,-9 9 4,-10 10 5,-8 10 4,-11 5 3,-8 4 2,-10 3 2,-9 3 3,-9 1 0,-5 1-1,-7-1 0,-5 1-1,-8-3-1,-5-2-3,-7-3-2,-5-3-2,-6-1-4,-3 4-4,-3 3-7,-2 3-4,0-2-6,7-6-7,6-6-8,7-6-6,5-7-6,7-6-2,6-6-2,7-6-3,4-9-2,3-8 0,3-10 0,4-9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36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32900 26200 564,'-55'-22'35,"41"6"14,40 7 14,42 6 14,28 1-3,20-3-18,18-3-19,20-2-19,2-3-9,-12 1-2,-13-1-1,-12 1-2,-16-1-15,-19 1-30,-18-1-30,-19 1-30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37"/>
    </inkml:context>
    <inkml:brush xml:id="br0">
      <inkml:brushProperty name="width" value="0.05338" units="cm"/>
      <inkml:brushProperty name="height" value="0.05338" units="cm"/>
      <inkml:brushProperty name="color" value="#F2395B"/>
    </inkml:brush>
  </inkml:definitions>
  <inkml:trace contextRef="#ctx0" brushRef="#br0">35850 24200 412,'3'-38'59,"6"26"-2,7 24 0,6 26-2,-1 21-6,-5 19-10,-7 19-10,-5 19-10,-9 10-7,-9 4-2,-10 3-4,-8 3-2,-4-8-4,3-19-4,3-18-4,4-19-5,18-26-5,34-30-3,35-32-5,35-30-4,16-19 0,1-2 4,-1-3 5,1-3 4,-4 2 3,-6 10 1,-6 10 2,-6 9 1,-9 2-1,-8-2-4,-10-3-3,-9-3-4,-10-6-1,-9-5 1,-10-7 1,-8-5 1,-6-1 2,1 6 3,-1 7 4,1 6 3,-4 4 4,-6 4 5,-6 3 3,-6 3 4,-2 3 5,3 3 6,3 3 5,4 4 5,1 16 10,0 32 12,0 31 12,0 32 13,0 13-1,0-3-14,0-3-14,0-2-13,0 6-9,0 20-3,0 18-2,0 20-4,0-3-2,0-21-4,0-22-3,0-22-4,0-13-5,0-3-9,0-3-8,0-2-9,-4-19-11,-5-30-11,-7-32-11,-5-30-13,-3-15 2,4 3 15,3 3 16,3 4 14,1 1 6,1 0-4,-1 0-3,1 0-4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38"/>
    </inkml:context>
    <inkml:brush xml:id="br0">
      <inkml:brushProperty name="width" value="0.05171" units="cm"/>
      <inkml:brushProperty name="height" value="0.05171" units="cm"/>
      <inkml:brushProperty name="color" value="#F2395B"/>
    </inkml:brush>
  </inkml:definitions>
  <inkml:trace contextRef="#ctx0" brushRef="#br0">36650 23500 425,'-69'-10'52,"13"32"7,12 31 5,13 32 7,9 15-3,6 0-12,7 0-12,6 0-12,4 6-7,4 13-3,3 12-2,3 13-2,1 12-3,1 13-3,-1 12-4,1 13-2,-3-2-4,-2-16-2,-3-15-4,-3-15-2,-2-18-5,0-19-3,0-18-6,0-19-3,-10-26-8,-18-30-10,-19-32-10,-18-30-10,-9-23-1,4-12 9,3-13 9,3-12 9,6-4 7,9 7 5,10 6 5,10 7 5,5 8 5,4 14 7,3 11 5,3 14 7,3 14 11,3 20 14,3 18 15,4 20 15,1 14 2,0 14-12,0 11-10,0 14-11,-5 5-8,-9 1-7,-10-1-6,-8 1-5,-6-3-6,1-2-1,-1-3-3,1-3-3,-4-4-1,-6-3 0,-6-3-1,-6-2 1,-2-5-2,3-2 0,3-3 0,4-3-1,16-9 1,32-11 4,31-14 5,32-11 3,19-11 2,10-5-1,10-7 0,9-5-1,6-3-3,3 4-3,3 3-6,4 3-3,1 3-3,0 3 0,0 3 0,0 4-1,-4 1-2,-5 0-6,-7 0-5,-5 0-6,-11 0-6,-11 0-8,-14 0-7,-11 0-8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18"/>
    </inkml:context>
    <inkml:brush xml:id="br0">
      <inkml:brushProperty name="width" value="0.03775" units="cm"/>
      <inkml:brushProperty name="height" value="0.03775" units="cm"/>
      <inkml:brushProperty name="color" value="#00BFF3"/>
    </inkml:brush>
  </inkml:definitions>
  <inkml:trace contextRef="#ctx0" brushRef="#br0">45350 15000 582,'0'-40'23,"0"23"8,0 22 10,0 22 9,3 16 3,6 14-5,7 11-5,6 14-3,-1 7-7,-5 3-8,-7 3-7,-5 4-7,-4 1-9,0 0-10,0 0-7,0 0-10,-2-5-4,-3-9 2,-3-10 1,-2-8 1,-3-11-4,1-8-13,-1-10-12,1-9-11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38"/>
    </inkml:context>
    <inkml:brush xml:id="br0">
      <inkml:brushProperty name="width" value="0.04591" units="cm"/>
      <inkml:brushProperty name="height" value="0.04591" units="cm"/>
      <inkml:brushProperty name="color" value="#F2395B"/>
    </inkml:brush>
  </inkml:definitions>
  <inkml:trace contextRef="#ctx0" brushRef="#br0">37850 25700 479,'23'54'118,"-3"10"-22,-3 10-20,-2 9-23,-3 4-13,1 1-7,-1-1-8,1 1-6,-3 1-4,-2 3-1,-3 3-2,-3 4 0,-2-4-5,0-9-7,0-10-6,0-8-8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39"/>
    </inkml:context>
    <inkml:brush xml:id="br0">
      <inkml:brushProperty name="width" value="0.03652" units="cm"/>
      <inkml:brushProperty name="height" value="0.03652" units="cm"/>
      <inkml:brushProperty name="color" value="#F2395B"/>
    </inkml:brush>
  </inkml:definitions>
  <inkml:trace contextRef="#ctx0" brushRef="#br0">39150 22250 602,'95'25'85,"-9"0"-11,-10 0-11,-8 0-10,-4 0-11,3 0-8,3 0-9,4 0-9,-1 0-10,-3 0-12,-3 0-12,-2 0-11,-8 0-12,-8 0-13,-10 0-11,-9 0-13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39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38600 23400 551,'-68'25'27,"17"0"1,15 0 0,16 0 1,7 1 3,1 4 2,-1 3 4,1 3 3,-1 6-1,1 9-4,-1 10-4,1 10-5,-3 5-4,-2 4-6,-3 3-6,-3 3-5,-1-2-8,4-6-7,3-6-7,3-6-9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40"/>
    </inkml:context>
    <inkml:brush xml:id="br0">
      <inkml:brushProperty name="width" value="0.04809" units="cm"/>
      <inkml:brushProperty name="height" value="0.04809" units="cm"/>
      <inkml:brushProperty name="color" value="#F2395B"/>
    </inkml:brush>
  </inkml:definitions>
  <inkml:trace contextRef="#ctx0" brushRef="#br0">38700 23650 457,'31'-25'1,"13"0"4,12 0 2,13 0 4,10-2 4,10-3 6,10-3 6,9-2 7,7-1 1,7 3-3,6 3-2,7 4-3,0 2-3,-2 4-1,-3 3-2,-3 3-3,-7 3-2,-9 3-3,-10 3-4,-8 4-4,-14 4-3,-15 6-2,-15 7-2,-16 6-2,-13 6-1,-9 6-2,-10 7-1,-8 6-1,-11 3-2,-8 0 1,-10 0-1,-9 0 1,-9-2-2,-5-3 0,-7-3-2,-5-2-1,2-6 0,13-6 3,12-6 1,13-6 2,-9 1-1,-27 9-5,-28 10-4,-28 10-4,-4-1-2,22-9 4,22-10 3,23-8 3,11-8 3,4-2 2,3-3 3,3-3 3,4-6 2,7-5 2,6-7 4,7-5 1,13-6 3,22-3 1,22-3 2,23-2 1,11-3 1,4 1 3,3-1 2,3 1 1,-2 4 0,-6 9 0,-6 10-2,-6 10-1,-9 7-2,-8 6-1,-10 7-3,-9 6-3,-12 6-1,-11 6-5,-14 7-3,-11 6-3,-6-1-2,4-5 1,3-7 1,3-5 0,-10 5 1,-21 19-2,-22 19 0,-22 19-1,-11 7 0,0-3 0,0-3 1,0-2 1,3-8-1,6-8-2,7-10-2,6-9-3,9-10 1,13-9 5,12-10 3,13-8 5,12-12 3,13-12 1,12-13 2,13-12 1,13-10 1,17-6-3,15-6 0,16-6-2,5-1 0,-2 7 4,-3 6 2,-3 7 3,-4 5-1,-3 7-4,-3 6-3,-2 7-5,-15 7-10,-25 9-16,-25 10-16,-25 10-17,-15-3-1,-2-11 13,-3-14 13,-3-11 14,-1-6 8,4 4 3,3 3 2,3 3 3,3 6 11,3 9 18,3 10 18,4 10 20,4 10 6,6 13-4,7 12-5,6 13-4,3 9-5,0 6-6,0 7-6,0 6-7,0 6-5,0 6-5,0 7-4,0 6-6,0 1-4,0-3-4,0-3-5,0-2-4,0-6-5,0-6-8,0-6-7,0-6-7,0-21-11,0-34-17,0-35-14,0-33-17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40"/>
    </inkml:context>
    <inkml:brush xml:id="br0">
      <inkml:brushProperty name="width" value="0.04789" units="cm"/>
      <inkml:brushProperty name="height" value="0.04789" units="cm"/>
      <inkml:brushProperty name="color" value="#F2395B"/>
    </inkml:brush>
  </inkml:definitions>
  <inkml:trace contextRef="#ctx0" brushRef="#br0">39500 25700 459,'28'-74'2,"6"4"6,7 3 5,6 3 4,6 1 4,6 1 2,7-1 2,6 1 2,-1 5 1,-5 14-2,-7 11-2,-5 14-1,-6 10-2,-3 9-2,-3 10-1,-2 10-4,-9 13 0,-12 19 1,-13 19 0,-12 19 0,-12 10 0,-8 4 1,-10 3-1,-9 3 1,-5-4-1,0-8-1,0-10 0,0-9-2,3-10 0,6-9 1,7-10-1,6-8 1,12-14-7,19-15-15,19-15-13,19-16-14,13-16-10,10-16-4,10-15-4,9-15-5,-4-3-1,-15 14 3,-15 11 2,-16 14 3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42"/>
    </inkml:context>
    <inkml:brush xml:id="br0">
      <inkml:brushProperty name="width" value="0.05383" units="cm"/>
      <inkml:brushProperty name="height" value="0.05383" units="cm"/>
      <inkml:brushProperty name="color" value="#F2395B"/>
    </inkml:brush>
  </inkml:definitions>
  <inkml:trace contextRef="#ctx0" brushRef="#br0">42350 23000 408,'-8'-55'28,"-16"41"8,-15 40 7,-15 42 9,-9 19-1,1 1-10,-1-1-10,1 1-10,-1-4-5,1-6-2,-1-6-2,1-6-1,5-6-3,14-2-2,11-3-3,14-3-3,10-6-4,9-5-4,10-7-5,10-5-5,11-12-1,17-16 2,15-15 3,16-15 2,7-12-2,1-6-6,-1-6-8,1-6-7,-6-2-2,-8 3 3,-10 3 2,-9 4 3,-7 4 4,-3 6 8,-3 7 5,-2 6 8,-6 4 4,-6 4 2,-6 3 2,-6 3 3,-2 3 0,3 3 0,3 3-1,4 4 0,1 2 7,0 4 12,0 3 14,0 3 14,0 3 1,0 3-9,0 3-10,0 4-8,-2 5-11,-3 10-11,-3 10-10,-2 9-12,-12 1-8,-19-6-6,-18-6-6,-19-6-7,-13-2-1,-6 3 3,-6 3 5,-6 4 2,-1-1 6,7-3 6,6-3 5,7-2 6,2-5 5,1-2 4,-1-3 3,1-3 4,5-4 1,14-3 0,11-3-2,14-2 0,5 0 9,1 7 20,-1 6 21,1 7 20,1 7 5,3 9-9,3 10-10,4 10-10,-3 11-7,-5 17-7,-7 15-6,-5 16-6,-3 4-5,4-6-2,3-6-2,3-6-3,1-10-5,1-12-8,-1-13-7,1-12-7,4-19-12,9-25-14,10-25-15,10-25-15,5-25-1,4-25 11,3-25 13,3-25 12,3-11 7,3 3-1,3 3 0,4 4 1,-1 7 3,-3 13 5,-3 12 7,-2 13 6,-5 9 5,-2 6 5,-3 7 3,-3 6 5,-2 9 8,0 13 12,0 12 12,0 13 12,-2 13 3,-3 17-7,-3 15-8,-2 16-6,-6 13-4,-6 14-2,-6 11-2,-6 14-2,-4 3-2,1-2-2,-1-3-2,1-3-3,-1-4 0,1-3 0,-1-3 1,1-2 0,4-26-13,9-47-28,10-47-26,10-46-27,4-20-6,0 10 17,0 10 15,0 9 17,0 12 11,0 16 5,0 15 5,0 17 6,-4 14 6,-5 17 5,-7 15 6,-5 16 6,-4 2 3,0-8 1,0-10 0,0-9 2,4-21-9,10-31-16,10-31-17,9-31-16,7-21-6,7-9 4,6-10 4,7-8 5,5-3 5,7 7 9,6 6 8,7 7 7,4 4 4,3 3 1,3 3-1,4 4 1,-4 8 4,-9 17 9,-10 15 9,-8 16 10,-15 21 4,-19 29-2,-18 28-2,-19 28-1,-18 18-5,-15 10-8,-15 10-9,-16 9-8,-8 6-4,0 3-1,0 3 0,0 4 0,1-1-3,4-3-5,3-3-5,3-2-5,6-11-1,9-15 4,10-15 5,10-16 4,14-23 3,23-27 3,22-28 3,22-28 3,15-23-1,9-15-3,10-15-4,10-16-3,0-4-4,-5 10-2,-7 10-2,-5 9-3,-11 9-1,-11 9-1,-14 10-2,-11 10-1,-9 5 1,-3 4 0,-3 3 2,-2 3 0,-11-2 2,-15-6-1,-15-6-1,-16-6 1,-8-1 1,0 7 3,0 6 3,0 7 3,1 4 4,4 3 4,3 3 5,3 4 4,3 4 6,3 6 9,3 7 7,4 6 8,2 7 4,4 10-1,3 10-3,3 9 0,3 10-2,3 14 0,3 11-1,4 14 0,4 7-2,6 3-5,7 3-3,6 4-4,4 1-4,4 0-2,3 0-3,3 0-3,4-2-2,7-3-3,6-3 0,7-2-3,-3-3-1,-8 1-2,-10-1-3,-9 1-1,-9-4-1,-5-6 0,-7-6 0,-5-6 1,-11-4-2,-11 1-4,-14-1-3,-11 1-3,-14-1-5,-11 1-4,-14-1-5,-11 1-5,-6-4-2,4-6-1,3-6-1,3-6-1,7-10-2,14-12-6,11-13-5,14-12-4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42"/>
    </inkml:context>
    <inkml:brush xml:id="br0">
      <inkml:brushProperty name="width" value="0.05335" units="cm"/>
      <inkml:brushProperty name="height" value="0.05335" units="cm"/>
      <inkml:brushProperty name="color" value="#F2395B"/>
    </inkml:brush>
  </inkml:definitions>
  <inkml:trace contextRef="#ctx0" brushRef="#br0">45050 23950 412,'21'-13'13,"-5"26"28,-7 24 27,-5 26 27,-4 19 3,0 17-19,0 15-20,0 16-20,0 9-12,0 3-6,0 3-7,0 4-5,-2-6-3,-3-11 0,-3-14 0,-2-11 1,-5-31-19,-2-46-37,-3-47-36,-3-47-37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43"/>
    </inkml:context>
    <inkml:brush xml:id="br0">
      <inkml:brushProperty name="width" value="0.06617" units="cm"/>
      <inkml:brushProperty name="height" value="0.06617" units="cm"/>
      <inkml:brushProperty name="color" value="#F2395B"/>
    </inkml:brush>
  </inkml:definitions>
  <inkml:trace contextRef="#ctx0" brushRef="#br0">45700 23100 332,'251'-177'30,"-46"47"-2,-47 47-3,-47 48-3,-24 24-1,1 3-3,-1 3-1,1 4-1,-4 5-3,-6 10-1,-6 10-4,-6 9-1,-7 4-2,-6 1 2,-6-1 0,-6 1 1,-7-1 0,-6 1 1,-6-1 0,-6 1 0,-4-1 3,1 1 4,-1-1 3,1 1 5,-3 2 1,-2 7-1,-3 6-1,-3 7-2,-2 8 0,0 14-1,0 11 1,0 14 0,0 3 0,0-2-3,0-3-3,0-3-1,1 1-1,4 6-1,3 7-1,3 6 0,3 4-1,3 4-3,3 3-1,4 3-4,-1-4 0,-3-8-3,-3-10-1,-2-9-2,-5-10-1,-2-9 0,-3-10-1,-3-8 1,-20-20-9,-33-28-16,-35-28-16,-34-27-16,-16-26-5,3-22 7,3-22 7,4-21 6,1-15 5,0-6 4,0-6 3,0-6 3,6 4 4,13 16 6,12 15 5,13 17 5,10 13 4,10 13 3,10 12 3,9 13 1,7 9 6,7 6 6,6 7 6,7 6 8,7 4 4,9 4 3,10 3 4,10 3 2,10 3-1,13 3-4,12 3-4,13 4-5,10-1-5,10-3-3,10-3-5,9-2-4,-2-3-4,-12 1-5,-13-1-5,-12 1-6,-7-3-3,1-2-5,-1-3-4,1-3-4,-12-2-3,-21 0-2,-22 0-3,-22 0-1,-15 0 2,-5 0 8,-7 0 7,-5 0 7,-3 1 6,4 4 5,3 3 4,3 3 4,3 1 7,3 1 12,3-1 11,4 1 11,7 16 5,13 35-2,12 35-3,13 34-1,4 21-5,-3 10-5,-3 10-5,-2 9-6,-5 2-4,-2-2-3,-3-3-2,-3-3-3,-4-10-2,-3-16-4,-3-15-3,-2-15-3,-11-21-8,-15-25-13,-15-25-14,-16-25-12,-5-24-4,6-21 6,7-22 7,6-22 6,7-15 5,10-5 1,10-7 3,9-5 1,7 3 3,7 17 4,6 15 4,7 16 5,5 13 3,7 14 0,6 11 1,7 14 1,2 7 2,1 3 5,-1 3 3,1 4 5,-4 10 5,-6 19 5,-6 19 6,-6 19 5,-10 7 0,-12-3-6,-13-3-5,-12-2-7,-10 0-3,-6 7-1,-6 6-2,-6 7-1,-4 4-2,1 3 0,-1 3-2,1 4 0,-3-1-2,-2-3 0,-3-3-1,-3-2 0,-1-5 0,4-2-1,3-3 2,3-3-1,4-7 1,7-9-2,6-10 0,7-8-1,19-18-4,35-25-10,35-25-8,34-25-9,21-15-3,10-2 4,10-3 5,9-3 4,-7 4 3,-21 13 3,-22 12 3,-22 13 4,-13 4-7,-3-3-14,-3-3-14,-2-2-14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43"/>
    </inkml:context>
    <inkml:brush xml:id="br0">
      <inkml:brushProperty name="width" value="0.04733" units="cm"/>
      <inkml:brushProperty name="height" value="0.04733" units="cm"/>
      <inkml:brushProperty name="color" value="#F2395B"/>
    </inkml:brush>
  </inkml:definitions>
  <inkml:trace contextRef="#ctx0" brushRef="#br0">49700 21650 464,'17'-13'8,"-16"26"15,-15 24 16,-15 26 14,-7 10 4,3-3-10,3-3-9,4-2-11,-1 3-4,-3 14-1,-3 11-1,-2 14-1,0-1-3,7-12-4,6-13-6,7-12-4,8-13-6,14-12-6,11-13-7,14-12-6,8-12-2,7-8 2,6-10 1,7-9 3,2-2 1,1 6-1,-1 7 2,1 6-1,-7 6 5,-12 6 8,-13 7 9,-12 6 8,-10 4 4,-6 4-3,-6 3 0,-6 3-3,-9 6 3,-8 9 8,-10 10 8,-9 10 8,-9 5 1,-5 4-5,-7 3-6,-5 3-5,-8 4-5,-5 7-7,-7 6-6,-5 7-5,-12 8-5,-16 14-2,-15 11-2,-15 14-3,-3-3-4,14-15-10,11-15-10,14-16-8,11-16-5,14-16-2,11-15 0,14-15-1,10-17 1,9-15 4,10-15 4,10-16 5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44"/>
    </inkml:context>
    <inkml:brush xml:id="br0">
      <inkml:brushProperty name="width" value="0.03533" units="cm"/>
      <inkml:brushProperty name="height" value="0.03533" units="cm"/>
      <inkml:brushProperty name="color" value="#F2395B"/>
    </inkml:brush>
  </inkml:definitions>
  <inkml:trace contextRef="#ctx0" brushRef="#br0">48150 24150 622,'159'-2'14,"-31"-3"11,-31-3 11,-31-2 12,-12 0 3,10 7-3,10 6-4,9 7-3,-1 8-8,-8 14-10,-10 11-10,-9 14-12,-12 7-3,-11 3 0,-14 3 1,-11 4 2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18"/>
    </inkml:context>
    <inkml:brush xml:id="br0">
      <inkml:brushProperty name="width" value="0.03337" units="cm"/>
      <inkml:brushProperty name="height" value="0.03337" units="cm"/>
      <inkml:brushProperty name="color" value="#00BFF3"/>
    </inkml:brush>
  </inkml:definitions>
  <inkml:trace contextRef="#ctx0" brushRef="#br0">45550 15700 659,'26'-24'39,"4"4"-2,3 3-1,3 3-1,6-1-2,9-2-4,10-3-3,10-3-3,5-1-3,4 4 0,3 3-2,3 3 0,-4 1-12,-8 1-19,-10-1-22,-9 1-19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44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48900 25250 508,'28'-22'90,"6"6"-14,7 7-16,6 6-15,4 6-11,4 6-6,3 7-8,3 6-6,-7 4-4,-15 4-2,-15 3-1,-16 3-2,-10 7-1,-3 14 1,-3 11 1,-2 14 0,-8 5 1,-8 1 0,-10-1 1,-9 1 1,-4-6 0,4-8 0,3-10 0,3-9 0,10-18-3,20-24-6,18-26-4,20-24-6,21-24-4,25-22-4,25-22-3,25-21-5,12-10 0,1 3 0,-1 3 2,1 4 2,-7 5-1,-12 10-3,-13 10-3,-12 9-2,-13 9-1,-12 9 0,-13 10 0,-12 10 0,-10 7 2,-6 6 4,-6 7 3,-6 6 4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45"/>
    </inkml:context>
    <inkml:brush xml:id="br0">
      <inkml:brushProperty name="width" value="0.05234" units="cm"/>
      <inkml:brushProperty name="height" value="0.05234" units="cm"/>
      <inkml:brushProperty name="color" value="#F2395B"/>
    </inkml:brush>
  </inkml:definitions>
  <inkml:trace contextRef="#ctx0" brushRef="#br0">51250 22350 420,'28'-55'3,"6"-9"7,7-10 8,6-8 5,3 3 7,0 20 4,0 18 5,0 20 4,0 10 3,0 3-2,0 3-1,0 4-1,0 7-4,0 13-5,0 12-5,0 13-5,0 10-8,0 10-6,0 10-8,0 9-7,-5 6-7,-9 3-5,-10 3-6,-8 4-5,-14-1-4,-15-3-3,-15-3-3,-16-2-3,-19 2 0,-22 9 2,-22 10 2,-21 10 3,-10-3 3,3-11 3,3-14 4,4-11 4,5-12 4,10-9 5,10-10 6,9-8 6,12-8 6,16-2 9,15-3 9,17-3 8,13-6 5,13-5 3,12-7 2,13-5 2,16-8-1,23-5-3,22-7-5,22-5-4,15-6-5,9-3-5,10-3-5,10-2-5,-1-3-6,-9 1-5,-10-1-6,-8 1-6,-12 2-3,-12 7 1,-13 6-1,-12 7 1,-19 0-9,-25-2-17,-25-3-18,-25-3-17,-16-4-1,-6-3 15,-6-3 15,-6-2 16,-2-1 10,3 3 6,3 3 6,4 4 6,4 2 5,6 4 2,7 3 2,6 3 2,3 9 12,0 16 21,0 15 20,0 17 22,1 10 2,4 6-16,3 7-18,3 6-16,3 21-7,3 39 2,3 36 3,4 39 2,1 27-6,0 19-14,0 19-13,0 19-15,0 7-12,0-3-10,0-3-10,0-2-11,0-23-1,0-41 7,0-40 7,0-40 8,0-31 0,0-18-5,0-19-7,0-18-5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45"/>
    </inkml:context>
    <inkml:brush xml:id="br0">
      <inkml:brushProperty name="width" value="0.06662" units="cm"/>
      <inkml:brushProperty name="height" value="0.06662" units="cm"/>
      <inkml:brushProperty name="color" value="#F2395B"/>
    </inkml:brush>
  </inkml:definitions>
  <inkml:trace contextRef="#ctx0" brushRef="#br0">51900 24350 330,'18'-24'2,"-11"4"6,-14 3 5,-11 3 5,-12 7 3,-9 14 3,-10 11 1,-8 14 1,-9 14 1,-6 20 0,-6 18-2,-6 20-1,-4 13-1,1 9-1,-1 10-1,1 10-2,7-4-1,16-16-1,15-15-3,17-15-1,21-23-5,28-28-8,28-28-9,29-27-8,24-39-5,22-46-3,22-47-3,23-47-3,5-16-1,-9 16 0,-10 15 0,-8 17 0,-11 11 3,-8 10 3,-10 10 3,-9 9 4,-10 12 4,-9 16 5,-10 15 4,-8 17 5,-9 8 1,-6 4 0,-6 3-1,-6 3-2,-2 4 7,3 7 13,3 6 15,4 7 12,2 2 6,4 1-3,3-1-4,3 1-3,1 1-6,1 3-7,-1 3-8,1 4-8,-6 5-6,-8 10-4,-10 10-5,-9 9-3,-12 7-4,-11 7-4,-14 6-3,-11 7-4,-14 4-2,-11 3-2,-14 3-1,-11 4-1,-6-4 0,4-9 5,3-10 4,3-8 3,4-8 4,7-2 3,6-3 3,7-3 2,10 2 14,16 10 21,15 10 23,17 9 23,5 4 3,-3 1-16,-3-1-14,-2 1-16,-5 15-8,-2 31-1,-3 32 0,-3 31 0,-2 1-3,0-28-4,0-28-4,0-27-4,0-14-2,0 4-1,0 3-1,0 3-1,-7-4-4,-11-8-6,-14-10-7,-11-9-6,-15-29-9,-16-46-9,-15-47-8,-15-47-10,-1-27-2,16-6 5,15-6 5,17-6 4,10-6 3,6-2 3,7-3 2,6-3 2,4 15 6,4 34 10,3 35 9,3 35 10,3 25 10,3 20 10,3 18 12,4 20 10,-1 17 4,-3 20-6,-3 18-4,-2 20-5,-3 8-5,1 1-5,-1-1-6,1 1-5,-3-6-4,-2-8-4,-3-10-2,-3-9-3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46"/>
    </inkml:context>
    <inkml:brush xml:id="br0">
      <inkml:brushProperty name="width" value="0.04983" units="cm"/>
      <inkml:brushProperty name="height" value="0.04983" units="cm"/>
      <inkml:brushProperty name="color" value="#F2395B"/>
    </inkml:brush>
  </inkml:definitions>
  <inkml:trace contextRef="#ctx0" brushRef="#br0">53900 24900 441,'71'51'11,"-5"4"21,-7 3 22,-5 3 21,-4 4 7,0 7-10,0 6-9,0 7-10,-4-3-9,-5-8-10,-7-10-10,-5-9-9,-8-5-24,-5 0-36,-7 0-37,-5 0-37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46"/>
    </inkml:context>
    <inkml:brush xml:id="br0">
      <inkml:brushProperty name="width" value="0.04036" units="cm"/>
      <inkml:brushProperty name="height" value="0.04036" units="cm"/>
      <inkml:brushProperty name="color" value="#F2395B"/>
    </inkml:brush>
  </inkml:definitions>
  <inkml:trace contextRef="#ctx0" brushRef="#br0">56600 24650 545,'46'23'63,"-5"-3"3,-7-3 2,-5-2 1,-3 0-5,4 7-14,3 6-14,3 7-14,-4 4-10,-8 3-7,-10 3-7,-9 4-7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46"/>
    </inkml:context>
    <inkml:brush xml:id="br0">
      <inkml:brushProperty name="width" value="0.04145" units="cm"/>
      <inkml:brushProperty name="height" value="0.04145" units="cm"/>
      <inkml:brushProperty name="color" value="#F2395B"/>
    </inkml:brush>
  </inkml:definitions>
  <inkml:trace contextRef="#ctx0" brushRef="#br0">56450 25700 530,'96'25'187,"-5"0"-47,-7 0-46,-5 0-45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52"/>
    </inkml:context>
    <inkml:brush xml:id="br0">
      <inkml:brushProperty name="width" value="0.03611" units="cm"/>
      <inkml:brushProperty name="height" value="0.03611" units="cm"/>
      <inkml:brushProperty name="color" value="#F2395B"/>
    </inkml:brush>
  </inkml:definitions>
  <inkml:trace contextRef="#ctx0" brushRef="#br0">48350 31850 609,'-38'28'122,"26"6"-27,24 7-27,26 6-27,8-1-16,-5-5-6,-7-7-6,-5-5-6,-4-4-7,0 0-6,0 0-9,0 0-6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53"/>
    </inkml:context>
    <inkml:brush xml:id="br0">
      <inkml:brushProperty name="width" value="0.04321" units="cm"/>
      <inkml:brushProperty name="height" value="0.04321" units="cm"/>
      <inkml:brushProperty name="color" value="#F2395B"/>
    </inkml:brush>
  </inkml:definitions>
  <inkml:trace contextRef="#ctx0" brushRef="#br0">49200 31600 509,'28'-24'2,"6"4"4,7 3 5,6 3 4,-4 6 4,-11 9 3,-14 10 4,-11 10 4,-15 10 0,-16 13-4,-15 12-3,-15 13-4,-9 7-4,1 4-3,-1 3-4,1 3-3,-3-1-1,-2-2 0,-3-3 2,-3-3 1,-1-6-3,4-5-7,3-7-7,3-5-7,1-9-3,1-9 0,-1-10 0,1-8 0,1-8 2,3-2 3,3-3 2,4-3 3,4-4 4,6-3 5,7-3 4,6-2 4,24-9 10,45-12 14,43-13 14,45-12 13,16-4 3,-9 7-12,-10 6-11,-8 7-11,-9 5-9,-6 7-6,-6 6-8,-6 7-8,-10 4-4,-12 3-5,-13 3-4,-12 4-4,-10 5-3,-6 10-1,-6 10-2,-6 9-1,-12 6-1,-15 3 1,-15 3 0,-16 4 1,-10 1 1,-3 0 1,-3 0 2,-2 0 2,-6-2 1,-6-3 1,-6-3 0,-6-2 1,-12 0 2,-15 7 2,-15 6 3,-16 7 2,-7 2 3,4 1 1,3-1 2,3 1 2,6-4 3,9-6 6,10-6 5,10-6 6,13-7 5,19-6 5,19-6 6,19-6 6,26-13 2,34-19 3,35-18 1,35-19 2,22-10-3,14 1-10,11-1-8,14 1-9,5 4-6,1 9-5,-1 10-3,1 10-4,-4 5-3,-6 4-3,-6 3-3,-6 3-2,-12 4-4,-15 7-4,-15 6-4,-16 7-5,-24 0-9,-31-2-15,-31-3-16,-31-3-15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53"/>
    </inkml:context>
    <inkml:brush xml:id="br0">
      <inkml:brushProperty name="width" value="0.04523" units="cm"/>
      <inkml:brushProperty name="height" value="0.04523" units="cm"/>
      <inkml:brushProperty name="color" value="#F2395B"/>
    </inkml:brush>
  </inkml:definitions>
  <inkml:trace contextRef="#ctx0" brushRef="#br0">48650 31450 486,'4'-83'28,"10"34"13,10 35 15,9 35 13,-1 25 2,-8 20-12,-10 18-10,-9 20-12,-9 13-7,-5 9-6,-7 10-5,-5 10-4,-11 11-6,-11 17-4,-14 15-4,-11 16-4,-9 4-6,-3-6-7,-3-6-8,-2-6-7,0-15-7,7-21-4,6-22-4,7-22-5,5-22-1,7-22 4,6-22 4,7-21 4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53"/>
    </inkml:context>
    <inkml:brush xml:id="br0">
      <inkml:brushProperty name="width" value="0.03618" units="cm"/>
      <inkml:brushProperty name="height" value="0.03618" units="cm"/>
      <inkml:brushProperty name="color" value="#F2395B"/>
    </inkml:brush>
  </inkml:definitions>
  <inkml:trace contextRef="#ctx0" brushRef="#br0">49950 32150 608,'42'75'96,"-16"0"-20,-15 0-18,-15 0-20,-7-2-10,3-3-1,3-3-2,4-2-1,1-5-7,0-2-15,0-3-12,0-3-14,3-7-13,6-9-10,7-10-12,6-8-10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18"/>
    </inkml:context>
    <inkml:brush xml:id="br0">
      <inkml:brushProperty name="width" value="0.04401" units="cm"/>
      <inkml:brushProperty name="height" value="0.04401" units="cm"/>
      <inkml:brushProperty name="color" value="#00BFF3"/>
    </inkml:brush>
  </inkml:definitions>
  <inkml:trace contextRef="#ctx0" brushRef="#br0">46750 14300 499,'-4'-36'31,"-5"28"11,-7 28 11,-5 29 10,-1 21 2,6 16-9,7 15-8,6 17-8,6 14-8,6 17-6,7 15-6,6 16-6,-1 26-6,-5 38-6,-7 37-5,-5 38-6,-4 23-5,0 9-3,0 10-5,0 10-3,1-34-11,4-74-17,3-76-17,3-74-16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54"/>
    </inkml:context>
    <inkml:brush xml:id="br0">
      <inkml:brushProperty name="width" value="0.0574" units="cm"/>
      <inkml:brushProperty name="height" value="0.0574" units="cm"/>
      <inkml:brushProperty name="color" value="#F2395B"/>
    </inkml:brush>
  </inkml:definitions>
  <inkml:trace contextRef="#ctx0" brushRef="#br0">50600 31400 383,'-24'-11'57,"4"28"5,3 28 4,3 29 4,3 16-3,3 7-10,3 6-11,4 7-11,1 7-7,0 9-3,0 10-3,0 10-4,-2 8-2,-3 10-3,-3 10-2,-2 9-2,-1-1-2,3-8-3,3-10-1,4-9-2,1-16-3,0-22-2,0-22-3,0-21-2,-4-15-2,-5-6 0,-7-6 0,-5-6-1,-8-7 1,-5-6 2,-7-6 1,-5-6 3,-9-7 0,-9-6-2,-10-6-2,-8-6-2,-4-7-1,3-6-3,3-6-2,4-6-2,2-9-1,4-8 2,3-10 0,3-9 2,7-2-2,14 6-6,11 7-6,14 6-5,5 4-6,1 4-2,-1 3-4,1 3-3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55"/>
    </inkml:context>
    <inkml:brush xml:id="br0">
      <inkml:brushProperty name="width" value="0.05034" units="cm"/>
      <inkml:brushProperty name="height" value="0.05034" units="cm"/>
      <inkml:brushProperty name="color" value="#F2395B"/>
    </inkml:brush>
  </inkml:definitions>
  <inkml:trace contextRef="#ctx0" brushRef="#br0">50950 32000 437,'3'46'67,"6"-5"-15,7-7-14,6-5-15,4 0-2,4 10 10,3 10 9,3 9 11,-4 10 0,-8 14-8,-10 11-9,-9 14-8,-7 11-6,-3 14-3,-3 11-4,-2 14-3,-8 2-3,-8-6 0,-10-6-2,-9-6 0,-2-16-3,6-25-7,7-25-5,6-25-5,13-21-6,23-15-4,22-15-6,22-16-3,16-8 2,14 0 13,11 0 10,14 0 12,7 1 6,3 4 2,3 3 2,4 3 1,-3 1-2,-5 1-5,-7-1-5,-5 1-6,-6-1-6,-3 1-4,-3-1-6,-2 1-5,-17-4-8,-28-6-9,-28-6-10,-27-6-9,-23-7 0,-16-6 9,-15-6 9,-15-6 10,-11-4 7,-2 1 6,-3-1 5,-3 1 6,-2 4 3,0 9 2,0 10 0,0 10 2,6 4 2,13 0 1,12 0 1,13 0 1,9 1 4,6 4 7,7 3 6,6 3 7,9-1 4,13-2 2,12-3 1,13-3 2,12-2-1,13 0-4,12 0-4,13 0-4,7 0-4,4 0-1,3 0-2,3 0-2,3 1-3,3 4-4,3 3-4,4 3-5,-6 1 0,-11 1 0,-14-1 1,-11 1 2,-23-4-9,-31-6-21,-31-6-20,-31-6-20,-12-6-3,10-2 16,10-3 14,9-3 15,2-10 10,-2-16 4,-3-15 3,-3-15 4,1-1 3,6 16 1,7 15 2,6 17 1,6 10 5,6 6 7,7 7 9,6 6 7,3 17 10,0 28 10,0 28 10,0 29 10,1 18 1,4 9-11,3 10-10,3 10-10,1 8-8,1 10-3,-1 10-4,1 9-5,-3 6-3,-2 3-6,-3 3-5,-3 4-6,-2-10-3,0-22-1,0-22-2,0-21-1,-7-31-9,-11-36-16,-14-39-16,-11-36-16,-7-31-2,0-21 10,0-22 12,0-22 10,1-11 8,4 0 6,3 0 4,3 0 5,6 10 4,9 23 5,10 22 4,10 22 4,8 18 8,10 16 10,10 15 12,9 17 11,9 8-2,9 4-13,10 3-14,10 3-13,5-5-7,4-12 2,3-13-1,3-12 2,-1-9-8,-2-2-16,-3-3-15,-3-3-15,-6 2-2,-5 10 11,-7 10 13,-5 9 12,-11 9 10,-11 9 12,-14 10 9,-11 10 11,-15 8 6,-16 10 3,-15 10 3,-15 9 3,-9 6 1,1 3-4,-1 3-3,1 4-3,-3 1-4,-2 0-6,-3 0-6,-3 0-6,1-4-5,6-5-7,7-7-5,6-5-7,13-17-6,23-24-8,22-26-7,22-24-7,15-7 3,9 13 13,10 12 13,10 13 14,2 10 9,-3 10 4,-3 10 6,-2 9 4,-9 9 2,-12 9-1,-13 10-1,-12 10-1,-9 0-2,-2-5-4,-3-7-3,-3-5-2,-4-6-6,-3-3-8,-3-3-7,-2-2-7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55"/>
    </inkml:context>
    <inkml:brush xml:id="br0">
      <inkml:brushProperty name="width" value="0.04586" units="cm"/>
      <inkml:brushProperty name="height" value="0.04586" units="cm"/>
      <inkml:brushProperty name="color" value="#F2395B"/>
    </inkml:brush>
  </inkml:definitions>
  <inkml:trace contextRef="#ctx0" brushRef="#br0">53450 31600 479,'46'-49'3,"-5"4"7,-7 3 7,-5 3 6,-11 10 7,-11 20 10,-14 18 10,-11 20 9,-11 14-1,-5 14-11,-7 11-10,-5 14-11,-8 7-8,-5 3-5,-7 3-4,-5 4-5,0-4-5,10-9-6,10-10-5,9-8-6,15-23-6,22-34-8,22-35-7,23-33-7,8-11 5,-3 17 15,-3 15 17,-2 16 16,-6 13 10,-6 14 4,-6 11 5,-6 14 4,-10 13 2,-12 16-1,-13 15-1,-12 17-1,-7 8-2,1 4-4,-1 3-4,1 3-3,-1-2-4,1-6-4,-1-6-4,1-6-5,13-29-10,29-49-17,28-51-19,28-49-17,15-23-1,4 7 16,3 6 15,3 7 16,-1 7 10,-2 9 5,-3 10 4,-3 10 4,1 7 4,6 6 1,7 7 2,6 6 1,-5 6-1,-16 6-4,-15 7-5,-15 6-4,-14 7-7,-8 10-10,-10 10-8,-9 9-9,-9 1-5,-5-6-1,-7-6-1,-5-6 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55"/>
    </inkml:context>
    <inkml:brush xml:id="br0">
      <inkml:brushProperty name="width" value="0.04726" units="cm"/>
      <inkml:brushProperty name="height" value="0.04726" units="cm"/>
      <inkml:brushProperty name="color" value="#F2395B"/>
    </inkml:brush>
  </inkml:definitions>
  <inkml:trace contextRef="#ctx0" brushRef="#br0">53800 32750 465,'-44'9'90,"13"19"-8,12 19-10,13 19-9,7 16-8,4 17-8,3 15-8,3 16-8,-1 16-7,-2 20-7,-3 18-6,-3 20-7,-6 16-5,-5 16-2,-7 15-3,-5 17-3,-4 11-7,0 10-13,0 10-14,0 9-14,3-23-4,6-52 4,7-53 4,6-53 4,1-34 3,-3-11 4,-3-14 3,-2-11 4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56"/>
    </inkml:context>
    <inkml:brush xml:id="br0">
      <inkml:brushProperty name="width" value="0.04266" units="cm"/>
      <inkml:brushProperty name="height" value="0.04266" units="cm"/>
      <inkml:brushProperty name="color" value="#F2395B"/>
    </inkml:brush>
  </inkml:definitions>
  <inkml:trace contextRef="#ctx0" brushRef="#br0">55900 32650 515,'90'71'196,"-18"-5"-52,-19-7-50,-18-5-52,-14-4-33,-5 0-19,-7 0-18,-5 0-17,-4-2-14,0-3-6,0-3-7,0-2-8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9:56"/>
    </inkml:context>
    <inkml:brush xml:id="br0">
      <inkml:brushProperty name="width" value="0.04468" units="cm"/>
      <inkml:brushProperty name="height" value="0.04468" units="cm"/>
      <inkml:brushProperty name="color" value="#F2395B"/>
    </inkml:brush>
  </inkml:definitions>
  <inkml:trace contextRef="#ctx0" brushRef="#br0">55650 33800 492,'-19'28'15,"13"6"29,12 7 29,13 6 29,9 3 3,6 0-24,7 0-25,6 0-25,1-2-30,-3-3-39,-3-3-38,-2-2-38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0:13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62400 7900 333,'157'63'167,"51"46"-1,50 47 1,49 47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0:14"/>
    </inkml:context>
    <inkml:brush xml:id="br0">
      <inkml:brushProperty name="width" value="0.04602" units="cm"/>
      <inkml:brushProperty name="height" value="0.04602" units="cm"/>
      <inkml:brushProperty name="color" value="#00BFF3"/>
    </inkml:brush>
  </inkml:definitions>
  <inkml:trace contextRef="#ctx0" brushRef="#br0">37500 19600 478,'-46'-10'3,"10"-18"9,10-19 7,9-18 7,13-17 6,20-11 3,18-14 3,20-11 3,17-12 0,20-9-2,18-10-1,20-8-3,14-17-2,14-21-4,11-22-4,14-22-2,18-24-5,25-24-3,25-26-4,25-24-4,17-12-6,9 4-5,10 3-7,10 3-6,-11 17-1,-27 31 1,-28 32 4,-28 31 3,-34 35-12,-36 42-23,-39 40-25,-36 41-23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0:15"/>
    </inkml:context>
    <inkml:brush xml:id="br0">
      <inkml:brushProperty name="width" value="0.05466" units="cm"/>
      <inkml:brushProperty name="height" value="0.05466" units="cm"/>
      <inkml:brushProperty name="color" value="#00BFF3"/>
    </inkml:brush>
  </inkml:definitions>
  <inkml:trace contextRef="#ctx0" brushRef="#br0">22700 17900 402,'-47'-4'1,"6"-5"1,7-7 3,6-5 0,6-11 4,6-11 2,7-14 4,6-11 4,3-3 1,0 10 1,0 10 0,0 9 1,3 12 2,6 16 5,7 15 5,6 17 5,6 13 0,6 13-3,7 12-4,6 13-4,4 6-3,4 0-1,3 0-2,3 0-1,4 3-2,7 6-2,6 7-2,7 6-2,5 7-2,7 10-2,6 10-3,7 9-3,7 15-2,9 22-4,10 22-4,10 23-3,7 13-5,6 6-7,7 7-7,6 6-8,-7-15-3,-18-33 0,-19-35 1,-18-34 0,-14-23-3,-5-8-7,-7-10-8,-5-9-7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0:26"/>
    </inkml:context>
    <inkml:brush xml:id="br0">
      <inkml:brushProperty name="width" value="0.05909" units="cm"/>
      <inkml:brushProperty name="height" value="0.05909" units="cm"/>
      <inkml:brushProperty name="color" value="#00BFF3"/>
    </inkml:brush>
  </inkml:definitions>
  <inkml:trace contextRef="#ctx0" brushRef="#br0">48350 12000 372,'-40'-125'10,"23"50"21,22 50 21,22 50 20,12 29 4,3 10-15,3 10-14,4 9-14,1 7-6,0 7 0,0 6 1,0 7 0,-2 4-1,-3 3-4,-3 3-4,-2 4-5,-3 2-2,1 4-3,-1 3-2,1 3-1,-3-7-2,-2-15 0,-3-15 0,-3-16 0,4-18-1,13-18-5,12-19-4,13-18-3,23-37-2,34-53 1,35-53 1,35-52 1,35-45-1,38-34-2,37-35-1,38-33-3,26-17-3,16 4-5,15 3-4,17 3-3,-34 37-11,-81 72-13,-81 72-15,-81 73-14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19"/>
    </inkml:context>
    <inkml:brush xml:id="br0">
      <inkml:brushProperty name="width" value="0.04057" units="cm"/>
      <inkml:brushProperty name="height" value="0.04057" units="cm"/>
      <inkml:brushProperty name="color" value="#00BFF3"/>
    </inkml:brush>
  </inkml:definitions>
  <inkml:trace contextRef="#ctx0" brushRef="#br0">44000 7800 542,'-93'-88'35,"17"26"-1,15 24 0,16 26-1,4 19-4,-6 17-7,-6 15-6,-6 16-7,-1 5-4,7-2-2,6-3-1,7-3-2,7-6 0,9-5-1,10-7 0,10-5 0,8-6 0,10-3-2,10-3-1,9-2-1,9-3 0,9 1 1,10-1 0,10 1 1,0-1 0,-5 1-1,-7-1 0,-5 1-2,-9 1-1,-9 3-2,-10 3-1,-8 4-3,-12 5 1,-12 10 2,-13 10 1,-12 9 2,-12 7 2,-8 7 2,-10 6 3,-9 7 1,-4-1 3,4-6 1,3-6 3,3-6 2,4-9 1,7-8 1,6-10 0,7-9 1,15-10 0,25-9 2,25-10 0,25-8 2,14-14-2,3-15-6,3-15-5,4-16-6,4-15-2,6-11 1,7-14 0,6-11 1,-2-3-2,-9 10-6,-10 10-4,-8 9-7,-11 6 0,-8 3 4,-10 3 3,-9 4 4,-9 5 5,-5 10 5,-7 10 5,-5 9 6,2 23 8,13 38 10,12 37 10,13 38 11,1 26 0,-9 16-7,-10 15-9,-8 17-8,-8 13-8,-2 13-8,-3 12-8,-3 13-9,-2 10-8,0 10-10,0 10-11,0 9-10,0-2-5,0-12-1,0-13 0,0-12-2,1-29 3,4-43 7,3-44 5,3-43 8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23"/>
    </inkml:context>
    <inkml:brush xml:id="br0">
      <inkml:brushProperty name="width" value="0.05448" units="cm"/>
      <inkml:brushProperty name="height" value="0.05448" units="cm"/>
      <inkml:brushProperty name="color" value="#00BFF3"/>
    </inkml:brush>
  </inkml:definitions>
  <inkml:trace contextRef="#ctx0" brushRef="#br0">10150 27650 403,'-24'-29'0,"4"-5"0,3-7 0,3-5 0,3-1 3,3 6 4,3 7 6,4 6 4,4 3 7,6 0 10,7 0 10,6 0 9,9 12 1,13 26-7,12 24-7,13 26-7,2 19-5,-5 17-4,-7 15-4,-5 16-4,-6 5-3,-3-2-3,-3-3-4,-2-3-2,-3-7-2,1-9 2,-1-10 0,1-8 2,-1-14-2,1-15-3,-1-15-3,1-16-4,2-13 0,7-9 1,6-10 1,7-8 1,5-17 2,7-21 2,6-22 2,7-22 2,8-21 2,14-18 3,11-19 2,14-18 2,10-12 0,9-3 0,10-3-2,10-2-1,7 2-4,6 9-5,7 10-5,6 10-6,6 4-2,6 0 1,7 0 2,6 0 0,-16 14-14,-37 28-30,-38 28-29,-37 29-30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24"/>
    </inkml:context>
    <inkml:brush xml:id="br0">
      <inkml:brushProperty name="width" value="0.05394" units="cm"/>
      <inkml:brushProperty name="height" value="0.05394" units="cm"/>
      <inkml:brushProperty name="color" value="#00BFF3"/>
    </inkml:brush>
  </inkml:definitions>
  <inkml:trace contextRef="#ctx0" brushRef="#br0">10500 38400 407,'-66'3'25,"19"6"6,19 7 5,19 6 5,15 17 4,13 28-2,12 28 1,13 29-1,6 11-4,0-2-6,0-3-6,0-3-7,-4-9-4,-5-11-2,-7-14-1,-5-11-3,-1-7 0,6 0-1,7 0-1,6 0 0,1-7-1,-3-11 0,-3-14 0,-2-11-1,5-17 0,16-18 0,15-19 0,17-18 1,21-31-1,28-40 0,28-40-1,29-41 1,29-48-4,31-52-3,32-53-4,31-53-4,21-26-6,14 4-6,11 3-7,14 3-7,-28 35-10,-65 70-17,-65 68-15,-66 70-15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31"/>
    </inkml:context>
    <inkml:brush xml:id="br0">
      <inkml:brushProperty name="width" value="0.04418" units="cm"/>
      <inkml:brushProperty name="height" value="0.04418" units="cm"/>
      <inkml:brushProperty name="color" value="#00BFF3"/>
    </inkml:brush>
  </inkml:definitions>
  <inkml:trace contextRef="#ctx0" brushRef="#br0">43250 21200 497,'-118'123'145,"17"-3"-36,15-3-34,16-2-35,7-1-19,1 3-1,-1 3-2,1 4-2,2-4-2,7-9 0,6-10 0,7-8 0,7-12-11,9-12-21,10-13-20,10-12-21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31"/>
    </inkml:context>
    <inkml:brush xml:id="br0">
      <inkml:brushProperty name="width" value="0.04628" units="cm"/>
      <inkml:brushProperty name="height" value="0.04628" units="cm"/>
      <inkml:brushProperty name="color" value="#00BFF3"/>
    </inkml:brush>
  </inkml:definitions>
  <inkml:trace contextRef="#ctx0" brushRef="#br0">42450 21300 475,'-69'-22'38,"13"6"-6,12 7-6,13 6-7,15 6 6,19 6 14,19 7 16,19 6 14,12 10 1,6 17-13,7 15-15,6 16-14,6 12-11,6 9-10,7 10-7,6 10-10,-2 0-2,-9-5 4,-10-7 4,-8-5 5,-11-8-5,-8-5-14,-10-7-14,-9-5-14,-5-9-11,0-9-6,0-10-7,0-8-6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32"/>
    </inkml:context>
    <inkml:brush xml:id="br0">
      <inkml:brushProperty name="width" value="0.04357" units="cm"/>
      <inkml:brushProperty name="height" value="0.04357" units="cm"/>
      <inkml:brushProperty name="color" value="#00BFF3"/>
    </inkml:brush>
  </inkml:definitions>
  <inkml:trace contextRef="#ctx0" brushRef="#br0">55050 27650 504,'70'28'126,"-9"6"-27,-10 7-29,-8 6-27,-6 6-17,1 6-3,-1 7-5,1 6-3,-3 3-3,-2 0 1,-3 0-1,-3 0 1,-2-7-2,0-11-3,0-14-3,0-11-3,1-12-4,4-9-1,3-10-3,3-8-2,7-20-2,14-28-3,11-28-3,14-27-2,16-31-4,22-31-2,22-31-2,23-31-4,5-2-2,-9 28-4,-10 28-3,-8 29-3,-20 26-1,-28 25 0,-28 25 1,-27 25 1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33"/>
    </inkml:context>
    <inkml:brush xml:id="br0">
      <inkml:brushProperty name="width" value="0.04756" units="cm"/>
      <inkml:brushProperty name="height" value="0.04756" units="cm"/>
      <inkml:brushProperty name="color" value="#00BFF3"/>
    </inkml:brush>
  </inkml:definitions>
  <inkml:trace contextRef="#ctx0" brushRef="#br0">55100 31750 462,'0'-47'43,"0"6"-1,0 7-2,0 6 0,-2 9 1,-3 13 3,-3 12 3,-2 13 4,-9 15-2,-12 19-8,-13 19-7,-12 19-7,-7 10-8,1 4-6,-1 3-6,1 3-8,1 1-3,3 1-2,3-1-1,4 1-3,2-7-4,4-12-6,3-13-8,3-12-6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33"/>
    </inkml:context>
    <inkml:brush xml:id="br0">
      <inkml:brushProperty name="width" value="0.04883" units="cm"/>
      <inkml:brushProperty name="height" value="0.04883" units="cm"/>
      <inkml:brushProperty name="color" value="#00BFF3"/>
    </inkml:brush>
  </inkml:definitions>
  <inkml:trace contextRef="#ctx0" brushRef="#br0">54500 31900 450,'-69'-69'-1,"13"13"0,12 12-2,13 13-1,7 7 5,4 4 12,3 3 13,3 3 13,10 12 9,20 22 10,18 22 8,20 23 8,8 14-1,1 10-15,-1 10-13,1 9-15,2 6-11,7 3-10,6 3-11,7 4-10,0 1-8,-2 0-5,-3 0-4,-3 0-6,-7-11-9,-9-22-13,-10-22-15,-8-21-13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34"/>
    </inkml:context>
    <inkml:brush xml:id="br0">
      <inkml:brushProperty name="width" value="0.03636" units="cm"/>
      <inkml:brushProperty name="height" value="0.03636" units="cm"/>
      <inkml:brushProperty name="color" value="#00BFF3"/>
    </inkml:brush>
  </inkml:definitions>
  <inkml:trace contextRef="#ctx0" brushRef="#br0">47250 30900 605,'-29'-30'-1,"-5"-9"0,-7-10-2,-5-8 0,-3-1 2,4 9 6,3 10 7,3 10 5,3 7 2,3 6 0,3 7-1,4 6-1,-4 3-1,-9 0 1,-10 0 0,-8 0 1,-6 4-1,1 10 0,-1 10-1,1 9-1,-4 10-1,-6 14 1,-6 11 0,-6 14 1,-4 8-2,1 7-3,-1 6-2,1 7-3,2 2-2,7 1-1,6-1 0,7 1 0,7-4-1,9-6 2,10-6 0,10-6 1,8-6 0,10-2 1,10-3-1,9-3 1,15-6-1,22-5-1,22-7-1,23-5-1,17-8-3,17-5-1,15-7-1,16-5-3,9-8-1,3-5 0,3-7 0,4-5 1,1-9-3,0-9-2,0-10-4,0-8-3,-7-12-1,-11-12 1,-14-13 2,-11-12 1,-11-9 2,-5-2 2,-7-3 3,-5-3 2,-14-6 2,-18-5 0,-19-7 0,-18-5 1,-15-4 0,-9 0-1,-10 0 1,-8 0 0,-14 1 0,-15 4-2,-15 3-2,-16 3-1,-12 9-1,-5 16-1,-7 15-1,-5 17-1,-9 22-2,-9 32-2,-10 31-4,-8 32-2,5 11-2,22-5-1,22-7 0,23-5-1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35"/>
    </inkml:context>
    <inkml:brush xml:id="br0">
      <inkml:brushProperty name="width" value="0.03965" units="cm"/>
      <inkml:brushProperty name="height" value="0.03965" units="cm"/>
      <inkml:brushProperty name="color" value="#00BFF3"/>
    </inkml:brush>
  </inkml:definitions>
  <inkml:trace contextRef="#ctx0" brushRef="#br0">58350 41000 554,'48'56'107,"-3"13"-23,-3 12-22,-2 13-24,-5 6-11,-2 0-2,-3 0-1,-3 0-2,-2-5-3,0-9-4,0-10-4,0-8-5,7-22-3,17-30-1,15-32-2,16-30-1,10-42-2,7-49-3,6-51-3,7-49-4,8-31-5,14-8-7,11-10-9,14-9-8,-9 20-7,-28 50-4,-28 50-7,-27 50-4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40"/>
    </inkml:context>
    <inkml:brush xml:id="br0">
      <inkml:brushProperty name="width" value="0.04172" units="cm"/>
      <inkml:brushProperty name="height" value="0.04172" units="cm"/>
      <inkml:brushProperty name="color" value="#00BFF3"/>
    </inkml:brush>
  </inkml:definitions>
  <inkml:trace contextRef="#ctx0" brushRef="#br0">50000 20150 527,'-33'0'99,"34"0"-16,35 0-14,35 0-16,21-4-11,9-5-8,10-7-7,10-5-8,-1-4-5,-9 0-2,-10 0-2,-8 0-2,-9 4-5,-6 10-8,-6 10-7,-6 9-7,-10 7-8,-12 7-10,-13 6-9,-12 7-9,-9 0-4,-2-2 1,-3-3 0,-3-3 2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20"/>
    </inkml:context>
    <inkml:brush xml:id="br0">
      <inkml:brushProperty name="width" value="0.03399" units="cm"/>
      <inkml:brushProperty name="height" value="0.03399" units="cm"/>
      <inkml:brushProperty name="color" value="#00BFF3"/>
    </inkml:brush>
  </inkml:definitions>
  <inkml:trace contextRef="#ctx0" brushRef="#br0">44600 7700 647,'26'-46'61,"4"10"-10,3 10-10,3 9-11,4 6-6,7 3 2,6 3-1,7 4 2,2 2-3,1 4-6,-1 3-4,1 3-6,-7 6-5,-12 9-3,-13 10-4,-12 10-5,-12 7 0,-8 6 0,-10 7 1,-9 6 1,-10 3-2,-9 0-4,-10 0-4,-8 0-5,-6 0-2,1 0-1,-1 0-1,1 0 1,1-7 0,3-11 2,3-14 4,4-11 2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40"/>
    </inkml:context>
    <inkml:brush xml:id="br0">
      <inkml:brushProperty name="width" value="0.03784" units="cm"/>
      <inkml:brushProperty name="height" value="0.03784" units="cm"/>
      <inkml:brushProperty name="color" value="#00BFF3"/>
    </inkml:brush>
  </inkml:definitions>
  <inkml:trace contextRef="#ctx0" brushRef="#br0">50950 20500 581,'-69'25'58,"13"0"-5,12 0-4,13 0-5,9 4-4,6 10-6,7 10-6,6 9-5,3 6-3,0 3-1,0 3-2,0 4 0,0-1-5,0-3-8,0-3-7,0-2-8,3-6-13,6-6-17,7-6-18,6-6-16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40"/>
    </inkml:context>
    <inkml:brush xml:id="br0">
      <inkml:brushProperty name="width" value="0.04619" units="cm"/>
      <inkml:brushProperty name="height" value="0.04619" units="cm"/>
      <inkml:brushProperty name="color" value="#00BFF3"/>
    </inkml:brush>
  </inkml:definitions>
  <inkml:trace contextRef="#ctx0" brushRef="#br0">52300 19550 476,'1'-58'64,"4"34"1,3 35 3,3 35 0,1 27-4,1 22-12,-1 22-10,1 23-12,-3 8-8,-2-3-4,-3-3-5,-3-2-4,-6 2-4,-5 9-2,-7 10-3,-5 10-1,-6 14-5,-3 23-5,-3 22-7,-2 22-6,-1 5-7,3-8-5,3-10-6,4-9-7,1-21-2,0-31 1,0-31 1,0-31 1,1-26 3,4-18 5,3-19 7,3-18 5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40"/>
    </inkml:context>
    <inkml:brush xml:id="br0">
      <inkml:brushProperty name="width" value="0.0318" units="cm"/>
      <inkml:brushProperty name="height" value="0.0318" units="cm"/>
      <inkml:brushProperty name="color" value="#00BFF3"/>
    </inkml:brush>
  </inkml:definitions>
  <inkml:trace contextRef="#ctx0" brushRef="#br0">52150 19450 691,'0'-69'4,"0"13"5,0 12 7,0 13 7,-5 20 7,-9 28 7,-10 28 8,-8 29 9,-4 15-6,3 3-18,3 3-18,4 4-17,1-3-13,0-5-7,0-7-8,0-5-7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41"/>
    </inkml:context>
    <inkml:brush xml:id="br0">
      <inkml:brushProperty name="width" value="0.03606" units="cm"/>
      <inkml:brushProperty name="height" value="0.03606" units="cm"/>
      <inkml:brushProperty name="color" value="#00BFF3"/>
    </inkml:brush>
  </inkml:definitions>
  <inkml:trace contextRef="#ctx0" brushRef="#br0">52500 19050 610,'26'25'6,"4"0"14,3 0 13,3 0 14,1 1 5,1 4-3,-1 3-1,1 3-2,2 6-7,7 9-12,6 10-10,7 10-11,-1-1-11,-6-9-9,-6-10-9,-6-8-10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50"/>
    </inkml:context>
    <inkml:brush xml:id="br0">
      <inkml:brushProperty name="width" value="0.03438" units="cm"/>
      <inkml:brushProperty name="height" value="0.03438" units="cm"/>
      <inkml:brushProperty name="color" value="#00BFF3"/>
    </inkml:brush>
  </inkml:definitions>
  <inkml:trace contextRef="#ctx0" brushRef="#br0">57250 19200 639,'-25'146'68,"0"-5"-14,0-7-13,0-5-13,1-4-8,4 0 0,3 0-1,3 0-1,1-4-2,1-5-2,-1-7-3,1-5-3,-4 0-3,-6 10-6,-6 10-4,-6 9-6,-1-7-2,7-21 1,6-22 1,7-22 2,8-30-2,14-37-5,11-38-6,14-37-6,8-21-2,7-3 2,6-3 0,7-2 1,2 2 2,1 9 3,-1 10 2,1 10 4,-4 7 3,-6 6 1,-6 7 2,-6 6 3,-7 7 2,-6 10 5,-6 10 3,-6 9 5,-2 6 5,3 3 6,3 3 7,4 4 5,-3 7 2,-5 13-3,-7 12-4,-5 13-2,-8 7-3,-5 4-1,-7 3-2,-5 3-2,-6-1-4,-3-2-4,-3-3-5,-2-3-5,-1-6-4,3-5-4,3-7-4,4-5-4,1-6-2,0-3-1,0-3-1,0-2 0,0-5-1,0-2 0,0-3-1,0-3-1,0-6 2,0-5 2,0-7 2,0-5 3,1-8 2,4-5 3,3-7 1,3-5 3,3-1 4,3 6 3,3 7 5,4 6 5,2 9 5,4 13 7,3 12 7,3 13 7,6 10 4,9 10 1,10 10 0,10 9 1,4 4-2,0 1-4,0-1-4,0 1-5,0-4-5,0-6-7,0-6-6,0-6-7,0-4-4,0 1 0,0-1 1,0 1-1,0-6-6,0-8-15,0-10-12,0-9-15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50"/>
    </inkml:context>
    <inkml:brush xml:id="br0">
      <inkml:brushProperty name="width" value="0.02975" units="cm"/>
      <inkml:brushProperty name="height" value="0.02975" units="cm"/>
      <inkml:brushProperty name="color" value="#00BFF3"/>
    </inkml:brush>
  </inkml:definitions>
  <inkml:trace contextRef="#ctx0" brushRef="#br0">58400 20300 739,'90'0'82,"-18"0"-24,-19 0-24,-18 0-24,-12 7-13,-3 17-3,-3 15-2,-2 16-2,-5 5 1,-2-2 4,-3-3 6,-3-3 4,-4-4 4,-3-3 3,-3-3 3,-2-2 3,-1-5 0,3-2-3,3-3-3,4-3-3,4-6-5,6-5-9,7-7-8,6-5-8,3-4-4,0 0 3,0 0 2,0 0 1,-2-4-3,-3-5-10,-3-7-9,-2-5-11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50"/>
    </inkml:context>
    <inkml:brush xml:id="br0">
      <inkml:brushProperty name="width" value="0.03556" units="cm"/>
      <inkml:brushProperty name="height" value="0.03556" units="cm"/>
      <inkml:brushProperty name="color" value="#00BFF3"/>
    </inkml:brush>
  </inkml:definitions>
  <inkml:trace contextRef="#ctx0" brushRef="#br0">58300 20800 618,'-66'7'28,"19"17"7,19 15 8,19 16 7,9 5 0,0-2-8,0-3-9,0-3-8,0-4-5,0-3-3,0-3-1,0-2-2,9-3-5,19 1-10,19-1-9,19 1-10,15-12-8,13-21-9,12-22-9,13-22-8,-5-8-1,-22 6 11,-22 7 8,-21 6 11,-12 4 3,1 4-1,-1 3-2,1 3-1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51"/>
    </inkml:context>
    <inkml:brush xml:id="br0">
      <inkml:brushProperty name="width" value="0.04035" units="cm"/>
      <inkml:brushProperty name="height" value="0.04035" units="cm"/>
      <inkml:brushProperty name="color" value="#00BFF3"/>
    </inkml:brush>
  </inkml:definitions>
  <inkml:trace contextRef="#ctx0" brushRef="#br0">62050 18500 545,'-27'234'134,"-3"-31"-29,-3-31-30,-2-31-30,-3-12-18,1 10-4,-1 10-4,1 9-5,1-1-5,3-8-6,3-10-4,4-9-6,2-12-4,4-11 0,3-14-3,3-11-1,1-12-3,1-9-5,-1-10-6,1-8-5,2-18-2,7-25 2,6-25 1,7-25 2,5-16 1,7-6 3,6-6 1,7-6 3,4-4 2,3 1 4,3-1 2,4 1 4,1-1 3,0 1 2,0-1 3,0 1 2,-2 1 2,-3 3 4,-3 3 3,-2 4 4,-5 7 3,-2 13 2,-3 12 3,-3 13 3,-2 9 2,0 6 5,0 7 4,0 6 3,-4 12-1,-5 19-8,-7 19-8,-5 19-7,-9 9-5,-9 0-5,-10 0-3,-8 0-3,-8-4-2,-2-5 2,-3-7 1,-3-5 1,-1-6-4,4-3-7,3-3-9,3-2-8,1-6-2,1-6 1,-1-6 4,1-6 2,1-9 1,3-8 1,3-10 1,4-9 1,8-4 5,17 4 13,15 3 11,16 3 12,9 6 6,3 9-1,3 10-1,4 10 0,-1 4-1,-3 0-5,-3 0-3,-2 0-4,-5-2-1,-2-3 0,-3-3 0,-3-2 0,-1-5-6,4-2-14,3-3-14,3-3-13,1-4-8,1-3-1,-1-3-1,1-2-2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52"/>
    </inkml:context>
    <inkml:brush xml:id="br0">
      <inkml:brushProperty name="width" value="0.03433" units="cm"/>
      <inkml:brushProperty name="height" value="0.03433" units="cm"/>
      <inkml:brushProperty name="color" value="#00BFF3"/>
    </inkml:brush>
  </inkml:definitions>
  <inkml:trace contextRef="#ctx0" brushRef="#br0">62950 19200 640,'0'71'108,"0"-5"-28,0-7-27,0-5-28,1-6-21,4-3-15,3-3-16,3-2-15,6-12-7,9-19 3,10-18 3,10-19 1,4-10 6,0 1 6,0-1 8,0 1 6,-4 1 5,-5 3 1,-7 3 0,-5 4 2,-9 5 8,-9 10 15,-10 10 15,-8 9 14,-12 12 6,-12 16-6,-13 15-4,-12 17-5,-5 5-5,3-3-3,3-3-5,4-2-4,2-8-2,4-8-1,3-10-1,3-9-1,14-7-8,25-3-14,25-3-15,25-2-15,9-6-4,-6-6 9,-6-6 8,-6-6 8,-13 2 6,-19 14 7,-18 11 6,-19 14 5,-7 3 4,7-2 0,6-3-1,7-3 1,7-6-3,9-5-3,10-7-4,10-5-3,-3-1-5,-11 6-6,-14 7-5,-11 6-6,-11 1 0,-5-3 3,-7-3 5,-5-2 3,-4-1 5,0 3 4,0 3 4,0 4 4,1-1 3,4-3 3,3-3 1,3-2 3,1-3 0,1 1 0,-1-1 1,1 1-1,1-3 0,3-2 1,3-3 1,4-3-1,5 2 3,10 10 5,10 10 4,9 9 5,13 1 0,20-6-5,18-6-4,20-6-5,14-2-3,14 3-1,11 3-2,14 4-2,3 1-9,-2 0-15,-3 0-16,-3 0-16,-13-2-8,-22-3-3,-22-3-2,-21-2-1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52"/>
    </inkml:context>
    <inkml:brush xml:id="br0">
      <inkml:brushProperty name="width" value="0.03025" units="cm"/>
      <inkml:brushProperty name="height" value="0.03025" units="cm"/>
      <inkml:brushProperty name="color" value="#00BFF3"/>
    </inkml:brush>
  </inkml:definitions>
  <inkml:trace contextRef="#ctx0" brushRef="#br0">65050 18650 727,'70'-24'44,"-9"4"-1,-10 3-1,-8 3-1,-4 3-4,3 3-9,3 3-7,4 4-8,-1 2-9,-3 4-11,-3 3-9,-2 3-9,-8 3-9,-8 3-7,-10 3-5,-9 4-7,-7-1 1,-3-3 8,-3-3 8,-2-2 9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07"/>
    </inkml:context>
    <inkml:brush xml:id="br0">
      <inkml:brushProperty name="width" value="0.04814" units="cm"/>
      <inkml:brushProperty name="height" value="0.04814" units="cm"/>
      <inkml:brushProperty name="color" value="#F2395B"/>
    </inkml:brush>
  </inkml:definitions>
  <inkml:trace contextRef="#ctx0" brushRef="#br0">76609 23597 457,'27'-35'31,"-7"8"-6,-9 7-6,-7 8-6,-4 3-2,2-3 0,1-4 1,0-1 1,0-2-1,-2 0 0,-2 2-2,-2 1-2,-3 1 0,-2 1-2,-3 1 0,-3 0-1,-2 3 0,1 3 2,-1 2 0,0 4 3,-1 2 0,-1 2 3,-3 2 1,-1 2 1,-1 2 1,1 3 1,1 3-1,1 3 1,2 2-1,1 1-1,2 1-1,3 1 0,1-1-3,2-3-1,2-3-2,3-2-2,1-3-1,3-1 2,4-1 2,2 0 0,4-3-3,6-2-7,4-4-9,5-2-8,3-4-6,4-2-4,3-3-4,2-3-3,0-2-1,-5 2 5,-5 1 3,-5 1 3,-6 3 12,-5 4 19,-6 5 19,-6 6 20,-4 4 5,0 4-6,-1 3-6,-1 5-6,-1 3-5,0 6-4,0 5-3,0 5-3,0 6-5,1 7-6,-1 9-8,0 7-5,-1 5-10,-4 1-12,-2 0-12,-3 2-12,0-5-5,3-11 1,3-10 2,3-12 1,1-7 4,2-3 4,1-5 4,0-3 4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20"/>
    </inkml:context>
    <inkml:brush xml:id="br0">
      <inkml:brushProperty name="width" value="0.03173" units="cm"/>
      <inkml:brushProperty name="height" value="0.03173" units="cm"/>
      <inkml:brushProperty name="color" value="#00BFF3"/>
    </inkml:brush>
  </inkml:definitions>
  <inkml:trace contextRef="#ctx0" brushRef="#br0">45800 6650 693,'48'-25'4,"-3"0"7,-3 0 9,-2 0 7,-3 3 4,1 6 0,-1 7 1,1 6-1,-4 7-3,-6 10-7,-6 10-6,-6 9-8,-6 7-1,-2 7 2,-3 6 3,-3 7 3,-7 2-5,-9 1-9,-10-1-10,-8 1-9,-4-6-6,3-8 3,3-10 1,4-9 1,10-7 6,19-3 8,19-3 8,19-2 9,13-5 4,10-2 0,10-3-1,9-3 1,2-2-2,-2 0-1,-3 0-1,-3 0-3,-7 3-1,-9 6-3,-10 7-2,-8 6-3,-17 10-2,-21 17-3,-22 15-4,-22 16-2,-24 15-2,-24 16-2,-26 15-1,-24 17-2,-1-4 1,26-22 3,24-22 2,26-21 3,12-14-5,0-2-13,0-3-12,0-3-12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53"/>
    </inkml:context>
    <inkml:brush xml:id="br0">
      <inkml:brushProperty name="width" value="0.03177" units="cm"/>
      <inkml:brushProperty name="height" value="0.03177" units="cm"/>
      <inkml:brushProperty name="color" value="#00BFF3"/>
    </inkml:brush>
  </inkml:definitions>
  <inkml:trace contextRef="#ctx0" brushRef="#br0">64700 19300 692,'-35'20'7,"32"-9"13,31-10 14,32-8 14,16-9 2,4-6-8,3-6-8,3-6-9,-2-2-11,-6 3-12,-6 3-13,-6 4-12,-16 8-6,-25 17 0,-25 15-1,-25 16 1,-15 9 5,-2 3 11,-3 3 10,-3 4 12,-1-1 4,4-3-1,3-3 0,3-2-2,4 0 4,7 7 4,6 6 6,7 7 6,2 0-1,1-2-6,-1-3-7,1-3-6,4-4-9,9-3-13,10-3-10,10-2-13,4-11-5,0-15 2,0-15 1,0-16 1,-2-10 2,-3-3 4,-3-3 2,-2-2 4,-3 0 4,1 7 4,-1 6 6,1 7 4,-9 7 7,-15 9 11,-15 10 9,-16 10 11,-5 4 1,6 0-8,7 0-8,6 0-8,10-5-10,17-9-8,15-10-11,16-8-9,1-1-3,-12 9 5,-13 10 5,-12 10 4,-10 5 3,-6 4 3,-6 3 2,-6 3 2,-6-1 2,-2-2 3,-3-3 2,-3-3 3,-4-1 0,-3 4-1,-3 3-1,-2 3-1,-1 1 2,3 1 7,3-1 6,4 1 7,5-3 4,10-2 6,10-3 5,9-3 4,9-6 1,9-5-5,10-7-5,10-5-5,13-9-4,19-9-5,19-10-6,19-8-5,10-8-4,4-2-1,3-3-1,3-3-2,-2 1-1,-6 6-2,-6 7-1,-6 6-3,-10 6 1,-12 6 0,-13 7 2,-12 6 0,-16 10 2,-19 17 4,-18 15 4,-19 16 4,-16 7 3,-12 1 6,-13-1 4,-12 1 5,-7-3-2,1-2-7,-1-3-9,1-3-7,2-6-9,7-5-6,6-7-8,7-5-8,5-8-2,7-5 0,6-7 1,7-5 1,7-9 1,9-9-2,10-10-1,10-8 0,4-6 2,0 1 5,0-1 7,0 1 5,3 2 7,6 7 7,7 6 7,6 7 7,7 5 4,10 7 2,10 6 3,9 7 1,6 7 4,3 9 4,3 10 5,4 10 5,1 2-4,0-3-12,0-3-12,0-2-11,0-6-8,0-6-2,0-6-3,0-6-1,-5-6-1,-9-2 3,-10-3 2,-8-3 3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54"/>
    </inkml:context>
    <inkml:brush xml:id="br0">
      <inkml:brushProperty name="width" value="0.04274" units="cm"/>
      <inkml:brushProperty name="height" value="0.04274" units="cm"/>
      <inkml:brushProperty name="color" value="#00BFF3"/>
    </inkml:brush>
  </inkml:definitions>
  <inkml:trace contextRef="#ctx0" brushRef="#br0">66550 19350 514,'20'-38'16,"-9"26"8,-10 24 8,-8 26 8,-14 19-1,-15 17-7,-15 15-7,-16 16-9,-7 4-6,4-6-7,3-6-7,3-6-6,6-10-5,9-12-4,10-13-2,10-12-4,11-13-3,17-12-4,15-13-2,16-12-4,9-9 3,3-2 9,3-3 10,4-3 9,-1 1 8,-3 6 5,-3 7 7,-2 6 5,-6 10 4,-6 17 1,-6 15 1,-6 16 1,-9 7 0,-8 1-1,-10-1-2,-9 1-2,-5-3 0,0-2-2,0-3-2,0-3 0,9-10-7,19-16-9,19-15-10,19-15-10,13-14-4,10-8 2,10-10 2,9-9 2,4-5 2,1 0 2,-1 0 3,1 0 3,-6 4 0,-8 10 2,-10 10 0,-9 9 1,-9 4 1,-5 1-1,-7-1-1,-5 1 1,-14-4-3,-18-6-4,-19-6-3,-18-6-4,-7-4 1,6 1 2,7-1 5,6 1 3,4-3 3,4-2 4,3-3 2,3-3 4,3-1 3,3 4 4,3 3 4,4 3 3,-1 15 8,-3 29 13,-3 28 11,-2 28 12,-6 18 2,-6 10-9,-6 10-9,-6 9-8,-1 2-7,7-2-5,6-3-6,7-3-4,5-7-5,7-9-2,6-10-4,7-8-2,10-11-8,16-8-9,15-10-10,17-9-10,16-15-7,19-18-4,19-19-4,19-18-4,-4-6 3,-24 10 8,-26 10 8,-24 9 10,-15 2 2,-3-2-4,-3-3-3,-2-3-4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54"/>
    </inkml:context>
    <inkml:brush xml:id="br0">
      <inkml:brushProperty name="width" value="0.03129" units="cm"/>
      <inkml:brushProperty name="height" value="0.03129" units="cm"/>
      <inkml:brushProperty name="color" value="#00BFF3"/>
    </inkml:brush>
  </inkml:definitions>
  <inkml:trace contextRef="#ctx0" brushRef="#br0">68850 18450 703,'51'-22'29,"4"6"8,3 7 9,3 6 8,1 4-2,1 4-13,-1 3-13,1 3-14,-7 4-10,-12 7-11,-13 6-9,-12 7-10,-15 4-7,-15 3-6,-15 3-6,-16 4-5,-7-3 0,4-5 8,3-7 8,3-5 6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54"/>
    </inkml:context>
    <inkml:brush xml:id="br0">
      <inkml:brushProperty name="width" value="0.03169" units="cm"/>
      <inkml:brushProperty name="height" value="0.03169" units="cm"/>
      <inkml:brushProperty name="color" value="#00BFF3"/>
    </inkml:brush>
  </inkml:definitions>
  <inkml:trace contextRef="#ctx0" brushRef="#br0">68250 19450 694,'-102'64'50,"47"-22"-3,47-22-3,48-21-4,30-18-5,16-12-5,15-13-6,17-12-6,8-4-6,4 7-7,3 6-6,3 7-7,-7 5-10,-15 7-11,-15 6-12,-16 7-12,-15 0-3,-11-2 3,-14-3 6,-11-3 3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55"/>
    </inkml:context>
    <inkml:brush xml:id="br0">
      <inkml:brushProperty name="width" value="0.03512" units="cm"/>
      <inkml:brushProperty name="height" value="0.03512" units="cm"/>
      <inkml:brushProperty name="color" value="#00BFF3"/>
    </inkml:brush>
  </inkml:definitions>
  <inkml:trace contextRef="#ctx0" brushRef="#br0">69250 18700 626,'-138'3'12,"26"6"5,24 7 6,26 6 5,16 9 3,10 13 1,10 12-1,9 13 0,6 18 0,3 26-2,3 24-2,4 26-2,1 16-3,0 10-7,0 10-6,0 9-7,1 6-2,4 3 2,3 3 1,3 4 0,-2 5-8,-6 10-22,-6 10-20,-6 9-22,-2-23-5,3-52 8,3-53 9,4-53 9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55"/>
    </inkml:context>
    <inkml:brush xml:id="br0">
      <inkml:brushProperty name="width" value="0.03275" units="cm"/>
      <inkml:brushProperty name="height" value="0.03275" units="cm"/>
      <inkml:brushProperty name="color" value="#00BFF3"/>
    </inkml:brush>
  </inkml:definitions>
  <inkml:trace contextRef="#ctx0" brushRef="#br0">69200 19750 671,'-55'4'0,"-9"10"0,-10 10 0,-8 9 0,-6 9 4,1 9 8,-1 10 9,1 10 7,1 0 4,3-5 0,3-7 0,4-5 0,7-6-2,13-3-1,12-3-2,13-2-2,24-15-7,39-25-12,36-25-11,39-25-13,24-22-10,13-19-12,12-18-9,13-19-11,2-7-1,-5 7 10,-7 6 8,-5 7 10,-15 11 7,-22 20 7,-22 18 7,-21 20 8,-23 14 9,-21 14 12,-22 11 13,-22 14 13,-13 10 6,-3 9-1,-3 10 0,-2 10-1,2 2-4,9-3-9,10-3-9,10-2-8,13-8-10,19-8-9,19-10-10,19-9-9,9-5-6,0 0-1,0 0-2,0 0-1,-15 6-1,-27 13-3,-28 12-1,-28 13-3,-23 7 3,-15 4 7,-15 3 6,-16 3 8,-2-5 5,13-12 7,12-13 6,13-12 7,13-10 5,17-6 4,15-6 6,16-6 4,13-4-2,14 1-6,11-1-8,14 1-7,7-1-3,3 1-2,3-1 0,4 1-1,-14 10-1,-27 22-1,-28 22-1,-28 23 0,-21 10-1,-12 0 1,-13 0 1,-12 0 1,-2-7 0,9-11 1,10-14 0,10-11 0,13-11-1,19-5-2,19-7-2,19-5-1,9-4-2,0 0-1,0 0-1,0 0-1,-5 3 3,-9 6 8,-10 7 6,-8 6 7,0-1 6,14-5 2,11-7 4,14-5 3,11-6 0,14-3-3,11-3-2,14-2-3,7-6-10,3-6-17,3-6-17,4-6-17,-9-1-4,-18 7 8,-19 6 8,-18 7 9,-12 2 3,-3 1-2,-3-1-2,-2 1-2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56"/>
    </inkml:context>
    <inkml:brush xml:id="br0">
      <inkml:brushProperty name="width" value="0.0321" units="cm"/>
      <inkml:brushProperty name="height" value="0.0321" units="cm"/>
      <inkml:brushProperty name="color" value="#00BFF3"/>
    </inkml:brush>
  </inkml:definitions>
  <inkml:trace contextRef="#ctx0" brushRef="#br0">71600 17850 685,'28'-91'5,"6"19"12,7 19 11,6 19 11,1 12 4,-3 6-1,-3 7-1,-2 6-3,-6 9-6,-6 13-11,-6 12-12,-6 13-12,-10 9-13,-12 6-13,-13 7-14,-12 6-14,-9 1-2,-2-3 9,-3-3 8,-3-2 8,-1-9 6,4-12 3,3-13 3,3-12 3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56"/>
    </inkml:context>
    <inkml:brush xml:id="br0">
      <inkml:brushProperty name="width" value="0.03497" units="cm"/>
      <inkml:brushProperty name="height" value="0.03497" units="cm"/>
      <inkml:brushProperty name="color" value="#00BFF3"/>
    </inkml:brush>
  </inkml:definitions>
  <inkml:trace contextRef="#ctx0" brushRef="#br0">71200 18500 629,'-85'21'-8,"32"-5"10,31-7 11,32-5 11,22-8 1,17-5-6,15-7-8,16-5-6,5-3-7,-2 4-6,-3 3-7,-3 3-6,-15 7-1,-24 14 3,-26 11 3,-24 14 3,-21 5 7,-16 1 10,-15-1 8,-15 1 10,-4 1 7,9 3 4,10 3 3,10 4 4,8 5 1,10 10-5,10 10-3,9 9-4,6 10-5,3 14-3,3 11-4,4 14-5,2 5-3,4 1-6,3-1-3,3 1-5,-1-7-5,-2-12-6,-3-13-5,-3-12-5,-9-10-1,-11-6 2,-14-6 2,-11-6 3,-6-12-2,4-15-6,3-15-7,3-16-5,3-7-2,3 4 4,3 3 5,4 3 3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57"/>
    </inkml:context>
    <inkml:brush xml:id="br0">
      <inkml:brushProperty name="width" value="0.03157" units="cm"/>
      <inkml:brushProperty name="height" value="0.03157" units="cm"/>
      <inkml:brushProperty name="color" value="#00BFF3"/>
    </inkml:brush>
  </inkml:definitions>
  <inkml:trace contextRef="#ctx0" brushRef="#br0">70050 19950 696,'84'-99'7,"19"4"1,19 3 3,19 3 2,10 1 0,4 1-2,3-1-1,3 1-2,-2 2 0,-6 7-1,-6 6 1,-6 7 0,-13 7-3,-19 9-10,-18 10-7,-19 10-9,-24 5-6,-28 4-3,-28 3-4,-27 3-4,-12 4 3,6 7 8,7 6 9,6 7 8,1 2 8,-3 1 6,-3-1 5,-2 1 7,0 2 4,7 7 3,6 6 3,7 7 3,2 2 1,1 1 1,-1-1-1,1 1 0,-1 1-2,1 3-4,-1 3-5,1 4-5,1-3-4,3-5-5,3-7-5,4-5-4,7-9-5,13-9-7,12-10-5,13-8-5,9-12-3,6-12 1,7-13 1,6-12 2,1-7 0,-3 1 0,-3-1-2,-2 1-1,-15 7 8,-25 16 15,-25 15 16,-25 17 15,-18 13 8,-8 13-2,-10 12-2,-9 13-1,-4 6-1,4 0-3,3 0-1,3 0-2,7 0-3,14 0-4,11 0-4,14 0-5,8-4-4,7-5-6,6-7-6,7-5-5,8-6-3,14-3-1,11-3 0,14-2-1,3-5-1,-2-2-3,-3-3-2,-3-3-3,-10 2 2,-16 10 4,-15 10 3,-15 9 6,-15 6 3,-12 3 3,-13 3 4,-12 4 3,-9 1 3,-2 0 3,-3 0 2,-3 0 3,4-5 3,13-9 3,12-10 4,13-8 4,15-8 2,19-2 0,19-3 1,19-3 0,12-4-3,6-3-6,7-3-7,6-2-6,-1-1-4,-5 3-3,-7 3-2,-5 4-2,-9 5 1,-9 10 1,-10 10 2,-8 9 1,-11 6 4,-8 3 1,-10 3 4,-9 4 2,-12 1 0,-11 0-4,-14 0-2,-11 0-4,-9-4-4,-3-5-3,-3-7-4,-2-5-5,2-6-3,9-3-5,10-3-4,10-2-4,5-9-1,4-12 1,3-13 3,3-12 1,6-10 4,9-6 5,10-6 6,10-6 4,10 2 13,13 14 15,12 11 18,13 14 17,9 13 6,6 16-5,7 15-5,6 17-3,6 7-7,6 0-6,7 0-7,6 0-7,-1-4-11,-5-5-14,-7-7-17,-5-5-14,-11-6-11,-11-3-4,-14-3-6,-11-2-4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58"/>
    </inkml:context>
    <inkml:brush xml:id="br0">
      <inkml:brushProperty name="width" value="0.03381" units="cm"/>
      <inkml:brushProperty name="height" value="0.03381" units="cm"/>
      <inkml:brushProperty name="color" value="#00BFF3"/>
    </inkml:brush>
  </inkml:definitions>
  <inkml:trace contextRef="#ctx0" brushRef="#br0">73150 19350 650,'51'0'71,"4"0"-14,3 0-16,3 0-14,4-5-11,7-9-5,6-10-7,7-8-6,-4-1-2,-12 9 1,-13 10 1,-12 10 1,-21 11 1,-28 17 2,-28 15 1,-27 16 1,-17 9 3,-3 3 3,-3 3 4,-2 4 3,0-1 2,7-3-2,6-3-2,7-2 0,-3 2-5,-8 9-8,-10 10-9,-9 10-8,-1 0-7,10-5-7,10-7-7,9-5-6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22"/>
    </inkml:context>
    <inkml:brush xml:id="br0">
      <inkml:brushProperty name="width" value="0.04117" units="cm"/>
      <inkml:brushProperty name="height" value="0.04117" units="cm"/>
      <inkml:brushProperty name="color" value="#00BFF3"/>
    </inkml:brush>
  </inkml:definitions>
  <inkml:trace contextRef="#ctx0" brushRef="#br0">68200 14550 534,'-102'-16'70,"-3"19"-11,-3 19-9,-2 19-10,2 10-8,9 4-5,10 3-4,10 3-5,5-1-3,4-2 0,3-3-2,3-3 0,6-2-2,9 0 0,10 0 0,10 0-2,5-2 0,4-3-2,3-3-2,3-2-2,7-5-1,14-2 0,11-3 0,14-3 0,8-2-1,7 0-2,6 0-1,7 0-2,4 1-1,3 4 2,3 3 1,4 3 1,-1 1 1,-3 1 0,-3-1 0,-2 1 1,-8-1 0,-8 1 0,-10-1 2,-9 1 1,-9-1 0,-5 1 0,-7-1-1,-5 1 1,-12 1-1,-16 3-1,-15 3 0,-15 4-1,-14 2-1,-8 4-1,-10 3-1,-9 3-2,-7-2-2,-3-6-1,-3-6-1,-2-6-2,2-9-2,9-8-4,10-10-5,10-9-3,18-12-7,28-11-10,28-14-9,29-11-11,13-6 0,1 4 8,-1 3 7,1 3 8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58"/>
    </inkml:context>
    <inkml:brush xml:id="br0">
      <inkml:brushProperty name="width" value="0.03192" units="cm"/>
      <inkml:brushProperty name="height" value="0.03192" units="cm"/>
      <inkml:brushProperty name="color" value="#00BFF3"/>
    </inkml:brush>
  </inkml:definitions>
  <inkml:trace contextRef="#ctx0" brushRef="#br0">73400 19950 689,'46'9'15,"-5"19"14,-7 19 11,-5 19 13,-9 10 0,-9 4-9,-10 3-11,-8 3-11,-8-2-8,-2-6-7,-3-6-7,-3-6-7,-2-6-9,0-2-12,0-3-11,0-3-11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58"/>
    </inkml:context>
    <inkml:brush xml:id="br0">
      <inkml:brushProperty name="width" value="0.02606" units="cm"/>
      <inkml:brushProperty name="height" value="0.02606" units="cm"/>
      <inkml:brushProperty name="color" value="#00BFF3"/>
    </inkml:brush>
  </inkml:definitions>
  <inkml:trace contextRef="#ctx0" brushRef="#br0">73900 20100 844,'92'4'19,"-16"10"5,-15 10 2,-15 9 5,-9 6-4,1 3-8,-1 3-10,1 4-8,-3-3-14,-2-5-16,-3-7-16,-3-5-18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59"/>
    </inkml:context>
    <inkml:brush xml:id="br0">
      <inkml:brushProperty name="width" value="0.03937" units="cm"/>
      <inkml:brushProperty name="height" value="0.03937" units="cm"/>
      <inkml:brushProperty name="color" value="#00BFF3"/>
    </inkml:brush>
  </inkml:definitions>
  <inkml:trace contextRef="#ctx0" brushRef="#br0">75350 19000 558,'43'103'107,"-11"6"-17,-14 7-17,-11 6-16,-9 1-13,-3-3-11,-3-3-10,-2-2-11,-5-8-9,-2-8-8,-3-10-8,-3-9-8,-2-10-5,0-9-3,0-10-2,0-8-4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59"/>
    </inkml:context>
    <inkml:brush xml:id="br0">
      <inkml:brushProperty name="width" value="0.05003" units="cm"/>
      <inkml:brushProperty name="height" value="0.05003" units="cm"/>
      <inkml:brushProperty name="color" value="#00BFF3"/>
    </inkml:brush>
  </inkml:definitions>
  <inkml:trace contextRef="#ctx0" brushRef="#br0">76000 18400 439,'120'-25'34,"-9"0"-8,-10 0-7,-8 0-8,-6 1-7,1 4-7,-1 3-6,1 3-7,-3 3-3,-2 3-1,-3 3-1,-3 4 0,-7 4 2,-9 6 5,-10 7 4,-8 6 5,-11 3 2,-8 0-2,-10 0-1,-9 0-1,-9 1 6,-5 4 13,-7 3 13,-5 3 13,-3 1 9,4 1 4,3-1 5,3 1 4,3 4-1,3 9-6,3 10-6,4 10-7,2 8-5,4 10-5,3 10-5,3 9-6,1 6-4,1 3-2,-1 3-4,1 4-2,1-1-4,3-3-2,3-3-2,4-2-3,-3-6-5,-5-6-4,-7-6-5,-5-6-5,-8-12-7,-5-15-10,-7-15-10,-5-16-9,-6-16-4,-3-16 1,-3-15 2,-2-15 1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2:59"/>
    </inkml:context>
    <inkml:brush xml:id="br0">
      <inkml:brushProperty name="width" value="0.03136" units="cm"/>
      <inkml:brushProperty name="height" value="0.03136" units="cm"/>
      <inkml:brushProperty name="color" value="#00BFF3"/>
    </inkml:brush>
  </inkml:definitions>
  <inkml:trace contextRef="#ctx0" brushRef="#br0">76400 19050 701,'1'-41'48,"4"19"-2,3 19-4,3 19-2,-4 15-6,-8 13-9,-10 12-9,-9 13-10,-5 2-8,0-5-7,0-7-7,0-5-7,12-11-6,26-11-5,24-14-5,26-11-5,12-9 1,0-3 8,0-3 6,0-2 7,-4 0 9,-5 7 10,-7 6 10,-5 7 10,-12 8 6,-16 14 4,-15 11 4,-15 14 3,-15 5 2,-12 1-1,-13-1-1,-12 1 0,-7-4-3,1-6-3,-1-6-5,1-6-3,2-7-18,7-6-28,6-6-30,7-6-30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3:04"/>
    </inkml:context>
    <inkml:brush xml:id="br0">
      <inkml:brushProperty name="width" value="0.03781" units="cm"/>
      <inkml:brushProperty name="height" value="0.03781" units="cm"/>
      <inkml:brushProperty name="color" value="#F2395B"/>
    </inkml:brush>
  </inkml:definitions>
  <inkml:trace contextRef="#ctx0" brushRef="#br0">62050 25950 581,'7'-66'57,"17"19"-1,15 19 1,16 19-1,4 9-5,-6 0-7,-6 0-10,-6 0-8,2 0-7,14 0-7,11 0-5,14 0-8,3 0-4,-2 0-3,-3 0-4,-3 0-3,-6 1-7,-5 4-9,-7 3-11,-5 3-9,-8 3-4,-5 3 0,-7 3 1,-5 4 2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3:04"/>
    </inkml:context>
    <inkml:brush xml:id="br0">
      <inkml:brushProperty name="width" value="0.04384" units="cm"/>
      <inkml:brushProperty name="height" value="0.04384" units="cm"/>
      <inkml:brushProperty name="color" value="#F2395B"/>
    </inkml:brush>
  </inkml:definitions>
  <inkml:trace contextRef="#ctx0" brushRef="#br0">64450 25500 501,'1'51'97,"4"4"-16,3 3-15,3 3-15,1 1-11,1 1-4,-1-1-7,1 1-4,-3 1-5,-2 3-3,-3 3-2,-3 4-2,-4 18-6,-3 34-5,-3 35-8,-2 35-5,-6 21-5,-6 9-1,-6 10-2,-6 10-1,-4-9-4,1-24-7,-1-26-8,1-24-7,2-26-2,7-24 3,6-26 4,7-24 2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3:05"/>
    </inkml:context>
    <inkml:brush xml:id="br0">
      <inkml:brushProperty name="width" value="0.03534" units="cm"/>
      <inkml:brushProperty name="height" value="0.03534" units="cm"/>
      <inkml:brushProperty name="color" value="#F2395B"/>
    </inkml:brush>
  </inkml:definitions>
  <inkml:trace contextRef="#ctx0" brushRef="#br0">62800 26050 622,'-44'6'59,"13"13"-3,12 12-2,13 13-3,6 9-5,0 6-8,0 7-8,0 6-9,0 6-7,0 6-7,0 7-5,0 6-8,-2-1 0,-3-5 4,-3-7 4,-2-5 4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3:05"/>
    </inkml:context>
    <inkml:brush xml:id="br0">
      <inkml:brushProperty name="width" value="0.03333" units="cm"/>
      <inkml:brushProperty name="height" value="0.03333" units="cm"/>
      <inkml:brushProperty name="color" value="#F2395B"/>
    </inkml:brush>
  </inkml:definitions>
  <inkml:trace contextRef="#ctx0" brushRef="#br0">64450 25500 660,'-5'-35'9,"-9"32"18,-10 31 19,-8 32 18,-6 11 1,1-5-13,-1-7-16,1-5-14,-3-1-10,-2 6-6,-3 7-5,-3 6-7,-1-4-8,4-11-9,3-14-10,3-11-9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3:05"/>
    </inkml:context>
    <inkml:brush xml:id="br0">
      <inkml:brushProperty name="width" value="0.03788" units="cm"/>
      <inkml:brushProperty name="height" value="0.03788" units="cm"/>
      <inkml:brushProperty name="color" value="#F2395B"/>
    </inkml:brush>
  </inkml:definitions>
  <inkml:trace contextRef="#ctx0" brushRef="#br0">64550 25500 580,'25'-46'29,"0"10"3,0 10 2,0 9 2,4 9 2,10 9-2,10 10-2,9 10-1,2 7-1,-2 6-2,-3 7-2,-3 6-1,-6 3-6,-5 0-12,-7 0-9,-5 0-11,-6 0-10,-3 0-10,-3 0-8,-2 0-10,-5-4-6,-2-5-1,-3-7-2,-3-5-1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23"/>
    </inkml:context>
    <inkml:brush xml:id="br0">
      <inkml:brushProperty name="width" value="0.04469" units="cm"/>
      <inkml:brushProperty name="height" value="0.04469" units="cm"/>
      <inkml:brushProperty name="color" value="#00BFF3"/>
    </inkml:brush>
  </inkml:definitions>
  <inkml:trace contextRef="#ctx0" brushRef="#br0">69050 15350 492,'-71'3'72,"10"6"-11,10 7-12,9 6-11,7 4-7,7 4-3,6 3-3,7 3-3,-1 6-3,-6 9-1,-6 10-2,-6 10-1,-2 11-1,3 17-2,3 15 1,4 16-2,4 1 0,6-12 0,7-13 0,6-12 1,7-13-2,10-12-4,10-13-4,9-12-3,13-19-2,20-25 0,18-25 1,20-25 0,10-24-4,3-21-7,3-22-8,4-22-6,-3-8-3,-5 6 2,-7 7 2,-5 6 1,-14 7 3,-18 10 3,-19 10 2,-18 9 3,-18 9 3,-16 9 3,-15 10 3,-15 10 3,-18 11 2,-19 17 1,-18 15 0,-19 16 0,-13 15 0,-6 16-3,-6 15-1,-6 17-3,1 5-3,9-3-5,10-3-5,10-2-5,14-8-2,23-8 4,22-10 2,22-9 3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3:07"/>
    </inkml:context>
    <inkml:brush xml:id="br0">
      <inkml:brushProperty name="width" value="0.03886" units="cm"/>
      <inkml:brushProperty name="height" value="0.03886" units="cm"/>
      <inkml:brushProperty name="color" value="#F2395B"/>
    </inkml:brush>
  </inkml:definitions>
  <inkml:trace contextRef="#ctx0" brushRef="#br0">68650 26150 566,'15'-19'36,"-18"13"2,-19 12 0,-18 13 0,-10 7-1,0 4-7,0 3-5,0 3-5,-5 6-3,-9 9 0,-10 10 0,-8 10 1,0-1-1,14-9 0,11-10-1,14-8 0,8-6-3,7 1-2,6-1-4,7 1-2,16-4-4,29-6-5,28-6-4,28-6-5,12-10-2,-3-12-2,-3-13-1,-2-12-1,-6-5 0,-6 3 4,-6 3 3,-6 4 3,-13-7 8,-19-16 10,-18-15 11,-19-15 10,-8-7-3,3 3-20,3 3-19,4 4-19,4 5-12,6 10-2,7 10-3,6 9-4,3 6 2,0 3 3,0 3 5,0 4 4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3:07"/>
    </inkml:context>
    <inkml:brush xml:id="br0">
      <inkml:brushProperty name="width" value="0.04016" units="cm"/>
      <inkml:brushProperty name="height" value="0.04016" units="cm"/>
      <inkml:brushProperty name="color" value="#F2395B"/>
    </inkml:brush>
  </inkml:definitions>
  <inkml:trace contextRef="#ctx0" brushRef="#br0">69800 25400 547,'21'71'94,"-5"-5"-15,-7-7-15,-5-5-15,-4-3-11,0 4-4,0 3-6,0 3-5,-4 6-5,-5 9-5,-7 10-5,-5 10-4,-6 2-3,-3-3-3,-3-3 0,-2-2-2,0-9-5,7-12-8,6-13-8,7-12-8,4-16-11,3-19-10,3-18-13,4-19-10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3:07"/>
    </inkml:context>
    <inkml:brush xml:id="br0">
      <inkml:brushProperty name="width" value="0.03221" units="cm"/>
      <inkml:brushProperty name="height" value="0.03221" units="cm"/>
      <inkml:brushProperty name="color" value="#F2395B"/>
    </inkml:brush>
  </inkml:definitions>
  <inkml:trace contextRef="#ctx0" brushRef="#br0">69700 26250 683,'68'-44'46,"-11"13"-3,-14 12-5,-11 13-2,-6 6-5,4 0-3,3 0-3,3 0-3,3 0-4,3 0-4,3 0-4,4 0-5,-1 1-10,-3 4-18,-3 3-19,-2 3-17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3:07"/>
    </inkml:context>
    <inkml:brush xml:id="br0">
      <inkml:brushProperty name="width" value="0.04461" units="cm"/>
      <inkml:brushProperty name="height" value="0.04461" units="cm"/>
      <inkml:brushProperty name="color" value="#F2395B"/>
    </inkml:brush>
  </inkml:definitions>
  <inkml:trace contextRef="#ctx0" brushRef="#br0">70650 25300 493,'21'-107'18,"-5"39"15,-7 36 15,-5 39 15,-6 27 4,-3 19-10,-3 19-7,-2 19-10,-5 10-6,-2 4-6,-3 3-5,-3 3-6,-4 3-4,-3 3-4,-3 3-4,-2 4-4,-3 5-7,1 10-11,-1 10-12,1 9-11,1 1-7,3-6-1,3-6-1,4-6-2,2-18 0,4-28 1,3-28 1,3-27 1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3:08"/>
    </inkml:context>
    <inkml:brush xml:id="br0">
      <inkml:brushProperty name="width" value="0.04213" units="cm"/>
      <inkml:brushProperty name="height" value="0.04213" units="cm"/>
      <inkml:brushProperty name="color" value="#F2395B"/>
    </inkml:brush>
  </inkml:definitions>
  <inkml:trace contextRef="#ctx0" brushRef="#br0">71650 25850 522,'-41'-22'8,"19"6"19,19 7 17,19 6 17,15 7 5,13 10-9,12 10-8,13 9-9,4 4-7,-3 1-7,-3-1-7,-2 1-6,-8-3-4,-8-2-2,-10-3-3,-9-3-2,-5-2-1,0 0 0,0 0 1,0 0 0,-8 1 0,-16 4-1,-15 3 1,-15 3-1,-14 1-1,-8 1-3,-10-1-5,-9 1-2,-9 1-4,-5 3-3,-7 3-3,-5 4-2,-3-1-2,4-3 2,3-3 1,3-2 1,9-6-2,16-6-5,15-6-4,17-6-6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3:08"/>
    </inkml:context>
    <inkml:brush xml:id="br0">
      <inkml:brushProperty name="width" value="0.04457" units="cm"/>
      <inkml:brushProperty name="height" value="0.04457" units="cm"/>
      <inkml:brushProperty name="color" value="#F2395B"/>
    </inkml:brush>
  </inkml:definitions>
  <inkml:trace contextRef="#ctx0" brushRef="#br0">72900 26250 493,'20'-19'8,"-9"13"16,-10 12 15,-8 13 17,-6 9 3,1 6-7,-1 7-8,1 6-8,1 4-5,3 4-2,3 3-2,4 3-3,1-2-2,0-6-4,0-6-4,0-6-2,9-9-4,19-8-5,19-10-3,19-9-3,7-12-7,-3-11-7,-3-14-8,-2-11-8,-6-9-2,-6-3 1,-6-3 2,-6-2 2,-7-3 3,-6 1 5,-6-1 3,-6 1 4,-9 2 4,-8 7 1,-10 6 2,-9 7 2,-10 5 1,-9 7 1,-10 6-1,-8 7 2,-6 5-2,1 7-3,-1 6-4,1 7-2,4 2-1,9 1 1,10-1 1,10 1 2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3:20"/>
    </inkml:context>
    <inkml:brush xml:id="br0">
      <inkml:brushProperty name="width" value="0.03403" units="cm"/>
      <inkml:brushProperty name="height" value="0.03403" units="cm"/>
      <inkml:brushProperty name="color" value="#F2395B"/>
    </inkml:brush>
  </inkml:definitions>
  <inkml:trace contextRef="#ctx0" brushRef="#br0">76850 25850 646,'-46'-2'5,"10"-3"10,10-3 9,9-2 11,10-3 4,14 1-3,11-1-1,14 1-3,8-1-2,7 1-5,6-1-4,7 1-4,5-1-4,7 1-2,6-1-3,7 1-3,4-1-3,3 1-2,3-1-2,4 1-3,-1-1-1,-3 1 1,-3-1 2,-2 1 0,2-1-1,9 1-4,10-1-6,10 1-4,4 1-4,0 3-1,0 3-4,0 4-1,-8 1-1,-16 0 2,-15 0 1,-15 0 0,-12 1 2,-6 4-1,-6 3 1,-6 3-1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3:21"/>
    </inkml:context>
    <inkml:brush xml:id="br0">
      <inkml:brushProperty name="width" value="0.03552" units="cm"/>
      <inkml:brushProperty name="height" value="0.03552" units="cm"/>
      <inkml:brushProperty name="color" value="#F2395B"/>
    </inkml:brush>
  </inkml:definitions>
  <inkml:trace contextRef="#ctx0" brushRef="#br0">79250 24700 619,'28'-19'108,"6"13"-24,7 12-26,6 13-24,4 4-15,4-3-2,3-3-3,3-2-2,1 0-3,1 7-1,-1 6-2,1 7-1,-1-1-2,1-6-1,-1-6-1,1-6 0,-3-2-3,-2 3-1,-3 3-2,-3 4-1,-6-1-1,-5-3 0,-7-3 1,-5-2 1,-6-1 0,-3 3 1,-3 3 1,-2 4 0,-6 4 2,-6 6 1,-6 7 3,-6 6 1,-7 1 1,-6-3-3,-6-3-2,-6-2-2,-10-1-1,-12 3-2,-13 3 0,-12 4-1,-13 5-5,-12 10-6,-13 10-6,-12 9-8,2-2-2,20-12 0,18-13 0,20-12 1,11-9 0,7-2-2,6-3-2,7-3-1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3:22"/>
    </inkml:context>
    <inkml:brush xml:id="br0">
      <inkml:brushProperty name="width" value="0.03591" units="cm"/>
      <inkml:brushProperty name="height" value="0.03591" units="cm"/>
      <inkml:brushProperty name="color" value="#F2395B"/>
    </inkml:brush>
  </inkml:definitions>
  <inkml:trace contextRef="#ctx0" brushRef="#br0">85150 23150 612,'-2'-63'-12,"-3"26"21,-3 24 20,-2 26 23,-6 21 5,-6 19-8,-6 19-8,-6 19-8,-4 7-6,1-3-3,-1-3-4,1-2-3,-4 8-3,-6 22-3,-6 22-3,-6 23-3,-2 10-3,3 0-1,3 0-1,4 0-2,2-8 0,4-16 0,3-15 1,3-15 1,4-18-2,7-19-3,6-18-3,7-19-3,7-27-6,9-34-7,10-35-9,10-33-8,8-26-2,10-16 6,10-15 5,9-15 5,9-4 4,9 9 3,10 10 3,10 10 2,0 10 5,-5 13 6,-7 12 5,-5 13 6,-6 12 2,-3 13-2,-3 12-1,-2 13-2,-9 12 6,-12 13 13,-13 12 12,-12 13 12,-13 9 2,-12 6-12,-13 7-12,-12 6-11,-10 4-7,-6 4-3,-6 3-2,-6 3-2,-4-1-4,1-2-5,-1-3-4,1-3-4,2-6-2,7-5-2,6-7 0,7-5 0,4-8-2,3-5 0,3-7-2,4-5 0,2-8 2,4-5 3,3-7 4,3-5 3,3-4 5,3 0 3,3 0 5,4 0 3,1 6 8,0 13 12,0 12 11,0 13 12,4 10 2,10 10-5,10 10-6,9 9-6,6 6-5,3 3-2,3 3-3,4 4-2,4-3-5,6-5-7,7-7-6,6-5-7,1-8-7,-3-5-5,-3-7-7,-2-5-5,-8-8-4,-8-5-1,-10-7 0,-9-5-2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3:23"/>
    </inkml:context>
    <inkml:brush xml:id="br0">
      <inkml:brushProperty name="width" value="0.03394" units="cm"/>
      <inkml:brushProperty name="height" value="0.03394" units="cm"/>
      <inkml:brushProperty name="color" value="#F2395B"/>
    </inkml:brush>
  </inkml:definitions>
  <inkml:trace contextRef="#ctx0" brushRef="#br0">86050 24200 648,'26'-46'27,"4"10"-1,3 10 0,3 9-1,1 4-2,1 1-1,-1-1-2,1 1-2,-3 1-2,-2 3-2,-3 3-2,-3 4-3,-6 5 0,-5 10-1,-7 10 0,-5 9-1,-9 9 1,-9 9-2,-10 10 0,-8 10-1,-8 7 0,-2 6 0,-3 7 1,-3 6 0,1-4 1,6-11 0,7-14-1,6-11 1,9-11-1,13-5-4,12-7-4,13-5-2,9-9-6,6-9-7,7-10-6,6-8-8,-1-8-3,-5-2 1,-7-3 1,-5-3 1,-6-2 0,-3 0 0,-3 0 1,-2 0 0,-6 0 0,-6 0 3,-6 0 2,-6 0 2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23"/>
    </inkml:context>
    <inkml:brush xml:id="br0">
      <inkml:brushProperty name="width" value="0.04368" units="cm"/>
      <inkml:brushProperty name="height" value="0.04368" units="cm"/>
      <inkml:brushProperty name="color" value="#00BFF3"/>
    </inkml:brush>
  </inkml:definitions>
  <inkml:trace contextRef="#ctx0" brushRef="#br0">69850 15650 503,'140'-46'6,"-18"10"13,-19 10 13,-18 9 12,-9 7 4,4 7-4,3 6-5,3 7-4,-4 7-5,-8 9-4,-10 10-4,-9 10-5,-12 10-2,-11 13-1,-14 12 0,-11 13 0,-17 9-3,-18 6-3,-19 7-4,-18 6-3,-15 3-3,-9 0-2,-10 0-2,-8 0-2,-1-11 1,9-22 4,10-22 2,10-21 3,18-20 3,28-15 5,28-15 3,29-16 4,11-8-1,-2 0-4,-3 0-5,-3 0-4,19-7-7,45-11-8,43-14-7,45-11-9,2 0 0,-37 17 4,-38 15 5,-37 16 6,-19 7 2,0 1 2,0-1 2,0 1 0,14-3-4,28-2-11,28-3-11,29-3-11,-1-1-6,-28 4 2,-28 3 1,-27 3 1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3:23"/>
    </inkml:context>
    <inkml:brush xml:id="br0">
      <inkml:brushProperty name="width" value="0.03706" units="cm"/>
      <inkml:brushProperty name="height" value="0.03706" units="cm"/>
      <inkml:brushProperty name="color" value="#F2395B"/>
    </inkml:brush>
  </inkml:definitions>
  <inkml:trace contextRef="#ctx0" brushRef="#br0">85950 24650 593,'-133'51'26,"34"4"6,35 3 5,35 3 6,18-1 0,3-2-4,3-3-4,4-3-4,1-2-4,0 0-5,0 0-3,0 0-5,0 0-2,0 0-3,0 0-1,0 0-2,4-4-3,10-5-3,10-7-5,9-5-3,10-8-6,14-5-4,11-7-6,14-5-6,7-8 0,3-5 3,3-7 4,4-5 3,-7-4-3,-16 0-12,-15 0-11,-15 0-12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3:24"/>
    </inkml:context>
    <inkml:brush xml:id="br0">
      <inkml:brushProperty name="width" value="0.03849" units="cm"/>
      <inkml:brushProperty name="height" value="0.03849" units="cm"/>
      <inkml:brushProperty name="color" value="#F2395B"/>
    </inkml:brush>
  </inkml:definitions>
  <inkml:trace contextRef="#ctx0" brushRef="#br0">88350 23850 571,'115'4'121,"-18"10"-27,-19 10-27,-18 9-26,-9 4-16,4 1-4,3-1-5,3 1-3,-2-1-3,-6 1-3,-6-1-2,-6 1-2,-6-3-1,-2-2-1,-3-3 0,-3-3 0,-7 1-2,-9 6-6,-10 7-5,-8 6-5,-14 4-1,-15 4 2,-15 3 4,-16 3 2,-13 4 1,-9 7 0,-10 6-1,-8 7 0,-6 0-1,1-2-2,-1-3-2,1-3-1,4-6-3,9-5-6,10-7-6,10-5-5,13-14-2,19-18-1,19-19 0,19-18 1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3:24"/>
    </inkml:context>
    <inkml:brush xml:id="br0">
      <inkml:brushProperty name="width" value="0.03971" units="cm"/>
      <inkml:brushProperty name="height" value="0.03971" units="cm"/>
      <inkml:brushProperty name="color" value="#F2395B"/>
    </inkml:brush>
  </inkml:definitions>
  <inkml:trace contextRef="#ctx0" brushRef="#br0">90950 22500 553,'-46'-18'45,"10"17"-3,10 15-2,9 16-3,2 12-1,-2 9-3,-3 10-3,-3 10-2,-4 7-3,-3 6-2,-3 7-4,-2 6-3,-5 6-1,-2 6 0,-3 7-1,-3 6 1,-4 7-5,-3 10-6,-3 10-9,-2 9-6,-1 1-5,3-6 1,3-6 0,4-6 1,4-12-1,6-15-2,7-15 0,6-16-2,9-23-3,13-27-5,12-28-5,13-28-6,13-27-1,17-25 4,15-25 4,16-25 3,10-13 4,7 1 0,6-1 2,7 1 2,-3 10 2,-8 22 2,-10 22 1,-9 23 3,-7 10 4,-3 0 6,-3 0 6,-2 0 7,-8 4 6,-8 10 7,-10 10 5,-9 9 7,-7 12 5,-3 16 5,-3 15 3,-2 17 4,-12 11-3,-19 10-11,-18 10-10,-19 9-10,-12 1-9,-2-6-6,-3-6-8,-3-6-6,-1-6-4,4-2-4,3-3-3,3-3-2,4-9-2,7-11 2,6-14 1,7-11 2,4-11-1,3-5-2,3-7-1,4-5-1,4-6 1,6-3 4,7-3 4,6-2 5,4 0 4,4 7 5,3 6 4,3 7 5,3 5 4,3 7 7,3 6 5,4 7 6,1 5 2,0 7-1,0 6-1,0 7-1,1 4-2,4 3-6,3 3-3,3 4-4,1-3-8,1-5-8,-1-7-9,1-5-9,1-6-5,3-3-1,3-3 0,4-2-2,-3-6 2,-5-6 3,-7-6 2,-5-6 4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3:25"/>
    </inkml:context>
    <inkml:brush xml:id="br0">
      <inkml:brushProperty name="width" value="0.03002" units="cm"/>
      <inkml:brushProperty name="height" value="0.03002" units="cm"/>
      <inkml:brushProperty name="color" value="#F2395B"/>
    </inkml:brush>
  </inkml:definitions>
  <inkml:trace contextRef="#ctx0" brushRef="#br0">92200 23450 732,'23'-47'5,"-3"6"10,-3 7 9,-2 6 9,-1 9 6,3 13-2,3 12 0,4 13-1,-1 7-8,-3 4-14,-3 3-16,-2 3-15,-5 1-5,-2 1 5,-3-1 5,-3 1 5,-6-4 4,-5-6 4,-7-6 3,-5-6 4,0-2-3,10 3-10,10 3-10,9 4-11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3:26"/>
    </inkml:context>
    <inkml:brush xml:id="br0">
      <inkml:brushProperty name="width" value="0.04224" units="cm"/>
      <inkml:brushProperty name="height" value="0.04224" units="cm"/>
      <inkml:brushProperty name="color" value="#F2395B"/>
    </inkml:brush>
  </inkml:definitions>
  <inkml:trace contextRef="#ctx0" brushRef="#br0">93200 23150 520,'-96'71'78,"10"-5"-19,10-7-20,9-5-20,2-3-10,-2 4 1,-3 3 1,-3 3 0,-1-2-1,4-6-4,3-6-4,3-6-3,18-10-6,35-12-6,35-13-6,34-12-7,18-9-2,4-2 3,3-3 4,3-3 4,-7 1 3,-15 6 2,-15 7 4,-16 6 2,-16 7 5,-16 10 5,-15 10 5,-15 9 5,-15 4 2,-12 1 1,-13-1 0,-12 1 0,-4-3-1,7-2 0,6-3-3,7-3 0,7-2-2,9 0-1,10 0-1,10 0-1,10-2-4,13-3-7,12-3-6,13-2-7,9-5-2,6-2 2,7-3 1,6-3 3,-1-2-1,-5 0-1,-7 0-2,-5 0-2,-11 3 1,-11 6 6,-14 7 5,-11 6 5,-7 3 2,0 0-1,0 0-1,0 0-1,-5 1-1,-9 4-1,-10 3-2,-8 3-2,-6-1 0,1-2-1,-1-3-1,1-3 0,-3-6 0,-2-5 1,-3-7 0,-3-5 0,-6-8 2,-5-5 1,-7-7 2,-5-5 1,0-6 2,10-3 0,10-3 1,9-2 0,10-3 4,14 1 8,11-1 7,14 1 8,5 1 7,1 3 3,-1 3 4,1 4 4,5 8 0,14 17-3,11 15-5,14 16-4,5 9-4,1 3-5,-1 3-4,1 4-6,5 4-2,14 6-2,11 7-1,14 6-1,14 4-2,20 4 1,18 3 0,20 3 0,17-2-3,20-6-5,18-6-7,20-6-5,17-10-11,20-12-16,18-13-15,20-12-16,-20-7-4,-56 1 8,-56-1 8,-56 1 8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3:36"/>
    </inkml:context>
    <inkml:brush xml:id="br0">
      <inkml:brushProperty name="width" value="0.03278" units="cm"/>
      <inkml:brushProperty name="height" value="0.03278" units="cm"/>
      <inkml:brushProperty name="color" value="#F2395B"/>
    </inkml:brush>
  </inkml:definitions>
  <inkml:trace contextRef="#ctx0" brushRef="#br0">61500 31550 671,'-33'-4'9,"34"-5"17,35-7 19,35-5 18,22-4 1,14 0-14,11 0-14,14 0-14,-3 1-12,-15 4-7,-15 3-7,-16 3-9,-13 4-6,-9 7-7,-10 6-6,-8 7-7,-11 5-4,-8 7-3,-10 6-2,-9 7-3,-7-1 5,-3-6 8,-3-6 10,-2-6 10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3:37"/>
    </inkml:context>
    <inkml:brush xml:id="br0">
      <inkml:brushProperty name="width" value="0.02947" units="cm"/>
      <inkml:brushProperty name="height" value="0.02947" units="cm"/>
      <inkml:brushProperty name="color" value="#F2395B"/>
    </inkml:brush>
  </inkml:definitions>
  <inkml:trace contextRef="#ctx0" brushRef="#br0">62200 31600 746,'-66'32'26,"19"17"7,19 15 5,19 16 7,7 7-1,-3 1-12,-3-1-9,-2 1-11,-1-3-11,3-2-14,3-3-12,4-3-13,-1-9-8,-3-11-2,-3-14-3,-2-11-1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3:37"/>
    </inkml:context>
    <inkml:brush xml:id="br0">
      <inkml:brushProperty name="width" value="0.03371" units="cm"/>
      <inkml:brushProperty name="height" value="0.03371" units="cm"/>
      <inkml:brushProperty name="color" value="#F2395B"/>
    </inkml:brush>
  </inkml:definitions>
  <inkml:trace contextRef="#ctx0" brushRef="#br0">63900 30700 652,'1'121'104,"4"-5"-23,3-7-22,3-5-23,-1-8-14,-2-5-3,-3-7-5,-3-5-4,-6 6-7,-5 23-13,-7 22-10,-5 22-12,-6 8-5,-3-2 1,-3-3 3,-2-3 1,-3-10 3,1-16 0,-1-15 3,1-15 0,2-18 4,7-19 3,6-18 4,7-19 4,2-10 0,1 1-3,-1-1-3,1 1-4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3:37"/>
    </inkml:context>
    <inkml:brush xml:id="br0">
      <inkml:brushProperty name="width" value="0.0302" units="cm"/>
      <inkml:brushProperty name="height" value="0.0302" units="cm"/>
      <inkml:brushProperty name="color" value="#F2395B"/>
    </inkml:brush>
  </inkml:definitions>
  <inkml:trace contextRef="#ctx0" brushRef="#br0">63600 30950 728,'37'-165'59,"-24"73"-4,-26 72-6,-24 72-5,-17 40-9,-5 9-14,-7 10-13,-5 10-13,-1-3-10,6-11-8,7-14-7,6-11-7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3:37"/>
    </inkml:context>
    <inkml:brush xml:id="br0">
      <inkml:brushProperty name="width" value="0.02689" units="cm"/>
      <inkml:brushProperty name="height" value="0.02689" units="cm"/>
      <inkml:brushProperty name="color" value="#F2395B"/>
    </inkml:brush>
  </inkml:definitions>
  <inkml:trace contextRef="#ctx0" brushRef="#br0">63750 30850 818,'93'-18'38,"-11"17"-2,-14 15-1,-11 16-2,-11 13-7,-5 14-13,-7 11-13,-5 14-12,-4-3-13,0-15-11,0-15-13,0-16-11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24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88100 14000 999,'18'-44'-52,"-11"13"7,-14 12 8,-11 13 7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3:38"/>
    </inkml:context>
    <inkml:brush xml:id="br0">
      <inkml:brushProperty name="width" value="0.0316" units="cm"/>
      <inkml:brushProperty name="height" value="0.0316" units="cm"/>
      <inkml:brushProperty name="color" value="#F2395B"/>
    </inkml:brush>
  </inkml:definitions>
  <inkml:trace contextRef="#ctx0" brushRef="#br0">68250 31450 696,'-69'3'27,"13"6"-3,12 7-2,13 6-3,1 6-3,-9 6-2,-10 7-3,-8 6-2,-4 1-2,3-3 0,3-3 0,4-2-1,4-5 0,6-2-3,7-3-2,6-3-1,7-2-1,10 0 0,10 0 2,9 0-1,10-4 2,14-5 2,11-7 1,14-5 2,7-4 0,3 0-1,3 0-1,4 0-2,-3-2 0,-5-3 0,-7-3 0,-5-2 1,-6-1 0,-3 3 0,-3 3 1,-2 4 0,-9-4 1,-12-9 3,-13-10 3,-12-8 3,-9-9-4,-2-6-8,-3-6-10,-3-6-8,1-2-7,6 3-8,7 3-6,6 4-6,4 2-4,4 4 2,3 3 0,3 3 2,3 4 3,3 7 8,3 6 8,4 7 7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3:38"/>
    </inkml:context>
    <inkml:brush xml:id="br0">
      <inkml:brushProperty name="width" value="0.03395" units="cm"/>
      <inkml:brushProperty name="height" value="0.03395" units="cm"/>
      <inkml:brushProperty name="color" value="#F2395B"/>
    </inkml:brush>
  </inkml:definitions>
  <inkml:trace contextRef="#ctx0" brushRef="#br0">68550 31200 648,'26'-27'-1,"4"-3"1,3-3 0,3-2-1,-1 0 4,-2 7 6,-3 6 6,-3 7 6,-2 2 5,0 1 1,0-1 2,0 1 2,-2 10 2,-3 22-1,-3 22 0,-2 23 1,-8 13-5,-8 6-8,-10 7-8,-9 6-9,-5 1-5,0-3-1,0-3 0,0-2-2,0-6-5,0-6-10,0-6-12,0-6-10,4-16-8,10-25-2,10-25-3,9-25-3,2-16 5,-2-6 11,-3-6 13,-3-6 11,-1 1 7,4 9 3,3 10 2,3 10 3,3 2 2,3-3 2,3-3 4,4-2 3,1 0 4,0 7 9,0 6 8,0 7 8,3 4 3,6 3-3,7 3-3,6 4-2,3 1-4,0 0-3,0 0-3,0 0-4,0 0-9,0 0-14,0 0-15,0 0-14,-4 0-8,-5 0-1,-7 0 0,-5 0-1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3:38"/>
    </inkml:context>
    <inkml:brush xml:id="br0">
      <inkml:brushProperty name="width" value="0.03249" units="cm"/>
      <inkml:brushProperty name="height" value="0.03249" units="cm"/>
      <inkml:brushProperty name="color" value="#F2395B"/>
    </inkml:brush>
  </inkml:definitions>
  <inkml:trace contextRef="#ctx0" brushRef="#br0">69700 30750 677,'0'-74'26,"0"54"9,0 53 10,0 53 9,0 29-1,0 7-13,0 6-13,0 7-12,-4 2-7,-5 1-1,-7-1 0,-5 1-1,-4 4-9,0 9-15,0 10-16,0 10-15,3-11-6,6-27 5,7-28 4,6-28 5,1-21 3,-3-12 5,-3-13 5,-2-12 3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3:39"/>
    </inkml:context>
    <inkml:brush xml:id="br0">
      <inkml:brushProperty name="width" value="0.03242" units="cm"/>
      <inkml:brushProperty name="height" value="0.03242" units="cm"/>
      <inkml:brushProperty name="color" value="#F2395B"/>
    </inkml:brush>
  </inkml:definitions>
  <inkml:trace contextRef="#ctx0" brushRef="#br0">71000 31150 678,'-74'28'118,"4"6"-29,3 7-27,3 6-29,-1 3-18,-2 0-11,-3 0-8,-3 0-10,2-4-5,10-5 1,10-7 1,9-5 1,9-4 1,9 0 2,10 0 2,10 0 1,10-2 2,13-3 3,12-3 2,13-2 2,9 0-2,6 7-5,7 6-5,6 7-5,1-1-3,-3-6-3,-3-6 0,-2-6-2,-8-4-1,-8 1-1,-10-1 1,-9 1-1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3:39"/>
    </inkml:context>
    <inkml:brush xml:id="br0">
      <inkml:brushProperty name="width" value="0.03519" units="cm"/>
      <inkml:brushProperty name="height" value="0.03519" units="cm"/>
      <inkml:brushProperty name="color" value="#F2395B"/>
    </inkml:brush>
  </inkml:definitions>
  <inkml:trace contextRef="#ctx0" brushRef="#br0">72100 31550 625,'-5'-41'45,"-9"19"-5,-10 19-5,-8 19-5,-3 12-3,7 6-2,6 7-1,7 6-1,4 1-3,3-3-2,3-3-3,4-2-4,2-5 1,4-2 0,3-3 1,3-3 2,6-4-5,9-3-11,10-3-9,10-2-10,5-8-6,4-8-1,3-10-2,3-9-1,-2-9 0,-6-5 1,-6-7 1,-6-5 1,-7-4 2,-6 0 4,-6 0 2,-6 0 4,-9 1 1,-8 4 1,-10 3-1,-9 3 2,-9 4-2,-5 7-1,-7 6-2,-5 7-1,0 5 1,10 7 2,10 6 4,9 7 2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3:39"/>
    </inkml:context>
    <inkml:brush xml:id="br0">
      <inkml:brushProperty name="width" value="0.03065" units="cm"/>
      <inkml:brushProperty name="height" value="0.03065" units="cm"/>
      <inkml:brushProperty name="color" value="#F2395B"/>
    </inkml:brush>
  </inkml:definitions>
  <inkml:trace contextRef="#ctx0" brushRef="#br0">77550 31000 717,'-74'-16'82,"4"19"-16,3 19-17,3 19-16,-4 10-11,-8 4-6,-10 3-6,-9 3-6,-2 1-5,6 1-4,7-1-5,6 1-4,7-6-2,10-8 3,10-10 2,9-9 2,20-5 4,31 0 7,32 0 7,31 0 6,17-2 1,3-3-5,3-3-6,4-2-5,-3-1-3,-5 3 0,-7 3-1,-5 4 0,-9-1-7,-9-3-13,-10-3-14,-8-2-13,-9-3-3,-6 1 5,-6-1 5,-6 1 6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3:40"/>
    </inkml:context>
    <inkml:brush xml:id="br0">
      <inkml:brushProperty name="width" value="0.03385" units="cm"/>
      <inkml:brushProperty name="height" value="0.03385" units="cm"/>
      <inkml:brushProperty name="color" value="#F2395B"/>
    </inkml:brush>
  </inkml:definitions>
  <inkml:trace contextRef="#ctx0" brushRef="#br0">77200 31500 649,'3'-46'8,"6"10"-2,7 10-3,6 9-1,10 9 7,17 9 16,15 10 17,16 10 15,16 2 4,20-3-12,18-3-11,20-2-10,14-5-12,14-2-10,11-3-10,14-3-11,-7-2-3,-25 0 4,-25 0 4,-25 0 4,-19-2-9,-12-3-19,-13-3-22,-12-2-20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50:51"/>
    </inkml:context>
    <inkml:brush xml:id="br0">
      <inkml:brushProperty name="width" value="0.05973" units="cm"/>
      <inkml:brushProperty name="height" value="0.05973" units="cm"/>
      <inkml:brushProperty name="color" value="#00BFF3"/>
    </inkml:brush>
  </inkml:definitions>
  <inkml:trace contextRef="#ctx0" brushRef="#br0">30650 7500 368,'0'-47'4,"0"6"10,0 7 9,0 6 8,-2-1 5,-3-5-3,-3-7-3,-2-5-1,-8-4-3,-8 0 0,-10 0-2,-9 0 0,-9 1-3,-5 4-3,-7 3-3,-5 3-3,-9-1-3,-9-2 1,-10-3 0,-8-3-1,-8 2 1,-2 10-2,-3 10 0,-3 9-1,-6 9 0,-5 9 0,-7 10 1,-5 10 0,-6 8-1,-3 10 0,-3 10 0,-2 9-2,5 2 1,16-2 0,15-3 1,17-3 0,10-1 0,6 4 0,7 3-1,6 3 0,6-1-1,6-2 1,7-3 0,6-3-1,4 1 0,4 6 1,3 7-1,3 6-1,3 7 1,3 10-1,3 10 0,4 9-1,4 7 0,6 7 2,7 6 0,6 7 0,4-1 0,4-6-1,3-6-3,3-6-1,4-4-1,7 1 0,6-1-1,7 1 0,4-3 0,3-2-1,3-3 1,4-3 1,4-7-1,6-9-1,7-10 1,6-8-1,6-8 0,6-2 0,7-3-1,6-3 1,4-4-1,4-3 1,3-3-1,3-2 1,3-3 0,3 1 0,3-1 0,4 1 1,7-3-1,13-2 0,12-3-1,13-3 1,7-4-1,4-3 2,3-3 2,3-2 1,4-5 1,7-2 0,6-3-1,7-3 0,4-9 0,3-11 0,3-14-1,4-11 0,-3-11-1,-5-5 0,-7-7-1,-5-5-1,-6-8-2,-3-5-3,-3-7-3,-2-5-3,-11-11-2,-15-11 1,-15-14 0,-16-11 0,-18-17 0,-18-18 1,-19-19 1,-18-18 0,-20-10 1,-18 0 1,-19 0 1,-18 0 1,-18 10 1,-16 23 2,-15 22 2,-15 22 2,-14 18 3,-8 16 2,-10 15 4,-9 17 3,-13 10 1,-16 6-1,-15 7 1,-15 6-1,-12 4-1,-6 4 0,-6 3 0,-6 3-2,-7 1 0,-6 1-2,-6-1-1,-6 1-1,-4 4-2,1 9-2,-1 10-1,1 10-3,-3 16-1,-2 26-3,-3 24-1,-3 26-3,5 16-4,17 10-6,15 10-6,16 9-6,24-4 0,35-15 5,35-15 5,34-16 6,18-13-2,4-9-8,3-10-8,3-8-9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50:51"/>
    </inkml:context>
    <inkml:brush xml:id="br0">
      <inkml:brushProperty name="width" value="0.05973" units="cm"/>
      <inkml:brushProperty name="height" value="0.05973" units="cm"/>
      <inkml:brushProperty name="color" value="#00BFF3"/>
    </inkml:brush>
  </inkml:definitions>
  <inkml:trace contextRef="#ctx0" brushRef="#br0">30650 7500 368,'0'-47'4,"0"6"10,0 7 9,0 6 8,-2-1 5,-3-5-3,-3-7-3,-2-5-1,-8-4-3,-8 0 0,-10 0-2,-9 0 0,-9 1-3,-5 4-3,-7 3-3,-5 3-3,-9-1-3,-9-2 1,-10-3 0,-8-3-1,-8 2 1,-2 10-2,-3 10 0,-3 9-1,-6 9 0,-5 9 0,-7 10 1,-5 10 0,-6 8-1,-3 10 0,-3 10 0,-2 9-2,5 2 1,16-2 0,15-3 1,17-3 0,10-1 0,6 4 0,7 3-1,6 3 0,6-1-1,6-2 1,7-3 0,6-3-1,4 1 0,4 6 1,3 7-1,3 6-1,3 7 1,3 10-1,3 10 0,4 9-1,4 7 0,6 7 2,7 6 0,6 7 0,4-1 0,4-6-1,3-6-3,3-6-1,4-4-1,7 1 0,6-1-1,7 1 0,4-3 0,3-2-1,3-3 1,4-3 1,4-7-1,6-9-1,7-10 1,6-8-1,6-8 0,6-2 0,7-3-1,6-3 1,4-4-1,4-3 1,3-3-1,3-2 1,3-3 0,3 1 0,3-1 0,4 1 1,7-3-1,13-2 0,12-3-1,13-3 1,7-4-1,4-3 2,3-3 2,3-2 1,4-5 1,7-2 0,6-3-1,7-3 0,4-9 0,3-11 0,3-14-1,4-11 0,-3-11-1,-5-5 0,-7-7-1,-5-5-1,-6-8-2,-3-5-3,-3-7-3,-2-5-3,-11-11-2,-15-11 1,-15-14 0,-16-11 0,-18-17 0,-18-18 1,-19-19 1,-18-18 0,-20-10 1,-18 0 1,-19 0 1,-18 0 1,-18 10 1,-16 23 2,-15 22 2,-15 22 2,-14 18 3,-8 16 2,-10 15 4,-9 17 3,-13 10 1,-16 6-1,-15 7 1,-15 6-1,-12 4-1,-6 4 0,-6 3 0,-6 3-2,-7 1 0,-6 1-2,-6-1-1,-6 1-1,-4 4-2,1 9-2,-1 10-1,1 10-3,-3 16-1,-2 26-3,-3 24-1,-3 26-3,5 16-4,17 10-6,15 10-6,16 9-6,24-4 0,35-15 5,35-15 5,34-16 6,18-13-2,4-9-8,3-10-8,3-8-9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0:12"/>
    </inkml:context>
    <inkml:brush xml:id="br0">
      <inkml:brushProperty name="width" value="0.04706" units="cm"/>
      <inkml:brushProperty name="height" value="0.04706" units="cm"/>
      <inkml:brushProperty name="color" value="#F2385B"/>
    </inkml:brush>
  </inkml:definitions>
  <inkml:trace contextRef="#ctx0" brushRef="#br0">87600 21050 467,'-46'-4'19,"10"-5"4,10-7 5,9-5 5,9-3-1,9 4-3,10 3-3,10 3-5,5 4-1,4 7-2,3 6-1,3 7 0,-5 5-3,-12 7-2,-13 6-4,-12 7-3,-9 2-2,-2 1-3,-3-1-1,-3 1-3,-6-6-1,-5-8 2,-7-10-1,-5-9 1,-3-7 1,4-3 1,3-3 1,3-2 0,7-6 1,14-6 2,11-6 0,14-6 1,10-4 2,9 1 2,10-1 1,10 1 3,2 5 0,-3 14-1,-3 11 0,-2 14-1,-6 8 0,-6 7-3,-6 6-2,-6 7-3,-6 2 0,-2 1-1,-3-1-1,-3 1-1,-7-3-1,-9-2 0,-10-3 0,-8-3-1,-8-4-1,-2-3 0,-3-3 0,-3-2 0,1-11-1,6-15-1,7-15 0,6-16-1,6-7 1,6 4 0,7 3 2,6 3 1,6-1 1,6-2 3,7-3 2,6-3 2,4 2 0,4 10 1,3 10 0,3 9 1,3 6-1,3 3 2,3 3 0,4 4 1,-3 7 0,-5 13 0,-7 12 0,-5 13-1,-8 6 0,-5 0-2,-7 0-1,-5 0-1,-6-2-2,-3-3 0,-3-3-1,-2-2-1,-9-6-1,-12-6-2,-13-6-2,-12-6-1,-5-7-2,3-6-1,3-6-1,4-6 0,5-10-1,10-12 1,10-13 2,9-12 0,6-4 1,3 7 2,3 6 2,4 7 0,5 2 1,10 1 0,10-1 0,9 1 0,4-1 1,1 1 1,-1-1 1,1 1 2,-1 2 2,1 7 3,-1 6 1,1 7 3,-1 4 1,1 3-1,-1 3-1,1 4-1,-4 5 0,-6 10-1,-6 10-1,-6 9 0,-4 6-1,1 3-1,-1 3 0,1 4-1,-3 1-1,-2 0-2,-3 0-1,-3 0-2,-2-2-1,0-3 0,0-3-1,0-2 1,-5-5-1,-9-2-1,-10-3-1,-8-3-1,-6-6 0,1-5 0,-1-7 0,1-5-1,-4-8 0,-6-5-2,-6-7-2,-6-5 0,4-6-1,16-3 2,15-3 1,17-2 2,7-3 1,0 1 0,0-1 1,0 1 1,1-1 1,4 1 1,3-1 2,3 1 2,4 1 0,7 3 1,6 3 1,7 4 0,2 2 2,1 4-1,-1 3 2,1 3 1,-1 3 0,1 3-1,-1 3-1,1 4 0,-1 4 0,1 6 3,-1 7 2,1 6 2,-4 4 0,-6 4 0,-6 3-3,-6 3-1,-6 3-1,-2 3-2,-3 3-1,-3 4-1,-6 1-1,-5 0-3,-7 0 0,-5 0-2,-8-4-3,-5-5-2,-7-7-3,-5-5-3,-3-8-1,4-5 3,3-7 2,3-5 1,1-4 2,1 0 0,-1 0 0,1 0 0,1-5 0,3-9 1,3-10 0,4-8 1,4-6-1,6 1-1,7-1-1,6 1-1,3-1-1,0 1 2,0-1-1,0 1 2,4 1 0,10 3 2,10 3 1,9 4 1,4 2 2,1 4 4,-1 3 3,1 3 3,1 4 2,3 7 1,3 6 0,4 7 0,-3 8 0,-5 14-2,-7 11-1,-5 14-3,-14 3-1,-18-2-2,-19-3-2,-18-3-2,-9-9-1,4-11-1,3-14 0,3-11-2,-2-7-1,-6 0-2,-6 0-1,-6 0-3,1-4 0,9-5 1,10-7 0,10-5 2,5-8 0,4-5 1,3-7-1,3-5 1,7-1 0,14 6 3,11 7 0,14 6 3,3 3 0,-2 0-1,-3 0 0,-3 0-1,-1 3-2,4 6-2,3 7-3,3 6-2,-1 6-9,-2 6-17,-3 7-14,-3 6-17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38"/>
    </inkml:context>
    <inkml:brush xml:id="br0">
      <inkml:brushProperty name="width" value="0.05668" units="cm"/>
      <inkml:brushProperty name="height" value="0.05668" units="cm"/>
      <inkml:brushProperty name="color" value="#00BFF3"/>
    </inkml:brush>
  </inkml:definitions>
  <inkml:trace contextRef="#ctx0" brushRef="#br0">9850 11250 388,'-50'-5'0,"0"-9"0,0-10 0,0-8 0,6-8 7,13-2 14,12-3 14,13-3 14,12 5 6,13 17 0,12 15-2,13 16-1,6 15-3,0 16-8,0 15-6,0 17-6,0 10-6,0 6-2,0 7-2,0 6-4,1 1-1,4-3-3,3-3-3,3-2-1,-1-8-2,-2-8-1,-3-10-2,-3-9 0,-2-5-3,0 0 0,0 0-2,0 0-1,3-7-1,6-11 0,7-14 2,6-11-1,7-29 1,10-44-1,10-43 0,9-44 0,13-33-5,20-22-9,18-22-7,20-21-9,-3 5-2,-21 35 5,-22 35 5,-22 34 5,-18 26-5,-11 19-18,-14 19-16,-11 19-18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0:15"/>
    </inkml:context>
    <inkml:brush xml:id="br0">
      <inkml:brushProperty name="width" value="0.03884" units="cm"/>
      <inkml:brushProperty name="height" value="0.03884" units="cm"/>
      <inkml:brushProperty name="color" value="#F2385B"/>
    </inkml:brush>
  </inkml:definitions>
  <inkml:trace contextRef="#ctx0" brushRef="#br0">87200 21250 566,'-22'-27'6,"6"-3"4,7-3 4,6-2 5,4-1-1,4 3-2,3 3-4,3 4-3,4-1 1,7-3 5,6-3 4,7-2 4,0-1 1,-2 3-3,-3 3-3,-3 4-3,1 5-2,6 10-1,7 10-1,6 9-1,-1 6-2,-5 3-1,-7 3-1,-5 4-3,-6 1 0,-3 0-1,-3 0-1,-2 0-1,-3 1 0,1 4 0,-1 3 1,1 3 0,-3 1 0,-2 1 1,-3-1-1,-3 1 1,-7-1 0,-9 1-3,-10-1-1,-8 1-1,-8-4-2,-2-6 0,-3-6 0,-3-6-1,-2-4 1,0 1 0,0-1 2,0 1 1,1-4 1,4-6 0,3-6 0,3-6 1,4-7 0,7-6 1,6-6-2,7-6 1,4-4 0,3 1 0,3-1 0,4 1 0,4-1 1,6 1-2,7-1 0,6 1 0,7-4-1,10-6 1,10-6 0,9-6 0,2 1 1,-2 9 2,-3 10 2,-3 10 1,-2 5 1,0 4 1,0 3 2,0 3 1,0 6 1,0 9 1,0 10 2,0 10 2,-2 5-2,-3 4-2,-3 3-3,-2 3-3,-5 3-1,-2 3-2,-3 3 0,-3 4-1,-12 4-1,-18 6-2,-19 7-1,-18 6-2,-7-4 0,6-11 1,7-14 0,6-11 2,-1-9 0,-5-3 1,-7-3 0,-5-2 0,-4-6 0,0-6-1,0-6 0,0-6 0,4-9-1,10-8 1,10-10 0,9-9 1,6-5-2,3 0-1,3 0-2,4 0-2,5 3-1,10 6 0,10 7-1,9 6 1,4 3-1,1 0 3,-1 0 1,1 0 2,-3 1 2,-2 4 0,-3 3 1,-3 3 1,-4 7-8,-3 14-18,-3 11-18,-2 14-17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0:18"/>
    </inkml:context>
    <inkml:brush xml:id="br0">
      <inkml:brushProperty name="width" value="0.0457" units="cm"/>
      <inkml:brushProperty name="height" value="0.0457" units="cm"/>
      <inkml:brushProperty name="color" value="#F2385B"/>
    </inkml:brush>
  </inkml:definitions>
  <inkml:trace contextRef="#ctx0" brushRef="#br0">88200 12550 481,'3'-49'15,"6"4"3,7 3 3,6 3 2,3 3 2,0 3-4,0 3-1,0 4-2,0 4-2,0 6 0,0 7-1,0 6 0,1 3-1,4 0 0,3 0-3,3 0 0,-1 3-1,-2 6-1,-3 7-1,-3 6 0,-2 3-2,0 0-2,0 0-3,0 0-1,-2 3-2,-3 6 1,-3 7-1,-2 6 1,-8 1 0,-8-3 1,-10-3 0,-9-2 1,-7-5 0,-3-2 0,-3-3 1,-2-3 0,-5-4-1,-2-3 0,-3-3 0,-3-2-1,-4-6-1,-3-6-2,-3-6 0,-2-6-2,5-9 0,16-8-1,15-10 1,17-9 1,8-7-1,4-3 0,3-3 1,3-2-1,6-3 1,9 1 2,10-1 2,10 1 2,4 2 0,0 7 0,0 6 0,0 7 0,-2 4 0,-3 3 2,-3 3 1,-2 4 3,-3 2 1,1 4 2,-1 3 1,1 3 2,-1 10 0,1 20-1,-1 18-1,1 20 0,-6 8-2,-8 1-2,-10-1-1,-9 1-1,-7-3-2,-3-2-1,-3-3-1,-2-3-1,-6-2-1,-6 0-1,-6 0-1,-6 0-1,-6-4 0,-2-5 1,-3-7 1,-3-5 1,-2-8 0,0-5-1,0-7-1,0-5-1,1-6 0,4-3 1,3-3 0,3-2 0,6-8 0,9-8-3,10-10-3,10-9-3,4-7 0,0-3-1,0-3 0,0-2 0,4-1 1,10 3 2,10 3 1,9 4 2,4 2 2,1 4 2,-1 3 2,1 3 1,-1 6 2,1 9 3,-1 10 1,1 10 3,-1 5 1,1 4 3,-1 3 3,1 3 1,-3 6 1,-2 9-2,-3 10-1,-3 10-1,-6 4-3,-5 0-1,-7 0-2,-5 0-2,-4 0-1,0 0 0,0 0 1,0 0 0,-4-2-2,-5-3-3,-7-3-3,-5-2-3,-6-5-2,-3-2 1,-3-3 1,-2-3 1,-5-6-1,-2-5 0,-3-7 0,-3-5-1,-1-6 0,4-3 1,3-3 0,3-2 1,3-8-1,3-8 0,3-10-1,4-9 0,4-9-2,6-5-2,7-7 0,6-5-2,7-3-1,10 4 2,10 3 1,9 3 2,6 6 0,3 9 3,3 10 0,4 10 2,1 5 1,0 4-1,0 3 0,0 3 0,-4 7 1,-5 14 4,-7 11 5,-5 14 4,-6 8 2,-3 7-1,-3 6 0,-2 7-1,-3 0-1,1-2-2,-1-3-2,1-3-2,-6-4-1,-8-3-3,-10-3-1,-9-2-1,-9-6-1,-5-6 0,-7-6-1,-5-6 1,-4-6-2,0-2-3,0-3-4,0-3-2,1-6-4,4-5-6,3-7-4,3-5-5,6-6-2,9-3 3,10-3 3,10-2 2,5-1-3,4 3-6,3 3-7,3 4-7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0:19"/>
    </inkml:context>
    <inkml:brush xml:id="br0">
      <inkml:brushProperty name="width" value="0.04561" units="cm"/>
      <inkml:brushProperty name="height" value="0.04561" units="cm"/>
      <inkml:brushProperty name="color" value="#F2385B"/>
    </inkml:brush>
  </inkml:definitions>
  <inkml:trace contextRef="#ctx0" brushRef="#br0">91450 15150 482,'3'-49'-15,"6"4"18,7 3 19,6 3 18,3 4 6,0 7-7,0 6-6,0 7-7,1 4-5,4 3-2,3 3-2,3 4-2,-1 4-2,-2 6 1,-3 7 0,-3 6 1,-4 7-1,-3 10-2,-3 10-3,-2 9-2,-9 1-2,-12-6-2,-13-6-2,-12-6-3,-7-4 0,1 1 1,-1-1 0,1 1 2,-1-4-1,1-6 1,-1-6 0,1-6 1,-1-7-1,1-6 0,-1-6 0,1-6-1,1-7 0,3-6-2,3-6 0,4-6-2,4-9-1,6-8 0,7-10-1,6-9-1,6-1 1,6 10 0,7 10 1,6 9 2,7 2 0,10-2 1,10-3 0,9-3 2,1 4 1,-6 13 2,-6 12 2,-6 13 3,-2 6 1,3 0 2,3 0 2,4 0 1,-1 4 2,-3 10-1,-3 10 0,-2 9-1,-6 4 0,-6 1-2,-6-1-2,-6 1-2,-4 1-1,1 3 0,-1 3-1,1 4 0,-6 1-2,-8 0-2,-10 0-2,-9 0-2,-7-2-2,-3-3 0,-3-3 0,-2-2-1,-5-6 1,-2-6-2,-3-6 1,-3-6-1,-2-7 0,0-6 0,0-6-1,0-6 0,1-7-1,4-6 0,3-6-1,3-6-1,4-7 0,7-6-1,6-6-1,7-6 0,5-4 0,7 1 1,6-1 1,7 1 1,5 4 1,7 9 2,6 10 2,7 10 1,2 5 3,1 4 3,-1 3 2,1 3 3,-1 3 2,1 3 2,-1 3 2,1 4 2,-1 5-1,1 10-1,-1 10-1,1 9-3,-4 4-1,-6 1-2,-6-1-2,-6 1-2,-6-1-2,-2 1 1,-3-1-1,-3 1 0,-9 1-1,-11 3-1,-14 3 0,-11 4-2,-9 1 0,-3 0 1,-3 0 0,-2 0 1,-1-4-1,3-5 0,3-7-1,4-5 1,2-8-1,4-5 0,3-7 2,3-5-1,4-14-1,7-18-5,6-19-5,7-18-5,11-12-5,20-3-3,18-3-5,20-2-4,6 5-1,-2 16 3,-3 15 3,-3 17 3,-6 7 0,-5 0-5,-7 0-4,-5 0-4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0:20"/>
    </inkml:context>
    <inkml:brush xml:id="br0">
      <inkml:brushProperty name="width" value="0.04552" units="cm"/>
      <inkml:brushProperty name="height" value="0.04552" units="cm"/>
      <inkml:brushProperty name="color" value="#F2385B"/>
    </inkml:brush>
  </inkml:definitions>
  <inkml:trace contextRef="#ctx0" brushRef="#br0">96150 12600 483,'-66'-5'-15,"19"-9"12,19-10 10,19-8 12,9-4 4,0 3 1,0 3 0,0 4 0,3 2 0,6 4 0,7 3 1,6 3 0,3-1-1,0-2-3,0-3-3,0-3-2,3 1-2,6 6 0,7 7 0,6 6 0,-2 7-2,-9 10 0,-10 10 0,-8 9-2,-8 6-1,-2 3-2,-3 3-1,-3 4-2,-4-1-1,-3-3-1,-3-3 0,-2-2 0,-6-3-1,-6 1 0,-6-1 1,-6 1 0,-4-6 0,1-8-2,-1-10 0,1-9-2,-1-5 0,1 0 0,-1 0-1,1 0 0,1-4-1,3-5-1,3-7-1,4-5-1,4-9-1,6-9-1,7-10-2,6-8-1,6-4 0,6 3 3,7 3 1,6 4 2,6 2 2,6 4 1,7 3 1,6 3 1,1 6 1,-3 9-1,-3 10-1,-2 10 0,-3 4 3,1 0 5,-1 0 7,1 0 6,-3 6 4,-2 13 1,-3 12 2,-3 13 2,-6 4-3,-5-3-5,-7-3-6,-5-2-5,-9-3-5,-9 1-1,-10-1-2,-8 1-3,-11-3-1,-8-2-3,-10-3-1,-9-3-2,-1-4-1,10-3 1,10-3 1,9-2 1,6-11 0,3-15-1,3-15 0,4-16-2,11-10-2,23-3-1,22-3-3,22-2-2,8 2-3,-2 9-3,-3 10-4,-3 10-4,-4 7-1,-3 6 3,-3 7 2,-2 6 3,-8 6 2,-8 6 2,-10 7 1,-9 6 2,-5 3-1,0 0-3,0 0-2,0 0-3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0:21"/>
    </inkml:context>
    <inkml:brush xml:id="br0">
      <inkml:brushProperty name="width" value="0.04957" units="cm"/>
      <inkml:brushProperty name="height" value="0.04957" units="cm"/>
      <inkml:brushProperty name="color" value="#F2385B"/>
    </inkml:brush>
  </inkml:definitions>
  <inkml:trace contextRef="#ctx0" brushRef="#br0">96250 25700 443,'-88'18'25,"26"-11"-4,24-14-3,26-11-4,13-7-2,4 0-1,3 0-2,3 0 0,3-4-1,3-5 2,3-7 1,4-5 2,-1-1 0,-3 6 0,-3 7 0,-2 6-1,-1 4 1,3 4-1,3 3 1,4 3 0,2 6 1,4 9-1,3 10 1,3 10 0,-4 7-1,-8 6-3,-10 7-4,-9 6-3,-7 3-2,-3 0-1,-3 0-2,-2 0 0,-5-2-1,-2-3 1,-3-3 1,-3-2 1,-4-6 1,-3-6-1,-3-6-2,-2-6 0,-5-6 0,-2-2 0,-3-3 0,-3-3 0,1-6 0,6-5 1,7-7-1,6-5 0,6-9-1,6-9 1,7-10-2,6-8 1,7-6-1,10 1 0,10-1 1,9 1 0,7 2 1,7 7 3,6 6 4,7 7 2,0 7 1,-2 9-2,-3 10-1,-3 10-1,-4 4 0,-3 0 6,-3 0 4,-2 0 4,-6 9 1,-6 19-2,-6 19-3,-6 19-2,-9 7-3,-8-3-3,-10-3-1,-9-2-3,-12-5-2,-11-2-1,-14-3-2,-11-3-2,-4-6 1,6-5-1,7-7 1,6-5 1,4-6 0,4-3 2,3-3 0,3-2 2,9-17-1,16-28-1,15-28-2,17-27-1,11-12-2,10 6 1,10 7 0,9 6-1,2 9 2,-2 13 4,-3 12 2,-3 13 4,-4 9 2,-3 6 1,-3 7 2,-2 6 1,-5 9 1,-2 13 2,-3 12 1,-3 13 1,-6 7-1,-5 4-3,-7 3-4,-5 3-3,-8-2-2,-5-6-2,-7-6-3,-5-6-2,-8-6-3,-5-2-3,-7-3-3,-5-3-4,-3-7-4,4-9-6,3-10-8,3-8-5,1-11-9,1-8-10,-1-10-10,1-9-9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0:22"/>
    </inkml:context>
    <inkml:brush xml:id="br0">
      <inkml:brushProperty name="width" value="0.04834" units="cm"/>
      <inkml:brushProperty name="height" value="0.04834" units="cm"/>
      <inkml:brushProperty name="color" value="#F2385B"/>
    </inkml:brush>
  </inkml:definitions>
  <inkml:trace contextRef="#ctx0" brushRef="#br0">91150 28400 455,'50'-49'93,"0"4"-21,0 3-22,0 3-20,-2 4-11,-3 7-1,-3 6 0,-2 7-1,-6 10-1,-6 16-2,-6 15-4,-6 17-2,-6 7-2,-2 0-2,-3 0 0,-3 0-1,-4-2-2,-3-3 0,-3-3-2,-2-2 0,-5-5-2,-2-2 0,-3-3-1,-3-3-1,-6-6 0,-5-5 1,-7-7 0,-5-5 0,-4-4 1,0 0 0,0 0 0,0 0 1,3-4 0,6-5-1,7-7-1,6-5-1,6-9 0,6-9 0,7-10-1,6-8-1,9-6 2,13 1 0,12-1 1,13 1 2,6 2 2,0 7 1,0 6 3,0 7 1,0 7 2,0 9 4,0 10 2,0 10 3,0 7 2,0 6 0,0 7 0,0 6 1,-2 7-1,-3 10-1,-3 10-1,-2 9-1,-8 6-2,-8 3-1,-10 3-2,-9 4-2,-7-4-1,-3-9-2,-3-10-1,-2-8-1,-8-6-3,-8 1 0,-10-1-2,-9 1-2,-5-4 0,0-6 0,0-6 1,0-6 0,0-9-2,0-8-3,0-10-4,0-9-3,4-10-2,10-9 0,10-10 2,9-8 0,7-8 1,7-2 2,6-3 2,7-3 1,7 2 3,9 10 0,10 10 2,10 9 1,5 6 1,4 3 4,3 3 3,3 4 2,-1 4 3,-2 6 1,-3 7 2,-3 6 0,-7 9 1,-9 13-4,-10 12-3,-8 13-2,-9 9-1,-6 6 0,-6 7 2,-6 6 0,-4-2-6,1-9-16,-1-10-14,1-8-16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0:23"/>
    </inkml:context>
    <inkml:brush xml:id="br0">
      <inkml:brushProperty name="width" value="0.04381" units="cm"/>
      <inkml:brushProperty name="height" value="0.04381" units="cm"/>
      <inkml:brushProperty name="color" value="#F2385B"/>
    </inkml:brush>
  </inkml:definitions>
  <inkml:trace contextRef="#ctx0" brushRef="#br0">83600 28750 502,'-91'-2'-7,"19"-3"15,19-3 14,19-2 13,12-5 5,6-2-5,7-3-5,6-3-5,4-6-3,4-5-2,3-7-3,3-5-1,6-4-2,9 0 1,10 0-2,10 0 1,5 3-2,4 6-2,3 7-2,3 6-2,-2 12-2,-6 19-1,-6 19-1,-6 19 0,-7 12-2,-6 6 2,-6 7-1,-6 6 1,-7-2 1,-6-9-1,-6-10 0,-6-8 0,-9-4 0,-8 3 0,-10 3 1,-9 4 1,-9-4-1,-5-9-2,-7-10 0,-5-8-2,0-9-1,10-6 0,10-6-1,9-6 0,9-9 0,9-8 0,10-10 0,10-9 0,8-7-1,10-3 1,10-3 0,9-2-1,6 0 2,3 7 1,3 6 1,4 7 2,2 2 1,4 1 1,3-1 1,3 1 2,-2 4 0,-6 9 0,-6 10 0,-6 10-2,-7 8 1,-6 10 0,-6 10-1,-6 9 1,-6 7 0,-2 7 0,-3 6 1,-3 7 0,-6 0-1,-5-2 0,-7-3-1,-5-3 0,-6-2-1,-3 0 0,-3 0 0,-2 0 1,-5-4-2,-2-5 0,-3-7-2,-3-5-2,-1-6-1,4-3 0,3-3-1,3-2-1,1-6 0,1-6 0,-1-6 0,1-6-1,4-7 0,9-6-1,10-6 1,10-6-1,5-6-1,4-2 0,3-3-1,3-3 0,6-1-1,9 4-1,10 3 1,10 3-1,2 4 0,-3 7-3,-3 6-1,-2 7-3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0:26"/>
    </inkml:context>
    <inkml:brush xml:id="br0">
      <inkml:brushProperty name="width" value="0.04072" units="cm"/>
      <inkml:brushProperty name="height" value="0.04072" units="cm"/>
      <inkml:brushProperty name="color" value="#F2385B"/>
    </inkml:brush>
  </inkml:definitions>
  <inkml:trace contextRef="#ctx0" brushRef="#br0">87300 25350 540,'25'-43'71,"0"17"-16,0 15-16,0 16-15,-2 9-10,-3 3-3,-3 3-2,-2 4-4,-5 2-3,-2 4-1,-3 3-3,-3 3-2,-6-2 0,-5-6 0,-7-6 1,-5-6 1,-4-4 0,0 1-1,0-1-1,0 1-1,1-6 0,4-8 1,3-10 1,3-9 1,3-5 1,3 0 0,3 0-1,4 0 0,1 0 1,0 0 2,0 0 1,0 0 2,3-2 0,6-3 0,7-3-1,6-2 0,3 0 0,0 7 3,0 6 2,0 7 2,3 4 3,6 3 3,7 3 4,6 4 3,-2 8-1,-9 17-5,-10 15-5,-8 16-6,-8 4-4,-2-6-1,-3-6-2,-3-6-3,-6-6 0,-5-2 0,-7-3 0,-5-3 1,-8-4 0,-5-3 0,-7-3 1,-5-2 0,3-12 0,17-19-2,15-18-2,16-19-1,9-5 0,3 9 2,3 10 3,4 10 2,4 7 4,6 6 4,7 7 5,6 6 5,-4 10 0,-11 17-1,-14 15-3,-11 16-2,-11 4-1,-5-6-1,-7-6-1,-5-6 0,-4-6-1,0-2-2,0-3-1,0-3-1,0-12-7,0-18-8,0-19-11,0-18-9,3-10-5,6 0-1,7 0 0,6 0-2,4 1-3,4 4-4,3 3-6,3 3-5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0:28"/>
    </inkml:context>
    <inkml:brush xml:id="br0">
      <inkml:brushProperty name="width" value="0.04173" units="cm"/>
      <inkml:brushProperty name="height" value="0.04173" units="cm"/>
      <inkml:brushProperty name="color" value="#F2385B"/>
    </inkml:brush>
  </inkml:definitions>
  <inkml:trace contextRef="#ctx0" brushRef="#br0">83650 15000 527,'-66'-47'5,"19"6"2,19 7 1,19 6 2,7 3 1,-3 0 0,-3 0 1,-2 0-1,-3 0 1,1 0 0,-1 0 1,1 0 0,1-2 0,3-3 0,3-3 0,4-2 0,5-3 0,10 1-1,10-1 0,9 1 0,6 1 0,3 3-1,3 3 0,4 4 0,1 5 0,0 10-2,0 10-1,0 9-2,-4 10 0,-5 14 1,-7 11-1,-5 14 1,-6 7-1,-3 3-2,-3 3-2,-2 4-2,-5-4-2,-2-9 1,-3-10 0,-3-8 0,-7-4 0,-9 3 3,-10 3 0,-8 4 2,-8-3 1,-2-5-2,-3-7 0,-3-5-2,-2-4-1,0 0-2,0 0-3,0 0-1,0-5-2,0-9 2,0-10 0,0-8 0,3-9 2,6-6 0,7-6 1,6-6 1,6-6 0,6-2 0,7-3 0,6-3 0,4-6 0,4-5 3,3-7 1,3-5 3,6-1 1,9 6-1,10 7 1,10 6 0,2 7 0,-3 10 0,-3 10 2,-2 9 1,-1 6-1,3 3-2,3 3 0,4 4-3,-1 5 0,-3 10-1,-3 10 0,-2 9-1,-6 6 0,-6 3 1,-6 3-1,-6 4 1,-4-1 1,1-3-1,-1-3 0,1-2 0,-4-3 0,-6 1 0,-6-1 0,-6 1 0,-7-3 0,-6-2 0,-6-3 1,-6-3-1,-6-2 0,-2 0-1,-3 0-2,-3 0-1,-4-2 0,-3-3-1,-3-3-1,-2-2 0,-1-5-1,3-2 0,3-3 0,4-3 0,4-7 0,6-9 0,7-10 0,6-8 1,6-8 0,6-2 1,7-3-1,6-3 1,7-2 0,10 0 1,10 0 1,9 0 1,7 1 0,7 4 1,6 3 1,7 3 0,2 6 1,1 9 0,-1 10 2,1 10 0,-4 8 0,-6 10-1,-6 10-1,-6 9 0,-7 6-1,-6 3 2,-6 3 2,-6 4 0,-6-1 1,-2-3 0,-3-3-2,-3-2 1,-6-1-1,-5 3-1,-7 3 1,-5 4-1,-6-1 1,-3-3-1,-3-3 1,-2-2 0,-5-6 0,-2-6-2,-3-6-1,-3-6-1,-1-6-3,4-2-1,3-3-3,3-3-2,4-7-4,7-9-5,6-10-4,7-8-5,4-6-1,3 1 4,3-1 3,4 1 4,4 1-7,6 3-15,7 3-17,6 4-15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0:55"/>
    </inkml:context>
    <inkml:brush xml:id="br0">
      <inkml:brushProperty name="width" value="0.04929" units="cm"/>
      <inkml:brushProperty name="height" value="0.04929" units="cm"/>
      <inkml:brushProperty name="color" value="#F2385B"/>
    </inkml:brush>
  </inkml:definitions>
  <inkml:trace contextRef="#ctx0" brushRef="#br0">87600 30800 446,'0'-49'0,"0"4"0,0 3 0,0 3 0,-2 10 10,-3 20 21,-3 18 20,-2 20 20,-3 10 5,1 3-14,-1 3-11,1 4-13,-3 2-8,-2 4-4,-3 3-3,-3 3-3,-2 3-4,0 3-2,0 3-3,0 4-2,0 2-3,0 4-1,0 3-2,0 3-3,0-1-1,0-2-3,0-3-3,0-3-2,-2-1-3,-3 4-3,-3 3-2,-2 3-3,0-5-2,7-12-1,6-13-1,7-12-2,5-16-5,7-19-12,6-18-11,7-19-12,2-12 1,1-2 11,-1-3 11,1-3 13,-1-1 7,1 4 4,-1 3 4,1 3 4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41"/>
    </inkml:context>
    <inkml:brush xml:id="br0">
      <inkml:brushProperty name="width" value="0.03933" units="cm"/>
      <inkml:brushProperty name="height" value="0.03933" units="cm"/>
      <inkml:brushProperty name="color" value="#00BFF3"/>
    </inkml:brush>
  </inkml:definitions>
  <inkml:trace contextRef="#ctx0" brushRef="#br0">84800 12700 559,'-91'-66'4,"19"19"9,19 19 8,19 19 9,5 9 4,-5 0-2,-7 0-2,-5 0-1,-3 4-2,4 10-3,3 10-1,3 9-3,3 2-3,3-2-2,3-3-2,4-3-2,2-1-2,4 4 0,3 3-2,3 3 1,1 3-3,1 3-1,-1 3-3,1 4-1,7-1-1,16-3 0,15-3 1,17-2 0,8-6 1,4-6 0,3-6 1,3-6 0,3-2 0,3 3 1,3 3-1,4 4 0,-4 1 1,-9 0 0,-10 0 2,-8 0 0,-8 1 0,-2 4-1,-3 3-1,-3 3-1,-7 1 0,-9 1 1,-10-1-1,-8 1 1,-12 2-2,-12 7-1,-13 6-3,-12 7-2,-10 0-4,-6-2-5,-6-3-4,-6-3-5,-6-2-5,-2 0-5,-3 0-5,-3 0-6,5-4 0,17-5 2,15-7 4,16-5 3,9-6 2,3-3 2,3-3 2,4-2 1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0:57"/>
    </inkml:context>
    <inkml:brush xml:id="br0">
      <inkml:brushProperty name="width" value="0.05019" units="cm"/>
      <inkml:brushProperty name="height" value="0.05019" units="cm"/>
      <inkml:brushProperty name="color" value="#F2385B"/>
    </inkml:brush>
  </inkml:definitions>
  <inkml:trace contextRef="#ctx0" brushRef="#br0">87450 30600 438,'118'-27'105,"-11"-3"-25,-14-3-25,-11-2-25,-11 0-14,-5 7-2,-7 6-2,-5 7-3,-6 4-1,-3 3-1,-3 3 1,-2 4-2,-5 8 1,-2 17-1,-3 15 1,-3 16-1,-4 7-2,-3 1-2,-3-1-2,-2 1-4,-6-4 0,-6-6 0,-6-6 1,-6-6 0,-7-2 1,-6 3-1,-6 3 1,-6 4-1,-6 1 1,-2 0-1,-3 0 0,-3 0 1,-4-2-1,-3-3 1,-3-3 0,-2-2 0,-3-6 0,1-6-1,-1-6 1,1-6 0,-1-4-1,1 1 0,-1-1 1,1 1-2,13-3 4,29-2 5,28-3 6,28-3 6,20-6 1,13-5-3,12-7-4,13-5-2,2-1-2,-5 6 1,-7 7-1,-5 6 1,-8 3 0,-5 0 0,-7 0 0,-5 0 0,-6 6 0,-3 13 0,-3 12 0,-2 13 0,-9 4-1,-12-3 0,-13-3 0,-12-2-1,-10-3 0,-6 1-2,-6-1 0,-6 1-1,-9-1-1,-8 1 1,-10-1-1,-9 1 1,-5-1 0,0 1-1,0-1-1,0 1 0,0-1 0,0 1 0,0-1 0,0 1 1,3-3-1,6-2-1,7-3 0,6-3-2,1-2-1,-3 0-3,-3 0-1,-2 0-3,13-16-12,31-31-24,32-31-23,31-31-24,12-9-3,-6 17 16,-6 15 15,-6 16 17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0:57"/>
    </inkml:context>
    <inkml:brush xml:id="br0">
      <inkml:brushProperty name="width" value="0.05304" units="cm"/>
      <inkml:brushProperty name="height" value="0.05304" units="cm"/>
      <inkml:brushProperty name="color" value="#F2385B"/>
    </inkml:brush>
  </inkml:definitions>
  <inkml:trace contextRef="#ctx0" brushRef="#br0">89900 30600 414,'-25'-19'65,"0"13"-9,0 12-6,0 13-8,-2 7-4,-3 4 0,-3 3 0,-2 3 0,-3 4-2,1 7-2,-1 6-3,1 7-1,1 2-4,3 1-5,3-1-5,4 1-5,1 2-3,0 7-3,0 6-3,0 7-1,-4 5-3,-5 7 0,-7 6-1,-5 7-1,-3-1-3,4-6-5,3-6-4,3-6-6,4-10-1,7-12-1,6-13 1,7-12 0,4-19-5,3-25-11,3-25-11,4-25-11,8-22-1,17-19 11,15-18 9,16-19 9,2 3 7,-8 25 1,-10 25 1,-9 25 3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0:58"/>
    </inkml:context>
    <inkml:brush xml:id="br0">
      <inkml:brushProperty name="width" value="0.05155" units="cm"/>
      <inkml:brushProperty name="height" value="0.05155" units="cm"/>
      <inkml:brushProperty name="color" value="#F2385B"/>
    </inkml:brush>
  </inkml:definitions>
  <inkml:trace contextRef="#ctx0" brushRef="#br0">89500 31100 426,'25'-91'0,"0"19"-2,0 19-1,0 19-1,-2 10 3,-3 4 7,-3 3 6,-2 3 7,-1 10 8,3 20 9,3 18 8,4 20 9,1 8 1,0 1-6,0-1-8,0 1-5,-4 1-6,-5 3-2,-7 3-4,-5 4-2,-3 2-2,4 4-3,3 3 0,3 3-3,1 4-1,1 7-2,-1 6-3,1 7-1,-1-1-1,1-6-2,-1-6-1,1-6-2,-1-9 0,1-8-1,-1-10 0,1-9-1,2-16-2,7-22 0,6-22-2,7-21 0,8-26-2,14-28-1,11-28 0,14-27 0,7-15-1,3 0 0,3 0 1,4 0 0,-4 4 0,-9 10 1,-10 10 1,-8 9 0,-9 6 0,-6 3 0,-6 3-1,-6 4-1,-6 2-3,-2 4-6,-3 3-6,-3 3-7,-4 7-2,-3 14-2,-3 11 0,-2 14-2,-5 7-1,-2 3-1,-3 3-3,-3 4 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0:58"/>
    </inkml:context>
    <inkml:brush xml:id="br0">
      <inkml:brushProperty name="width" value="0.04243" units="cm"/>
      <inkml:brushProperty name="height" value="0.04243" units="cm"/>
      <inkml:brushProperty name="color" value="#F2385B"/>
    </inkml:brush>
  </inkml:definitions>
  <inkml:trace contextRef="#ctx0" brushRef="#br0">93950 29750 518,'0'75'142,"0"0"-33,0 0-35,0 0-34,0 6-18,0 13-1,0 12-3,0 13-1,0 1-3,0-9-2,0-10-4,0-8-3,-2-9-6,-3-6-6,-3-6-8,-2-6-6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0:59"/>
    </inkml:context>
    <inkml:brush xml:id="br0">
      <inkml:brushProperty name="width" value="0.03607" units="cm"/>
      <inkml:brushProperty name="height" value="0.03607" units="cm"/>
      <inkml:brushProperty name="color" value="#F2385B"/>
    </inkml:brush>
  </inkml:definitions>
  <inkml:trace contextRef="#ctx0" brushRef="#br0">94300 29500 609,'70'-24'4,"-9"4"7,-10 3 7,-8 3 7,-8 3 5,-2 3 2,-3 3 1,-3 4 3,-2 4-2,0 6-3,0 7-4,0 6-3,-2 6-4,-3 6-1,-3 7-4,-2 6-1,-6 4-4,-6 4-4,-6 3-5,-6 3-3,-9 6-5,-8 9-3,-10 10-4,-9 10-3,-9-1-3,-5-9-1,-7-10 0,-5-8-2,-1-14-1,6-15-2,7-15-2,6-16-2,6-12 1,6-5 3,7-7 2,6-5 4,6-8 3,6-5 4,7-7 5,6-5 3,12-8 3,19-5-2,19-7 0,19-5-1,10 0 3,4 10 7,3 10 8,3 9 6,-5 9 5,-12 9-1,-13 10 0,-12 10-1,-10 7 0,-6 6 0,-6 7-2,-6 6-1,-9 4-6,-8 4-13,-10 3-13,-9 3-13,-7-1-7,-3-2-1,-3-3-1,-2-3-2,0-4 1,7-3 5,6-3 4,7-2 3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00"/>
    </inkml:context>
    <inkml:brush xml:id="br0">
      <inkml:brushProperty name="width" value="0.03518" units="cm"/>
      <inkml:brushProperty name="height" value="0.03518" units="cm"/>
      <inkml:brushProperty name="color" value="#F2385B"/>
    </inkml:brush>
  </inkml:definitions>
  <inkml:trace contextRef="#ctx0" brushRef="#br0">82550 30200 625,'3'-44'0,"6"13"0,7 12 0,6 13 0,7 9 8,10 6 18,10 7 17,9 6 18,2 7 2,-2 10-10,-3 10-11,-3 9-11,-4 2-8,-3-2-8,-3-3-7,-2-3-6,-6-4-10,-6-3-12,-6-3-10,-6-2-12,-6-3-7,-2 1 0,-3-1-3,-3 1 0,-4-4 2,-3-6 8,-3-6 7,-2-6 8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00"/>
    </inkml:context>
    <inkml:brush xml:id="br0">
      <inkml:brushProperty name="width" value="0.03901" units="cm"/>
      <inkml:brushProperty name="height" value="0.03901" units="cm"/>
      <inkml:brushProperty name="color" value="#F2385B"/>
    </inkml:brush>
  </inkml:definitions>
  <inkml:trace contextRef="#ctx0" brushRef="#br0">81850 31550 563,'-157'90'27,"39"-18"3,36-19 4,39-18 4,24-12 1,13-3-4,12-3-3,13-2-4,16-5-3,23-2-1,22-3-3,22-3-2,21-7-1,22-9-2,22-10 0,23-8-1,2-8-3,-16-2-6,-15-3-5,-15-3-5,-18 2-5,-19 10-4,-18 10-5,-19 9-3,-21 7-8,-21 7-9,-22 6-10,-22 7-9,-16 4-2,-9 3 8,-10 3 6,-8 4 7,-6 1 6,1 0 5,-1 0 5,1 0 5,-1 0 4,1 0 5,-1 0 4,1 0 4,-1 1 4,1 4 4,-1 3 5,1 3 3,-4 6 4,-6 9 3,-6 10 4,-6 10 2,-1 5 1,7 4-4,6 3-2,7 3-3,4-1-3,3-2-2,3-3-1,4-3-3,5-6-5,10-5-6,10-7-8,9-5-6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00"/>
    </inkml:context>
    <inkml:brush xml:id="br0">
      <inkml:brushProperty name="width" value="0.03586" units="cm"/>
      <inkml:brushProperty name="height" value="0.03586" units="cm"/>
      <inkml:brushProperty name="color" value="#F2385B"/>
    </inkml:brush>
  </inkml:definitions>
  <inkml:trace contextRef="#ctx0" brushRef="#br0">83100 32100 613,'1'93'68,"4"-11"-13,3-14-15,3-11-14,3-4-5,3 6 3,3 7 3,4 6 3,2 4-1,4 4-5,3 3-6,3 3-5,-1-5-5,-2-12-4,-3-13-6,-3-12-3,-1-13-9,4-12-13,3-13-12,3-12-12,-4-9-7,-8-2 1,-10-3 0,-9-3 1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01"/>
    </inkml:context>
    <inkml:brush xml:id="br0">
      <inkml:brushProperty name="width" value="0.03223" units="cm"/>
      <inkml:brushProperty name="height" value="0.03223" units="cm"/>
      <inkml:brushProperty name="color" value="#F2385B"/>
    </inkml:brush>
  </inkml:definitions>
  <inkml:trace contextRef="#ctx0" brushRef="#br0">84500 30000 682,'28'-46'7,"6"10"14,7 10 14,6 9 14,1 10 4,-3 14-7,-3 11-6,-2 14-8,-5 8-8,-2 7-13,-3 6-13,-3 7-12,-9 7-11,-11 9-10,-14 10-9,-11 10-10,-6-4-3,4-16 6,3-15 5,3-15 5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01"/>
    </inkml:context>
    <inkml:brush xml:id="br0">
      <inkml:brushProperty name="width" value="0.04174" units="cm"/>
      <inkml:brushProperty name="height" value="0.04174" units="cm"/>
      <inkml:brushProperty name="color" value="#F2385B"/>
    </inkml:brush>
  </inkml:definitions>
  <inkml:trace contextRef="#ctx0" brushRef="#br0">84050 31500 527,'-27'23'1,"-3"-3"5,-3-3 3,-2-2 4,8-5 6,22-2 10,22-3 9,23-3 10,19-9 0,19-11-7,19-14-8,19-11-8,5-7-7,-5 0-8,-7 0-8,-5 0-7,-9 6-4,-9 13-2,-10 12 0,-8 13-2,-18 16 2,-25 23 4,-25 22 5,-25 22 3,-19 8 7,-12-2 7,-13-3 7,-12-3 7,-9-1 2,-2 4-4,-3 3-3,-3 3-5,-4 4-5,-3 7-5,-3 6-6,-2 7-6,3-3-3,14-8 2,11-10 1,14-9 1,14-21-14,20-31-28,18-31-29,20-31-29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41"/>
    </inkml:context>
    <inkml:brush xml:id="br0">
      <inkml:brushProperty name="width" value="0.04203" units="cm"/>
      <inkml:brushProperty name="height" value="0.04203" units="cm"/>
      <inkml:brushProperty name="color" value="#00BFF3"/>
    </inkml:brush>
  </inkml:definitions>
  <inkml:trace contextRef="#ctx0" brushRef="#br0">83000 14250 523,'-97'51'157,"6"4"-39,7 3-38,6 3-38,3 4-20,0 7-3,0 6-3,0 7-2,0 2-5,0 1-10,0-1-10,0 1-8,1-3-8,4-2-7,3-3-6,3-3-6,7-6-3,14-5 4,11-7 2,14-5 3,5-8 2,1-5 1,-1-7 1,1-5 1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01"/>
    </inkml:context>
    <inkml:brush xml:id="br0">
      <inkml:brushProperty name="width" value="0.04752" units="cm"/>
      <inkml:brushProperty name="height" value="0.04752" units="cm"/>
      <inkml:brushProperty name="color" value="#F2385B"/>
    </inkml:brush>
  </inkml:definitions>
  <inkml:trace contextRef="#ctx0" brushRef="#br0">84650 31900 462,'50'4'42,"0"10"7,0 10 7,0 9 6,3 6-1,6 3-11,7 3-11,6 4-9,1 1-7,-3 0-2,-3 0-1,-2 0-3,-9 3-1,-12 6-2,-13 7-3,-12 6-2,-10 7-2,-6 10-2,-6 10-1,-6 9-3,-15 2-2,-21-2-6,-22-3-5,-22-3-6,-16-7-8,-9-9-11,-10-10-12,-8-8-12,8-12 0,29-12 10,28-13 12,28-12 11,12-9 3,-3-2-5,-3-3-6,-2-3-4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03"/>
    </inkml:context>
    <inkml:brush xml:id="br0">
      <inkml:brushProperty name="width" value="0.04261" units="cm"/>
      <inkml:brushProperty name="height" value="0.04261" units="cm"/>
      <inkml:brushProperty name="color" value="#F2385B"/>
    </inkml:brush>
  </inkml:definitions>
  <inkml:trace contextRef="#ctx0" brushRef="#br0">92700 31550 516,'-22'75'152,"6"0"-36,7 0-36,6 0-36,3-2-20,0-3-6,0-3-5,0-2-5,-2-3-2,-3 1 1,-3-1 0,-2 1 1,0-21-16,7-41-33,6-40-34,7-40-34,4-21-4,3 0 26,3 0 24,4 0 26,1 7 15,0 17 9,0 15 6,0 16 8,1 10 5,4 7 4,3 6 3,3 7 3,1 4 4,1 3 4,-1 3 5,1 4 5,-1 1 0,1 0 0,-1 0-3,1 0-1,-4 4-2,-6 10-3,-6 10-3,-6 9-3,-6 6-3,-2 3-3,-3 3-1,-3 4-4,-7 2-1,-9 4-2,-10 3-1,-8 3-1,-4-2-2,3-6-3,3-6-2,4-6-2,1-13-9,0-19-12,0-18-14,0-19-12,6-13-2,13-6 11,12-6 10,13-6 11,9-4 8,6 1 3,7-1 5,6 1 4,3 5 2,0 14 2,0 11 2,0 14 1,0 5 2,0 1 1,0-1 3,0 1 2,-2 1 0,-3 3-1,-3 3-1,-2 4-1,-5 1-1,-2 0-1,-3 0 0,-3 0-1,-4 4 0,-3 10 4,-3 10 1,-2 9 4,-5 4 1,-2 1 2,-3-1 1,-3 1 2,-2-1-2,0 1-2,0-1-3,0 1-2,-2-1-2,-3 1-1,-3-1 0,-2 1-2,-3-1 0,1 1-3,-1-1-2,1 1-2,-1 1-2,1 3 0,-1 3-1,1 4 0,1-17-8,3-33-12,3-35-13,4-34-13,4-16-2,6 3 9,7 3 10,6 4 10,4 4 5,4 6 2,3 7 1,3 6 3,1 4 2,1 4 0,-1 3 1,1 3 2,-3 4 0,-2 7 2,-3 6 0,-3 7 1,-2 2 1,0 1 2,0-1 2,0 1 2,0 2 8,0 7 12,0 6 14,0 7 12,0 4 3,0 3-7,0 3-9,0 4-6,0 1-7,0 0-4,0 0-5,0 0-5,0 1-2,0 4-2,0 3 0,0 3-2,-5 3-1,-9 3-2,-10 3-1,-8 4-2,-8-3-1,-2-5 0,-3-7 1,-3-5 0,-1-12-5,4-16-10,3-15-11,3-15-10,6-11-4,9-2 6,10-3 5,10-3 5,5-1 3,4 4 1,3 3 2,3 3 1,1 3 0,1 3 0,-1 3-2,1 4 0,-4 2 0,-6 4 5,-6 3 3,-6 3 3,-2 1 3,3 1 1,3-1 2,4 1 1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03"/>
    </inkml:context>
    <inkml:brush xml:id="br0">
      <inkml:brushProperty name="width" value="0.04156" units="cm"/>
      <inkml:brushProperty name="height" value="0.04156" units="cm"/>
      <inkml:brushProperty name="color" value="#F2385B"/>
    </inkml:brush>
  </inkml:definitions>
  <inkml:trace contextRef="#ctx0" brushRef="#br0">96200 30600 529,'23'28'117,"-3"6"-27,-3 7-27,-2 6-26,-3 6-14,1 6-2,-1 7-3,1 6-1,-4 4-2,-6 4-1,-6 3-2,-6 3-1,-9 1-2,-8 1-1,-10-1-3,-9 1-2,-7-4 0,-3-6-1,-3-6-1,-2-6 1,0-9-4,7-8-4,6-10-6,7-9-5,2-12-6,1-11-5,-1-14-8,1-11-5,4-12-1,9-9 7,10-10 6,10-8 7,5-4-2,4 3-8,3 3-9,3 4-8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04"/>
    </inkml:context>
    <inkml:brush xml:id="br0">
      <inkml:brushProperty name="width" value="0.05199" units="cm"/>
      <inkml:brushProperty name="height" value="0.05199" units="cm"/>
      <inkml:brushProperty name="color" value="#F2385B"/>
    </inkml:brush>
  </inkml:definitions>
  <inkml:trace contextRef="#ctx0" brushRef="#br0">96700 29700 423,'26'-24'0,"4"4"1,3 3 1,3 3 1,-1 1 2,-2 1 4,-3-1 5,-3 1 5,-2 4 0,0 9 0,0 10-1,0 10-2,-2 5 0,-3 4-2,-3 3-1,-2 3-1,-3 3 1,1 3 1,-1 3 1,1 4 2,-3 2 1,-2 4 2,-3 3 0,-3 3 1,-2 4-1,0 7 0,0 6-3,0 7-1,0 4 0,0 3 1,0 3 1,0 4 1,0-1 0,0-3-2,0-3-2,0-2-1,1-3-2,4 1-2,3-1-1,3 1-2,1-1-2,1 1-1,-1-1-1,1 1-2,-3-4-2,-2-6-2,-3-6-2,-3-6-2,-12-20-8,-18-30-12,-19-32-12,-18-30-13,-6-31-4,10-28 4,10-28 3,9-27 4,9-17 4,9-3 3,10-3 3,10-2 3,4 8 5,0 22 7,0 22 8,0 23 6,1 19 6,4 19 2,3 19 4,3 19 3,1 19 5,1 23 4,-1 22 5,1 22 6,-7 19 0,-12 20-2,-13 18-2,-12 20-4,-7 6-1,1-2-4,-1-3-2,1-3-3,1-10-1,3-16-3,3-15 0,4-15-3,10-20-4,19-21-9,19-22-9,19-22-9,16-30-4,17-37 0,15-38 0,16-37 1,1-15 0,-12 10 3,-13 10 1,-12 9 1,-10 13 3,-6 20 1,-6 18 3,-6 20 1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05"/>
    </inkml:context>
    <inkml:brush xml:id="br0">
      <inkml:brushProperty name="width" value="0.05596" units="cm"/>
      <inkml:brushProperty name="height" value="0.05596" units="cm"/>
      <inkml:brushProperty name="color" value="#F2385B"/>
    </inkml:brush>
  </inkml:definitions>
  <inkml:trace contextRef="#ctx0" brushRef="#br0">98150 29250 393,'82'-107'11,"-33"39"15,-35 36 15,-34 39 14,-13 21 2,9 6-8,10 7-11,10 6-9,5 1-6,4-3-3,3-3-3,3-2-3,7-3-3,14 1-5,11-1-5,14 1-4,3-3-4,-2-2-2,-3-3-4,-3-3-3,-2-2-3,0 0 0,0 0-2,0 0-2,-5 1 2,-9 4 3,-10 3 3,-8 3 3,-12 4 2,-12 7 2,-13 6 0,-12 7 1,-12 0 2,-8-2 0,-10-3 2,-9-3 2,-7-2-1,-3 0-2,-3 0-2,-2 0-1,-1-5-1,3-9 0,3-10 1,4-8-1,5-8 2,10-2 0,10-3 3,9-3 0,10-6 2,14-5 2,11-7 2,14-5 1,13-8 2,16-5 1,15-7 1,17-5 2,11-1 0,10 6-1,10 7-1,9 6-1,-2 4-1,-12 4-1,-13 3 0,-12 3-1,-12 9-1,-8 16-1,-10 15-1,-9 17-1,-13 11 0,-16 10 0,-15 10 1,-15 9 0,-15 4 1,-12 1-1,-13-1 1,-12 1 0,-5-7-1,3-12 0,3-13 0,4-12-1,4-10-1,6-6 0,7-6-1,6-6 0,15-7-1,26-6 0,24-6 1,26-6 0,12-4 0,0 1-2,0-1-2,0 1-1,-4-1-3,-5 1-1,-7-1-3,-5 1-1,-9-4-4,-9-6-5,-10-6-3,-8-6-5,-9-6 1,-6-2 7,-6-3 7,-6-3 6,-2-1 4,3 4 3,3 3 2,4 3 2,1 4 0,0 7 0,0 6-1,0 7-1,1 5 8,4 7 15,3 6 16,3 7 16,3 8 4,3 14-7,3 11-7,4 14-7,-1 5-5,-3 1-4,-3-1-3,-2 1-4,-3 1-2,1 3-2,-1 3-2,1 4-1,-1 1-2,1 0-1,-1 0-2,1 0-1,-1 0-1,1 0-2,-1 0-1,1 0-2,1-5 0,3-9-1,3-10 0,4-8-1,5-9 0,10-6 0,10-6 1,9-6 0,7-4 0,7 1-2,6-1 0,7 1-1,8-3 0,14-2 0,11-3 0,14-3 1,8-1 1,7 4 1,6 3 2,7 3 1,0 1 1,-2 1 0,-3-1 1,-3 1-1,-4-3 2,-3-2 2,-3-3 4,-2-3 2,-6-4 3,-6-3-1,-6-3 2,-6-2-1,-6-8 1,-2-8-3,-3-10-1,-3-9-2,-2-20-3,0-27-6,0-28-7,0-28-5,1-32-2,4-34 1,3-35 2,3-33 0,-5 3-14,-12 45-30,-13 43-31,-12 45-29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14"/>
    </inkml:context>
    <inkml:brush xml:id="br0">
      <inkml:brushProperty name="width" value="0.03664" units="cm"/>
      <inkml:brushProperty name="height" value="0.03664" units="cm"/>
      <inkml:brushProperty name="color" value="#6ADCAB"/>
    </inkml:brush>
  </inkml:definitions>
  <inkml:trace contextRef="#ctx0" brushRef="#br0">88650 17250 600,'46'-68'58,"-5"17"-8,-7 15-7,-5 16-8,-8 13-7,-5 14-7,-7 11-6,-5 14-7,-6 3-4,-3-2-2,-3-3-1,-2-3-3,-5-4 0,-2-3 1,-3-3 0,-3-2 1,-4-8-1,-3-8 1,-3-10-2,-2-9 1,2-9-1,9-5 0,10-7 0,10-5 1,5-1 0,4 6 2,3 7 3,3 6 1,3 3 1,3 0 0,3 0-1,4 0 0,2 3 2,4 6 4,3 7 4,3 6 5,-2 9 0,-6 13-6,-6 12-4,-6 13-4,-7 4-3,-6-3-1,-6-3 0,-6-2 1,-7-6-1,-6-6 0,-6-6-1,-6-6 1,-1-12-2,7-15-2,6-15-4,7-16-3,7-7-2,9 4 2,10 3-1,10 3 2,5 4-3,4 7-5,3 6-5,3 7-4,-1 5-6,-2 7-7,-3 6-7,-3 7-6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15"/>
    </inkml:context>
    <inkml:brush xml:id="br0">
      <inkml:brushProperty name="width" value="0.03364" units="cm"/>
      <inkml:brushProperty name="height" value="0.03364" units="cm"/>
      <inkml:brushProperty name="color" value="#6ADCAB"/>
    </inkml:brush>
  </inkml:definitions>
  <inkml:trace contextRef="#ctx0" brushRef="#br0">91350 19700 654,'4'-68'43,"10"17"1,10 15-1,9 16 0,4 10-3,1 7-6,-1 6-6,1 7-6,-4 7-5,-6 9-5,-6 10-3,-6 10-4,-6 4-2,-2 0-2,-3 0-1,-3 0-2,-7-2 0,-9-3 0,-10-3 0,-8-2 0,-4-6 1,3-6 0,3-6 1,4-6 2,-1-12-1,-3-15 1,-3-15 0,-2-16 0,3-8 1,14 0-2,11 0-1,14 0 0,7 3-2,3 6-4,3 7-4,4 6-3,2 4-5,4 4-6,3 3-6,3 3-6,-1 3-5,-2 3-4,-3 3-6,-3 4-4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16"/>
    </inkml:context>
    <inkml:brush xml:id="br0">
      <inkml:brushProperty name="width" value="0.03376" units="cm"/>
      <inkml:brushProperty name="height" value="0.03376" units="cm"/>
      <inkml:brushProperty name="color" value="#6ADCAB"/>
    </inkml:brush>
  </inkml:definitions>
  <inkml:trace contextRef="#ctx0" brushRef="#br0">96150 17200 651,'46'-90'21,"-5"23"0,-7 22 1,-5 22 1,-4 15 2,0 9 2,0 10 2,0 10 2,0 7-1,0 6-5,0 7-5,0 6-5,-4 3-3,-5 0-2,-7 0-3,-5 0-1,-8-2-1,-5-3 1,-7-3-1,-5-2 0,-6-6-1,-3-6-6,-3-6-5,-2-6-4,-3-7-3,1-6 0,-1-6 0,1-6 0,1-7 1,3-6 1,3-6 3,4-6 1,7-9 1,13-8-1,12-10 0,13-9-1,10-2-3,10 6-4,10 7-6,9 6-6,-1 7-3,-8 10-4,-10 10-4,-9 9-3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17"/>
    </inkml:context>
    <inkml:brush xml:id="br0">
      <inkml:brushProperty name="width" value="0.03531" units="cm"/>
      <inkml:brushProperty name="height" value="0.03531" units="cm"/>
      <inkml:brushProperty name="color" value="#6ADCAB"/>
    </inkml:brush>
  </inkml:definitions>
  <inkml:trace contextRef="#ctx0" brushRef="#br0">84100 20000 623,'-24'-25'4,"4"0"9,3 0 9,3 0 9,7 3 4,14 6 1,11 7 1,14 6 0,3 6-4,-2 6-7,-3 7-7,-3 6-9,-4 3-4,-3 0-1,-3 0-1,-2 0-1,-6 3-2,-6 6-2,-6 7-1,-6 6-3,-7-2-1,-6-9 2,-6-10 0,-6-8 2,-6-8 0,-2-2 0,-3-3 1,-3-3 0,-1-6 0,4-5 1,3-7-1,3-5 1,3-8 0,3-5 0,3-7 0,4-5 0,2-3 2,4 4 2,3 3 2,3 3 3,6 3 1,9 3-1,10 3-1,10 4 0,7 2-1,6 4 0,7 3-1,6 3 1,3 4-3,0 7-5,0 6-5,0 7-5,0 7-6,0 9-10,0 10-9,0 10-10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18"/>
    </inkml:context>
    <inkml:brush xml:id="br0">
      <inkml:brushProperty name="width" value="0.03875" units="cm"/>
      <inkml:brushProperty name="height" value="0.03875" units="cm"/>
      <inkml:brushProperty name="color" value="#6ADCAB"/>
    </inkml:brush>
  </inkml:definitions>
  <inkml:trace contextRef="#ctx0" brushRef="#br0">88800 25450 567,'25'-46'62,"0"10"-12,0 10-12,0 9-11,0 6-6,0 3-1,0 3 0,0 4 0,0 2-1,0 4-5,0 3-2,0 3-5,-8 7-1,-16 14-3,-15 11 0,-15 14-2,-9-1-2,1-12 0,-1-13-1,1-12-1,-1-9 0,1-2 0,-1-3 1,1-3 0,4-9 0,9-11 0,10-14-1,10-11-1,7-7 1,6 0-1,7 0 1,6 0 0,4 4 2,4 10 1,3 10 1,3 9 3,-1 4 0,-2 1 0,-3-1 1,-3 1 1,-2 7 0,0 16 4,0 15 1,0 17 3,-4 5 1,-5-3-3,-7-3-3,-5-2-1,-8-5-2,-5-2-1,-7-3-1,-5-3-1,-6-4 0,-3-3-1,-3-3 1,-2-2-2,-5-5 1,-2-2 1,-3-3 1,-3-3 0,4-7-1,13-9-6,12-10-4,13-8-4,13-12-8,17-12-9,15-13-10,16-12-10,1 1-2,-12 16 2,-13 15 5,-12 17 3,-7 5 3,1-3 1,-1-3 2,1-2 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42"/>
    </inkml:context>
    <inkml:brush xml:id="br0">
      <inkml:brushProperty name="width" value="0.04102" units="cm"/>
      <inkml:brushProperty name="height" value="0.04102" units="cm"/>
      <inkml:brushProperty name="color" value="#00BFF3"/>
    </inkml:brush>
  </inkml:definitions>
  <inkml:trace contextRef="#ctx0" brushRef="#br0">85050 14800 536,'23'-24'2,"-3"4"6,-3 3 5,-2 3 5,-1 3 4,3 3 2,3 3 3,4 4 2,2 5 3,4 10 0,3 10 2,3 9 1,4 6 0,7 3-3,6 3-3,7 4-3,0 2-4,-2 4-4,-3 3-5,-3 3-4,-1-1-6,4-2-4,3-3-7,3-3-5,-1-4-8,-2-3-8,-3-3-8,-3-2-10,-6-6-2,-5-6 2,-7-6 2,-5-6 3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26"/>
    </inkml:context>
    <inkml:brush xml:id="br0">
      <inkml:brushProperty name="width" value="0.04403" units="cm"/>
      <inkml:brushProperty name="height" value="0.04403" units="cm"/>
      <inkml:brushProperty name="color" value="#F2395B"/>
    </inkml:brush>
  </inkml:definitions>
  <inkml:trace contextRef="#ctx0" brushRef="#br0">86150 2000 499,'0'165'125,"0"-18"-27,0-19-26,0-18-27,0-10-15,0 0-4,0 0-4,0 0-5,-2 0-3,-3 0-3,-3 0-2,-2 0-2,-1-2-2,3-3 0,3-3 1,4-2 0,1-8-3,0-8-9,0-10-6,0-9-8,0-7-8,0-3-12,0-3-9,0-2-11,-2-12-1,-3-19 10,-3-18 11,-2-19 9,-1-30 3,3-41-1,3-40-2,4-40-2,1-6 2,0 32 7,0 31 7,0 32 7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27"/>
    </inkml:context>
    <inkml:brush xml:id="br0">
      <inkml:brushProperty name="width" value="0.04552" units="cm"/>
      <inkml:brushProperty name="height" value="0.04552" units="cm"/>
      <inkml:brushProperty name="color" value="#F2395B"/>
    </inkml:brush>
  </inkml:definitions>
  <inkml:trace contextRef="#ctx0" brushRef="#br0">86300 1850 483,'6'-71'26,"13"10"4,12 10 6,13 9 5,10 7-1,10 7-6,10 6-5,9 7-6,4 4-3,1 3-1,-1 3-1,1 4 0,-6 8-2,-8 17-2,-10 15-3,-9 16-3,-10 9-2,-9 3-2,-10 3-1,-8 4-3,-12 1-1,-12 0-2,-13 0-1,-12 0-2,-10 1-2,-6 4 1,-6 3-1,-6 3 0,-6-2-1,-2-6-2,-3-6-1,-3-6-1,-1-10 0,4-12 3,3-13 2,3-12 3,4-7 1,7 1 1,6-1-1,7 1 0,15-6 3,25-8 7,25-10 6,25-9 7,18-4 2,14 4-3,11 3-3,14 3-2,5 3-2,1 3-1,-1 3-1,1 4 0,-7 5-1,-12 10-1,-13 10 0,-12 9-2,-13 7 0,-12 7-1,-13 6 1,-12 7 0,-9 4 0,-2 3 0,-3 3 0,-3 4 0,-7 1 0,-9 0 1,-10 0 1,-8 0 0,-11-2 0,-8-3-1,-10-3-1,-9-2-1,-5-5-1,0-2-1,0-3-1,0-3 0,-2-2-3,-3 0-3,-3 0-3,-2 0-4,0-4-1,7-5-2,6-7 1,7-5-1,18-15-11,31-22-19,32-22-20,31-21-20,12-9-2,-6 7 18,-6 6 16,-6 7 16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27"/>
    </inkml:context>
    <inkml:brush xml:id="br0">
      <inkml:brushProperty name="width" value="0.03486" units="cm"/>
      <inkml:brushProperty name="height" value="0.03486" units="cm"/>
      <inkml:brushProperty name="color" value="#F2395B"/>
    </inkml:brush>
  </inkml:definitions>
  <inkml:trace contextRef="#ctx0" brushRef="#br0">89350 2800 631,'68'1'107,"-11"4"-18,-14 3-19,-11 3-20,-7 3-17,0 3-15,0 3-16,0 4-16,-4 4-12,-5 6-8,-7 7-8,-5 6-8,-4-1-4,0-5 2,0-7 0,0-5 2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27"/>
    </inkml:context>
    <inkml:brush xml:id="br0">
      <inkml:brushProperty name="width" value="0.03619" units="cm"/>
      <inkml:brushProperty name="height" value="0.03619" units="cm"/>
      <inkml:brushProperty name="color" value="#F2395B"/>
    </inkml:brush>
  </inkml:definitions>
  <inkml:trace contextRef="#ctx0" brushRef="#br0">89200 3800 607,'-36'3'102,"28"6"-14,28 7-14,29 6-12,11 6-18,-2 6-22,-3 7-22,-3 6-22,-6 1-19,-5-3-13,-7-3-15,-5-2-14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28"/>
    </inkml:context>
    <inkml:brush xml:id="br0">
      <inkml:brushProperty name="width" value="0.04748" units="cm"/>
      <inkml:brushProperty name="height" value="0.04748" units="cm"/>
      <inkml:brushProperty name="color" value="#F2395B"/>
    </inkml:brush>
  </inkml:definitions>
  <inkml:trace contextRef="#ctx0" brushRef="#br0">93100 1900 463,'-22'-19'27,"6"13"18,7 12 17,6 13 18,3 12 2,0 13-15,0 12-15,0 13-13,0 10-11,0 10-6,0 10-6,0 9-6,0 10-5,0 14-4,0 11-3,0 14-3,-4 3-6,-5-2-5,-7-3-7,-5-3-5,-1-10-6,6-16-4,7-15-4,6-15-4,4-15-1,4-12 3,3-13 3,3-12 2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28"/>
    </inkml:context>
    <inkml:brush xml:id="br0">
      <inkml:brushProperty name="width" value="0.04164" units="cm"/>
      <inkml:brushProperty name="height" value="0.04164" units="cm"/>
      <inkml:brushProperty name="color" value="#F2395B"/>
    </inkml:brush>
  </inkml:definitions>
  <inkml:trace contextRef="#ctx0" brushRef="#br0">93850 2650 528,'165'-22'174,"-18"6"-44,-19 7-44,-18 6-45,-10 3-25,0 0-4,0 0-4,0 0-4,-7 0-7,-11 0-11,-14 0-12,-11 0-10,-11-2-12,-5-3-11,-7-3-11,-5-2-12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28"/>
    </inkml:context>
    <inkml:brush xml:id="br0">
      <inkml:brushProperty name="width" value="0.04898" units="cm"/>
      <inkml:brushProperty name="height" value="0.04898" units="cm"/>
      <inkml:brushProperty name="color" value="#F2395B"/>
    </inkml:brush>
  </inkml:definitions>
  <inkml:trace contextRef="#ctx0" brushRef="#br0">94500 1750 449,'-46'-47'0,"10"6"0,10 7 0,9 6 0,6 12 13,3 19 27,3 19 27,4 19 26,4 15 5,6 13-20,7 12-19,6 13-19,1 10-13,-3 10-8,-3 10-7,-2 9-8,-3 12-5,1 16-4,-1 15-4,1 17-3,-3 8-7,-2 4-10,-3 3-10,-3 3-10,-1-19-8,4-41-5,3-40-7,3-40-6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31"/>
    </inkml:context>
    <inkml:brush xml:id="br0">
      <inkml:brushProperty name="width" value="0.04234" units="cm"/>
      <inkml:brushProperty name="height" value="0.04234" units="cm"/>
      <inkml:brushProperty name="color" value="#F2395B"/>
    </inkml:brush>
  </inkml:definitions>
  <inkml:trace contextRef="#ctx0" brushRef="#br0">97650 2000 519,'-22'-115'63,"6"23"-14,7 22-14,6 22-14,-1 8-8,-5-2 0,-7-3-1,-5-3-1,-4-2-1,0 0 1,0 0-1,0 0 0,0 3-1,0 6 1,0 7 0,0 6 1,-2 6-2,-3 6-1,-3 7-2,-2 6-1,-5 7-1,-2 10 1,-3 10 0,-3 9 0,2 6 1,10 3-2,10 3-2,9 4 0,6 2-1,3 4 0,3 3 0,4 3 1,4 1 0,6 1 0,7-1 2,6 1 0,4-1 0,4 1 2,3-1 1,3 1 1,1-1 1,1 1-1,-1-1 0,1 1 1,-3 2-1,-2 7-1,-3 6 1,-3 7-1,-4 5-1,-3 7-1,-3 6-2,-2 7-1,-8-1-3,-8-6-2,-10-6-2,-9-6-2,-10-6-2,-9-2-1,-10-3 0,-8-3 0,-6-9-1,1-11 0,-1-14-1,1-11 0,1-11 1,3-5 3,3-7 1,4-5 3,2-12 2,4-16 0,3-15 1,3-15 1,4-14 0,7-8 0,6-10 0,7-9 0,13-9 0,22-5 1,22-7 1,23-5 2,16-4-2,13 0 0,12 0-1,13 0-2,1 6-2,-9 13-4,-10 12-3,-8 13-5,-9 12-2,-6 13-1,-6 12-3,-6 13 0,-9 7-2,-8 4 2,-10 3-1,-9 3 1,-7-1-3,-3-2-7,-3-3-7,-2-3-7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31"/>
    </inkml:context>
    <inkml:brush xml:id="br0">
      <inkml:brushProperty name="width" value="0.04409" units="cm"/>
      <inkml:brushProperty name="height" value="0.04409" units="cm"/>
      <inkml:brushProperty name="color" value="#F2395B"/>
    </inkml:brush>
  </inkml:definitions>
  <inkml:trace contextRef="#ctx0" brushRef="#br0">99500 1200 498,'-50'96'92,"0"-5"-10,0-7-11,0-5-10,-4 0-10,-5 10-10,-7 10-10,-5 9-9,-8 12-8,-5 16-3,-7 15-4,-5 17-4,-4 10 0,0 6 0,0 7 1,0 6 2,7-13-8,17-31-15,15-31-15,16-31-14,10-29-13,7-24-6,6-26-7,7-24-8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31"/>
    </inkml:context>
    <inkml:brush xml:id="br0">
      <inkml:brushProperty name="width" value="0.04199" units="cm"/>
      <inkml:brushProperty name="height" value="0.04199" units="cm"/>
      <inkml:brushProperty name="color" value="#F2395B"/>
    </inkml:brush>
  </inkml:definitions>
  <inkml:trace contextRef="#ctx0" brushRef="#br0">98050 1800 523,'-2'-47'3,"-3"6"6,-3 7 7,-2 6 5,10 18 10,25 32 15,25 31 14,25 32 15,14 16-2,3 4-15,3 3-17,4 3-16,1 7-12,0 14-8,0 11-6,0 14-7,-5-1-3,-9-12 3,-10-13 1,-8-12 3,-8-12-6,-2-8-14,-3-10-13,-3-9-13,-6-12-8,-5-11-3,-7-14-1,-5-11-3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42"/>
    </inkml:context>
    <inkml:brush xml:id="br0">
      <inkml:brushProperty name="width" value="0.04697" units="cm"/>
      <inkml:brushProperty name="height" value="0.04697" units="cm"/>
      <inkml:brushProperty name="color" value="#00BFF3"/>
    </inkml:brush>
  </inkml:definitions>
  <inkml:trace contextRef="#ctx0" brushRef="#br0">87950 15650 468,'-47'4'79,"6"10"-10,7 10-8,6 9-11,4 6-7,4 3-5,3 3-6,3 4-6,3-1-4,3-3-2,3-3-3,4-2-2,2-1-2,4 3-2,3 3-1,3 4-2,3-1-1,3-3-3,3-3-1,4-2-3,4-6 0,6-6 0,7-6 1,6-6 2,7-10-5,10-12-9,10-13-9,9-12-8,1-10-3,-6-6 4,-6-6 3,-6-6 4,-9-6 3,-8-2 3,-10-3 2,-9-3 3,-7 1 1,-3 6 0,-3 7 0,-2 6-1,-11 4 0,-15 4-2,-15 3 0,-16 3-1,-12 4-3,-5 7-5,-7 6-6,-5 7-5,0 4-3,10 3-2,10 3-1,9 4-1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32"/>
    </inkml:context>
    <inkml:brush xml:id="br0">
      <inkml:brushProperty name="width" value="0.03555" units="cm"/>
      <inkml:brushProperty name="height" value="0.03555" units="cm"/>
      <inkml:brushProperty name="color" value="#F2395B"/>
    </inkml:brush>
  </inkml:definitions>
  <inkml:trace contextRef="#ctx0" brushRef="#br0">99400 2250 618,'48'-66'36,"-3"19"-2,-3 19-2,-2 19-2,11 7 0,29-3 2,28-3 3,28-2 2,18-5-3,10-2-7,10-3-9,9-3-7,2 1-5,-2 6 1,-3 7-1,-3 6 0,-13 3-9,-22 0-21,-22 0-18,-21 0-21,-20 0-7,-15 0 6,-15 0 5,-16 0 6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32"/>
    </inkml:context>
    <inkml:brush xml:id="br0">
      <inkml:brushProperty name="width" value="0.04053" units="cm"/>
      <inkml:brushProperty name="height" value="0.04053" units="cm"/>
      <inkml:brushProperty name="color" value="#F2395B"/>
    </inkml:brush>
  </inkml:definitions>
  <inkml:trace contextRef="#ctx0" brushRef="#br0">101500 2450 542,'-138'-2'42,"26"-3"-7,24-3-6,26-2-5,10-3-5,-3 1-4,-3-1-2,-2 1-3,0 1-2,7 3 2,6 3 0,7 4 1,4 2 1,3 4-1,3 3-1,4 3 0,4 4 0,6 7 1,7 6 2,6 7 2,3 5 1,0 7 0,0 6 0,0 7 0,4 4 0,10 3-2,10 3-2,9 4-2,7 1-1,7 0-3,6 0-1,7 0-2,2 0-2,1 0-2,-1 0-2,1 0-1,-4 0-1,-6 0 1,-6 0 0,-6 0 0,-9 0 1,-8 0-1,-10 0 0,-9 0-1,-10-2 1,-9-3 1,-10-3 2,-8-2 1,-11-8 1,-8-8 0,-10-10 0,-9-9 1,-9-9 0,-5-5-1,-7-7-1,-5-5 0,0-6 0,10-3 0,10-3 2,9-2 1,9-9 0,9-12-1,10-13 0,10-12-1,14-13-2,23-12-4,22-13-2,22-12-3,21-18-5,22-21-5,22-22-6,23-22-6,10-11-4,0 0-1,0 0-3,0 0-2,-15 18-1,-27 39 1,-28 36 0,-28 39 1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32"/>
    </inkml:context>
    <inkml:brush xml:id="br0">
      <inkml:brushProperty name="width" value="0.03178" units="cm"/>
      <inkml:brushProperty name="height" value="0.03178" units="cm"/>
      <inkml:brushProperty name="color" value="#F2395B"/>
    </inkml:brush>
  </inkml:definitions>
  <inkml:trace contextRef="#ctx0" brushRef="#br0">101500-50 692,'-46'-1'2,"10"-4"6,10-3 6,9-3 4,6 10 2,3 21-3,3 22-2,4 22-2,-1 20 3,-3 19 10,-3 19 9,-2 19 11,-1 12-4,3 6-16,3 7-17,4 6-15,-1-8-10,-3-22-4,-3-22-4,-2-21-3,-1-18-7,3-12-9,3-13-8,4-12-9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33"/>
    </inkml:context>
    <inkml:brush xml:id="br0">
      <inkml:brushProperty name="width" value="0.03316" units="cm"/>
      <inkml:brushProperty name="height" value="0.03316" units="cm"/>
      <inkml:brushProperty name="color" value="#F2395B"/>
    </inkml:brush>
  </inkml:definitions>
  <inkml:trace contextRef="#ctx0" brushRef="#br0">102850 2000 663,'51'-46'112,"4"10"-26,3 10-26,3 9-26,4 6-16,7 3-4,6 3-5,7 4-5,2 1-6,1 0-5,-1 0-7,1 0-5,-7 4-5,-12 10-3,-13 10-5,-12 9-4,-15 6-1,-15 3 1,-15 3 1,-16 4 2,-8-4 2,0-9 7,0-10 5,0-8 7,0-6 1,0 1-1,0-1-3,0 1-2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33"/>
    </inkml:context>
    <inkml:brush xml:id="br0">
      <inkml:brushProperty name="width" value="0.03499" units="cm"/>
      <inkml:brushProperty name="height" value="0.03499" units="cm"/>
      <inkml:brushProperty name="color" value="#F2395B"/>
    </inkml:brush>
  </inkml:definitions>
  <inkml:trace contextRef="#ctx0" brushRef="#br0">102900 2650 628,'-25'21'3,"0"-5"4,0-7 5,0-5 6,14-4 6,28 0 10,28 0 10,29 0 9,15-2 1,3-3-9,3-3-9,4-2-8,-1-1-14,-3 3-22,-3 3-19,-2 4-22,-9-1-8,-12-3 4,-13-3 2,-12-2 5,-9-3 3,-2 1 4,-3-1 4,-3 1 4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33"/>
    </inkml:context>
    <inkml:brush xml:id="br0">
      <inkml:brushProperty name="width" value="0.0421" units="cm"/>
      <inkml:brushProperty name="height" value="0.0421" units="cm"/>
      <inkml:brushProperty name="color" value="#F2395B"/>
    </inkml:brush>
  </inkml:definitions>
  <inkml:trace contextRef="#ctx0" brushRef="#br0">104250 1400 522,'46'-46'0,"-5"10"0,-7 10 0,-5 9 0,6 2 6,23-2 12,22-3 12,22-3 12,7 2 4,-6 10-2,-6 10-3,-6 9-2,-9 12-3,-8 16-5,-10 15-5,-9 17-3,-15 11-3,-18 10-1,-19 10 0,-18 9-1,-21 9-4,-22 9-9,-22 10-7,-21 10-9,-14 0-5,-2-5 1,-3-7-1,-3-5-1,5-12 1,17-16 0,15-15 0,16-15-1,12-15 3,9-12 4,10-13 4,10-12 4,14-9 5,23-2 4,22-3 6,22-3 4,13-6 1,7-5-5,6-7-5,7-5-4,2-4-7,1 0-6,-1 0-7,1 0-7,1-2-6,3-3-8,3-3-5,4-2-8,-7-3 0,-16 1 4,-15-1 5,-15 1 5,-11 1 5,-2 3 5,-3 3 6,-3 4 4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33"/>
    </inkml:context>
    <inkml:brush xml:id="br0">
      <inkml:brushProperty name="width" value="0.04019" units="cm"/>
      <inkml:brushProperty name="height" value="0.04019" units="cm"/>
      <inkml:brushProperty name="color" value="#F2395B"/>
    </inkml:brush>
  </inkml:definitions>
  <inkml:trace contextRef="#ctx0" brushRef="#br0">106650 1100 547,'1'-90'5,"4"23"11,3 22 10,3 22 10,-7 23 8,-15 25 5,-15 25 4,-16 25 5,-16 18-3,-16 14-12,-15 11-11,-15 14-12,-9 2-9,1-6-6,-1-6-7,1-6-6,4-6-7,9-2-10,10-3-10,10-3-9,11-10-6,17-16-2,15-15-2,16-15-3,10-15 3,7-12 8,6-13 8,7-12 9,5-10 6,7-6 5,6-6 5,7-6 5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33"/>
    </inkml:context>
    <inkml:brush xml:id="br0">
      <inkml:brushProperty name="width" value="0.03326" units="cm"/>
      <inkml:brushProperty name="height" value="0.03326" units="cm"/>
      <inkml:brushProperty name="color" value="#F2395B"/>
    </inkml:brush>
  </inkml:definitions>
  <inkml:trace contextRef="#ctx0" brushRef="#br0">106300 1600 661,'50'-25'0,"0"0"0,0 0 0,0 0 0,3 3 9,6 6 18,7 7 19,6 6 18,4 6 2,4 6-15,3 7-14,3 6-15,1 4-11,1 4-5,-1 3-7,1 3-6,-9 1-7,-15 1-9,-15-1-8,-16 1-8,-15-1-6,-11 1-1,-14-1-1,-11 1-2,-7-4 3,0-6 8,0-6 9,0-6 8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34"/>
    </inkml:context>
    <inkml:brush xml:id="br0">
      <inkml:brushProperty name="width" value="0.04658" units="cm"/>
      <inkml:brushProperty name="height" value="0.04658" units="cm"/>
      <inkml:brushProperty name="color" value="#F2395B"/>
    </inkml:brush>
  </inkml:definitions>
  <inkml:trace contextRef="#ctx0" brushRef="#br0">106700 1950 472,'-22'-58'13,"6"34"27,7 35 26,6 35 27,3 27 4,0 22-20,0 22-19,0 23-19,0 33-14,0 47-10,0 47-10,0 48-11,-4 31-6,-5 20-4,-7 18-5,-5 20-3,-3 10-9,4 3-13,3 3-12,3 4-12,1-40-2,1-81 9,-1-81 8,1-81 10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37"/>
    </inkml:context>
    <inkml:brush xml:id="br0">
      <inkml:brushProperty name="width" value="0.03335" units="cm"/>
      <inkml:brushProperty name="height" value="0.03335" units="cm"/>
      <inkml:brushProperty name="color" value="#F2395B"/>
    </inkml:brush>
  </inkml:definitions>
  <inkml:trace contextRef="#ctx0" brushRef="#br0">91700 8400 659,'93'-22'67,"-11"6"-13,-14 7-12,-11 6-12,-11 6-7,-5 6-2,-7 7-1,-5 6-2,-6 9-2,-3 13-3,-3 12-1,-2 13-2,-9 7-5,-12 4-6,-13 3-7,-12 3-6,-10-1-3,-6-2 0,-6-3 1,-6-3 0,-9-2 2,-8 0 1,-10 0 1,-9 0 1,-1-7 1,10-11 2,10-14 0,9-11 2,23-15 6,38-16 14,37-15 12,38-15 14,21-6 0,7 7-10,6 6-10,7 7-11,-1 2-7,-6 1-5,-6-1-4,-6 1-3,-7 1-7,-6 3-8,-6 3-8,-6 4-8,-7-1-3,-6-3 2,-6-3 3,-6-2 2,-6-3 2,-2 1 3,-3-1 2,-3 1 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07"/>
    </inkml:context>
    <inkml:brush xml:id="br0">
      <inkml:brushProperty name="width" value="0.04811" units="cm"/>
      <inkml:brushProperty name="height" value="0.04811" units="cm"/>
      <inkml:brushProperty name="color" value="#F2395B"/>
    </inkml:brush>
  </inkml:definitions>
  <inkml:trace contextRef="#ctx0" brushRef="#br0">79481 23384 457,'0'-15'4,"2"2"9,0 3 9,2 1 9,-1 3 7,1 6 7,0 4 7,0 6 6,-1 3-1,0 3-9,-2 3-8,0 3-10,-2 1-5,0 1-3,-2-1-3,0 1-4,-2-1-3,0 2-4,-1 1-5,-1 1-3,-1 0-10,0-1-12,1-1-14,-1-1-13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43"/>
    </inkml:context>
    <inkml:brush xml:id="br0">
      <inkml:brushProperty name="width" value="0.04488" units="cm"/>
      <inkml:brushProperty name="height" value="0.04488" units="cm"/>
      <inkml:brushProperty name="color" value="#00BFF3"/>
    </inkml:brush>
  </inkml:definitions>
  <inkml:trace contextRef="#ctx0" brushRef="#br0">80500 16000 490,'-49'-21'39,"4"10"5,3 10 3,3 9 4,4 7-1,7 7-6,6 6-7,7 7-7,2 10-4,1 16-2,-1 15-1,1 17-3,1 0-2,3-11-2,3-14-2,4-11-1,5-7-4,10 0-5,10 0-4,9 0-5,12-7-4,16-11-5,15-14-4,17-11-4,3-14-2,-5-11 1,-7-14 2,-5-11 1,-9-9 1,-9-3 2,-10-3 1,-8-2 1,-8-5 2,-2-2 3,-3-3 1,-3-3 3,-7 1 2,-9 6 5,-10 7 2,-8 6 5,-11 6 0,-8 6 0,-10 7 0,-9 6-1,-7 4-4,-3 4-8,-3 3-7,-2 3-8,0 4-3,7 7 1,6 6 0,7 7 2,5 4-4,7 3-7,6 3-8,7 4-6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37"/>
    </inkml:context>
    <inkml:brush xml:id="br0">
      <inkml:brushProperty name="width" value="0.03744" units="cm"/>
      <inkml:brushProperty name="height" value="0.03744" units="cm"/>
      <inkml:brushProperty name="color" value="#F2395B"/>
    </inkml:brush>
  </inkml:definitions>
  <inkml:trace contextRef="#ctx0" brushRef="#br0">94000 7600 587,'40'-55'9,"-18"41"19,-19 40 19,-18 42 18,-18 22 3,-16 7-14,-15 6-13,-15 7-14,-9 2-8,1 1-1,-1-1-2,1 1-1,4-7-10,9-12-17,10-13-17,10-12-17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37"/>
    </inkml:context>
    <inkml:brush xml:id="br0">
      <inkml:brushProperty name="width" value="0.03442" units="cm"/>
      <inkml:brushProperty name="height" value="0.03442" units="cm"/>
      <inkml:brushProperty name="color" value="#F2395B"/>
    </inkml:brush>
  </inkml:definitions>
  <inkml:trace contextRef="#ctx0" brushRef="#br0">94150 7600 639,'46'45'82,"-5"-9"-14,-7-10-14,-5-8-15,2-4-9,13 3-2,12 3-4,13 4-3,6 4-8,0 6-11,0 7-13,0 6-11,-7 3-7,-11 0-3,-14 0-2,-11 0-2,-11-4-4,-5-5-4,-7-7-5,-5-5-4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37"/>
    </inkml:context>
    <inkml:brush xml:id="br0">
      <inkml:brushProperty name="width" value="0.04064" units="cm"/>
      <inkml:brushProperty name="height" value="0.04064" units="cm"/>
      <inkml:brushProperty name="color" value="#F2395B"/>
    </inkml:brush>
  </inkml:definitions>
  <inkml:trace contextRef="#ctx0" brushRef="#br0">94050 8050 541,'-22'-16'64,"6"19"-3,7 19-3,6 19-3,3 18-5,0 19-9,0 19-8,0 19-8,0 15-6,0 13-3,0 12-5,0 13-3,-2 13-3,-3 17 0,-3 15-1,-2 16 0,-1 13-12,3 14-19,3 11-21,4 14-20,1-18-7,0-47 5,0-47 5,0-46 6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38"/>
    </inkml:context>
    <inkml:brush xml:id="br0">
      <inkml:brushProperty name="width" value="0.03354" units="cm"/>
      <inkml:brushProperty name="height" value="0.03354" units="cm"/>
      <inkml:brushProperty name="color" value="#F2395B"/>
    </inkml:brush>
  </inkml:definitions>
  <inkml:trace contextRef="#ctx0" brushRef="#br0">96250 7350 655,'115'-2'83,"-18"-3"-15,-19-3-14,-18-2-15,0-1-10,23 3-4,22 3-4,22 4-4,-1 2-9,-21 4-12,-22 3-13,-22 3-12,-15 3-7,-5 3-1,-7 3 0,-5 4 0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39"/>
    </inkml:context>
    <inkml:brush xml:id="br0">
      <inkml:brushProperty name="width" value="0.03723" units="cm"/>
      <inkml:brushProperty name="height" value="0.03723" units="cm"/>
      <inkml:brushProperty name="color" value="#F2395B"/>
    </inkml:brush>
  </inkml:definitions>
  <inkml:trace contextRef="#ctx0" brushRef="#br0">96200 7950 590,'-68'23'0,"17"-3"0,15-3 0,16-2 0,4-1 5,-6 3 10,-6 3 9,-6 4 10,1 4 5,9 6 2,10 7 2,10 6 2,5 12-2,4 19-7,3 19-6,3 19-7,1 12-6,1 6-6,-1 7-8,1 6-6,-3-4-7,-2-11-9,-3-14-7,-3-11-9,-4-17-9,-3-18-9,-3-19-9,-2-18-9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39"/>
    </inkml:context>
    <inkml:brush xml:id="br0">
      <inkml:brushProperty name="width" value="0.04032" units="cm"/>
      <inkml:brushProperty name="height" value="0.04032" units="cm"/>
      <inkml:brushProperty name="color" value="#F2395B"/>
    </inkml:brush>
  </inkml:definitions>
  <inkml:trace contextRef="#ctx0" brushRef="#br0">96000 8700 545,'48'-24'30,"-3"4"-3,-3 3-5,-2 3-4,-3 1-2,1 1-1,-1-1 1,1 1-1,10-6 0,22-8 1,22-10-1,23-9 0,13-4-1,6 4-4,7 3-4,6 3-4,-7 4-4,-18 7-6,-19 6-7,-18 7-5,-17 7-2,-11 9 4,-14 10 4,-11 10 3,-11 5 4,-5 4 6,-7 3 6,-5 3 6,-8 4 5,-5 7 4,-7 6 5,-5 7 5,-4 5 1,0 7-1,0 6-2,0 7 0,-2 2-4,-3 1-4,-3-1-5,-2 1-5,-1-3-2,3-2-2,3-3 0,4-3 0,-1-9-5,-3-11-4,-3-14-7,-2-11-5,-3-11-5,1-5-5,-1-7-5,1-5-3,-1-15-4,1-22-1,-1-22-2,1-21-2,4-26 2,9-28 2,10-28 5,10-27 2,4-8 4,0 17 4,0 15 4,0 16 3,0 15 6,0 16 4,0 15 5,0 17 5,0 13 6,0 13 4,0 12 5,0 13 4,-4 23 9,-5 34 14,-7 35 12,-5 35 14,-4 16-1,0 1-15,0-1-14,0 1-15,0-4-8,0-6-3,0-6-3,0-6-3,9-27-15,19-47-27,19-47-26,19-46-26,13-26-6,10-3 16,10-3 16,9-2 16,-1 6 11,-8 20 4,-10 18 6,-9 20 4,-7 13 9,-3 9 11,-3 10 12,-2 10 11,-8 7 8,-8 6 5,-10 7 5,-9 6 5,-12 9 0,-11 13-4,-14 12-6,-11 13-4,-12 12-4,-9 13-6,-10 12-5,-8 13-4,-3 2-5,7-5-2,6-7-3,7-5-3,8-12-2,14-16-2,11-15-2,14-15-2,21-14-7,31-8-14,32-10-14,31-9-13,6-9-3,-19-5 11,-18-7 10,-19-5 11,-10-4 2,1 0-5,-1 0-5,1 0-4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40"/>
    </inkml:context>
    <inkml:brush xml:id="br0">
      <inkml:brushProperty name="width" value="0.04294" units="cm"/>
      <inkml:brushProperty name="height" value="0.04294" units="cm"/>
      <inkml:brushProperty name="color" value="#F2395B"/>
    </inkml:brush>
  </inkml:definitions>
  <inkml:trace contextRef="#ctx0" brushRef="#br0">99150 7100 512,'28'-22'4,"6"6"8,7 7 9,6 6 7,-1 4 5,-5 4 2,-7 3 1,-5 3 1,-6 6-3,-3 9-6,-3 10-7,-2 10-6,-11 7-6,-15 6-5,-15 7-6,-16 6-5,-16 6-5,-16 6-3,-15 7-3,-15 6-3,-6-2-2,7-9 1,6-10 0,7-8 2,7-9 1,9-6 3,10-6 2,10-6 2,14-10 4,23-12 4,22-13 4,22-12 4,15-9 2,9-2 0,10-3 0,10-3 0,0-1-1,-5 4-1,-7 3-1,-5 3-1,-11 10 2,-11 20 4,-14 18 4,-11 20 3,-15 10 3,-16 3-1,-15 3-1,-15 4 0,-4-1 0,9-3 0,10-3 1,10-2 0,5-5 0,4-2 0,3-3-1,3-3-1,4 1 0,7 6-1,6 7-1,7 6 1,5 1-2,7-3-2,6-3-1,7-2-2,4-6 0,3-6-1,3-6 1,4-6 0,2-9-3,4-8-3,3-10-3,3-9-4,6-16-5,9-22-4,10-22-4,10-21-5,2-20-3,-3-15 0,-3-15-3,-2-16 0,-12 6-1,-19 28 0,-18 28 0,-19 29 0,-10 13-3,1 1-3,-1-1-4,1 1-4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40"/>
    </inkml:context>
    <inkml:brush xml:id="br0">
      <inkml:brushProperty name="width" value="0.03867" units="cm"/>
      <inkml:brushProperty name="height" value="0.03867" units="cm"/>
      <inkml:brushProperty name="color" value="#F2395B"/>
    </inkml:brush>
  </inkml:definitions>
  <inkml:trace contextRef="#ctx0" brushRef="#br0">101450 6550 568,'-97'118'79,"6"-11"-16,7-14-17,6-11-15,-2-1-11,-9 13-1,-10 12-3,-8 13-3,-1 1-2,9-9-5,10-10-3,10-8-3,11-12-7,17-12-6,15-13-8,16-12-7,16-15-5,20-15-4,18-15-3,20-16-3,11-13 0,7-9 6,6-10 4,7-8 5,-1-1 7,-6 9 7,-6 10 10,-6 10 7,-9 8 8,-8 10 9,-10 10 7,-9 9 8,-9 10 5,-5 14-1,-7 11 1,-5 14 0,-8 8 0,-5 7-2,-7 6-1,-5 7-1,-3 8-4,4 14-4,3 11-6,3 14-4,3 5-5,3 1-7,3-1-5,4 1-5,1 2-2,0 7 3,0 6 2,0 7 4,-2-7-9,-3-19-17,-3-18-18,-2-19-19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41"/>
    </inkml:context>
    <inkml:brush xml:id="br0">
      <inkml:brushProperty name="width" value="0.03755" units="cm"/>
      <inkml:brushProperty name="height" value="0.03755" units="cm"/>
      <inkml:brushProperty name="color" value="#F2395B"/>
    </inkml:brush>
  </inkml:definitions>
  <inkml:trace contextRef="#ctx0" brushRef="#br0">102300 6800 585,'28'-24'2,"6"4"2,7 3 4,6 3 2,-1 3 3,-5 3 1,-7 3 3,-5 4 1,-6 4 2,-3 6 0,-3 7 1,-2 6 1,-6 9-1,-6 13-4,-6 12-4,-6 13-3,-15 7-5,-21 4-6,-22 3-8,-22 3-5,-15 1-5,-5 1-1,-7-1-2,-5 1-2,5-9 2,19-15 3,19-15 3,19-16 4,19-13 3,23-9 4,22-10 2,22-8 4,19-12 1,20-12-2,18-13-1,20-12-2,5-2-1,-6 9-1,-6 10-2,-6 10-1,-12 7 0,-15 6 2,-15 7 1,-16 6 1,-18 12 3,-18 19 7,-19 19 6,-18 19 6,-15 10 4,-9 4 4,-10 3 3,-8 3 3,-3-1 0,7-2-3,6-3-2,7-3-3,5-7-4,7-9-2,6-10-4,7-8-3,10-9-4,16-6-6,15-6-5,17-6-6,17-10-5,23-12-2,22-13-3,22-12-3,10-7-2,1 1 1,-1-1-1,1 1 1,-6 2 0,-8 7 1,-10 6 1,-9 7 2,-13 7 7,-16 9 16,-15 10 16,-15 10 14,-18 10 7,-19 13-4,-18 12-4,-19 13-3,-16 4-3,-12-3-2,-13-3-2,-12-2-2,-10-1-2,-6 3-2,-6 3 0,-6 4-2,2-3-3,14-5-1,11-7-3,14-5-2,11-8-2,14-5-3,11-7 0,14-5-3,22-4-1,35 0 0,35 0-1,34 0 1,20-8-3,6-16-5,7-15-3,6-15-5,4-12-4,4-6-5,3-6-5,3-6-5,-2-2 0,-6 3 3,-6 3 4,-6 4 3,-10-1 2,-12-3 2,-13-3 1,-12-2 3,-13 2 0,-12 9 2,-13 10 1,-12 10 2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42"/>
    </inkml:context>
    <inkml:brush xml:id="br0">
      <inkml:brushProperty name="width" value="0.0455" units="cm"/>
      <inkml:brushProperty name="height" value="0.0455" units="cm"/>
      <inkml:brushProperty name="color" value="#F2395B"/>
    </inkml:brush>
  </inkml:definitions>
  <inkml:trace contextRef="#ctx0" brushRef="#br0">103950 5900 483,'1'-47'3,"4"6"6,3 7 5,3 6 7,-1 9 2,-2 13 2,-3 12 1,-3 13 0,-1 10 0,4 10 0,3 10-1,3 9-1,4 2-3,7-2-6,6-3-6,7-3-5,2-6-5,1-5-3,-1-7-3,1-5-2,-1-8-3,1-5 0,-1-7 0,1-5-1,-6-1-3,-8 6-2,-10 7-4,-9 6-3,-13 4 2,-16 4 6,-15 3 6,-15 3 7,-7 1 3,3 1 1,3-1 1,4 1 0,4-3 1,6-2 0,7-3 1,6-3-1,3 1 1,0 6-2,0 7 0,0 6-1,-2 3-2,-3 0-1,-3 0-2,-2 0-1,-3-2-1,1-3 1,-1-3 2,1-2 0,18-11 1,38-15 2,37-15 1,38-16 2,13-8 0,-8 0-2,-10 0-1,-9 0-1,-9 3-1,-5 6 0,-7 7 0,-5 6 0,-26 13 1,-44 23-1,-43 22 2,-44 22 0,-18 7 1,10-6 0,10-6 0,9-6 1,6-4 0,3 1 1,3-1 1,4 1 0,7-6 0,13-8 0,12-10-1,13-9 0,9-5 0,6 0 2,7 0 0,6 0 1,6-2 1,6-3 1,7-3 1,6-2 1,6-6 1,6-6-3,7-6-2,6-6-1,3-7-2,0-6-2,0-6-2,0-6-2,-4-4-1,-5 1-2,-7-1-3,-5 1-1,-6 1-1,-3 3-1,-3 3 0,-2 4-1,-5 1 1,-2 0-1,-3 0 1,-3 0 1,-4 0 3,-3 0 6,-3 0 6,-2 0 7,-5 3 10,-2 6 18,-3 7 16,-3 6 17,-1 15 2,4 26-12,3 24-13,3 26-12,3 13-8,3 4-6,3 3-4,4 3-4,-1 1-4,-3 1-1,-3-1-3,-2 1 0,-1-4-3,3-6-2,3-6-1,4-6-2,1-9-2,0-8-1,0-10 0,0-9-2,9-26-4,19-40-9,19-40-9,19-41-9,12-30-2,6-19 5,7-18 6,6-19 4,3-10 1,0 1-4,0-1-4,0 1-3,-5 13 0,-9 29 6,-10 28 5,-8 28 7,-11 21 5,-8 17 7,-10 15 6,-9 16 7,-9 13 8,-5 14 10,-7 11 11,-5 14 10,-8 5 1,-5 1-9,-7-1-7,-5 1-9,-1 1-8,6 3-8,7 3-10,6 4-8,9-4-4,13-9 2,12-10 1,13-8 1,2-3 2,-5 7 3,-7 6 1,-5 7 3,-8 4 2,-5 3 3,-7 3 3,-5 4 3,-8 2 1,-5 4 1,-7 3 2,-5 3 0,-9 1-1,-9 1-2,-10-1-2,-8 1-2,-6-1-3,1 1-2,-1-1-2,1 1-3,-3-4-4,-2-6-6,-3-6-7,-3-6-6,1-9-4,6-8-1,7-10-1,6-9 0,6-13 1,6-16 3,7-15 2,6-15 4,6-14 1,6-8 1,7-10 1,6-9-1,4-1 4,4 10 6,3 10 6,3 9 6,1 9 10,1 9 15,-1 10 15,1 10 14,2 10 4,7 13-9,6 12-7,7 13-9,5 12-5,7 13-4,6 12-2,7 13-3,7 15-3,9 19-3,10 19-2,10 19-3,8 7-2,10-3-3,10-3-3,9-2-2,6-9-6,3-12-8,3-13-8,4-12-8,2-13-7,4-12-4,3-13-5,3-12-3,-15-10 2,-30-6 9,-32-6 10,-30-6 9,-17-6 4,1-2-1,-1-3 1,1-3-1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47"/>
    </inkml:context>
    <inkml:brush xml:id="br0">
      <inkml:brushProperty name="width" value="0.04925" units="cm"/>
      <inkml:brushProperty name="height" value="0.04925" units="cm"/>
      <inkml:brushProperty name="color" value="#F2395B"/>
    </inkml:brush>
  </inkml:definitions>
  <inkml:trace contextRef="#ctx0" brushRef="#br0">87750 7550 446,'-275'-75'55,"50"50"-7,50 50-5,50 50-7,34 17-4,19-16-7,19-15-4,19-15-6,10-7-3,4 3-1,3 3 0,3 4-2,9-4-1,16-9-2,15-10-1,17-8-1,11-8-2,10-2-1,10-3-3,9-3-3,1-2 0,-6 0 0,-6 0 0,-6 0 0,-7 0-1,-6 0 0,-6 0 0,-6 0-2,-10 7 1,-12 17 1,-13 15 2,-12 16 1,-15 10 1,-15 7 1,-15 6 1,-16 7 0,-10 2 0,-3 1 0,-3-1 1,-2 1-1,0-4 1,7-6-1,6-6 1,7-6 1,7-9-1,9-8 3,10-10 0,10-9 2,16-18 0,26-24-2,24-26 0,26-24-1,16-18-2,10-9-5,10-10-4,9-8-4,4-6-3,1 1-1,-1-1-2,1 1-1,-4 4 0,-6 9 2,-6 10 2,-6 10 3,-10 7 1,-12 6 2,-13 7 1,-12 6 2,-9 6 2,-2 6 5,-3 7 3,-3 6 3,-7 15 11,-9 26 17,-10 24 17,-8 26 16,-8 26 2,-2 28-13,-3 28-13,-3 29-14,-1 13-9,4 1-6,3-1-4,3 1-5,3-3-4,3-2-3,3-3-2,4-3-2,2-7-7,4-9-11,3-10-11,3-8-12,1-15-7,1-19-6,-1-18-3,1-19-5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43"/>
    </inkml:context>
    <inkml:brush xml:id="br0">
      <inkml:brushProperty name="width" value="0.02989" units="cm"/>
      <inkml:brushProperty name="height" value="0.02989" units="cm"/>
      <inkml:brushProperty name="color" value="#F2395B"/>
    </inkml:brush>
  </inkml:definitions>
  <inkml:trace contextRef="#ctx0" brushRef="#br0">105350 6750 736,'54'-68'6,"10"17"13,10 15 14,9 16 12,1 7 2,-6 1-10,-6-1-9,-6 1-10,-4 1-6,1 3-3,-1 3-3,1 4-3,-6 2-3,-8 4-2,-10 3-3,-9 3-3,-10 4-3,-9 7-1,-10 6-3,-8 7-3,-15 5 0,-19 7 0,-18 6 1,-19 7 0,-10-1 0,1-6 0,-1-6-1,1-6 0,5-7 0,14-6 1,11-6 0,14-6 1,16-9 7,22-8 12,22-10 12,23-9 12,14-4 6,10 4-4,10 3-4,9 3-2,-2 4-3,-12 7-4,-13 6-2,-12 7-4,-12 4-1,-8 3-3,-10 3-2,-9 4-1,-13 5-2,-16 10 0,-15 10-2,-15 9-1,-14 6-1,-8 3-2,-10 3-3,-9 4-2,-4-1-2,4-3 0,3-3-1,3-2-1,6-6 2,9-6 6,10-6 4,10-6 6,14-9 1,23-8-2,22-10-2,22-9-3,18-13-2,16-16-4,15-15-4,17-15-4,3-9-4,-5 1-1,-7-1-3,-5 1-1,-3-6-1,4-8 0,3-10 1,3-9 1,-8 1 2,-19 13 5,-18 12 5,-19 13 5,-12 9 2,-2 6 2,-3 7 0,-3 6 2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1:44"/>
    </inkml:context>
    <inkml:brush xml:id="br0">
      <inkml:brushProperty name="width" value="0.04339" units="cm"/>
      <inkml:brushProperty name="height" value="0.04339" units="cm"/>
      <inkml:brushProperty name="color" value="#F2395B"/>
    </inkml:brush>
  </inkml:definitions>
  <inkml:trace contextRef="#ctx0" brushRef="#br0">106100 5900 507,'-2'-46'2,"-3"10"4,-3 10 5,-2 9 5,-1 12 3,3 16 5,3 15 4,4 17 4,1 17 1,0 23-2,0 22-2,0 22-3,-2 12-1,-3 3-2,-3 3-1,-2 4-2,-1-1-1,3-3-1,3-3-2,4-2-1,4-1-1,6 3 0,7 3 0,6 4-1,-1-1-1,-5-3-5,-7-3-3,-5-2-5,-3-9-4,4-12-6,3-13-5,3-12-5,-5-12-6,-12-8-4,-13-10-5,-12-9-5,-10-12-2,-6-11 3,-6-14 1,-6-11 2,-4-15 3,1-16 4,-1-15 4,1-15 5,2-15 2,7-12 4,6-13 3,7-12 3,7-5 4,9 3 6,10 3 5,10 4 5,11 7 5,17 13 1,15 12 4,16 13 2,9 10 1,3 10 0,3 10 1,4 9-1,1 4-2,0 1-2,0-1-3,0 1-3,-5 2-3,-9 7-3,-10 6-3,-8 7-2,-11 7-4,-8 9-2,-10 10-3,-9 10-2,-15 8-2,-18 10 2,-19 10 0,-18 9 1,-14 1 1,-5-6-1,-7-6-1,-5-6 0,2-9 2,13-8 3,12-10 5,13-9 4,23-15 3,34-18 5,35-19 3,35-18 5,27-14-3,22-5-7,22-7-9,23-5-6,17-3-11,17 4-12,15 3-13,16 3-11,-16 6-4,-47 9 7,-47 10 6,-46 10 6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0:24"/>
    </inkml:context>
    <inkml:brush xml:id="br0">
      <inkml:brushProperty name="width" value="0.03093" units="cm"/>
      <inkml:brushProperty name="height" value="0.03093" units="cm"/>
      <inkml:brushProperty name="color" value="#F2395B"/>
    </inkml:brush>
  </inkml:definitions>
  <inkml:trace contextRef="#ctx0" brushRef="#br0">66400 12850 711,'46'-4'28,"-5"-5"-6,-7-7-6,-5-5-6,-4-1-4,0 6 0,0 7-2,0 6-1,0 6 0,0 6 0,0 7 1,0 6 0,-4 3 0,-5 0 0,-7 0-1,-5 0 0,-6 0-1,-3 0 0,-3 0-1,-2 0-1,-6-4 0,-6-5-1,-6-7 0,-6-5-1,-2-4-1,3 0 1,3 0 1,4 0-1,4-4 1,6-5 2,7-7 2,6-5 2,3-4-1,0 0-2,0 0-2,0 0-3,1 0 1,4 0 2,3 0 4,3 0 2,3 1 2,3 4 0,3 3 1,4 3 1,1 3-2,0 3-1,0 3-4,0 4-1,-2 4-1,-3 6 0,-3 7 2,-2 6 1,-5 4 1,-2 4-1,-3 3 1,-3 3 0,-2-1 0,0-2-1,0-3-1,0-3-2,-2-2-1,-3 0-2,-3 0-1,-2 0-2,-5-4-1,-2-5 0,-3-7 1,-3-5 1,-4-6-2,-3-3 0,-3-3-2,-2-2-1,-1-5 0,3-2 1,3-3 1,4-3 1,2-2 1,4 0 3,3 0 0,3 0 2,3-4 1,3-5 0,3-7 1,4-5-1,4-1 1,6 6 0,7 7 0,6 6 0,3 4 1,0 4 2,0 3 0,0 3 2,0 3 1,0 3-2,0 3 1,0 4-1,0 5-1,0 10 1,0 10-1,0 9 1,-4 2-1,-5-2-1,-7-3 0,-5-3 0,-4-2-1,0 0 0,0 0 0,0 0-1,0 0 1,0 0-1,0 0 1,0 0 0,-2 0 0,-3 0 1,-3 0 0,-2 0 0,-5-2 1,-2-3-2,-3-3 0,-3-2-1,-2-1 0,0 3 0,0 3-1,0 4 1,-2-1-2,-3-3 0,-3-3-3,-2-2-1,-1-5 0,3-2 0,3-3 1,4-3 0,2-7 0,4-9-2,3-10-2,3-8-2,3-6-1,3 1 2,3-1 1,4 1 1,4-1 2,6 1 0,7-1 1,6 1 0,4 1 2,4 3-1,3 3 2,3 4 0,-1 2 1,-2 4 2,-3 3 3,-3 3 2,-2 6 0,0 9 0,0 10-1,0 10 0,-4 4-2,-5 0 0,-7 0-2,-5 0 0,-4 0-3,0 0-4,0 0-3,0 0-4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0:26"/>
    </inkml:context>
    <inkml:brush xml:id="br0">
      <inkml:brushProperty name="width" value="0.03939" units="cm"/>
      <inkml:brushProperty name="height" value="0.03939" units="cm"/>
      <inkml:brushProperty name="color" value="#F2395B"/>
    </inkml:brush>
  </inkml:definitions>
  <inkml:trace contextRef="#ctx0" brushRef="#br0">78500 25200 558,'-21'-49'-5,"10"4"8,10 3 10,9 3 8,6 1 3,3 1-2,3-1-4,4 1-2,1 4-4,0 9-2,0 10-4,0 10-3,0 4 0,0 0 2,0 0 2,0 0 2,0 4 2,0 10 3,0 10 1,0 9 3,-2 2-1,-3-2-3,-3-3-4,-2-3-3,-6 1-4,-6 6-3,-6 7-3,-6 6-3,-7-1-1,-6-5 0,-6-7 1,-6-5 1,-2-8 1,3-5-1,3-7-1,4-5 1,1-4-1,0 0 1,0 0 1,0 0-1,0-2 1,0-3 0,0-3 0,0-2 0,3-5 0,6-2-1,7-3 1,6-3 0,3-2 0,0 0 0,0 0 1,0 0 1,1 0 0,4 0 0,3 0 2,3 0-1,4 1 2,7 4 2,6 3 2,7 3 2,2 4 3,1 7 4,-1 6 4,1 7 3,-3 7 1,-2 9-3,-3 10-3,-3 10-3,-6 2-2,-5-3 0,-7-3 0,-5-2-1,-6-3-1,-3 1-2,-3-1-1,-2 1-2,-9-6-4,-12-8-5,-13-10-6,-12-9-6,-2-7-3,9-3 2,10-3 2,10-2 1,5-8 1,4-8 3,3-10 1,3-9 3,3-4 0,3 4 1,3 3 1,4 3-1,2 1 1,4 1 1,3-1-1,3 1 1,3 2 2,3 7 2,3 6 4,4 7 3,1 4 2,0 3 1,0 3 1,0 4 0,0 4 2,0 6 1,0 7 1,0 6 3,0 4 0,0 4 2,0 3 2,0 3 0,-4 1-1,-5 1-4,-7-1-4,-5 1-4,-4 1-4,0 3-3,0 3-4,0 4-2,-5-4-7,-9-9-10,-10-10-9,-8-8-9,-6-8-2,1-2 6,-1-3 6,1-3 7,2-6-3,7-5-10,6-7-10,7-5-11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0:27"/>
    </inkml:context>
    <inkml:brush xml:id="br0">
      <inkml:brushProperty name="width" value="0.03582" units="cm"/>
      <inkml:brushProperty name="height" value="0.03582" units="cm"/>
      <inkml:brushProperty name="color" value="#F2395B"/>
    </inkml:brush>
  </inkml:definitions>
  <inkml:trace contextRef="#ctx0" brushRef="#br0">61400 28300 614,'-24'-69'-29,"4"13"7,3 12 7,3 13 6,1 7 6,1 4 4,-1 3 3,1 3 3,-1-1 3,1-2 0,-1-3-1,1-3 1,1-2 0,3 0 0,3 0-1,4 0 0,1 0 1,0 0 2,0 0 3,0 0 3,3 1 0,6 4 0,7 3 0,6 3-1,3 3-1,0 3 0,0 3 0,0 4 0,0-1-1,0-3-1,0-3 0,0-2-1,0 2-2,0 9-1,0 10-1,0 10-2,-2 8-2,-3 10-1,-3 10-2,-2 9-2,-5 4 0,-2 1 1,-3-1 0,-3 1 2,-2-3-1,0-2-1,0-3-1,0-3-1,-4-6-1,-5-5 1,-7-7-1,-5-5 0,-6-4 1,-3 0-1,-3 0 0,-2 0 0,-5-2 0,-2-3 0,-3-3 0,-3-2-1,-2-9 0,0-12-1,0-13-2,0-12-2,3-13-1,6-12-1,7-13-1,6-12-1,6-4 0,6 7 1,7 6 2,6 7 0,12 8 5,19 14 8,19 11 7,19 14 8,5 10 4,-5 9-1,-7 10-1,-5 10-1,-6 5-1,-3 4-4,-3 3-3,-2 3-4,-6 1-1,-6 1-1,-6-1 0,-6 1 0,-6-1-2,-2 1-2,-3-1-4,-3 1-2,-7-3-1,-9-2-2,-10-3 1,-8-3-1,-8-6-1,-2-5 1,-3-7 0,-3-5 0,-2-6 0,0-3 1,0-3 0,0-2 0,4-6 1,10-6 1,10-6 0,9-6 1,6-6 1,3-2 1,3-3 1,4-3 1,5-1 1,10 4-1,10 3-1,9 3-1,6 3 0,3 3 2,3 3 1,4 4 2,-1 4-3,-3 6-6,-3 7-6,-2 6-5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0:32"/>
    </inkml:context>
    <inkml:brush xml:id="br0">
      <inkml:brushProperty name="width" value="0.022" units="cm"/>
      <inkml:brushProperty name="height" value="0.022" units="cm"/>
      <inkml:brushProperty name="color" value="#6ADCAB"/>
    </inkml:brush>
  </inkml:definitions>
  <inkml:trace contextRef="#ctx0" brushRef="#br0">63950 7000 999,'-7'-47'0,"-11"6"0,-14 7 0,-11 6 0,0 7-6,17 10-12,15 10-12,16 9-12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0:34"/>
    </inkml:context>
    <inkml:brush xml:id="br0">
      <inkml:brushProperty name="width" value="0.03158" units="cm"/>
      <inkml:brushProperty name="height" value="0.03158" units="cm"/>
      <inkml:brushProperty name="color" value="#6ADCAB"/>
    </inkml:brush>
  </inkml:definitions>
  <inkml:trace contextRef="#ctx0" brushRef="#br0">63600 20750 696,'40'-44'-20,"-18"13"6,-19 12 6,-18 13 5,-7 2 8,6-5 10,7-7 9,6-5 10,3-4 2,0 0-7,0 0-5,0 0-6,1 0-6,4 0-6,3 0-4,3 0-7,3 0-1,3 0 3,3 0 1,4 0 2,1 3 3,0 6 3,0 7 4,0 6 4,1 4 1,4 4-1,3 3 0,3 3-1,1 3-1,1 3 0,-1 3 0,1 4 0,-4 1-2,-6 0-3,-6 0-3,-6 0-4,-2 1-2,3 4-1,3 3 0,4 3-1,-3-1-1,-5-2 0,-7-3 0,-5-3 0,-4-2 0,0 0 2,0 0 2,0 0 1,-4 0 1,-5 0 0,-7 0 0,-5 0 0,-6-2-1,-3-3 0,-3-3-1,-2-2-1,-3-5-1,1-2 1,-1-3-2,1-3 1,-1-2-1,1 0-1,-1 0 1,1 0-1,-1-2 0,1-3 0,-1-3 2,1-2 0,1-3 0,3 1 1,3-1 0,4 1 1,1-1 1,0 1 2,0-1 2,0 1 2,0-1 3,0 1 2,0-1 2,0 1 3,4-6-1,10-8-5,10-10-3,9-9-5,6-4-2,3 4 0,3 3-1,4 3 0,1 3-1,0 3 1,0 3 0,0 4 0,1 2 0,4 4 1,3 3 1,3 3 0,-1 1 0,-2 1-2,-3-1-2,-3 1-2,-2 2 0,0 7 1,0 6 1,0 7 1,0 4-2,0 3-5,0 3-4,0 4-5,-2 1-2,-3 0 2,-3 0 1,-2 0 2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0:36"/>
    </inkml:context>
    <inkml:brush xml:id="br0">
      <inkml:brushProperty name="width" value="0.03568" units="cm"/>
      <inkml:brushProperty name="height" value="0.03568" units="cm"/>
      <inkml:brushProperty name="color" value="#6ADCAB"/>
    </inkml:brush>
  </inkml:definitions>
  <inkml:trace contextRef="#ctx0" brushRef="#br0">72050 19350 616,'23'-47'13,"-3"6"0,-3 7 1,-2 6 1,-3 3-2,1 0-2,-1 0-2,1 0-2,1 0-1,3 0-1,3 0-1,4 0-1,2 0 1,4 0 1,3 0 2,3 0 1,1 1 2,1 4 2,-1 3 2,1 3 1,-1 3 1,1 3-1,-1 3-1,1 4-1,-3 4 0,-2 6-2,-3 7-2,-3 6-1,-2 4 0,0 4 1,0 3 2,0 3 1,0-2-1,0-6-3,0-6-2,0-6-2,-2-1-2,-3 7 1,-3 6 0,-2 7 0,-5 2-1,-2 1 1,-3-1-1,-3 1-1,-2 2 1,0 7-1,0 6 1,0 7-1,-4-1 0,-5-6 0,-7-6-1,-5-6 0,-8-6 0,-5-2-2,-7-3 0,-5-3-1,-4-6-2,0-5 0,0-7-2,0-5 0,1-4-1,4 0 0,3 0 0,3 0 0,3-5 1,3-9-1,3-10 1,4-8-1,1-4 1,0 3 1,0 3 1,0 4 1,3-1-1,6-3 0,7-3-1,6-2-2,4-5-1,4-2-3,3-3-2,3-3-2,7-4-5,14-3-5,11-3-4,14-2-6,0 2-1,-8 9 5,-10 10 4,-9 10 5,-5 5 2,0 4 3,0 3 2,0 3 2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0:37"/>
    </inkml:context>
    <inkml:brush xml:id="br0">
      <inkml:brushProperty name="width" value="0.03605" units="cm"/>
      <inkml:brushProperty name="height" value="0.03605" units="cm"/>
      <inkml:brushProperty name="color" value="#6ADCAB"/>
    </inkml:brush>
  </inkml:definitions>
  <inkml:trace contextRef="#ctx0" brushRef="#br0">69750 26750 610,'-24'-24'0,"4"4"0,3 3 0,3 3 1,1 1 1,1 1 3,-1-1 3,1 1 3,1-3 0,3-2-1,3-3-1,4-3-1,2-2-1,4 0 1,3 0 2,3 0 0,3 0 2,3 0 2,3 0 2,4 0 3,1 3-1,0 6-3,0 7-2,0 6-5,0 3 0,0 0 0,0 0-1,0 0 1,1 0 0,4 0 1,3 0-1,3 0 2,1 1-1,1 4-1,-1 3 0,1 3-1,-3 3 0,-2 3-1,-3 3-1,-3 4 0,-4 1 0,-3 0-2,-3 0-1,-2 0-2,-5 3 1,-2 6 1,-3 7 1,-3 6 2,-4 1 0,-3-3-1,-3-3-1,-2-2-1,-5-3-1,-2 1 1,-3-1 0,-3 1 1,-4-3-1,-3-2 0,-3-3 1,-2-3-1,-3-6-1,1-5-2,-1-7-2,1-5-4,-3-8-1,-2-5-2,-3-7-2,-3-5-2,2-4 1,10 0 2,10 0 2,9 0 3,2 1 2,-2 4 3,-3 3 2,-3 3 4,-2-1 0,0-2-1,0-3-2,0-3 0,4-7-4,10-9-6,10-10-6,9-8-6,7-4-4,7 3-3,6 3-2,7 4-3,4 2-1,3 4 1,3 3 0,4 3 1,-3 3 1,-5 3 3,-7 3 1,-5 4 3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0:56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60950 2700 612,'-4'-129'29,"-5"45"8,-7 43 9,-5 45 8,-8 28-2,-5 17-11,-7 15-10,-5 16-11,-4 9-7,0 3-2,0 3-3,0 4-3,1 1 0,4 0-1,3 0 1,3 0 1,3-2-1,3-3-2,3-3-3,4-2-1,1-5-1,0-2 0,0-3 1,0-3 1,1-4 0,4-3 0,3-3 0,3-2 1,1-6 0,1-6 0,-1-6 1,1-6-1,1-2 0,3 3 0,3 3 0,4 4 0,5-3-2,10-5-1,10-7-1,9-5-3,6-12 0,3-16-1,3-15 0,4-15 0,-1-11 0,-3-2 0,-3-3 0,-2-3 1,-5 1 0,-2 6 1,-3 7 0,-3 6 2,-4 1 1,-3-3 1,-3-3 1,-2-2 2,-5-3 1,-2 1 0,-3-1 1,-3 1 1,-4-1 1,-3 1 2,-3-1 1,-2 1 3,-6 2-1,-6 7-2,-6 6 0,-6 7-3,-4 4-1,1 3-2,-1 3-2,1 4-1,-3 5-3,-2 10-4,-3 10-3,-3 9-4,-2 6-2,0 3-2,0 3 0,0 4-1,1-1-2,4-3-3,3-3-1,3-2-2,4-5-2,7-2 1,6-3 0,7-3-1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47"/>
    </inkml:context>
    <inkml:brush xml:id="br0">
      <inkml:brushProperty name="width" value="0.04048" units="cm"/>
      <inkml:brushProperty name="height" value="0.04048" units="cm"/>
      <inkml:brushProperty name="color" value="#F2395B"/>
    </inkml:brush>
  </inkml:definitions>
  <inkml:trace contextRef="#ctx0" brushRef="#br0">88450 7650 543,'-40'-46'9,"23"10"16,22 10 18,22 9 18,13 6 2,7 3-9,6 3-11,7 4-10,-1 5-6,-6 10-3,-6 10-3,-6 9-3,-7 6-3,-6 3-4,-6 3-4,-6 4-4,-7 2-4,-6 4 0,-6 3-2,-6 3-2,-10 3-1,-12 3 0,-13 3 0,-12 4 0,-10 1-1,-6 0-2,-6 0-2,-6 0-3,-2-4-2,3-5-5,3-7-5,4-5-5,7-11-5,13-11-7,12-14-6,13-11-7,9-11 1,6-5 11,7-7 9,6-5 11,4-8 6,4-5 3,3-7 3,3-5 3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0:57"/>
    </inkml:context>
    <inkml:brush xml:id="br0">
      <inkml:brushProperty name="width" value="0.03445" units="cm"/>
      <inkml:brushProperty name="height" value="0.03445" units="cm"/>
      <inkml:brushProperty name="color" value="#F2395B"/>
    </inkml:brush>
  </inkml:definitions>
  <inkml:trace contextRef="#ctx0" brushRef="#br0">61400 3900 638,'-5'-36'-4,"-9"28"24,-10 28 24,-8 29 23,-4 13 4,3 1-14,3-1-15,4 1-16,4-4-9,6-6-4,7-6-6,6-6-6,4-6-2,4-2-4,3-3-3,3-3-3,7-9-2,14-11-3,11-14-2,14-11-2,2-11 0,-6-5 4,-6-7 3,-6-5 3,-7-4 3,-6 0 2,-6 0 2,-6 0 1,-4 0 2,1 0 1,-1 0 0,1 0 1,-3 1 0,-2 4 1,-3 3 1,-3 3 0,-4 3 1,-3 3-1,-3 3-1,-2 4 0,-5 2 0,-2 4 0,-3 3-1,-3 3 1,-4 3-2,-3 3-4,-3 3-2,-2 4-3,-1 2-3,3 4-4,3 3-5,4 3-3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0:57"/>
    </inkml:context>
    <inkml:brush xml:id="br0">
      <inkml:brushProperty name="width" value="0.03105" units="cm"/>
      <inkml:brushProperty name="height" value="0.03105" units="cm"/>
      <inkml:brushProperty name="color" value="#F2395B"/>
    </inkml:brush>
  </inkml:definitions>
  <inkml:trace contextRef="#ctx0" brushRef="#br0">62250 2400 708,'-66'3'64,"19"6"-9,19 7-9,19 6-8,9 3-8,0 0-7,0 0-7,0 0-7,3 0-5,6 0-1,7 0 0,6 0-3,3-4-1,0-5-4,0-7-4,0-5-4,1-9-2,4-9-1,3-10-1,3-8-1,-2-6 0,-6 1 1,-6-1 0,-6 1 1,-4-1 0,1 1 1,-1-1 1,1 1 1,-6 4 1,-8 9 4,-10 10 2,-9 10 4,-7 4 0,-3 0-2,-3 0-1,-2 0-1,-1 4-2,3 10 2,3 10-1,4 9 2,2 1-4,4-6-6,3-6-7,3-6-7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0:58"/>
    </inkml:context>
    <inkml:brush xml:id="br0">
      <inkml:brushProperty name="width" value="0.03576" units="cm"/>
      <inkml:brushProperty name="height" value="0.03576" units="cm"/>
      <inkml:brushProperty name="color" value="#F2395B"/>
    </inkml:brush>
  </inkml:definitions>
  <inkml:trace contextRef="#ctx0" brushRef="#br0">63800 2900 615,'-49'4'85,"4"10"-14,3 10-14,3 9-14,-2 9-9,-6 9-6,-6 10-6,-6 10-4,-4 7-6,1 6-3,-1 7-5,1 6-2,-3 4-5,-2 4-2,-3 3-3,-3 3-3,-1-2-2,4-6 1,3-6 0,3-6 0,4-9-5,7-8-10,6-10-10,7-9-11,4-12-4,3-11 3,3-14 1,4-11 2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0:58"/>
    </inkml:context>
    <inkml:brush xml:id="br0">
      <inkml:brushProperty name="width" value="0.0382" units="cm"/>
      <inkml:brushProperty name="height" value="0.0382" units="cm"/>
      <inkml:brushProperty name="color" value="#F2395B"/>
    </inkml:brush>
  </inkml:definitions>
  <inkml:trace contextRef="#ctx0" brushRef="#br0">62450 3400 575,'26'51'131,"4"4"-30,3 3-29,3 3-30,1 4-18,1 7-4,-1 6-6,1 7-4,1 0-5,3-2-1,3-3-2,4-3-3,-1-4-1,-3-3 0,-3-3 1,-2-2-1,-3-5-9,1-2-21,-1-3-20,1-3-21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0:58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64150 2300 612,'7'-46'5,"17"10"8,15 10 10,16 9 9,2 6 3,-8 3-3,-10 3-5,-9 4-3,-4 2-3,4 4-1,3 3-1,3 3-1,-2 9-6,-6 16-9,-6 15-9,-6 17-9,-15 13-4,-21 13 3,-22 12 2,-22 13 3,-10 2 0,4-5-1,3-7 0,3-5-2,6-11 1,9-11 2,10-14 3,10-11 2,7-11 3,6-5 0,7-7 3,6-5 0,3-4 2,0 0 3,0 0 2,0 0 3,6-2 1,13-3-1,12-3-1,13-2 0,2-1 0,-5 3 0,-7 3 0,-5 4 0,-4 1 1,0 0-1,0 0-1,0 0-1,-2 3 2,-3 6 0,-3 7 3,-2 6 1,-9 4 1,-12 4 0,-13 3-1,-12 3 0,-9 4 0,-2 7-2,-3 6-1,-3 7-1,-7 4-5,-9 3-5,-10 3-6,-8 4-7,-4-3-5,3-5-4,3-7-5,4-5-4,8-11-2,17-11 2,15-14 1,16-11 1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0:59"/>
    </inkml:context>
    <inkml:brush xml:id="br0">
      <inkml:brushProperty name="width" value="0.02702" units="cm"/>
      <inkml:brushProperty name="height" value="0.02702" units="cm"/>
      <inkml:brushProperty name="color" value="#F2395B"/>
    </inkml:brush>
  </inkml:definitions>
  <inkml:trace contextRef="#ctx0" brushRef="#br0">65000 3150 814,'95'-44'75,"-9"13"-19,-10 12-20,-8 13-19,-6 6-16,1 0-9,-1 0-11,1 0-9,-4 3-8,-6 6-2,-6 7-4,-6 6-2,-7 1 1,-6-3 9,-6-3 7,-6-2 9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0:59"/>
    </inkml:context>
    <inkml:brush xml:id="br0">
      <inkml:brushProperty name="width" value="0.03308" units="cm"/>
      <inkml:brushProperty name="height" value="0.03308" units="cm"/>
      <inkml:brushProperty name="color" value="#F2395B"/>
    </inkml:brush>
  </inkml:definitions>
  <inkml:trace contextRef="#ctx0" brushRef="#br0">65000 3950 665,'-41'23'8,"19"-3"17,19-3 17,19-2 16,15-5 3,13-2-11,12-3-11,13-3-11,9-1-11,6 4-11,7 3-9,6 3-11,1-1-9,-3-2-9,-3-3-9,-2-3-9,-11-2-2,-15 0 1,-15 0 3,-16 0 1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0:59"/>
    </inkml:context>
    <inkml:brush xml:id="br0">
      <inkml:brushProperty name="width" value="0.03578" units="cm"/>
      <inkml:brushProperty name="height" value="0.03578" units="cm"/>
      <inkml:brushProperty name="color" value="#F2395B"/>
    </inkml:brush>
  </inkml:definitions>
  <inkml:trace contextRef="#ctx0" brushRef="#br0">66950 2400 614,'-44'3'74,"13"6"-7,12 7-7,13 6-7,6 13-8,0 23-10,0 22-9,0 22-9,-4 16-9,-5 14-8,-7 11-5,-5 14-8,-4 2-6,0-6-2,0-6-4,0-6-3,1-12-5,4-15-7,3-15-5,3-16-8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1:00"/>
    </inkml:context>
    <inkml:brush xml:id="br0">
      <inkml:brushProperty name="width" value="0.04404" units="cm"/>
      <inkml:brushProperty name="height" value="0.04404" units="cm"/>
      <inkml:brushProperty name="color" value="#F2395B"/>
    </inkml:brush>
  </inkml:definitions>
  <inkml:trace contextRef="#ctx0" brushRef="#br0">67750 2900 499,'20'-71'0,"-9"10"0,-10 10 0,-8 9 0,-8 6 5,-2 3 10,-3 3 10,-3 4 10,-2 1 4,0 0 0,0 0 0,0 0-2,0 6-3,0 13-8,0 12-8,0 13-8,1 10-3,4 10-3,3 10 0,3 9-2,3 6-2,3 3-3,3 3-3,4 4-2,4 1-2,6 0 2,7 0 1,6 0 1,4 1 1,4 4 0,3 3 2,3 3 0,-1-2 0,-2-6-1,-3-6-1,-3-6-1,-4-7 0,-3-6 0,-3-6 0,-2-6 0,-8-4 0,-8 1-1,-10-1-2,-9 1 0,-10-6 1,-9-8 4,-10-10 3,-8-9 3,-3-10 4,7-9 2,6-10 3,7-8 2,5-6 0,7 1-3,6-1-1,7 1-2,7-6-3,9-8-3,10-10-3,10-9-4,13-10-1,19-9-3,19-10 0,19-8-3,5-1-1,-5 9-1,-7 10-2,-5 10-1,-8 10 1,-5 13 2,-7 12 3,-5 13 2,-8 9 2,-5 6-1,-7 7 1,-5 6-1,-8 6 10,-5 6 21,-7 7 19,-5 6 20,-4 7 5,0 10-13,0 10-11,0 9-12,0 9-8,0 9-3,0 10-3,0 10-3,0 4-3,0 0 0,0 0 0,0 0-2,1-8-5,4-16-9,3-15-11,3-15-10,4-17-4,7-15 3,6-15 3,7-16 4,2-16 2,1-16 6,-1-15 4,1-15 4,-4-9 2,-6 1 0,-6-1 0,-6 1-1,-6 2 1,-2 7 5,-3 6 3,-3 7 4,-6 5 1,-5 7-2,-7 6-1,-5 7-2,-6 4-3,-3 3-4,-3 3-5,-2 4-4,-5 2-4,-2 4-4,-3 3-4,-3 3-4,1 4-2,6 7-2,7 6-1,6 7-2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1:00"/>
    </inkml:context>
    <inkml:brush xml:id="br0">
      <inkml:brushProperty name="width" value="0.03447" units="cm"/>
      <inkml:brushProperty name="height" value="0.03447" units="cm"/>
      <inkml:brushProperty name="color" value="#F2395B"/>
    </inkml:brush>
  </inkml:definitions>
  <inkml:trace contextRef="#ctx0" brushRef="#br0">69700 1550 638,'-47'3'8,"6"6"15,7 7 17,6 6 15,7 4 4,10 4-9,10 3-8,9 3-10,4 1-7,1 1-8,-1-1-8,1 1-7,2-6-5,7-8-2,6-10-1,7-9-2,2-7 0,1-3 0,-1-3 1,1-2 1,-3-8-2,-2-8-3,-3-10-5,-3-9-4,-4-4-1,-3 4 1,-3 3 2,-2 3 2,-6 3 2,-6 3 3,-6 3 3,-6 4 2,-9 4 1,-8 6-3,-10 7-2,-9 6-3,-7 7-2,-3 10-3,-3 10-1,-2 9-3,3 2-2,14-2-1,11-3-1,14-3-1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47"/>
    </inkml:context>
    <inkml:brush xml:id="br0">
      <inkml:brushProperty name="width" value="0.03931" units="cm"/>
      <inkml:brushProperty name="height" value="0.03931" units="cm"/>
      <inkml:brushProperty name="color" value="#F2395B"/>
    </inkml:brush>
  </inkml:definitions>
  <inkml:trace contextRef="#ctx0" brushRef="#br0">89350 6650 559,'0'-47'13,"0"6"0,0 7 0,0 6 1,4 1 1,10-3 5,10-3 4,9-2 4,4 2 1,1 9-3,-1 10-3,1 10-3,-1 8-1,1 10-1,-1 10 0,1 9 0,-6 9-1,-8 9-2,-10 10-1,-9 10-2,-9 5 0,-5 4-1,-7 3 2,-5 3 0,-6-4-2,-3-8-3,-3-10-5,-2-9-2,-3-7-3,1-3-1,-1-3 1,1-2-1,13-8-1,29-8-3,28-10-2,28-9-1,15-9-6,4-5-6,3-7-7,3-5-7,1-4-3,1 0 1,-1 0 1,1 0 1,-9 1 0,-15 4-2,-15 3-2,-16 3-2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1:06"/>
    </inkml:context>
    <inkml:brush xml:id="br0">
      <inkml:brushProperty name="width" value="0.03423" units="cm"/>
      <inkml:brushProperty name="height" value="0.03423" units="cm"/>
      <inkml:brushProperty name="color" value="#F2395B"/>
    </inkml:brush>
  </inkml:definitions>
  <inkml:trace contextRef="#ctx0" brushRef="#br0">75250 2600 642,'-69'98'107,"13"-3"-25,12-3-23,13-2-24,6-1-15,0 3-3,0 3-5,0 4-4,0 1-2,0 0-2,0 0-1,0 0 0,3-8-2,6-16-1,7-15 0,6-15 0,13-18-2,23-19-1,22-18-2,22-19-2,10-19-3,1-19-7,-1-18-6,1-19-6,-6-10-2,-8 1 3,-10-1 1,-9 1 3,-10 4 3,-9 9 4,-10 10 4,-8 10 4,-9 8 4,-6 10 4,-6 10 2,-6 9 4,-7 7 2,-6 7 1,-6 6 2,-6 7 0,-7 5-1,-6 7-1,-6 6-2,-6 7-2,-4 5-4,1 7-6,-1 6-8,1 7-6,5 0-3,14-2 0,11-3 2,14-3-1,5-2 0,1 0-1,-1 0-2,1 0-2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1:06"/>
    </inkml:context>
    <inkml:brush xml:id="br0">
      <inkml:brushProperty name="width" value="0.03258" units="cm"/>
      <inkml:brushProperty name="height" value="0.03258" units="cm"/>
      <inkml:brushProperty name="color" value="#F2395B"/>
    </inkml:brush>
  </inkml:definitions>
  <inkml:trace contextRef="#ctx0" brushRef="#br0">76000 3250 675,'23'46'2,"-3"-5"6,-3-7 5,-2-5 6,-1-4 4,3 0 7,3 0 6,4 0 6,1 3 0,0 6-6,0 7-5,0 6-7,-2 1-9,-3-3-12,-3-3-11,-2-2-13,-3-5-13,1-2-13,-1-3-14,1-3-13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1:06"/>
    </inkml:context>
    <inkml:brush xml:id="br0">
      <inkml:brushProperty name="width" value="0.04265" units="cm"/>
      <inkml:brushProperty name="height" value="0.04265" units="cm"/>
      <inkml:brushProperty name="color" value="#F2395B"/>
    </inkml:brush>
  </inkml:definitions>
  <inkml:trace contextRef="#ctx0" brushRef="#br0">77200 1950 515,'-46'28'106,"10"6"-21,10 7-21,9 6-20,6 7-14,3 10-3,3 10-3,4 9-5,1 6-4,0 3-2,0 3-4,0 4-3,1 1-1,4 0 1,3 0 1,3 0 1,3-2-1,3-3-1,3-3-3,4-2-3,-1-5-1,-3-2-3,-3-3-2,-2-3-3,-3-6-1,1-5 2,-1-7 2,1-5 1,-7-4-1,-12 0-2,-13 0-2,-12 0-3,-12 0 0,-8 0-1,-10 0 2,-9 0 0,-7-2 0,-3-3 1,-3-3 0,-2-2 1,-1-5-4,3-2-8,3-3-7,4-3-9,5-6-2,10-5 1,10-7 3,9-5 1,7-6 3,7-3 3,6-3 3,7-2 3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1:06"/>
    </inkml:context>
    <inkml:brush xml:id="br0">
      <inkml:brushProperty name="width" value="0.03121" units="cm"/>
      <inkml:brushProperty name="height" value="0.03121" units="cm"/>
      <inkml:brushProperty name="color" value="#F2395B"/>
    </inkml:brush>
  </inkml:definitions>
  <inkml:trace contextRef="#ctx0" brushRef="#br0">77350 2250 704,'93'-46'103,"-11"10"-24,-14 10-24,-11 9-23,-7 6-16,0 3-7,0 3-7,0 4-8,-4 1-8,-5 0-9,-7 0-9,-5 0-10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1:07"/>
    </inkml:context>
    <inkml:brush xml:id="br0">
      <inkml:brushProperty name="width" value="0.04247" units="cm"/>
      <inkml:brushProperty name="height" value="0.04247" units="cm"/>
      <inkml:brushProperty name="color" value="#F2395B"/>
    </inkml:brush>
  </inkml:definitions>
  <inkml:trace contextRef="#ctx0" brushRef="#br0">78950 1450 517,'-27'23'10,"-3"-3"20,-3-3 19,-2-2 20,-3 3 4,1 14-10,-1 11-11,1 14-10,-4 10-9,-6 9-7,-6 10-7,-6 10-7,-6 8-8,-2 10-6,-3 10-7,-3 9-8,-1 2-6,4-2-6,3-3-7,3-3-5,7-13-3,14-22-1,11-22 1,14-21-1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1:07"/>
    </inkml:context>
    <inkml:brush xml:id="br0">
      <inkml:brushProperty name="width" value="0.03622" units="cm"/>
      <inkml:brushProperty name="height" value="0.03622" units="cm"/>
      <inkml:brushProperty name="color" value="#F2395B"/>
    </inkml:brush>
  </inkml:definitions>
  <inkml:trace contextRef="#ctx0" brushRef="#br0">78600 2000 607,'46'1'39,"-5"4"4,-7 3 5,-5 3 4,0 3-2,10 3-7,10 3-7,9 4-8,6 5-6,3 10-6,3 10-5,4 9-6,-3 4-9,-5 1-12,-7-1-11,-5 1-11,-11-4-10,-11-6-7,-14-6-8,-11-6-7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1:07"/>
    </inkml:context>
    <inkml:brush xml:id="br0">
      <inkml:brushProperty name="width" value="0.04716" units="cm"/>
      <inkml:brushProperty name="height" value="0.04716" units="cm"/>
      <inkml:brushProperty name="color" value="#F2395B"/>
    </inkml:brush>
  </inkml:definitions>
  <inkml:trace contextRef="#ctx0" brushRef="#br0">78850 2500 466,'-47'0'7,"6"0"14,7 0 15,6 0 13,6 6 8,6 13-1,7 12-1,6 13 0,3 13-4,0 17-10,0 15-8,0 16-9,0 20-6,0 25-4,0 25-4,0 25-4,-5 12-5,-9 1-10,-10-1-7,-8 1-9,-6 2-7,1 7-5,-1 6-6,1 7-6,1-18-4,3-41-4,3-40-4,4-40-4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1:07"/>
    </inkml:context>
    <inkml:brush xml:id="br0">
      <inkml:brushProperty name="width" value="0.04513" units="cm"/>
      <inkml:brushProperty name="height" value="0.04513" units="cm"/>
      <inkml:brushProperty name="color" value="#F2395B"/>
    </inkml:brush>
  </inkml:definitions>
  <inkml:trace contextRef="#ctx0" brushRef="#br0">80950 2550 487,'-2'-47'4,"-3"6"6,-3 7 7,-2 6 5,-9 4 7,-12 4 6,-13 3 7,-12 3 7,-10 10-2,-6 20-8,-6 18-9,-6 20-9,-2 13-6,3 9 0,3 10-2,4 10 0,4 4-2,6 0 0,7 0 0,6 0 0,6 0-1,6 0-1,7 0-2,6 0 0,9-5-1,13-9 1,12-10 1,13-8 0,15-9-2,19-6-8,19-6-7,19-6-7,21-9-9,26-8-9,24-10-9,26-9-11,1-9-1,-22-5 7,-22-7 6,-21-5 6,-17-4 2,-8 0-1,-10 0-3,-9 0-1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1:16"/>
    </inkml:context>
    <inkml:brush xml:id="br0">
      <inkml:brushProperty name="width" value="0.022" units="cm"/>
      <inkml:brushProperty name="height" value="0.022" units="cm"/>
      <inkml:brushProperty name="color" value="#6ADCAB"/>
    </inkml:brush>
  </inkml:definitions>
  <inkml:trace contextRef="#ctx0" brushRef="#br0">65450 10000 999,'-5'-46'-2,"-9"10"-5,-10 10-5,-8 9-5,-3 7-4,7 7-3,6 6-4,7 7-4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1:18"/>
    </inkml:context>
    <inkml:brush xml:id="br0">
      <inkml:brushProperty name="width" value="0.039" units="cm"/>
      <inkml:brushProperty name="height" value="0.039" units="cm"/>
      <inkml:brushProperty name="color" value="#6ADCAB"/>
    </inkml:brush>
  </inkml:definitions>
  <inkml:trace contextRef="#ctx0" brushRef="#br0">58700 2700 564,'-2'-46'0,"-3"10"0,-3 10 0,-2 9 0,-8 6 0,-8 3 0,-10 3-1,-9 4 1,-5 15 8,0 28 16,0 28 16,0 29 17,1 13 2,4 1-10,3-1-11,3 1-9,3-1-8,3 1-2,3-1-4,4 1-2,2-1-2,4 1 0,3-1-1,3 1 1,3-3-2,3-2-3,3-3-1,4-3-4,4-6 0,6-5-3,7-7 0,6-5-2,4-8 0,4-5 0,3-7 0,3-5 1,-1-3 0,-2 4 0,-3 3 2,-3 3 0,-6-1 0,-5-2-2,-7-3 0,-5-3-2,-4-1-1,0 4-2,0 3 0,0 3-1,-7 3-2,-11 3-4,-14 3-2,-11 4-4,-14 7-1,-11 13 0,-14 12-1,-11 13 1,-11 6-3,-5 0-3,-7 0-4,-5 0-3,3-7-1,17-11 1,15-14 2,16-11 2,12-15 4,9-16 5,10-15 7,10-15 6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49"/>
    </inkml:context>
    <inkml:brush xml:id="br0">
      <inkml:brushProperty name="width" value="0.05176" units="cm"/>
      <inkml:brushProperty name="height" value="0.05176" units="cm"/>
      <inkml:brushProperty name="color" value="#F2395B"/>
    </inkml:brush>
  </inkml:definitions>
  <inkml:trace contextRef="#ctx0" brushRef="#br0">91100 6900 425,'48'-68'-27,"-3"17"16,-3 15 17,-2 16 15,-5 7 7,-2 1-2,-3-1-3,-3 1-2,-2 2-2,0 7 1,0 6 0,0 7 0,-2 4-1,-3 3-1,-3 3-2,-2 4-2,-5 4-2,-2 6-2,-3 7-3,-3 6-3,-7 1-2,-9-3 0,-10-3 0,-8-2-1,-3-3-1,7 1 2,6-1-1,7 1 1,10-7-2,16-12-3,15-13-4,17-12-3,10-10-2,6-6-2,7-6 0,6-6-1,-1-2-1,-5 3-2,-7 3-2,-5 4-1,-8 1-2,-5 0 0,-7 0 0,-5 0-1,-11-4 0,-11-5 3,-14-7 0,-11-5 3,-11-8 1,-5-5 5,-7-7 3,-5-5 3,-4-3 3,0 4 1,0 3 0,0 3 1,0 4 1,0 7 2,0 6 3,0 7 2,1 5 3,4 7 4,3 6 6,3 7 4,3 5 3,3 7 4,3 6 2,4 7 3,2 11-1,4 20-3,3 18-4,3 20-5,-1 10-2,-2 3-2,-3 3-3,-3 4-2,-4 5-2,-3 10-3,-3 10-3,-2 9-2,-6 2-2,-6-2 2,-6-3 0,-6-3 1,-6-6-4,-2-5-8,-3-7-9,-3-5-9,-1-11-5,4-11 2,3-14 0,3-11 1,1-12 2,1-9 4,-1-10 4,1-8 3,8-11 7,20-8 10,18-10 9,20-9 10,19-9 4,22-5-2,22-7-3,23-5-2,13-3-3,6 4-5,7 3-4,6 3-4,-4 4-3,-11 7-2,-14 6-1,-11 7-1,-12 2-2,-9 1-3,-10-1-4,-8 1-2,-12-3-3,-12-2-2,-13-3-1,-12-3-3,-12-2 3,-8 0 7,-10 0 6,-9 0 7,-4 3 3,4 6 2,3 7 1,3 6 2,3 3 3,3 0 8,3 0 7,4 0 8,4 7 3,6 17-3,7 15-1,6 16-2,3 10-2,0 7-2,0 6-3,0 7-3,3 7-2,6 9-4,7 10-4,6 10-3,-1 5-3,-5 4-2,-7 3-3,-5 3-1,-4-5-4,0-12-4,0-13-4,0-12-4,-4-15-3,-5-15 2,-7-15 0,-5-16 1,-6-12 1,-3-5 1,-3-7 0,-2-5 2,-6-11 1,-6-11 2,-6-14 1,-6-11 3,-1-9 1,7-3 4,6-3 4,7-2 2,7-1 2,9 3 2,10 3 1,10 4 1,14-3 0,23-5 0,22-7-1,22-5-1,16-8-3,14-5-5,11-7-6,14-5-5,5-6-4,1-3-3,-1-3-3,1-2-3,-4 0-1,-6 7 2,-6 6 1,-6 7 1,-9 5 3,-8 7 3,-10 6 5,-9 7 3,-12 7 4,-11 9 5,-14 10 4,-11 10 6,-11 11 7,-5 17 12,-7 15 11,-5 16 11,-12 12 1,-16 9-9,-15 10-8,-15 10-10,-7 7-7,3 6-4,3 7-6,4 6-4,2-1-5,4-5-2,3-7-4,3-5-3,12-12-5,22-16-8,22-15-8,23-15-8,6-4 0,-5 9 6,-7 10 7,-5 10 6,-11 7 8,-11 6 8,-14 7 8,-11 6 8,-9 3 3,-3 0-2,-3 0-2,-2 0-2,-3-5-3,1-9-2,-1-10-2,1-8-3,15-23-4,31-34-4,32-35-4,31-33-4,15-14-1,1 10 4,-1 10 3,1 9 4,1 2 2,3-2 1,3-3 0,4-3 0,-1 4 2,-3 13 0,-3 12 1,-2 13 2,-9 7-1,-12 4-2,-13 3 0,-12 3-2,-15-2-3,-15-6-7,-15-6-4,-16-6-7,-10-7-1,-3-6 5,-3-6 4,-2-6 4,-1-2 2,3 3 3,3 3 1,4 4 2,2 1 2,4 0 4,3 0 3,3 0 3,1 1 3,1 4 0,-1 3 0,1 3 0,-4 14 6,-6 25 14,-6 25 13,-6 25 13,-1 15 1,7 7-10,6 6-11,7 7-9,4 7-8,3 9-3,3 10-2,4 10-4,1 5-2,0 4-2,0 3-1,0 3-1,3-2-4,6-6-2,7-6-4,6-6-3,15-9-4,26-8 0,24-10-3,26-9-2,27-16-3,32-22-5,31-22-5,32-21-5,35-31-4,41-36-1,40-39-2,42-36-1,-14-9-3,-65 22-1,-65 22-3,-66 23-2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1:18"/>
    </inkml:context>
    <inkml:brush xml:id="br0">
      <inkml:brushProperty name="width" value="0.04058" units="cm"/>
      <inkml:brushProperty name="height" value="0.04058" units="cm"/>
      <inkml:brushProperty name="color" value="#6ADCAB"/>
    </inkml:brush>
  </inkml:definitions>
  <inkml:trace contextRef="#ctx0" brushRef="#br0">57400 7200 542,'23'26'65,"-3"4"-8,-3 3-9,-2 3-8,-3 3-6,1 3-2,-1 3-2,1 4-3,1 5-2,3 10-3,3 10-4,4 9-2,-3 10-3,-5 14-3,-7 11-1,-5 14-3,-3 8-2,4 7-2,3 6-3,3 7-2,-2 2-3,-6 1-2,-6-1-3,-6 1-3,-2-4-3,3-6-2,3-6-2,4-6-2,-1-4-5,-3 1-6,-3-1-5,-2 1-5,-3-12-4,1-21 1,-1-22 1,1-22 1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3:2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74300 12050 999,'-66'-69'-6,"19"13"-12,19 12-12,19 13-12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3:31"/>
    </inkml:context>
    <inkml:brush xml:id="br0">
      <inkml:brushProperty name="width" value="0.04413" units="cm"/>
      <inkml:brushProperty name="height" value="0.04413" units="cm"/>
      <inkml:brushProperty name="color" value="#6ADCAB"/>
    </inkml:brush>
  </inkml:definitions>
  <inkml:trace contextRef="#ctx0" brushRef="#br0">60250 8750 498,'32'-41'95,"17"19"-19,15 19-19,16 19-19,1 12-14,-12 6-8,-13 7-8,-12 6-8,-10 1-4,-6-3-1,-6-3 0,-6-2-1,-4-1 0,1 3-3,-1 3-1,1 4-1,-6-1-1,-8-3 1,-10-3 0,-9-2 2,-9-1 1,-5 3 0,-7 3 1,-5 4 1,-4-1 0,0-3 0,0-3 0,0-2 1,1-6 1,4-6 4,3-6 3,3-6 3,3-4 3,3 1 0,3-1 0,4 1 1,11-3 3,23-2 4,22-3 5,22-3 5,8-2-1,-2 0-3,-3 0-5,-3 0-5,-1 1-2,4 4-1,3 3-2,3 3-1,1 3-1,1 3-2,-1 3-1,1 4-2,-9 2-1,-15 4 2,-15 3-1,-16 3 1,-12-1 1,-5-2 1,-7-3 1,-5-3 0,-8-1 1,-5 4 0,-7 3-1,-5 3 0,-4 3 0,0 3-1,0 3 0,0 4 0,-2-1 0,-3-3 0,-3-3 0,-2-2-1,0-3 0,7 1 0,6-1-1,7 1-1,4-3-1,3-2 1,3-3 0,4-3 0,4-12-11,6-18-22,7-19-21,6-18-21,6-10-7,6 0 7,7 0 6,6 0 8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3:32"/>
    </inkml:context>
    <inkml:brush xml:id="br0">
      <inkml:brushProperty name="width" value="0.03384" units="cm"/>
      <inkml:brushProperty name="height" value="0.03384" units="cm"/>
      <inkml:brushProperty name="color" value="#6ADCAB"/>
    </inkml:brush>
  </inkml:definitions>
  <inkml:trace contextRef="#ctx0" brushRef="#br0">63400 8550 650,'-5'95'78,"-9"-9"-15,-10-10-16,-8-8-15,-8-4-11,-2 3-2,-3 3-4,-3 4-3,-2 4-2,0 6 1,0 7 1,0 6 1,-2 1-3,-3-3-4,-3-3-6,-2-2-3,0-6-7,7-6-4,6-6-7,7-6-5,4-10-4,3-12-2,3-13-2,4-12-2,2-13-3,4-12-1,3-13-2,3-12-2,3-5 3,3 3 9,3 3 10,4 4 8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3:32"/>
    </inkml:context>
    <inkml:brush xml:id="br0">
      <inkml:brushProperty name="width" value="0.03728" units="cm"/>
      <inkml:brushProperty name="height" value="0.03728" units="cm"/>
      <inkml:brushProperty name="color" value="#6ADCAB"/>
    </inkml:brush>
  </inkml:definitions>
  <inkml:trace contextRef="#ctx0" brushRef="#br0">62250 9200 590,'-24'-47'-4,"4"6"-7,3 7-6,3 6-9,12 13 12,22 23 28,22 22 28,23 22 28,8 12 7,-3 3-14,-3 3-14,-2 4-15,-5 1-8,-2 0-4,-3 0-5,-3 0-3,-2 0-2,0 0 1,0 0 0,0 0 0,0-4-11,0-5-22,0-7-23,0-5-22,0-8-9,0-5 6,0-7 5,0-5 6,-4-8 8,-5-5 11,-7-7 11,-5-5 11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3:32"/>
    </inkml:context>
    <inkml:brush xml:id="br0">
      <inkml:brushProperty name="width" value="0.03475" units="cm"/>
      <inkml:brushProperty name="height" value="0.03475" units="cm"/>
      <inkml:brushProperty name="color" value="#6ADCAB"/>
    </inkml:brush>
  </inkml:definitions>
  <inkml:trace contextRef="#ctx0" brushRef="#br0">63650 9450 633,'143'-25'66,"-11"0"-11,-14 0-13,-11 0-12,-15 3-7,-16 6-3,-15 7-4,-15 6-4,-9 3-1,1 0-2,-1 0-2,1 0-1,1 0 0,3 0 0,3 0 1,4 0 1,-1 0-1,-3 0 0,-3 0-2,-2 0-1,-1 0 0,3 0 1,3 0-1,4 0 0,-1 1-1,-3 4-6,-3 3-5,-2 3-4,-1-1-3,3-2-1,3-3-2,4-3-1,-1-1 2,-3 4 2,-3 3 3,-2 3 4,-1-1-5,3-2-11,3-3-11,4-3-11,-1-2-4,-3 0 6,-3 0 5,-2 0 5,-6-2 6,-6-3 6,-6-3 7,-6-2 6,-7-3 3,-6 1 2,-6-1 1,-6 1 1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3:33"/>
    </inkml:context>
    <inkml:brush xml:id="br0">
      <inkml:brushProperty name="width" value="0.02939" units="cm"/>
      <inkml:brushProperty name="height" value="0.02939" units="cm"/>
      <inkml:brushProperty name="color" value="#6ADCAB"/>
    </inkml:brush>
  </inkml:definitions>
  <inkml:trace contextRef="#ctx0" brushRef="#br0">64350 10100 748,'137'-22'66,"-24"6"-12,-26 7-13,-24 6-10,-15 4-11,-3 4-5,-3 3-7,-2 3-5,-6 4-7,-6 7-5,-6 6-6,-6 7-5,-7 7-4,-6 9-2,-6 10-2,-6 10-3,-12 4-1,-15 0 3,-15 0 1,-16 0 3,-7-4 3,4-5 5,3-7 6,3-5 5,4-9 6,7-9 5,6-10 4,7-8 6,13-9 8,22-6 9,22-6 11,23-6 10,13-4 0,6 1-11,7-1-11,6 1-11,1 1-9,-3 3-7,-3 3-9,-2 4-7,2 1-10,9 0-11,10 0-12,10 0-12,-3 0-2,-11 0 10,-14 0 9,-11 0 9,-12-4 7,-9-5 5,-10-7 6,-8-5 5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3:33"/>
    </inkml:context>
    <inkml:brush xml:id="br0">
      <inkml:brushProperty name="width" value="0.02846" units="cm"/>
      <inkml:brushProperty name="height" value="0.02846" units="cm"/>
      <inkml:brushProperty name="color" value="#6ADCAB"/>
    </inkml:brush>
  </inkml:definitions>
  <inkml:trace contextRef="#ctx0" brushRef="#br0">65150 7550 773,'-24'-19'6,"4"13"13,3 12 12,3 13 12,3 13 2,3 17-12,3 15-10,4 16-11,1 4-6,0-6-1,0-6-3,0-6 0,0-2-5,0 3-6,0 3-6,0 4-6,0-4-3,0-9 3,0-10 1,0-8 3,0-4 1,0 3 2,0 3 2,0 4 3,0-3 1,0-5 1,0-7 1,0-5 2,0 3-1,0 17 0,0 15-1,0 16-2,0 1 1,0-12-1,0-13 0,0-12-1,-2-7-2,-3 1-5,-3-1-4,-2 1-5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3:33"/>
    </inkml:context>
    <inkml:brush xml:id="br0">
      <inkml:brushProperty name="width" value="0.02839" units="cm"/>
      <inkml:brushProperty name="height" value="0.02839" units="cm"/>
      <inkml:brushProperty name="color" value="#6ADCAB"/>
    </inkml:brush>
  </inkml:definitions>
  <inkml:trace contextRef="#ctx0" brushRef="#br0">67200 8700 774,'142'23'104,"-16"-3"-32,-15-3-32,-15-2-30,-12-5-21,-6-2-6,-6-3-8,-6-3-6,-7-1-6,-6 4-3,-6 3-3,-6 3-3,-7 1 2,-6 1 9,-6-1 9,-6 1 8,-7 1 6,-6 3 2,-6 3 4,-6 4 2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3:33"/>
    </inkml:context>
    <inkml:brush xml:id="br0">
      <inkml:brushProperty name="width" value="0.03044" units="cm"/>
      <inkml:brushProperty name="height" value="0.03044" units="cm"/>
      <inkml:brushProperty name="color" value="#6ADCAB"/>
    </inkml:brush>
  </inkml:definitions>
  <inkml:trace contextRef="#ctx0" brushRef="#br0">67250 9650 722,'-40'1'7,"23"4"11,22 3 14,22 3 11,15 1 4,9 1-6,10-1-7,10 1-6,4 1-9,0 3-11,0 3-10,0 4-13,0 1-9,0 0-12,0 0-9,0 0-11,-7-2-1,-11-3 8,-14-3 7,-11-2 7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56"/>
    </inkml:context>
    <inkml:brush xml:id="br0">
      <inkml:brushProperty name="width" value="0.04325" units="cm"/>
      <inkml:brushProperty name="height" value="0.04325" units="cm"/>
      <inkml:brushProperty name="color" value="#F2395B"/>
    </inkml:brush>
  </inkml:definitions>
  <inkml:trace contextRef="#ctx0" brushRef="#br0">51450 14200 508,'25'23'103,"0"-3"-22,0-3-23,0-2-22,3 3-12,6 14-1,7 11-3,6 14-2,1 8-1,-3 7-2,-3 6-1,-2 7-1,-3 4-3,1 3-4,-1 3-4,1 4-4,-3-1-2,-2-3-1,-3-3 0,-3-2-2,-2-9 1,0-12 0,0-13 1,0-12 0,4-23 3,10-30 5,10-32 5,9-30 4,4-20 1,1-6-1,-1-6-1,1-6-2,2-13-1,7-19-1,6-18 0,7-19-1,-1-7-4,-6 7-7,-6 6-8,-6 7-7,-9 15-6,-8 25-5,-10 25-4,-9 25-5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3:34"/>
    </inkml:context>
    <inkml:brush xml:id="br0">
      <inkml:brushProperty name="width" value="0.03795" units="cm"/>
      <inkml:brushProperty name="height" value="0.03795" units="cm"/>
      <inkml:brushProperty name="color" value="#6ADCAB"/>
    </inkml:brush>
  </inkml:definitions>
  <inkml:trace contextRef="#ctx0" brushRef="#br0">69500 7950 579,'-24'100'124,"4"0"-27,3 0-27,3 0-27,-1 3-16,-2 6-5,-3 7-6,-3 6-5,-1 1-4,4-3-4,3-3-2,3-2-5,-1-6-6,-2-6-12,-3-6-12,-3-6-11,-1-9-6,4-8 0,3-10-1,3-9 1,1-10 2,1-9 7,-1-10 5,1-8 7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3:34"/>
    </inkml:context>
    <inkml:brush xml:id="br0">
      <inkml:brushProperty name="width" value="0.02844" units="cm"/>
      <inkml:brushProperty name="height" value="0.02844" units="cm"/>
      <inkml:brushProperty name="color" value="#6ADCAB"/>
    </inkml:brush>
  </inkml:definitions>
  <inkml:trace contextRef="#ctx0" brushRef="#br0">69750 9300 773,'68'70'107,"-11"-9"-34,-14-10-33,-11-8-34,-7-8-21,0-2-11,0-3-11,0-3-10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3:34"/>
    </inkml:context>
    <inkml:brush xml:id="br0">
      <inkml:brushProperty name="width" value="0.0425" units="cm"/>
      <inkml:brushProperty name="height" value="0.0425" units="cm"/>
      <inkml:brushProperty name="color" value="#6ADCAB"/>
    </inkml:brush>
  </inkml:definitions>
  <inkml:trace contextRef="#ctx0" brushRef="#br0">70850 8000 517,'17'-13'9,"-16"26"17,-15 24 17,-15 26 18,-4 15 4,9 6-10,10 7-10,10 6-9,4 3-7,0 0-3,0 0-5,0 0-4,1-2-3,4-3-2,3-3-2,3-2-3,3-5-2,3-2-4,3-3-2,4-3-2,2-4-3,4-3 0,3-3-2,3-2 0,-2-6 0,-6-6-2,-6-6 0,-6-6 0,-6-4-1,-2 1 0,-3-1 1,-3 1-1,-6-1 1,-5 1 1,-7-1 3,-5 1 1,-11 4 3,-11 9 3,-14 10 2,-11 10 3,-7 0-4,0-5-10,0-7-11,0-5-11,1-9-7,4-9-7,3-10-6,3-8-5,4-11 1,7-8 9,6-10 9,7-9 9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3:34"/>
    </inkml:context>
    <inkml:brush xml:id="br0">
      <inkml:brushProperty name="width" value="0.03282" units="cm"/>
      <inkml:brushProperty name="height" value="0.03282" units="cm"/>
      <inkml:brushProperty name="color" value="#6ADCAB"/>
    </inkml:brush>
  </inkml:definitions>
  <inkml:trace contextRef="#ctx0" brushRef="#br0">71000 8400 670,'34'-50'7,"19"0"14,19 0 15,19 0 13,12 3 5,6 6-7,7 7-6,6 6-7,1 4-8,-3 4-13,-3 3-12,-2 3-11,-12 3-11,-19 3-7,-18 3-8,-19 4-8,-12-1-4,-2-3-1,-3-3-1,-3-2-1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3:37"/>
    </inkml:context>
    <inkml:brush xml:id="br0">
      <inkml:brushProperty name="width" value="0.022" units="cm"/>
      <inkml:brushProperty name="height" value="0.022" units="cm"/>
      <inkml:brushProperty name="color" value="#6ADCAB"/>
    </inkml:brush>
  </inkml:definitions>
  <inkml:trace contextRef="#ctx0" brushRef="#br0">28600 20800 999,'-47'0'0,"6"0"0,7 0 0,6 0 0,4-2-5,4-3-13,3-3-11,3-2-12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3:41"/>
    </inkml:context>
    <inkml:brush xml:id="br0">
      <inkml:brushProperty name="width" value="0.04109" units="cm"/>
      <inkml:brushProperty name="height" value="0.04109" units="cm"/>
      <inkml:brushProperty name="color" value="#6ADCAB"/>
    </inkml:brush>
  </inkml:definitions>
  <inkml:trace contextRef="#ctx0" brushRef="#br0">28250 17050 535,'3'-52'0,"6"-3"0,7-3 0,6-2 0,15 3 10,26 14 22,24 11 20,26 14 21,1 8 2,-22 7-15,-22 6-15,-21 7-15,-10 5-10,3 7-3,3 6-3,4 7-3,-3 5-4,-5 7-4,-7 6-5,-5 7-5,-8 5-3,-5 7-2,-7 6 0,-5 7-3,-14 4 0,-18 3-1,-19 3 0,-18 4-2,-14-3 1,-5-5 0,-7-7 1,-5-5 0,-6-8 2,-3-5 2,-3-7 4,-2-5 2,2-8 4,9-5 4,10-7 5,10-5 4,24-8 6,41-5 10,40-7 9,42-5 9,22-6-1,7-3-13,6-3-11,7-2-14,4-1-11,3 3-14,3 3-12,4 4-13,-10 1-4,-22 0 8,-22 0 6,-21 0 8,-10-2 1,3-3-3,3-3-2,4-2-3,-1-5-1,-3-2 0,-3-3 1,-2-3 0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3:41"/>
    </inkml:context>
    <inkml:brush xml:id="br0">
      <inkml:brushProperty name="width" value="0.03954" units="cm"/>
      <inkml:brushProperty name="height" value="0.03954" units="cm"/>
      <inkml:brushProperty name="color" value="#6ADCAB"/>
    </inkml:brush>
  </inkml:definitions>
  <inkml:trace contextRef="#ctx0" brushRef="#br0">30300 16050 556,'20'-16'106,"-9"19"-19,-10 19-18,-8 19-20,-12 18-12,-12 19-6,-13 19-7,-12 19-6,-9 12-5,-2 6-6,-3 7-4,-3 6-6,-1-2-7,4-9-8,3-10-9,3-8-9,7-14-5,14-15-5,11-15-3,14-16-5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3:42"/>
    </inkml:context>
    <inkml:brush xml:id="br0">
      <inkml:brushProperty name="width" value="0.03866" units="cm"/>
      <inkml:brushProperty name="height" value="0.03866" units="cm"/>
      <inkml:brushProperty name="color" value="#6ADCAB"/>
    </inkml:brush>
  </inkml:definitions>
  <inkml:trace contextRef="#ctx0" brushRef="#br0">29950 16650 569,'25'-22'26,"0"6"-1,0 7-1,0 6-2,1 3 4,4 0 4,3 0 6,3 0 6,4 0 1,7 0-3,6 0-3,7 0-4,4 6-7,3 13-10,3 12-12,4 13-10,-3 9-3,-5 6 4,-7 7 4,-5 6 4,-11-1-5,-11-5-16,-14-7-14,-11-5-15,-6-8-10,4-5-3,3-7-3,3-5-3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3:42"/>
    </inkml:context>
    <inkml:brush xml:id="br0">
      <inkml:brushProperty name="width" value="0.04684" units="cm"/>
      <inkml:brushProperty name="height" value="0.04684" units="cm"/>
      <inkml:brushProperty name="color" value="#6ADCAB"/>
    </inkml:brush>
  </inkml:definitions>
  <inkml:trace contextRef="#ctx0" brushRef="#br0">30350 17350 469,'-46'-2'9,"10"-3"19,10-3 18,9-2 18,6 6 6,3 20-6,3 18-6,4 20-6,1 14-8,0 14-10,0 11-9,0 14-11,-2 16-5,-3 22-2,-3 22-3,-2 23-1,-3 28-6,1 39-6,-1 36-7,1 39-7,-1 16-9,1-3-11,-1-3-10,1-2-11,1-34-3,3-62 4,3-63 4,4-62 4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3:42"/>
    </inkml:context>
    <inkml:brush xml:id="br0">
      <inkml:brushProperty name="width" value="0.0472" units="cm"/>
      <inkml:brushProperty name="height" value="0.0472" units="cm"/>
      <inkml:brushProperty name="color" value="#6ADCAB"/>
    </inkml:brush>
  </inkml:definitions>
  <inkml:trace contextRef="#ctx0" brushRef="#br0">32550 16700 466,'1'-49'-1,"4"4"0,3 3 0,3 3-1,-1 3 10,-2 3 19,-3 3 21,-3 4 20,-6 1 4,-5 0-13,-7 0-11,-5 0-12,-6 1-8,-3 4-3,-3 3-4,-2 3-4,-5 3-2,-2 3-3,-3 3-3,-3 4-2,-4 8-1,-3 17 1,-3 15 2,-2 16 1,-3 13-4,1 14-8,-1 11-9,1 14-8,2 8-3,7 7 1,6 6 4,7 7 1,5-4 4,7-12 3,6-13 3,7-12 3,4-10 4,3-6 0,3-6 3,4-6 1,7-6 1,13-2-1,12-3 0,13-3 0,15-7 0,19-9-3,19-10-1,19-8-2,18-9 0,19-6 0,19-6 2,19-6 0,5-9-6,-5-8-14,-7-10-15,-5-9-14,-19-2-9,-27 6-2,-28 7-3,-28 6-3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56"/>
    </inkml:context>
    <inkml:brush xml:id="br0">
      <inkml:brushProperty name="width" value="0.04156" units="cm"/>
      <inkml:brushProperty name="height" value="0.04156" units="cm"/>
      <inkml:brushProperty name="color" value="#F2395B"/>
    </inkml:brush>
  </inkml:definitions>
  <inkml:trace contextRef="#ctx0" brushRef="#br0">54150 12850 529,'71'25'129,"-5"0"-26,-7 0-26,-5 0-25,-3 0-17,4 0-7,3 0-6,3 0-8,-1 1-5,-2 4-7,-3 3-7,-3 3-5,-7 4-8,-9 7-11,-10 6-11,-8 7-9,-9 2-7,-6 1 1,-6-1-1,-6 1 0,-4-7 4,1-12 9,-1-13 8,1-12 8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3:45"/>
    </inkml:context>
    <inkml:brush xml:id="br0">
      <inkml:brushProperty name="width" value="0.02334" units="cm"/>
      <inkml:brushProperty name="height" value="0.02334" units="cm"/>
      <inkml:brushProperty name="color" value="#F2395B"/>
    </inkml:brush>
  </inkml:definitions>
  <inkml:trace contextRef="#ctx0" brushRef="#br0">63200 11100 942,'-58'-33'3,"-16"-16"6,-15-15 5,-15-15 6,8-1-9,35 16-20,35 15-23,34 17-21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3:4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30150 15600 999,'-49'45'0,"4"-9"0,3-10 0,3-8 0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3:47"/>
    </inkml:context>
    <inkml:brush xml:id="br0">
      <inkml:brushProperty name="width" value="0.04083" units="cm"/>
      <inkml:brushProperty name="height" value="0.04083" units="cm"/>
      <inkml:brushProperty name="color" value="#F2395B"/>
    </inkml:brush>
  </inkml:definitions>
  <inkml:trace contextRef="#ctx0" brushRef="#br0">28100 16450 538,'-40'-2'10,"23"-3"17,22-3 20,22-2 18,16-1 4,14 3-12,11 3-10,14 4-12,5 2-8,1 4-4,-1 3-6,1 3-6,-6 3-2,-8 3-2,-10 3-2,-9 4-1,-7 1-2,-3 0-5,-3 0-4,-2 0-3,-8 4-3,-8 10 2,-10 10 1,-9 9 0,-12 7 1,-11 7 2,-14 6 0,-11 7 2,-11 2 1,-5 1 0,-7-1 0,-5 1 1,-8-3-1,-5-2 2,-7-3 0,-5-3 1,-1-6 1,6-5 1,7-7 1,6-5 1,6-6 2,6-3 0,7-3 1,6-2 1,6-5 1,6-2 1,7-3 1,6-3 0,12-4 0,19-3-4,19-3-3,19-2-3,9-6-2,0-6 1,0-6 0,0-6 1,3-4-2,6 1-1,7-1-2,6 1-3,6-1-1,6 1-1,7-1-3,6 1-1,3-3-5,0-2-11,0-3-9,0-3-11,-4-4-1,-5-3 5,-7-3 6,-5-2 6,-9-1 4,-9 3 1,-10 3 2,-8 4 2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3:47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30550 15850 560,'17'-16'10,"-16"19"20,-15 19 21,-15 19 20,-11 15 3,-2 13-14,-3 12-13,-3 13-15,-2 9-9,0 6-5,0 7-5,0 6-5,-2 1-6,-3-3-6,-3-3-8,-2-2-6,0-8-7,7-8-7,6-10-7,7-9-6,4-13 0,3-16 6,3-15 5,4-15 6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3:47"/>
    </inkml:context>
    <inkml:brush xml:id="br0">
      <inkml:brushProperty name="width" value="0.03381" units="cm"/>
      <inkml:brushProperty name="height" value="0.03381" units="cm"/>
      <inkml:brushProperty name="color" value="#F2395B"/>
    </inkml:brush>
  </inkml:definitions>
  <inkml:trace contextRef="#ctx0" brushRef="#br0">30200 16100 650,'25'23'3,"0"-3"7,0-3 7,0-2 6,6-1 7,13 3 7,12 3 6,13 4 8,7 4-3,4 6-10,3 7-12,3 6-10,-1 4-9,-2 4-7,-3 3-5,-3 3-7,-9 4-8,-11 7-8,-14 6-8,-11 7-9,-11-4-5,-5-12 0,-7-13-2,-5-12 1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3:47"/>
    </inkml:context>
    <inkml:brush xml:id="br0">
      <inkml:brushProperty name="width" value="0.04341" units="cm"/>
      <inkml:brushProperty name="height" value="0.04341" units="cm"/>
      <inkml:brushProperty name="color" value="#F2395B"/>
    </inkml:brush>
  </inkml:definitions>
  <inkml:trace contextRef="#ctx0" brushRef="#br0">30350 17150 506,'-44'4'75,"13"10"-4,12 10-3,13 9-4,6 15-8,0 22-11,0 22-13,0 23-12,0 19-6,0 19 0,0 19-1,0 19 0,0 29-4,0 41-10,0 40-7,0 42-9,0 16-3,0-6 1,0-6 1,0-6 2,0-37-9,0-65-21,0-65-21,0-66-20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3:48"/>
    </inkml:context>
    <inkml:brush xml:id="br0">
      <inkml:brushProperty name="width" value="0.04562" units="cm"/>
      <inkml:brushProperty name="height" value="0.04562" units="cm"/>
      <inkml:brushProperty name="color" value="#F2395B"/>
    </inkml:brush>
  </inkml:definitions>
  <inkml:trace contextRef="#ctx0" brushRef="#br0">33300 16050 482,'-27'-46'46,"-3"10"0,-3 10 0,-2 9-1,-5 9-2,-2 9-4,-3 10-4,-3 10-4,-6 10-3,-5 13-3,-7 12-2,-5 13-3,-6 12-3,-3 13-3,-3 12-3,-2 13-3,2 4-2,9-3 0,10-3 0,10-2-1,7-6-1,6-6 1,7-6-1,6-6-1,7-9-2,10-8-4,10-10-4,9-9-5,13-7-4,20-3-3,18-3-4,20-2-2,16-6-2,16-6 2,15-6 0,17-6 1,17-9 0,23-8-1,22-10-3,22-9-1,-10-5-4,-41 0-6,-40 0-5,-40 0-5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3:51"/>
    </inkml:context>
    <inkml:brush xml:id="br0">
      <inkml:brushProperty name="width" value="0.03325" units="cm"/>
      <inkml:brushProperty name="height" value="0.03325" units="cm"/>
      <inkml:brushProperty name="color" value="#F2395B"/>
    </inkml:brush>
  </inkml:definitions>
  <inkml:trace contextRef="#ctx0" brushRef="#br0">26150 1850 661,'95'-21'101,"-9"10"-23,-10 10-22,-8 9-23,-6 7-14,1 7-3,-1 6-5,1 7-3,-6 2-4,-8 1-2,-10-1-2,-9 1-2,-10 4-3,-9 9-3,-10 10-4,-8 10-4,-12 5-1,-12 4 1,-13 3 1,-12 3 0,-10 1 0,-6 1-2,-6-1-2,-6 1-2,-6-3 0,-2-2 5,-3-3 4,-3-3 3,-1-6 5,4-5 5,3-7 6,3-5 4,4-8 3,7-5 0,6-7 1,7-5-1,22-9 3,42-9 4,40-10 4,41-8 5,21-6-1,4 1-7,3-1-6,3 1-5,-1-1-7,-2 1-7,-3-1-7,-3 1-6,-4 1-7,-3 3-10,-3 3-9,-2 4-9,-8 1-2,-8 0 7,-10 0 7,-9 0 6,-9-4 5,-5-5 2,-7-7 4,-5-5 2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3:52"/>
    </inkml:context>
    <inkml:brush xml:id="br0">
      <inkml:brushProperty name="width" value="0.03537" units="cm"/>
      <inkml:brushProperty name="height" value="0.03537" units="cm"/>
      <inkml:brushProperty name="color" value="#F2395B"/>
    </inkml:brush>
  </inkml:definitions>
  <inkml:trace contextRef="#ctx0" brushRef="#br0">28600 1500 622,'21'-25'1,"-5"0"5,-7 0 4,-5 0 3,-11 15 9,-11 32 14,-14 31 12,-11 32 14,-11 16-1,-5 4-12,-7 3-15,-5 3-13,-4-2-10,0-6-7,0-6-8,0-6-6,4-6-8,10-2-8,10-3-9,9-3-8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3:52"/>
    </inkml:context>
    <inkml:brush xml:id="br0">
      <inkml:brushProperty name="width" value="0.03223" units="cm"/>
      <inkml:brushProperty name="height" value="0.03223" units="cm"/>
      <inkml:brushProperty name="color" value="#F2395B"/>
    </inkml:brush>
  </inkml:definitions>
  <inkml:trace contextRef="#ctx0" brushRef="#br0">28650 1500 682,'70'26'91,"-9"4"-20,-10 3-18,-8 3-18,-3 1-13,7 1-3,6-1-5,7 1-5,-1-1-5,-6 1-9,-6-1-8,-6 1-7,-7-3-6,-6-2-3,-6-3-3,-6-3-2,-6-2-4,-2 0-3,-3 0-4,-3 0-4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56"/>
    </inkml:context>
    <inkml:brush xml:id="br0">
      <inkml:brushProperty name="width" value="0.04399" units="cm"/>
      <inkml:brushProperty name="height" value="0.04399" units="cm"/>
      <inkml:brushProperty name="color" value="#F2395B"/>
    </inkml:brush>
  </inkml:definitions>
  <inkml:trace contextRef="#ctx0" brushRef="#br0">53800 14900 500,'-54'28'0,"-5"6"1,-7 7 0,-5 6 0,22-10 13,54-24 25,53-26 24,53-24 25,26-15 3,1-3-18,-1-3-16,1-2-18,-4-1-16,-6 3-13,-6 3-15,-6 4-13,-9 5-10,-8 10-5,-10 10-6,-9 9-5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3:52"/>
    </inkml:context>
    <inkml:brush xml:id="br0">
      <inkml:brushProperty name="width" value="0.03973" units="cm"/>
      <inkml:brushProperty name="height" value="0.03973" units="cm"/>
      <inkml:brushProperty name="color" value="#F2395B"/>
    </inkml:brush>
  </inkml:definitions>
  <inkml:trace contextRef="#ctx0" brushRef="#br0">28750 2050 553,'-47'0'8,"6"0"15,7 0 15,6 0 16,6 7 5,6 17-6,7 15-6,6 16-6,4 13-6,4 14-6,3 11-6,3 14-7,1 18-5,1 25-4,-1 25-4,1 25-5,-3 17-5,-2 9-10,-3 10-7,-3 10-9,-1-1-6,4-9-3,3-10-2,3-8-2,1-28-2,1-43 1,-1-44 0,1-43 1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3:53"/>
    </inkml:context>
    <inkml:brush xml:id="br0">
      <inkml:brushProperty name="width" value="0.04219" units="cm"/>
      <inkml:brushProperty name="height" value="0.04219" units="cm"/>
      <inkml:brushProperty name="color" value="#F2395B"/>
    </inkml:brush>
  </inkml:definitions>
  <inkml:trace contextRef="#ctx0" brushRef="#br0">31200 1950 521,'-47'-27'8,"6"-3"16,7-3 15,6-2 16,3-1 6,0 3-5,0 3-4,0 4-5,-2 4-5,-3 6-9,-3 7-7,-2 6-9,-6 7-5,-6 10-6,-6 10-5,-6 9-6,-4 9-1,1 9 0,-1 10 1,1 10 1,-1 7 1,1 6 0,-1 7 0,1 6 1,1 3 1,3 0 1,3 0 1,4 0 2,5-4 0,10-5 1,10-7-1,9-5 0,10-8-2,14-5-3,11-7-3,14-5-3,13-8-3,16-5-4,15-7-3,17-5-4,11-6-2,10-3-1,10-3-1,9-2-2,4-3-3,1 1-3,-1-1-3,1 1-4,-15-3-1,-28-2 2,-28-3 2,-27-3 3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3:53"/>
    </inkml:context>
    <inkml:brush xml:id="br0">
      <inkml:brushProperty name="width" value="0.03008" units="cm"/>
      <inkml:brushProperty name="height" value="0.03008" units="cm"/>
      <inkml:brushProperty name="color" value="#F2395B"/>
    </inkml:brush>
  </inkml:definitions>
  <inkml:trace contextRef="#ctx0" brushRef="#br0">23500 5400 731,'-60'0'-1,"32"0"0,31 0-2,32 0-1,25 0 2,23 0 4,22 0 3,22 0 5,16 0 5,14 0 7,11 0 6,14 0 6,11-4 3,14-5-4,11-7-2,14-5-3,7-4-7,3 0-9,3 0-11,4 0-8,2 3-6,4 6 0,3 7-1,3 6-1,6 1 0,9-3-4,10-3-2,10-2-3,4-1-1,0 3-1,0 3-1,0 4-1,3 1 2,6 0 5,7 0 4,6 0 5,-7 0 2,-18 0 1,-19 0 0,-18 0 2,-14 0-1,-5 0-2,-7 0-1,-5 0-3,-8-2 1,-5-3 2,-7-3 4,-5-2 2,-19-3 3,-27 1 0,-28-1 0,-28 1 1,-20-1 1,-8 1-1,-10-1 1,-9 1 0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3:54"/>
    </inkml:context>
    <inkml:brush xml:id="br0">
      <inkml:brushProperty name="width" value="0.05257" units="cm"/>
      <inkml:brushProperty name="height" value="0.05257" units="cm"/>
      <inkml:brushProperty name="color" value="#F2395B"/>
    </inkml:brush>
  </inkml:definitions>
  <inkml:trace contextRef="#ctx0" brushRef="#br0">29350 7150 418,'-2'-49'15,"-3"4"7,-3 3 8,-2 3 7,-8 3 3,-8 3-2,-10 3-4,-9 4-3,-4 4-4,4 6-5,3 7-7,3 6-5,-1 3-3,-2 0-1,-3 0 0,-3 0-1,-1 0-1,4 0 1,3 0-1,3 0 0,-1 4 0,-2 10-2,-3 10 0,-3 9 0,-4 6-2,-3 3 0,-3 3 0,-2 4-2,-1 1 1,3 0 0,3 0 1,4 0 1,4-4 0,6-5 1,7-7 1,6-5 1,7-1 1,10 6 0,10 7 0,9 6 0,9 3 0,9 0-3,10 0-2,10 0-2,5 0-1,4 0 0,3 0 1,3 0 0,3-2 1,3-3 0,3-3 1,4-2 1,1-3 0,0 1 1,0-1 2,0 1 0,0-1 1,0 1-1,0-1 1,0 1 0,-5-3-1,-9-2 0,-10-3-1,-8-3 0,-8 1 0,-2 6 1,-3 7 1,-3 6 0,-7 4 2,-9 4 0,-10 3 2,-8 3 0,-11 1 1,-8 1-1,-10-1 1,-9 1-2,-7-3 1,-3-2 0,-3-3 0,-2-3 0,-8-6-1,-8-5-1,-10-7-3,-9-5-1,-7-8-2,-3-5-2,-3-7-1,-2-5-1,-3-6-1,1-3-3,-1-3-2,1-2-3,4-11-1,9-15-1,10-15-2,10-16-2,10-13 0,13-9 1,12-10 0,13-8 1,9 2-10,6 16-20,7 15-21,6 17-20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4:03"/>
    </inkml:context>
    <inkml:brush xml:id="br0">
      <inkml:brushProperty name="width" value="0.03204" units="cm"/>
      <inkml:brushProperty name="height" value="0.03204" units="cm"/>
      <inkml:brushProperty name="color" value="#F2395B"/>
    </inkml:brush>
  </inkml:definitions>
  <inkml:trace contextRef="#ctx0" brushRef="#br0">35400 4400 686,'-15'-22'80,"23"6"-16,22 7-17,22 6-16,13-1-9,7-5-2,6-7-2,7-5-3,5-3-4,7 4-5,6 3-7,7 3-6,-1 3-5,-6 3-3,-6 3-3,-6 4-4,-9 1-2,-8 0-4,-10 0-3,-9 0-3,-10 3 0,-9 6 0,-10 7 2,-8 6 1,-8 3 3,-2 0 3,-3 0 4,-3 0 3,-4-2 3,-3-3 3,-3-3 2,-2-2 2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4:03"/>
    </inkml:context>
    <inkml:brush xml:id="br0">
      <inkml:brushProperty name="width" value="0.03324" units="cm"/>
      <inkml:brushProperty name="height" value="0.03324" units="cm"/>
      <inkml:brushProperty name="color" value="#F2395B"/>
    </inkml:brush>
  </inkml:definitions>
  <inkml:trace contextRef="#ctx0" brushRef="#br0">35150 5500 661,'-41'0'7,"19"0"13,19 0 14,19 0 13,15-2 4,13-3-6,12-3-5,13-2-6,9-1-7,6 3-8,7 3-8,6 4-8,4 1-3,4 0 0,3 0 0,3 0 0,-1 1-5,-2 4-8,-3 3-10,-3 3-9,-7-1-6,-9-2-5,-10-3-4,-8-3-3,-11-1 0,-8 4 7,-10 3 6,-9 3 5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4:3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64250 22000 999,'-216'-180'-68,"69"41"13,69 40 16,69 42 13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4:36"/>
    </inkml:context>
    <inkml:brush xml:id="br0">
      <inkml:brushProperty name="width" value="0.03444" units="cm"/>
      <inkml:brushProperty name="height" value="0.03444" units="cm"/>
      <inkml:brushProperty name="color" value="#00BFF3"/>
    </inkml:brush>
  </inkml:definitions>
  <inkml:trace contextRef="#ctx0" brushRef="#br0">3400 8100 638,'-113'-24'70,"26"4"-13,24 3-14,26 3-13,10 3-8,-3 3-4,-3 3-4,-2 4-2,-6 5-4,-6 10-2,-6 10-2,-6 9-3,-2 6-1,3 3-1,3 3-2,4 4 0,2 1-2,4 0 2,3 0-1,3 0 1,4 3 1,7 6 1,6 7 1,7 6 2,4 3 1,3 0 0,3 0 0,4 0-1,2 0 1,4 0-1,3 0 0,3 0 0,7-2 0,14-3 0,11-3 0,14-2 1,7-8-1,3-8 0,3-10-2,4-9 0,-1-5-2,-3 0 0,-3 0 0,-2 0-2,-6 0 1,-6 0 1,-6 0 1,-6 0 1,-9 3 0,-8 6 0,-10 7 0,-9 6 1,-9 3-1,-5 0 0,-7 0 0,-5 0 1,-9 0 0,-9 0 2,-10 0 2,-8 0 3,-6 0-1,1 0 1,-1 0-1,1 0-1,-3 1 0,-2 4-1,-3 3 0,-3 3-1,-1-1 0,4-2-1,3-3 1,3-3 0,4-4-4,7-3-5,6-3-6,7-2-5,10-15-13,16-25-16,15-25-18,17-25-17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4:36"/>
    </inkml:context>
    <inkml:brush xml:id="br0">
      <inkml:brushProperty name="width" value="0.03297" units="cm"/>
      <inkml:brushProperty name="height" value="0.03297" units="cm"/>
      <inkml:brushProperty name="color" value="#00BFF3"/>
    </inkml:brush>
  </inkml:definitions>
  <inkml:trace contextRef="#ctx0" brushRef="#br0">3300 9350 667,'3'-44'52,"6"13"-5,7 12-5,6 13-4,9 4-6,13-3-5,12-3-5,13-2-6,6 0-2,0 7-1,0 6 0,0 7-1,-2 4-8,-3 3-14,-3 3-15,-2 4-15,-9 1-7,-12 0-2,-13 0-1,-12 0 0,-7-2 3,1-3 6,-1-3 7,1-2 6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4:36"/>
    </inkml:context>
    <inkml:brush xml:id="br0">
      <inkml:brushProperty name="width" value="0.03367" units="cm"/>
      <inkml:brushProperty name="height" value="0.03367" units="cm"/>
      <inkml:brushProperty name="color" value="#00BFF3"/>
    </inkml:brush>
  </inkml:definitions>
  <inkml:trace contextRef="#ctx0" brushRef="#br0">3250 10200 653,'-36'18'44,"28"-11"4,28-14 4,29-11 5,18-6-4,9 4-13,10 3-11,10 3-12,0 3-11,-5 3-9,-7 3-11,-5 4-9,-4 1-8,0 0-6,0 0-4,0 0-7,-5 0 0,-9 0 4,-10 0 5,-8 0 3,-8 0 5,-2 0 5,-3 0 4,-3 0 5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56"/>
    </inkml:context>
    <inkml:brush xml:id="br0">
      <inkml:brushProperty name="width" value="0.03855" units="cm"/>
      <inkml:brushProperty name="height" value="0.03855" units="cm"/>
      <inkml:brushProperty name="color" value="#F2395B"/>
    </inkml:brush>
  </inkml:definitions>
  <inkml:trace contextRef="#ctx0" brushRef="#br0">54300 14100 570,'-68'3'4,"17"6"9,15 7 7,16 6 9,9 6 5,3 6 3,3 7 3,4 6 4,1 6-1,0 6-5,0 7-4,0 6-4,0 9-5,0 13-7,0 12-5,0 13-6,0-2-7,0-16-9,0-15-9,0-15-9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4:36"/>
    </inkml:context>
    <inkml:brush xml:id="br0">
      <inkml:brushProperty name="width" value="0.03078" units="cm"/>
      <inkml:brushProperty name="height" value="0.03078" units="cm"/>
      <inkml:brushProperty name="color" value="#00BFF3"/>
    </inkml:brush>
  </inkml:definitions>
  <inkml:trace contextRef="#ctx0" brushRef="#br0">4800 9500 714,'-15'-24'7,"23"4"13,22 3 13,22 3 13,15 3 2,9 3-8,10 3-9,10 4-8,5 1-8,4 0-3,3 0-5,3 0-4,3 0-5,3 0-7,3 0-7,4 0-8,-6 0-5,-11 0-7,-14 0-5,-11 0-7,-14 0 1,-11 0 7,-14 0 7,-11 0 7,-9 1 5,-3 4 2,-3 3 3,-2 3 2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4:37"/>
    </inkml:context>
    <inkml:brush xml:id="br0">
      <inkml:brushProperty name="width" value="0.03121" units="cm"/>
      <inkml:brushProperty name="height" value="0.03121" units="cm"/>
      <inkml:brushProperty name="color" value="#00BFF3"/>
    </inkml:brush>
  </inkml:definitions>
  <inkml:trace contextRef="#ctx0" brushRef="#br0">5900 9700 704,'-25'-22'7,"0"6"12,0 7 13,0 6 13,-2 7 2,-3 10-9,-3 10-8,-2 9-10,-5 7-6,-2 7-6,-3 6-4,-3 7-5,-2 0-4,0-2 0,0-3-2,0-3-1,0-4 1,0-3 2,0-3 3,0-2 1,1-5 2,4-2-1,3-3 0,3-3-1,4-2 0,7 0 0,6 0-1,7 0 0,7-4 1,9-5 0,10-7 2,10-5 1,10-6 2,13-3 2,12-3 3,13-2 2,9-6 2,6-6-3,7-6 0,6-6-2,1-1-2,-3 7-6,-3 6-4,-2 7-4,-5 2-6,-2 1-4,-3-1-4,-3 1-5,-7 1-3,-9 3-2,-10 3-4,-8 4-1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4:37"/>
    </inkml:context>
    <inkml:brush xml:id="br0">
      <inkml:brushProperty name="width" value="0.03599" units="cm"/>
      <inkml:brushProperty name="height" value="0.03599" units="cm"/>
      <inkml:brushProperty name="color" value="#00BFF3"/>
    </inkml:brush>
  </inkml:definitions>
  <inkml:trace contextRef="#ctx0" brushRef="#br0">6000 9850 611,'-24'-24'5,"4"4"9,3 3 10,3 3 9,1 7 6,1 14 2,-1 11 1,1 14 2,1 10-3,3 9-8,3 10-7,4 10-8,1 11-5,0 17-4,0 15-4,0 16-3,-2 15-6,-3 16-5,-3 15-6,-2 17-6,-1 5-6,3-3-4,3-3-6,4-2-4,1-12-1,0-19 4,0-18 4,0-19 4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4:38"/>
    </inkml:context>
    <inkml:brush xml:id="br0">
      <inkml:brushProperty name="width" value="0.04196" units="cm"/>
      <inkml:brushProperty name="height" value="0.04196" units="cm"/>
      <inkml:brushProperty name="color" value="#00BFF3"/>
    </inkml:brush>
  </inkml:definitions>
  <inkml:trace contextRef="#ctx0" brushRef="#br0">4650 9150 524,'-22'-182'9,"6"39"4,7 36 3,6 39 3,1 18 3,-3 0 2,-3 0 1,-2 0 2,-1-2-1,3-3-1,3-3-1,4-2-3,4-1-1,6 3-2,7 3-2,6 4-2,3 2-1,0 4-1,0 3-1,0 3-1,4 7-2,10 14-1,10 11-2,9 14 0,1 13-2,-6 16 0,-6 15-1,-6 17 0,-2 10-1,3 6-2,3 7-3,4 6-2,-1 1-1,-3-3-1,-3-3-1,-2-2-1,-6-8 0,-6-8 0,-6-10 1,-6-9-1,-6-24 1,-2-37 0,-3-38 1,-3-37 1,-6-27-1,-5-16-1,-7-15-1,-5-15-2,-1-6 0,6 7 0,7 6 1,6 7 0,3 7-1,0 9-1,0 10-1,0 10-3,0 8 4,0 10 7,0 10 8,0 9 6,0 9 5,0 9 2,0 10 1,0 10 2,4 0 2,10-5 3,10-7 3,9-5 2,6 2 0,3 13-5,3 12-4,4 13-3,2 6-3,4 0-1,3 0-1,3 0-1,4 3-1,7 6-1,6 7 0,7 6 0,2 1-2,1-3 0,-1-3-3,1-2-1,-1-3-1,1 1-4,-1-1-2,1 1-3,-7-3-5,-12-2-7,-13-3-6,-12-3-9,-9-1-2,-2 4-1,-3 3 1,-3 3 0,-9 3-1,-11 3-4,-14 3-4,-11 4-3,-7-1 3,0-3 9,0-3 10,0-2 9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4:38"/>
    </inkml:context>
    <inkml:brush xml:id="br0">
      <inkml:brushProperty name="width" value="0.04154" units="cm"/>
      <inkml:brushProperty name="height" value="0.04154" units="cm"/>
      <inkml:brushProperty name="color" value="#00BFF3"/>
    </inkml:brush>
  </inkml:definitions>
  <inkml:trace contextRef="#ctx0" brushRef="#br0">5950 7400 529,'140'-110'95,"-18"32"-19,-19 31-19,-18 32-18,-15 18-12,-9 6-3,-10 7-5,-8 6-3,-9 7-2,-6 10-1,-6 10 1,-6 9-1,-12 4-3,-15 1-9,-15-1-8,-16 1-8,-12 1-4,-5 3 3,-7 3 1,-5 4 3,-3-4-2,4-9-4,3-10-5,3-8-5,4-8 0,7-2 3,6-3 5,7-3 3,13-7 8,22-9 10,22-10 11,23-8 10,13-8 5,6-2-4,7-3-1,6-3-4,3-1-1,0 4-1,0 3-1,0 3 0,-4 4-1,-5 7-1,-7 6-1,-5 7-1,-9 5 0,-9 7-2,-10 6 0,-8 7-1,-9 2-1,-6 1-1,-6-1 0,-6 1 0,-12 7-1,-15 16-1,-15 15 0,-16 17 0,-10 7-2,-3 0-3,-3 0-1,-2 0-3,-5-4-3,-2-5-5,-3-7-5,-3-5-5,4-11-8,13-11-10,12-14-10,13-11-10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4:39"/>
    </inkml:context>
    <inkml:brush xml:id="br0">
      <inkml:brushProperty name="width" value="0.0323" units="cm"/>
      <inkml:brushProperty name="height" value="0.0323" units="cm"/>
      <inkml:brushProperty name="color" value="#00BFF3"/>
    </inkml:brush>
  </inkml:definitions>
  <inkml:trace contextRef="#ctx0" brushRef="#br0">6550 9500 681,'-24'-24'4,"4"4"9,3 3 8,3 3 10,10 3 3,20 3 0,18 3-1,20 4 0,10-1-2,3-3-6,3-3-3,4-2-6,-1-1-4,-3 3-5,-3 3-4,-2 4-6,-5 2-2,-2 4-2,-3 3-2,-3 3 0,-6 1-2,-5 1-1,-7-1 0,-5 1-2,-6 1 1,-3 3 1,-3 3 1,-2 4 1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4:48"/>
    </inkml:context>
    <inkml:brush xml:id="br0">
      <inkml:brushProperty name="width" value="0.03029" units="cm"/>
      <inkml:brushProperty name="height" value="0.03029" units="cm"/>
      <inkml:brushProperty name="color" value="#00BFF3"/>
    </inkml:brush>
  </inkml:definitions>
  <inkml:trace contextRef="#ctx0" brushRef="#br0">8700 7850 726,'-111'68'59,"28"-11"-13,28-14-13,29-11-13,11-1-6,-2 13 0,-3 12 0,-3 13 0,-1 12 0,4 13-1,3 12-2,3 13 0,1 1-4,1-9-4,-1-10-4,1-8-4,1-4-4,3 3-3,3 3-3,4 4-3,5-7-3,10-16-3,10-15-4,9-15-3,4-14-1,1-8 2,-1-10 2,1-9 2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4:49"/>
    </inkml:context>
    <inkml:brush xml:id="br0">
      <inkml:brushProperty name="width" value="0.04145" units="cm"/>
      <inkml:brushProperty name="height" value="0.04145" units="cm"/>
      <inkml:brushProperty name="color" value="#00BFF3"/>
    </inkml:brush>
  </inkml:definitions>
  <inkml:trace contextRef="#ctx0" brushRef="#br0">8650 9600 530,'25'-72'28,"0"6"-5,0 7-4,0 6-5,0 6-4,0 6-1,0 7-3,0 6-1,0 4-2,0 4 0,0 3 0,0 3-1,1 10 2,4 20 1,3 18 3,3 20 2,-2 5 2,-6-6-1,-6-6 1,-6-6-1,-2-2 1,3 3 0,3 3-1,4 4 1,1-3-1,0-5-1,0-7-2,0-5 0,-2-4-2,-3 0-2,-3 0-1,-2 0-1,0-11-4,7-22-5,6-22-5,7-21-5,-3-18-2,-8-12 3,-10-13 2,-9-12 2,-5-9 2,0-2-2,0-3 0,0-3-1,0 5 0,0 17 3,0 15 3,0 16 1,0 5 3,0-2 1,0-3 3,0-3 1,0 1 2,0 6 2,0 7 2,0 6 3,0 6 0,0 6-1,0 7-2,0 6-1,3 3 1,6 0 5,7 0 3,6 0 4,4 0 2,4 0-1,3 0 1,3 0-1,3 3-1,3 6-2,3 7-3,4 6-1,2 3-1,4 0-1,3 0 1,3 0-1,3 0-1,3 0-3,3 0-3,4 0-2,1 0-2,0 0 0,0 0 0,0 0 0,1 0-1,4 0-1,3 0-3,3 0-1,-2-2-3,-6-3-3,-6-3-4,-6-2-4,-7-1-6,-6 3-11,-6 3-11,-6 4-10,-13 2-4,-19 4 4,-18 3 3,-19 3 3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4:50"/>
    </inkml:context>
    <inkml:brush xml:id="br0">
      <inkml:brushProperty name="width" value="0.0385" units="cm"/>
      <inkml:brushProperty name="height" value="0.0385" units="cm"/>
      <inkml:brushProperty name="color" value="#00BFF3"/>
    </inkml:brush>
  </inkml:definitions>
  <inkml:trace contextRef="#ctx0" brushRef="#br0">10350 8350 571,'-38'1'7,"26"4"16,24 3 15,26 3 14,13 1 2,4 1-11,3-1-12,3 1-12,-2 1-7,-6 3-4,-6 3-2,-6 4-4,-6 2-1,-2 4 3,-3 3 1,-3 3 3,-9 6-3,-11 9-7,-14 10-6,-11 10-7,-12 2-2,-9-3 2,-10-3 1,-8-2 2,-8-3 2,-2 1 2,-3-1 3,-3 1 2,-1-4 2,4-6 3,3-6 2,3-6 2,4-7 3,7-6 1,6-6 3,7-6 1,13-6 3,22-2 4,22-3 5,23-3 4,13-6-1,6-5-8,7-7-8,6-5-8,1-4-5,-3 0-6,-3 0-4,-2 0-6,-3 1-4,1 4-4,-1 3-4,1 3-4,-3 3-1,-2 3 4,-3 3 3,-3 4 5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4:50"/>
    </inkml:context>
    <inkml:brush xml:id="br0">
      <inkml:brushProperty name="width" value="0.04294" units="cm"/>
      <inkml:brushProperty name="height" value="0.04294" units="cm"/>
      <inkml:brushProperty name="color" value="#00BFF3"/>
    </inkml:brush>
  </inkml:definitions>
  <inkml:trace contextRef="#ctx0" brushRef="#br0">12000 8900 512,'1'-47'2,"4"6"3,3 7 3,3 6 4,1-1 1,1-5 0,-1-7 0,1-5 0,-3-3-1,-2 4 0,-3 3-1,-3 3-2,-2 3 1,0 3 0,0 3 1,0 4 0,-2 1 0,-3 0 3,-3 0 0,-2 0 3,-6 3 0,-6 6-1,-6 7 0,-6 6 0,-4 7 0,1 10-1,-1 10-1,1 9 0,-3 10-1,-2 14 0,-3 11-2,-3 14-1,1 5-2,6 1 0,7-1-1,6 1-2,4-4 0,4-6-2,3-6-1,3-6-1,1-2-1,1 3-1,-1 3 1,1 4-2,1-4 1,3-9-2,3-10-1,4-8 0,10-14-4,19-15-6,19-15-7,19-16-5,7-21-2,-3-24 2,-3-26 2,-2-24 2,-6-9 0,-6 10 1,-6 10-1,-6 9-1,-6 10 4,-2 14 6,-3 11 7,-3 14 6,-7 14 11,-9 20 14,-10 18 15,-8 20 14,-4 11 2,3 7-10,3 6-9,4 7-10,4 2-7,6 1-4,7-1-3,6 1-4,4-4-3,4-6-1,3-6-3,3-6-3,-1-4-3,-2 1-7,-3-1-5,-3 1-6,-1-4-13,4-6-19,3-6-19,3-6-19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57"/>
    </inkml:context>
    <inkml:brush xml:id="br0">
      <inkml:brushProperty name="width" value="0.04466" units="cm"/>
      <inkml:brushProperty name="height" value="0.04466" units="cm"/>
      <inkml:brushProperty name="color" value="#F2395B"/>
    </inkml:brush>
  </inkml:definitions>
  <inkml:trace contextRef="#ctx0" brushRef="#br0">54600 13850 492,'20'-54'28,"-9"45"17,-10 43 16,-8 45 18,-3 27 1,7 13-14,6 12-14,7 13-15,2 13-11,1 17-7,-1 15-8,1 16-7,-3 29-9,-2 44-8,-3 44-9,-3 44-8,1 15-9,6-12-9,7-13-9,6-12-8,-1-43-1,-5-71 7,-7-72 7,-5-72 6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4:50"/>
    </inkml:context>
    <inkml:brush xml:id="br0">
      <inkml:brushProperty name="width" value="0.04127" units="cm"/>
      <inkml:brushProperty name="height" value="0.04127" units="cm"/>
      <inkml:brushProperty name="color" value="#00BFF3"/>
    </inkml:brush>
  </inkml:definitions>
  <inkml:trace contextRef="#ctx0" brushRef="#br0">12600 6950 533,'159'95'66,"-31"-9"-9,-31-10-9,-31-8-11,-16-6-6,0 1-3,0-1-3,0 1-3,-2 1-3,-3 3-1,-3 3-2,-2 4-2,-6 7-1,-6 13 0,-6 12-2,-6 13 0,-10 7-1,-12 4-1,-13 3-1,-12 3 0,-13 1-6,-12 1-8,-13-1-11,-12 1-9,-12-3-7,-8-2-3,-10-3-5,-9-3-3,4-15 0,19-24 5,19-26 3,19-24 4,12-15 2,6-3-2,7-3-2,6-2-2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4:51"/>
    </inkml:context>
    <inkml:brush xml:id="br0">
      <inkml:brushProperty name="width" value="0.04078" units="cm"/>
      <inkml:brushProperty name="height" value="0.04078" units="cm"/>
      <inkml:brushProperty name="color" value="#00BFF3"/>
    </inkml:brush>
  </inkml:definitions>
  <inkml:trace contextRef="#ctx0" brushRef="#br0">13300 5150 539,'46'-22'99,"-5"6"-21,-7 7-22,-5 6-20,0 3-12,10 0 0,10 0-1,9 0-1,1 3-3,-6 6-3,-6 7-4,-6 6-4,-6 4-3,-2 4-1,-3 3-2,-3 3-1,-6 3-1,-5 3-3,-7 3-1,-5 4-1,-11 2-3,-11 4-4,-14 3-2,-11 3-4,-7-1-1,0-2 4,0-3 3,0-3 2,3-6 2,6-5 2,7-7 1,6-5 2,4-4 4,4 0 6,3 0 7,3 0 7,7 0 1,14 0-3,11 0-3,14 0-3,7-2-2,3-3 0,3-3-1,4-2-1,2-5-1,4-2-2,3-3-2,3-3-3,1-6-7,1-5-14,-1-7-13,1-5-15,-4-4-3,-6 0 4,-6 0 4,-6 0 6,-4 0 0,1 0-2,-1 0-4,1 0-3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4:52"/>
    </inkml:context>
    <inkml:brush xml:id="br0">
      <inkml:brushProperty name="width" value="0.0391" units="cm"/>
      <inkml:brushProperty name="height" value="0.0391" units="cm"/>
      <inkml:brushProperty name="color" value="#00BFF3"/>
    </inkml:brush>
  </inkml:definitions>
  <inkml:trace contextRef="#ctx0" brushRef="#br0">8750 7600 562,'-25'26'91,"0"4"-20,0 3-18,0 3-20,-2 4-10,-3 7-3,-3 6-2,-2 7-2,-1 4-1,3 3-2,3 3-2,4 4-1,2 5 0,4 10 1,3 10 1,3 9 1,3 4-2,3 1-6,3-1-4,4 1-4,1-1-5,0 1-5,0-1-2,0 1-5,7-7-5,17-12-5,15-13-7,16-12-5,5-13-4,-2-12-4,-3-13-3,-3-12-4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5:03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42325 1875 333,'157'63'167,"51"46"-1,50 47 1,49 47 0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5:04"/>
    </inkml:context>
    <inkml:brush xml:id="br0">
      <inkml:brushProperty name="width" value="0.04427" units="cm"/>
      <inkml:brushProperty name="height" value="0.04427" units="cm"/>
      <inkml:brushProperty name="color" value="#00BFF3"/>
    </inkml:brush>
  </inkml:definitions>
  <inkml:trace contextRef="#ctx0" brushRef="#br0">43000 550 496,'6'-90'26,"13"23"1,12 22-1,13 22 1,4 10-1,-3 1-1,-3-1-3,-2 1-1,2 4-2,9 9-2,10 10 0,10 10-2,0 7-1,-5 6-1,-7 7 0,-5 6-1,-8-1-2,-5-5-2,-7-7-3,-5-5-3,-4-4-1,0 0-1,0 0-1,0 0 0,-4 1-1,-5 4 1,-7 3 0,-5 3 0,-4 4 0,0 7-1,0 6-1,0 7-2,-7 2 1,-11 1 0,-14-1 1,-11 1 0,-11-3 1,-5-2-2,-7-3 0,-5-3-1,-6-2 0,-3 0-2,-3 0 0,-2 0-1,-1-4 0,3-5 1,3-7 1,4-5 1,5-4 1,10 0 2,10 0 2,9 0 2,6-2 2,3-3 4,3-3 3,4-2 4,5 0 1,10 7 0,10 6 1,9 7 0,7-1-1,7-6-2,6-6-2,7-6-2,10-4 1,16 1 1,15-1 1,17 1 3,3-3-2,-5-2-2,-7-3-2,-5-3-4,-4-2-1,0 0-2,0 0-1,0 0-1,-2 0-1,-3 0-2,-3 0-2,-2 0-1,-5 0-2,-2 0-2,-3 0-3,-3 0-1,-4 0-2,-3 0 1,-3 0-1,-2 0 0,-15 1-5,-25 4-11,-25 3-10,-25 3-10,-10 1-4,7 1 1,6-1 0,7 1 2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5:05"/>
    </inkml:context>
    <inkml:brush xml:id="br0">
      <inkml:brushProperty name="width" value="0.03805" units="cm"/>
      <inkml:brushProperty name="height" value="0.03805" units="cm"/>
      <inkml:brushProperty name="color" value="#00BFF3"/>
    </inkml:brush>
  </inkml:definitions>
  <inkml:trace contextRef="#ctx0" brushRef="#br0">39250 3800 578,'-40'0'9,"23"0"17,22 0 19,22 0 18,13-2 3,7-3-11,6-3-12,7-2-11,4-3-9,3 1-5,3-1-7,4 1-6,5-1-3,10 1 0,10-1 0,9 1-1,7 1 0,7 3 1,6 3 0,7 4 0,4-1 0,3-3 0,3-3 1,4-2-1,2-3 0,4 1-2,3-1-1,3 1-1,3-4-1,3-6 0,3-6 2,4-6 0,-3-4 1,-5 1-1,-7-1 0,-5 1 0,-8 1-1,-5 3-1,-7 3-2,-5 4-1,-6 2 0,-3 4 2,-3 3 0,-2 3 2,0 1 1,7 1 0,6-1-1,7 1 1,2 2 0,1 7 0,-1 6 0,1 7 0,-3 2-2,-2 1 0,-3-1-3,-3 1-1,1-3-2,6-2 0,7-3-1,6-3-1,4-2-1,4 0 1,3 0-1,3 0 1,-1-5 0,-2-9-2,-3-10-1,-3-8-1,1-9-1,6-6 0,7-6 0,6-6 0,-4-2-3,-11 3-4,-14 3-6,-11 4-5,-20 5 0,-24 10 7,-26 10 7,-24 9 6,-13 4 3,0 1-1,0-1 0,0 1 0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5:08"/>
    </inkml:context>
    <inkml:brush xml:id="br0">
      <inkml:brushProperty name="width" value="0.03423" units="cm"/>
      <inkml:brushProperty name="height" value="0.03423" units="cm"/>
      <inkml:brushProperty name="color" value="#00BFF3"/>
    </inkml:brush>
  </inkml:definitions>
  <inkml:trace contextRef="#ctx0" brushRef="#br0">41000 5850 642,'-47'3'5,"6"6"8,7 7 10,6 6 8,1 7 5,-3 10-1,-3 10 0,-2 9 0,-3 4-3,1 1-3,-1-1-4,1 1-3,1 2-5,3 7-5,3 6-5,4 7-6,1 0-3,0-2 0,0-3 1,0-3 0,1-1-1,4 4-1,3 3-3,3 3-1,4-1-1,7-2 2,6-3 0,7-3 1,4-2-1,3 0 0,3 0-3,4 0-1,4-4-2,6-5-5,7-7-5,6-5-3,6-9-5,6-9-2,7-10-3,6-8-4,-4-9 1,-11-6 2,-14-6 4,-11-6 2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5:08"/>
    </inkml:context>
    <inkml:brush xml:id="br0">
      <inkml:brushProperty name="width" value="0.0366" units="cm"/>
      <inkml:brushProperty name="height" value="0.0366" units="cm"/>
      <inkml:brushProperty name="color" value="#00BFF3"/>
    </inkml:brush>
  </inkml:definitions>
  <inkml:trace contextRef="#ctx0" brushRef="#br0">41400 7050 601,'262'-46'126,"-24"10"-29,-26 10-29,-24 9-29,-12 2-17,4-2-4,3-3-4,3-3-4,-8-1-6,-19 4-4,-18 3-7,-19 3-4,-13 1-6,-6 1-5,-6-1-3,-6 1-5,-9-1-3,-8 1 1,-10-1-1,-9 1 0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5:08"/>
    </inkml:context>
    <inkml:brush xml:id="br0">
      <inkml:brushProperty name="width" value="0.03623" units="cm"/>
      <inkml:brushProperty name="height" value="0.03623" units="cm"/>
      <inkml:brushProperty name="color" value="#00BFF3"/>
    </inkml:brush>
  </inkml:definitions>
  <inkml:trace contextRef="#ctx0" brushRef="#br0">43050 7250 607,'-52'50'106,"-3"0"-24,-3 0-24,-2 0-25,-3 0-14,1 0-2,-1 0-4,1 0-2,-1 0-2,1 0-1,-1 0-1,1 0-1,2-2 0,7-3-2,6-3 1,7-2-1,0-1-2,-2 3 0,-3 3-1,-3 4-2,1-3-1,6-5 0,7-7-2,6-5 0,18-8-1,32-5-1,31-7 0,32-5-1,16-9 1,4-9 3,3-10 4,3-8 2,4-6 2,7 1 0,6-1-1,7 1 0,-4 2-1,-12 7 1,-13 6-1,-12 7 1,-9 4-4,-2 3-8,-3 3-8,-3 4-7,-7 1-7,-9 0-5,-10 0-6,-8 0-5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5:09"/>
    </inkml:context>
    <inkml:brush xml:id="br0">
      <inkml:brushProperty name="width" value="0.0412" units="cm"/>
      <inkml:brushProperty name="height" value="0.0412" units="cm"/>
      <inkml:brushProperty name="color" value="#00BFF3"/>
    </inkml:brush>
  </inkml:definitions>
  <inkml:trace contextRef="#ctx0" brushRef="#br0">43300 7350 533,'-47'1'3,"6"4"5,7 3 6,6 3 5,4 3 8,4 3 10,3 3 12,3 4 10,3 5 1,3 10-11,3 10-11,4 9-10,2 9-6,4 9-5,3 10-3,3 10-4,-1 16-3,-2 26-3,-3 24-3,-3 26-1,-4 15-5,-3 6-4,-3 7-4,-2 6-5,-6-4-7,-6-11-8,-6-14-10,-6-11-8,1-23-2,9-31 8,10-31 8,10-31 8,2-20 2,-3-5-2,-3-7-4,-2-5-2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07"/>
    </inkml:context>
    <inkml:brush xml:id="br0">
      <inkml:brushProperty name="width" value="0.05719" units="cm"/>
      <inkml:brushProperty name="height" value="0.05719" units="cm"/>
      <inkml:brushProperty name="color" value="#F2395B"/>
    </inkml:brush>
  </inkml:definitions>
  <inkml:trace contextRef="#ctx0" brushRef="#br0">79706 22913 384,'22'-15'1,"-1"2"1,-3 2 1,-1 3 2,-1 1 1,-1 2 0,1 2 1,0 2-1,-2 1 1,-1 2 0,-3 0 0,-1 2 1,-1 0-1,-2 2 2,-1 0 1,0 1 0,-2 1 2,-1 0 4,0 0 2,-1 0 4,-1 0 1,0 1 2,0 1 1,0 2 2,0 0-1,0 1 0,0 1-2,0 1 0,0 2-2,0 1 2,0 3-1,0 2 1,0 0 0,0 2-3,0 1-2,0 1-2,0 1-2,0 1-4,0 1-2,0 1-4,0 0-2,0 0 0,0 0-1,0 1 0,0-3-2,0-2-5,0-3-3,0-3-3,-2-2-7,0-3-9,-3-1-7,-2-2-10,-1-5-1,0-6 6,1-8 5,-1-6 6,-1-6 3,0-5 0,-1-5 0,-1-5 0,-2-1 2,-2 0 1,-1 1 3,-3 2 1,1 1 2,1 5 2,2 3 2,3 5 1,1 1 2,2 2 2,2 1 4,3 1 1,2 1 5,4 2 4,3 2 5,5 3 5,3-1 2,1 0 0,3-2 0,2 0 0,-1 0-2,-1 2-1,-3 2-3,-1 3-1,-2 1-5,-2 5-5,-3 4-5,-1 4-6,-4 3-3,-6 5 0,-5 3 1,-7 5 0,-3 0 1,-3 0 3,-1-1 2,-2-1 2,-1-2 1,1-3 0,1-3 0,1-3 0,2-3 2,3-3 4,3-2 5,3-4 5,5-3 0,8-4-4,8-4-3,7-4-4,6-1-7,1-1-9,3 0-10,1 1-10,-1-1-6,-3 2-3,-5 1-2,-3 0-2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57"/>
    </inkml:context>
    <inkml:brush xml:id="br0">
      <inkml:brushProperty name="width" value="0.05178" units="cm"/>
      <inkml:brushProperty name="height" value="0.05178" units="cm"/>
      <inkml:brushProperty name="color" value="#F2395B"/>
    </inkml:brush>
  </inkml:definitions>
  <inkml:trace contextRef="#ctx0" brushRef="#br0">55650 13200 424,'25'-86'73,"0"28"-11,0 28-11,0 29-12,-4 21-8,-5 16-5,-7 15-7,-5 17-5,-6 7-5,-3 0-5,-3 0-6,-2 0-4,-3-5-4,1-9-2,-1-10-2,1-8-2,4-9 0,9-6 0,10-6 2,10-6 1,5-6 2,4-2 1,3-3 3,3-3 2,-2 2 1,-6 10-1,-6 10 0,-6 9-1,-10 7 1,-12 7 0,-13 6 0,-12 7 2,-9 4 1,-2 3 6,-3 3 3,-3 4 5,1-3 3,6-5 3,7-7 2,6-5 2,15-8 0,26-5-4,24-7-5,26-5-3,8-9-4,-5-9-3,-7-10-4,-5-8-2,-6-4-2,-3 3 3,-3 3 0,-2 4 2,-3 1 5,1 0 6,-1 0 8,1 0 8,-7 9 1,-12 19-3,-13 19-3,-12 19-4,-12 7-2,-8-3-2,-10-3-2,-9-2-2,-5-1 0,0 3 0,0 3 0,0 4 0,3-4 1,6-9-2,7-10-1,6-8-1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5:10"/>
    </inkml:context>
    <inkml:brush xml:id="br0">
      <inkml:brushProperty name="width" value="0.04409" units="cm"/>
      <inkml:brushProperty name="height" value="0.04409" units="cm"/>
      <inkml:brushProperty name="color" value="#00BFF3"/>
    </inkml:brush>
  </inkml:definitions>
  <inkml:trace contextRef="#ctx0" brushRef="#br0">41850 6100 498,'-44'-4'53,"13"-5"-10,12-7-10,13-5-9,6-8-7,0-5-1,0-7-3,0-5-2,1-8-1,4-5-3,3-7-3,3-5-1,3 2-3,3 13-1,3 12-1,4 13-2,-1 6 1,-3 0 0,-3 0 1,-2 0 0,5 9 3,16 19 2,15 19 3,17 19 2,5 12 2,-3 6-2,-3 7 0,-2 6-2,-8 1 0,-8-3-1,-10-3-1,-9-2 0,-5-6-1,0-6-2,0-6 1,0-6-2,-4-18-3,-5-28-5,-7-28-5,-5-27-5,-6-20-3,-3-9 3,-3-10 2,-2-8 2,-3-14 0,1-15 2,-1-15 0,1-16 0,1 1 2,3 19 3,3 19 2,4 19 2,4 13 4,6 10 3,7 10 4,6 9 3,4 10 3,4 14 5,3 11 4,3 14 3,4 7 2,7 3 0,6 3-2,7 4 0,4 2-2,3 4 0,3 3-1,4 3 0,2 3-3,4 3-2,3 3-4,3 4-2,-1 1-3,-2 0-2,-3 0-3,-3 0-1,-2-4-2,0-5-3,0-7-3,0-5-2,-2-4-3,-3 0-5,-3 0-5,-2 0-4,-15 3-12,-25 6-17,-25 7-18,-25 6-17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5:10"/>
    </inkml:context>
    <inkml:brush xml:id="br0">
      <inkml:brushProperty name="width" value="0.04071" units="cm"/>
      <inkml:brushProperty name="height" value="0.04071" units="cm"/>
      <inkml:brushProperty name="color" value="#00BFF3"/>
    </inkml:brush>
  </inkml:definitions>
  <inkml:trace contextRef="#ctx0" brushRef="#br0">43250 4700 540,'115'25'101,"-18"0"-21,-19 0-23,-18 0-21,-18 6-15,-16 13-8,-15 12-6,-15 13-8,-17 4-3,-15-3-2,-15-3-2,-16-2 0,-7-8-3,4-8-1,3-10-2,3-9-3,6-9 2,9-5 4,10-7 5,10-5 4,13-4 3,19 0 4,19 0 3,19 0 4,13 0 0,10 0-1,10 0 0,9 0-2,2 0-1,-2 0 0,-3 0-1,-3 0-1,-7 4 1,-9 10 1,-10 10 1,-8 9 1,-9 6 0,-6 3 0,-6 3-1,-6 4-1,-12 4 1,-15 6-1,-15 7 2,-16 6-1,-12 3 0,-5 0 0,-7 0-1,-5 0 0,-4-2-1,0-3-2,0-3 0,0-2-1,3-8-6,6-8-10,7-10-10,6-9-10,7-12-12,10-11-13,10-14-13,9-11-13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5:11"/>
    </inkml:context>
    <inkml:brush xml:id="br0">
      <inkml:brushProperty name="width" value="0.04784" units="cm"/>
      <inkml:brushProperty name="height" value="0.04784" units="cm"/>
      <inkml:brushProperty name="color" value="#00BFF3"/>
    </inkml:brush>
  </inkml:definitions>
  <inkml:trace contextRef="#ctx0" brushRef="#br0">45500 7150 459,'-24'45'2,"4"-9"1,3-10 4,3-8 2,7-15 5,14-19 9,11-18 8,14-19 8,3-8 1,-2 3-9,-3 3-9,-3 4-9,-4 4-6,-3 6-3,-3 7-4,-2 6-3,0 4-1,7 4 5,6 3 4,7 3 5,0 7 1,-2 14 1,-3 11 1,-3 14 0,-1 8 1,4 7-1,3 6 0,3 7 0,1 2 0,1 1-1,-1-1-1,1 1 1,-4-4-2,-6-6-2,-6-6 0,-6-6-3,-4-18-3,1-28-8,-1-28-7,1-27-6,-3-11-3,-2 10 3,-3 10 4,-3 9 3,-2-1 1,0-8 1,0-10 0,0-9 0,-2-9 1,-3-5-1,-3-7-1,-2-5-1,-1-11 1,3-11 0,3-14 2,4-11 0,1 3 1,0 23 0,0 22 2,0 22 1,0 15 2,0 9 4,0 10 4,0 10 4,4 5 5,10 4 10,10 3 8,9 3 10,7 3 1,7 3-6,6 3-6,7 4-5,4-1-4,3-3-4,3-3-2,4-2-3,1-1-3,0 3-2,0 3-2,0 4-2,0-1-2,0-3-5,0-3-3,0-2-4,-2-1-3,-3 3 0,-3 3-2,-2 4-1,-6-1-8,-6-3-15,-6-3-15,-6-2-16,-12 0-4,-15 7 8,-15 6 8,-16 7 7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5:12"/>
    </inkml:context>
    <inkml:brush xml:id="br0">
      <inkml:brushProperty name="width" value="0.03944" units="cm"/>
      <inkml:brushProperty name="height" value="0.03944" units="cm"/>
      <inkml:brushProperty name="color" value="#00BFF3"/>
    </inkml:brush>
  </inkml:definitions>
  <inkml:trace contextRef="#ctx0" brushRef="#br0">46700 6050 557,'96'0'7,"-5"0"14,-7 0 13,-5 0 14,-3 3 4,4 6-6,3 7-5,3 6-7,-5 3-4,-12 0-5,-13 0-4,-12 0-5,-12 3-4,-8 6-5,-10 7-4,-9 6-5,-10 6-2,-9 6 0,-10 7 1,-8 6-1,-14 1-1,-15-3-1,-15-3-2,-16-2-3,-5-5 1,6-2 0,7-3 0,6-3 2,7-7 1,10-9 4,10-10 3,9-8 3,15-8 5,22-2 5,22-3 6,23-3 5,14-4 1,10-3-6,10-3-4,9-2-5,4-3-6,1 1-6,-1-1-7,1 1-7,-1-3-6,1-2-5,-1-3-6,1-3-5,-7-1-2,-12 4 0,-13 3 1,-12 3 0,-9 1 1,-2 1-1,-3-1 0,-3 1 0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5:16"/>
    </inkml:context>
    <inkml:brush xml:id="br0">
      <inkml:brushProperty name="width" value="0.03959" units="cm"/>
      <inkml:brushProperty name="height" value="0.03959" units="cm"/>
      <inkml:brushProperty name="color" value="#00BFF3"/>
    </inkml:brush>
  </inkml:definitions>
  <inkml:trace contextRef="#ctx0" brushRef="#br0">49150 5900 555,'45'-27'6,"-9"-3"13,-10-3 11,-8-2 12,-8-3 2,-2 1-11,-3-1-11,-3 1-9,-2 1-7,0 3-1,0 3-1,0 4-1,0 1-3,0 0-6,0 0-5,0 0-5,-5 3-1,-9 6 4,-10 7 5,-8 6 5,-6 6 3,1 6 5,-1 7 4,1 6 3,-1 7 3,1 10-1,-1 10 0,1 9-1,-1 6 0,1 3-1,-1 3-1,1 4-1,1 2 0,3 4 1,3 3 1,4 3 1,1-1 0,0-2 1,0-3-1,0-3-1,3-6 1,6-5-1,7-7-1,6-5 1,7-9-4,10-9-7,10-10-5,9-8-7,7-14-5,7-15-3,6-15-3,7-16-2,2-16-3,1-16 0,-1-15-1,1-15 0,-6-1 1,-8 16 4,-10 15 2,-9 17 4,-7 10 4,-3 6 7,-3 7 5,-2 6 7,-5 12 10,-2 19 12,-3 19 13,-3 19 12,-2 9 0,0 0-10,0 0-11,0 0-11,3 0-7,6 0-5,7 0-4,6 0-4,3-4-4,0-5-6,0-7-6,0-5-5,0-4-7,0 0-9,0 0-8,0 0-9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5:16"/>
    </inkml:context>
    <inkml:brush xml:id="br0">
      <inkml:brushProperty name="width" value="0.04329" units="cm"/>
      <inkml:brushProperty name="height" value="0.04329" units="cm"/>
      <inkml:brushProperty name="color" value="#00BFF3"/>
    </inkml:brush>
  </inkml:definitions>
  <inkml:trace contextRef="#ctx0" brushRef="#br0">49550 4700 508,'50'0'35,"0"0"-5,0 0-4,0 0-5,4 4-1,10 10 3,10 10 3,9 9 2,2 7 0,-2 7-2,-3 6-2,-3 7-2,-6 4-1,-5 3 0,-7 3-1,-5 4 1,-6 4-2,-3 6-1,-3 7-2,-2 6-2,-9 7-2,-12 10-3,-13 10-2,-12 9-4,-13 2-2,-12-2-1,-13-3-2,-12-3-1,-21-1-6,-28 4-7,-28 3-8,-27 3-7,-1-13-5,28-28 1,28-28-2,29-27 1,15-15-4,3 0-6,3 0-7,4 0-6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5:16"/>
    </inkml:context>
    <inkml:brush xml:id="br0">
      <inkml:brushProperty name="width" value="0.04176" units="cm"/>
      <inkml:brushProperty name="height" value="0.04176" units="cm"/>
      <inkml:brushProperty name="color" value="#00BFF3"/>
    </inkml:brush>
  </inkml:definitions>
  <inkml:trace contextRef="#ctx0" brushRef="#br0">45650 4850 526,'-74'4'9,"4"10"15,3 10 18,3 9 15,3 12 5,3 16-8,3 15-8,4 17-9,4 14-6,6 17-5,7 15-6,6 16-4,4 5-4,4-2 0,3-3-2,3-3-1,4-6-3,7-5-5,6-7-6,7-5-4,7-8-4,9-5-5,10-7-3,10-5-5,14-11-3,23-11-5,22-14-4,22-11-4,7-14-1,-6-11 5,-6-14 4,-6-11 3,-9-11 2,-8-5-1,-10-7-1,-9-5-1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5:17"/>
    </inkml:context>
    <inkml:brush xml:id="br0">
      <inkml:brushProperty name="width" value="0.03599" units="cm"/>
      <inkml:brushProperty name="height" value="0.03599" units="cm"/>
      <inkml:brushProperty name="color" value="#00BFF3"/>
    </inkml:brush>
  </inkml:definitions>
  <inkml:trace contextRef="#ctx0" brushRef="#br0">50950 4000 611,'98'-22'56,"-3"6"0,-3 7 0,-2 6-1,-9 7-5,-12 10-10,-13 10-11,-12 9-10,-12 4-6,-8 1-5,-10-1-3,-9 1-3,-9 1-4,-5 3-3,-7 3-2,-5 4-2,-12 4-3,-16 6 0,-15 7 0,-15 6-2,-3-4 1,14-11 2,11-14 1,14-11 3,11-7 3,14 0 8,11 0 7,14 0 6,18-4 1,25-5-8,25-7-6,25-5-7,12-9-8,1-9-8,-1-10-8,1-8-8,-9-3-3,-15 7 2,-15 6 3,-16 7 3,-12 0 0,-5-2-3,-7-3-2,-5-3-3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5:17"/>
    </inkml:context>
    <inkml:brush xml:id="br0">
      <inkml:brushProperty name="width" value="0.03033" units="cm"/>
      <inkml:brushProperty name="height" value="0.03033" units="cm"/>
      <inkml:brushProperty name="color" value="#00BFF3"/>
    </inkml:brush>
  </inkml:definitions>
  <inkml:trace contextRef="#ctx0" brushRef="#br0">48300 2250 725,'78'0'77,"6"0"-17,7 0-17,6 0-16,12-2-10,19-3-4,19-3-4,19-2-3,10-8-2,4-8 1,3-10 1,3-9 1,-7-2-6,-15 6-14,-15 7-13,-16 6-13,-21 4-8,-24 4-2,-26 3-4,-24 3-2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5:19"/>
    </inkml:context>
    <inkml:brush xml:id="br0">
      <inkml:brushProperty name="width" value="0.04081" units="cm"/>
      <inkml:brushProperty name="height" value="0.04081" units="cm"/>
      <inkml:brushProperty name="color" value="#00BFF3"/>
    </inkml:brush>
  </inkml:definitions>
  <inkml:trace contextRef="#ctx0" brushRef="#br0">40350 13850 539,'48'0'147,"-3"0"-35,-3 0-36,-2 0-35,2 0-20,9 0-3,10 0-3,10 0-3,4 0-4,0 0-2,0 0-2,0 0-4,-2 0-2,-3 0-4,-3 0-4,-2 0-3,-5 1-3,-2 4-1,-3 3-1,-3 3-1,-2-1-1,0-2-3,0-3-1,0-3-3,-4-1 0,-5 4 0,-7 3 0,-5 3 1,-8 3-1,-5 3-3,-7 3-2,-5 4-3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58"/>
    </inkml:context>
    <inkml:brush xml:id="br0">
      <inkml:brushProperty name="width" value="0.03616" units="cm"/>
      <inkml:brushProperty name="height" value="0.03616" units="cm"/>
      <inkml:brushProperty name="color" value="#F2395B"/>
    </inkml:brush>
  </inkml:definitions>
  <inkml:trace contextRef="#ctx0" brushRef="#br0">57000 12450 608,'1'92'151,"4"-16"-35,3-15-36,3-15-36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5:20"/>
    </inkml:context>
    <inkml:brush xml:id="br0">
      <inkml:brushProperty name="width" value="0.045" units="cm"/>
      <inkml:brushProperty name="height" value="0.045" units="cm"/>
      <inkml:brushProperty name="color" value="#00BFF3"/>
    </inkml:brush>
  </inkml:definitions>
  <inkml:trace contextRef="#ctx0" brushRef="#br0">40250 15050 488,'29'-22'142,"10"6"-31,10 7-32,9 6-30,2 3-19,-2 0-6,-3 0-4,-3 0-5,-2 0-4,0 0-1,0 0-1,0 0-2,1 0-3,4 0-4,3 0-6,3 0-4,-1 0-3,-2 0-1,-3 0 1,-3 0 0,-4 0 0,-3 0 2,-3 0 0,-2 0 1,-3 0 1,1 0 1,-1 0 0,1 0 1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5:21"/>
    </inkml:context>
    <inkml:brush xml:id="br0">
      <inkml:brushProperty name="width" value="0.04649" units="cm"/>
      <inkml:brushProperty name="height" value="0.04649" units="cm"/>
      <inkml:brushProperty name="color" value="#00BFF3"/>
    </inkml:brush>
  </inkml:definitions>
  <inkml:trace contextRef="#ctx0" brushRef="#br0">43450 13850 473,'56'21'117,"13"-5"-23,12-7-24,13-5-24,15-6-13,19-3-4,19-3-3,19-2-5,18-5-2,19-2-2,19-3-2,19-3-2,4 1-2,-9 6-3,-10 7-3,-8 6-3,-8 3-2,-2 0-3,-3 0-3,-3 0-2,-2 3-2,0 6-1,0 7-1,0 6-1,-5 1 0,-9-3 1,-10-3 1,-8-2 0,-9-3 0,-6 1-3,-6-1-3,-6 1-3,-9-3-1,-8-2-1,-10-3-1,-9-3-1,-7-2 0,-3 0 1,-3 0 1,-2 0 1,-9 0-1,-12 0 0,-13 0 0,-12 0-1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5:21"/>
    </inkml:context>
    <inkml:brush xml:id="br0">
      <inkml:brushProperty name="width" value="0.03838" units="cm"/>
      <inkml:brushProperty name="height" value="0.03838" units="cm"/>
      <inkml:brushProperty name="color" value="#00BFF3"/>
    </inkml:brush>
  </inkml:definitions>
  <inkml:trace contextRef="#ctx0" brushRef="#br0">45350 14950 573,'32'-47'0,"17"6"0,15 7 0,16 6 0,5 6 8,-2 6 16,-3 7 15,-3 6 17,-10 9 0,-16 13-14,-15 12-15,-15 13-15,-14 7-9,-8 4-5,-10 3-3,-9 3-6,-13 1-1,-16 1-2,-15-1-1,-15 1 0,-9-3 0,1-2 4,-1-3 3,1-3 3,7-7 1,16-9-1,15-10 1,17-8-1,17-8 4,23-2 10,22-3 9,22-3 10,15-2 2,9 0-5,10 0-5,10 0-4,0 1-4,-5 4-1,-7 3-2,-5 3-2,-9 4-1,-9 7-1,-10 6-2,-8 7-1,-11 2 1,-8 1 1,-10-1 2,-9 1 2,-13 4 0,-16 9 0,-15 10 0,-15 10 0,-14 2-1,-8-3 1,-10-3-1,-9-2 1,-7-5-2,-3-2-4,-3-3-4,-2-3-4,0-7-5,7-9-7,6-10-7,7-8-7,7-17-6,9-21-5,10-22-5,10-22-4,10-7-1,13 10 5,12 10 5,13 9 4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5:22"/>
    </inkml:context>
    <inkml:brush xml:id="br0">
      <inkml:brushProperty name="width" value="0.03662" units="cm"/>
      <inkml:brushProperty name="height" value="0.03662" units="cm"/>
      <inkml:brushProperty name="color" value="#00BFF3"/>
    </inkml:brush>
  </inkml:definitions>
  <inkml:trace contextRef="#ctx0" brushRef="#br0">45850 10650 600,'-79'143'133,"-5"-11"-34,-7-14-34,-5-11-33,-6-4-19,-3 6-6,-3 7-6,-2 6-5,2-4-3,9-11-1,10-14-2,10-11-1,8-14-1,10-11 1,10-14 0,9-11 1,13-11 1,20-5 6,18-7 5,20-5 4,16-4 4,16 0 3,15 0 2,17 0 3,7 0 0,0 0-2,0 0-1,0 0-2,0 0-3,0 0-3,0 0-4,0 0-5,-4 0-3,-5 0-5,-7 0-6,-5 0-4,-9 1-3,-9 4 0,-10 3-1,-8 3 0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5:22"/>
    </inkml:context>
    <inkml:brush xml:id="br0">
      <inkml:brushProperty name="width" value="0.03758" units="cm"/>
      <inkml:brushProperty name="height" value="0.03758" units="cm"/>
      <inkml:brushProperty name="color" value="#00BFF3"/>
    </inkml:brush>
  </inkml:definitions>
  <inkml:trace contextRef="#ctx0" brushRef="#br0">46000 11150 585,'-25'-22'6,"0"6"11,0 7 12,0 6 11,1 7 5,4 10-4,3 10-2,3 9-3,-4 13-4,-8 20-2,-10 18-5,-9 20-3,-9 14-3,-5 14-4,-7 11-4,-5 14-4,-1 3-6,6-2-10,7-3-9,6-3-10,9-7-7,13-9-6,12-10-6,13-8-7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5:23"/>
    </inkml:context>
    <inkml:brush xml:id="br0">
      <inkml:brushProperty name="width" value="0.04965" units="cm"/>
      <inkml:brushProperty name="height" value="0.04965" units="cm"/>
      <inkml:brushProperty name="color" value="#00BFF3"/>
    </inkml:brush>
  </inkml:definitions>
  <inkml:trace contextRef="#ctx0" brushRef="#br0">46550 12550 443,'-38'-7'3,"26"-11"8,24-14 8,26-11 7,13-6 0,4 4-8,3 3-7,3 3-9,-4 3-3,-8 3 0,-10 3 1,-9 4 0,-4 11 5,4 23 9,3 22 8,3 22 8,-1 13 4,-2 7-4,-3 6-2,-3 7-3,-2-3-3,0-8-4,0-10-4,0-9-3,0-7-3,0-3 1,0-3-1,0-2 0,0-20-4,0-34-9,0-35-8,0-33-10,0-26-3,0-16 0,0-15 1,0-15 0,-4-14 0,-5-8 0,-7-10-1,-5-9 1,-3 7 1,4 26 5,3 24 3,3 26 4,3 15 6,3 6 8,3 7 9,4 6 8,-1 9 5,-3 13 2,-3 12 2,-2 13 2,0 6 0,7 0-2,6 0-2,7 0-2,2 1-2,1 4-1,-1 3 0,1 3 0,4 1-2,9 1 0,10-1-1,10 1-1,4 2-1,0 7-2,0 6-3,0 7-2,1 2-1,4 1-3,3-1-2,3 1-2,-1-3 0,-2-2-2,-3-3 0,-3-3-1,-4-2-2,-3 0-4,-3 0-5,-2 0-5,-6 0-4,-6 0-6,-6 0-6,-6 0-5,-4 0-4,1 0-5,-1 0-3,1 0-5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5:24"/>
    </inkml:context>
    <inkml:brush xml:id="br0">
      <inkml:brushProperty name="width" value="0.04497" units="cm"/>
      <inkml:brushProperty name="height" value="0.04497" units="cm"/>
      <inkml:brushProperty name="color" value="#00BFF3"/>
    </inkml:brush>
  </inkml:definitions>
  <inkml:trace contextRef="#ctx0" brushRef="#br0">48500 10950 489,'-15'20'6,"23"-9"13,22-10 12,22-8 13,13-4 4,7 3-5,6 3-4,7 4-5,-1 2-3,-6 4-3,-6 3-2,-6 3-3,-9 4-3,-8 7-6,-10 6-4,-9 7-6,-10 4-4,-9 3-1,-10 3-3,-8 4-2,-15 4-2,-19 6-3,-18 7-2,-19 6-3,-10 1 0,1-3 3,-1-3 2,1-2 2,5-8 2,14-8 3,11-10 1,14-9 3,19-5 3,29 0 4,28 0 4,28 0 5,14-4 0,0-5-1,0-7-2,0-5-2,-5-3-1,-9 4-1,-10 3-1,-8 3-1,-8 3 0,-2 3 1,-3 3 3,-3 4 1,-7 2 0,-9 4-1,-10 3 0,-8 3-2,-9-4-3,-6-8-9,-6-10-8,-6-9-7,-4-4-3,1 4 2,-1 3 3,1 3 2,-1 1 4,1 1 5,-1-1 5,1 1 5,1 1 3,3 3 1,3 3 1,4 4 1,-4 2-1,-9 4-1,-10 3-3,-8 3-2,-1-1-2,9-2 0,10-3 0,10-3-1,2-4 0,-3-3 1,-3-3-1,-2-2 1,5-8-15,16-8-31,15-10-30,17-9-31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5:25"/>
    </inkml:context>
    <inkml:brush xml:id="br0">
      <inkml:brushProperty name="width" value="0.05003" units="cm"/>
      <inkml:brushProperty name="height" value="0.05003" units="cm"/>
      <inkml:brushProperty name="color" value="#00BFF3"/>
    </inkml:brush>
  </inkml:definitions>
  <inkml:trace contextRef="#ctx0" brushRef="#br0">47950 15700 439,'0'-50'6,"0"0"12,0 0 11,0 0 13,0 0 1,0 0-9,0 0-8,0 0-9,0 0-4,0 0-1,0 0-1,0 0-1,-10 6 1,-18 13 2,-19 12 0,-18 13 2,-9 13 0,4 17-2,3 15 0,3 16-3,1 10 0,1 7 0,-1 6 0,1 7 0,2 2-1,7 1-1,6-1-1,7 1-1,4-3-1,3-2-1,3-3-1,4-3 0,4-6-1,6-5 0,7-7-1,6-5-1,7-11-1,10-11-2,10-14-1,9-11-2,10-14-2,14-11-2,11-14-1,14-11-1,5-12-4,1-9-3,-1-10-5,1-8-4,-6-4 0,-8 3 2,-10 3 3,-9 4 3,-10 5 2,-9 10 3,-10 10 3,-8 9 4,-8 17 10,-2 25 22,-3 25 19,-3 25 22,-2 10 3,0-2-13,0-3-12,0-3-13,0-2-8,0 0-4,0 0-4,0 0-4,3-2-6,6-3-6,7-3-6,6-2-8,6-6-10,6-6-16,7-6-16,6-6-15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5:26"/>
    </inkml:context>
    <inkml:brush xml:id="br0">
      <inkml:brushProperty name="width" value="0.04313" units="cm"/>
      <inkml:brushProperty name="height" value="0.04313" units="cm"/>
      <inkml:brushProperty name="color" value="#00BFF3"/>
    </inkml:brush>
  </inkml:definitions>
  <inkml:trace contextRef="#ctx0" brushRef="#br0">48800 14900 510,'1'-46'0,"4"10"0,3 10 0,3 9 0,9 4 5,16 1 11,15-1 11,17 1 11,5 2 7,-3 7 2,-3 6 2,-2 7 3,-8 7-4,-8 9-9,-10 10-10,-9 10-9,-9 7-6,-5 6 1,-7 7-1,-5 6 0,-14 3-3,-18 0-5,-19 0-6,-18 0-4,-10-5-3,0-9-2,0-10-2,0-8-1,4-8 0,10-2 4,10-3 5,9-3 2,13-6 5,20-5 3,18-7 4,20-5 3,17-9-1,20-9-5,18-10-6,20-8-5,10-4-7,3 3-9,3 3-9,4 4-8,-9 2-3,-18 4 6,-19 3 5,-18 3 6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5:26"/>
    </inkml:context>
    <inkml:brush xml:id="br0">
      <inkml:brushProperty name="width" value="0.04047" units="cm"/>
      <inkml:brushProperty name="height" value="0.04047" units="cm"/>
      <inkml:brushProperty name="color" value="#00BFF3"/>
    </inkml:brush>
  </inkml:definitions>
  <inkml:trace contextRef="#ctx0" brushRef="#br0">49300 13550 543,'70'43'122,"-9"-11"-29,-10-14-27,-8-11-27,3-7-16,20 0-1,18 0-1,20 0-1,16 0-3,16 0-3,15 0-4,17 0-4,7 0-3,0 0-2,0 0-4,0 0-2,-5 0-6,-9 0-10,-10 0-10,-8 0-10,-11 0-4,-8 0-1,-10 0 1,-9 0 1,-15 0 0,-18 0 1,-19 0 0,-18 0 1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58"/>
    </inkml:context>
    <inkml:brush xml:id="br0">
      <inkml:brushProperty name="width" value="0.03385" units="cm"/>
      <inkml:brushProperty name="height" value="0.03385" units="cm"/>
      <inkml:brushProperty name="color" value="#F2395B"/>
    </inkml:brush>
  </inkml:definitions>
  <inkml:trace contextRef="#ctx0" brushRef="#br0">57750 12250 650,'43'114'158,"-11"-22"-47,-14-22-47,-11-21-47,-6-12-36,4 1-23,3-1-22,3 1-23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5:28"/>
    </inkml:context>
    <inkml:brush xml:id="br0">
      <inkml:brushProperty name="width" value="0.0583" units="cm"/>
      <inkml:brushProperty name="height" value="0.0583" units="cm"/>
      <inkml:brushProperty name="color" value="#00BFF3"/>
    </inkml:brush>
  </inkml:definitions>
  <inkml:trace contextRef="#ctx0" brushRef="#br0">47600 14050 377,'-22'-25'3,"6"0"8,7 0 6,6 0 7,9 0 5,13 0 5,12 0 5,13 0 4,6 0-2,0 0-7,0 0-7,0 0-7,-2 4-5,-3 10 1,-3 10-1,-2 9 1,0 2 0,7-2 1,6-3 1,7-3 1,0-2-1,-2 0-1,-3 0-2,-3 0-3,-1 0 0,4 0-1,3 0 1,3 0-1,-1 0-1,-2 0-2,-3 0-2,-3 0-1,-2-2-2,0-3 0,0-3-1,0-2 0,0-3-2,0 1 0,0-1-1,0 1-1,0 1 0,0 3 1,0 3 0,0 4 0,0 1 2,0 0-1,0 0 1,0 0 0,4 0 1,10 0 1,10 0 0,9 0 2,-1-2 0,-8-3-1,-10-3-2,-9-2-1,-4-5 0,4-2-2,3-3 0,3-3 0,1 1 0,1 6 0,-1 7 1,1 6 2,-3 4-1,-2 4 0,-3 3 0,-3 3-1,1-1 1,6-2-2,7-3-1,6-3-1,1-2 1,-3 0-1,-3 0 0,-2 0 0,-3 0 0,1 0-1,-1 0-1,1 0 0,1 0-1,3 0-1,3 0-1,4 0-1,-3 0-4,-5 0-8,-7 0-8,-5 0-9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5:30"/>
    </inkml:context>
    <inkml:brush xml:id="br0">
      <inkml:brushProperty name="width" value="0.0412" units="cm"/>
      <inkml:brushProperty name="height" value="0.0412" units="cm"/>
      <inkml:brushProperty name="color" value="#00BFF3"/>
    </inkml:brush>
  </inkml:definitions>
  <inkml:trace contextRef="#ctx0" brushRef="#br0">47850 15350 533,'0'-47'53,"0"6"-12,0 7-12,0 6-12,0 3-9,0 0-5,0 0-7,0 0-6,-4 0-3,-5 0 1,-7 0 1,-5 0 0,-4 3 4,0 6 7,0 7 6,0 6 7,0 6 3,0 6-2,0 7 0,0 6-2,0 6 0,0 6-2,0 7 1,0 6-2,-2 3 1,-3 0-2,-3 0 1,-2 0-1,-1 0 0,3 0-1,3 0 0,4 0-1,-1 0 0,-3 0-2,-3 0 0,-2 0-1,-1 1-1,3 4-1,3 3 0,4 3 0,4-2 0,6-6 0,7-6 2,6-6 1,7-7-1,10-6-3,10-6-1,9-6-3,4-10-1,1-12 1,-1-13-1,1-12 1,2-12-2,7-8-3,6-10-5,7-9-3,2-4-3,1 4 0,-1 3-2,1 3 0,-3 3 0,-2 3 3,-3 3 3,-3 4 3,-9 11 11,-11 23 22,-14 22 21,-11 22 21,-7 10 5,0 1-12,0-1-13,0 1-11,0-1-9,0 1-4,0-1-4,0 1-4,3 1-3,6 3-3,7 3-2,6 4-4,4-1 0,4-3 2,3-3 0,3-2 0,-1-3-2,-2 1-7,-3-1-8,-3 1-8,-2-3-4,0-2-5,0-3-3,0-3-4,0-2-4,0 0-5,0 0-5,0 0-5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5:30"/>
    </inkml:context>
    <inkml:brush xml:id="br0">
      <inkml:brushProperty name="width" value="0.03279" units="cm"/>
      <inkml:brushProperty name="height" value="0.03279" units="cm"/>
      <inkml:brushProperty name="color" value="#00BFF3"/>
    </inkml:brush>
  </inkml:definitions>
  <inkml:trace contextRef="#ctx0" brushRef="#br0">48900 14850 670,'50'-22'57,"0"6"-10,0 7-8,0 6-9,0 3-5,0 0-3,0 0-1,0 0-2,-5 3-3,-9 6-1,-10 7-3,-8 6-2,-8 6-3,-2 6-1,-3 7-3,-3 6-2,-7 4-2,-9 4 0,-10 3-1,-8 3 0,-8-2 0,-2-6-1,-3-6 1,-3-6 0,1-6 1,6-2 1,7-3 0,6-3 1,3-4 1,0-3 1,0-3 0,0-2 1,6-3-2,13 1-4,12-1-5,13 1-5,9-3-5,6-2-6,7-3-5,6-3-7,-1-4-6,-5-3-4,-7-3-6,-5-2-4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5:31"/>
    </inkml:context>
    <inkml:brush xml:id="br0">
      <inkml:brushProperty name="width" value="0.04236" units="cm"/>
      <inkml:brushProperty name="height" value="0.04236" units="cm"/>
      <inkml:brushProperty name="color" value="#00BFF3"/>
    </inkml:brush>
  </inkml:definitions>
  <inkml:trace contextRef="#ctx0" brushRef="#br0">45550 14850 519,'6'-47'24,"13"6"5,12 7 6,13 6 5,4 6 0,-3 6-7,-3 7-5,-2 6-5,-1 4-4,3 4-1,3 3 0,4 3-1,-3 6-4,-5 9-4,-7 10-7,-5 10-4,-8 4-4,-5 0-1,-7 0-2,-5 0 0,-8 0 0,-5 0 1,-7 0 2,-5 0 2,-8-2 0,-5-3 1,-7-3 1,-5-2 0,-8-3 0,-5 1-1,-7-1-1,-5 1-1,0-4 0,10-6 1,10-6 1,9-6 1,4-6 0,1-2 1,-1-3 0,1-3-1,13-4 4,29-3 6,28-3 6,28-2 7,14-3 1,0 1-4,0-1-5,0 1-4,-2-1-3,-3 1-2,-3-1-2,-2 1-2,-6 1-1,-6 3 0,-6 3-1,-6 4 1,-6 4-1,-2 6-1,-3 7 1,-3 6 0,-6 4 0,-5 4 4,-7 3 1,-5 3 3,-4 1 2,0 1 1,0-1 0,0 1 2,-7 1 1,-11 3 1,-14 3 2,-11 4 0,-6 1-1,4 0-5,3 0-3,3 0-4,-2 1-2,-6 4-4,-6 3-1,-6 3-2,-4 3-4,1 3-5,-1 3-4,1 4-4,-1-3-7,1-5-7,-1-7-7,1-5-8,4-9-2,9-9 2,10-10 2,10-8 2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32"/>
    </inkml:context>
    <inkml:brush xml:id="br0">
      <inkml:brushProperty name="width" value="0.04086" units="cm"/>
      <inkml:brushProperty name="height" value="0.04086" units="cm"/>
      <inkml:brushProperty name="color" value="#F2385B"/>
    </inkml:brush>
  </inkml:definitions>
  <inkml:trace contextRef="#ctx0" brushRef="#br0">69950 17850 538,'25'23'77,"0"-3"-17,0-3-18,0-2-17,1-3-10,4 1-2,3-1-4,3 1-1,-1-1-3,-2 1 1,-3-1 0,-3 1-1,-2-1 1,0 1 3,0-1 3,0 1 1,3 1 1,6 3-2,7 3-3,6 4-1,3 2-1,0 4 0,0 3 1,0 3 0,-4 1 0,-5 1 0,-7-1-1,-5 1 0,-3-4-1,4-6-2,3-6-1,3-6-2,1-2 0,1 3 2,-1 3 1,1 4 3,1 1 0,3 0-1,3 0-2,4 0-3,1-2 0,0-3-4,0-3-1,0-2-3,0 0 0,0 7 2,0 6 1,0 7 2,-2 2 1,-3 1 0,-3-1-1,-2 1 0,-3-3 0,1-2-1,-1-3 0,1-3-1,-1-2 1,1 0 2,-1 0 1,1 0 2,-3 0 1,-2 0-1,-3 0-1,-3 0-2,-2 0 1,0 0-1,0 0 1,0 0 0,-10-4-14,-18-5-27,-19-7-27,-18-5-27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34"/>
    </inkml:context>
    <inkml:brush xml:id="br0">
      <inkml:brushProperty name="width" value="0.0336" units="cm"/>
      <inkml:brushProperty name="height" value="0.0336" units="cm"/>
      <inkml:brushProperty name="color" value="#F2385B"/>
    </inkml:brush>
  </inkml:definitions>
  <inkml:trace contextRef="#ctx0" brushRef="#br0">67700 16000 654,'-46'31'14,"10"13"10,10 12 10,9 13 10,6 7 1,3 4-6,3 3-8,4 3-6,2 3-5,4 3-2,3 3-4,3 4-2,1 1-2,1 0-3,-1 0-2,1 0-2,-1-4-2,1-5-5,-1-7-4,1-5-3,-3-9-2,-2-9-1,-3-10 0,-3-8-1,-4-14-4,-3-15-7,-3-15-9,-2-16-7,-1-24-2,3-31 3,3-31 2,4-31 3,-1-4 4,-3 26 5,-3 24 4,-2 26 6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34"/>
    </inkml:context>
    <inkml:brush xml:id="br0">
      <inkml:brushProperty name="width" value="0.04155" units="cm"/>
      <inkml:brushProperty name="height" value="0.04155" units="cm"/>
      <inkml:brushProperty name="color" value="#F2385B"/>
    </inkml:brush>
  </inkml:definitions>
  <inkml:trace contextRef="#ctx0" brushRef="#br0">67500 15950 529,'-19'-49'4,"13"4"7,12 3 7,13 3 7,12 1 3,13 1-3,12-1-4,13 1-3,4 2-1,-3 7-2,-3 6-1,-2 7-2,-3 4 0,1 3-2,-1 3-1,1 4-1,-4 2-2,-6 4-1,-6 3-2,-6 3-2,-6 1 0,-2 1-1,-3-1 0,-3 1-1,-4 4-1,-3 9 0,-3 10-1,-2 10 0,-8 7 0,-8 6 0,-10 7 1,-9 6-1,-10 4 1,-9 4 0,-10 3 1,-8 3 0,-6-1 0,1-2-2,-1-3-1,1-3-1,-3-6-1,-2-5 1,-3-7 1,-3-5 1,2-8 1,10-5-1,10-7 1,9-5-1,23-20 2,38-31 3,37-31 3,38-31 3,20-12 1,3 10-1,3 10-1,4 9 0,-1 7-1,-3 7-1,-3 6 0,-2 7-2,-8 7 1,-8 9 1,-10 10 2,-9 10 1,-10 10 1,-9 13 1,-10 12 0,-8 13 1,-9 7-1,-6 4 0,-6 3-1,-6 3 0,-9 4-1,-8 7 2,-10 6 0,-9 7 0,-9 4 1,-5 3-1,-7 3-1,-5 4 0,-11-1-1,-11-3-1,-14-3-1,-11-2-1,-6-8-1,4-8-2,3-10 0,3-9-3,4-7 0,7-3-1,6-3-1,7-2-1,15-14-14,25-21-28,25-22-29,25-22-27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35"/>
    </inkml:context>
    <inkml:brush xml:id="br0">
      <inkml:brushProperty name="width" value="0.04468" units="cm"/>
      <inkml:brushProperty name="height" value="0.04468" units="cm"/>
      <inkml:brushProperty name="color" value="#F2385B"/>
    </inkml:brush>
  </inkml:definitions>
  <inkml:trace contextRef="#ctx0" brushRef="#br0">75400 18100 492,'0'-36'32,"0"28"9,0 28 9,0 29 9,0 18 0,0 9-8,0 10-8,0 10-8,0 7-6,0 6-4,0 7-4,0 6-4,1 4-2,4 4-4,3 3-2,3 3-2,-1-5-4,-2-12-3,-3-13-2,-3-12-4,-2-41-14,0-69-24,0-68-24,0-69-25,0-19-4,0 31 18,0 32 17,0 31 16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35"/>
    </inkml:context>
    <inkml:brush xml:id="br0">
      <inkml:brushProperty name="width" value="0.04752" units="cm"/>
      <inkml:brushProperty name="height" value="0.04752" units="cm"/>
      <inkml:brushProperty name="color" value="#F2385B"/>
    </inkml:brush>
  </inkml:definitions>
  <inkml:trace contextRef="#ctx0" brushRef="#br0">75350 17950 462,'26'-49'4,"4"4"7,3 3 8,3 3 7,6 3 3,9 3-1,10 3-2,10 4-1,5 1 0,4 0-1,3 0 1,3 0-1,-2 4-2,-6 10-3,-6 10-3,-6 9-4,-9 10-3,-8 14-2,-10 11-2,-9 14-2,-12 10 0,-11 9 0,-14 10 0,-11 10 1,-15 7-2,-16 6-3,-15 7-4,-15 6-3,-11-1-4,-2-5-1,-3-7-2,-3-5-2,1-11 1,6-11 2,7-14 2,6-11 3,13-18 4,23-22 6,22-22 6,22-21 5,24-18 3,29-12 0,28-13-1,28-12 0,15-2 0,4 9-1,3 10-1,3 10 0,1 8-1,1 10 0,-1 10-2,1 9 0,-7 9-2,-12 9-1,-13 10-1,-12 10-1,-15 10-1,-15 13 0,-15 12 1,-16 13 0,-16 10 1,-16 10 2,-15 10 1,-15 9 1,-15 2 1,-12-2 1,-13-3 0,-12-3 0,-12-2-2,-8 0-4,-10 0-6,-9 0-4,-4-4-6,4-5-6,3-7-5,3-5-7,9-12-6,16-16-8,15-15-8,17-15-7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36"/>
    </inkml:context>
    <inkml:brush xml:id="br0">
      <inkml:brushProperty name="width" value="0.04756" units="cm"/>
      <inkml:brushProperty name="height" value="0.04756" units="cm"/>
      <inkml:brushProperty name="color" value="#F2385B"/>
    </inkml:brush>
  </inkml:definitions>
  <inkml:trace contextRef="#ctx0" brushRef="#br0">78350 27100 462,'-22'51'86,"6"4"-15,7 3-17,6 3-15,4 14-8,4 25 1,3 25 0,3 25 1,4 10-2,7-2-5,6-3-3,7-3-5,-1 1-4,-6 6-1,-6 7-2,-6 6-3,-2-1-1,3-5-3,3-7-1,4-5-2,-1-15-3,-3-22-7,-3-22-6,-2-21-7,-3-26-6,1-28-7,-1-28-6,1-27-8,-3-19 0,-2-5 4,-3-7 6,-3-5 4,-2-3 2,0 4-3,0 3-3,0 3-3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58"/>
    </inkml:context>
    <inkml:brush xml:id="br0">
      <inkml:brushProperty name="width" value="0.03598" units="cm"/>
      <inkml:brushProperty name="height" value="0.03598" units="cm"/>
      <inkml:brushProperty name="color" value="#F2395B"/>
    </inkml:brush>
  </inkml:definitions>
  <inkml:trace contextRef="#ctx0" brushRef="#br0">49800 12900 611,'-21'-18'11,"10"17"22,10 15 22,9 16 21,4 7 3,1 1-19,-1-1-18,1 1-18,2-3-15,7-2-13,6-3-12,7-3-12,0-4-12,-2-3-13,-3-3-12,-3-2-13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36"/>
    </inkml:context>
    <inkml:brush xml:id="br0">
      <inkml:brushProperty name="width" value="0.04923" units="cm"/>
      <inkml:brushProperty name="height" value="0.04923" units="cm"/>
      <inkml:brushProperty name="color" value="#F2385B"/>
    </inkml:brush>
  </inkml:definitions>
  <inkml:trace contextRef="#ctx0" brushRef="#br0">78500 27800 446,'3'-93'32,"6"17"-2,7 15-3,6 16-3,7 7 0,10 1-1,10-1 2,9 1-1,6 2 0,3 7-3,3 6-3,4 7-2,-1 4-3,-3 3-1,-3 3-1,-2 4-3,-8 8-1,-8 17 0,-10 15 0,-9 16-1,-9 12-1,-5 9 0,-7 10-3,-5 10 0,-12 10-1,-16 13-2,-15 12-1,-15 13-1,-9-4 0,1-18-3,-1-19 0,1-18-2,-1-18 0,1-16-2,-1-15 0,1-15-1,18-17 1,38-15 5,37-15 3,38-16 5,21-5 2,7 6 3,6 7 3,7 6 2,2 6 1,1 6 0,-1 7-1,1 6-1,-9 6-1,-15 6 1,-15 7-2,-16 6 1,-12 7-1,-5 10 1,-7 10 1,-5 9 0,-9 6 0,-9 3 0,-10 3-2,-8 4-1,-11-1 0,-8-3-1,-10-3-1,-9-2-1,-15 3-1,-18 14-2,-19 11-2,-18 14-1,-12-1-5,-3-12-6,-3-13-8,-2-12-6,-3-13-7,1-12-8,-1-13-7,1-12-8,12-13-4,25-12 0,25-13-2,25-12-1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37"/>
    </inkml:context>
    <inkml:brush xml:id="br0">
      <inkml:brushProperty name="width" value="0.03902" units="cm"/>
      <inkml:brushProperty name="height" value="0.03902" units="cm"/>
      <inkml:brushProperty name="color" value="#F2385B"/>
    </inkml:brush>
  </inkml:definitions>
  <inkml:trace contextRef="#ctx0" brushRef="#br0">63400 29050 563,'0'170'133,"0"-9"-32,0-10-31,0-8-32,1-8-16,4-2-2,3-3-3,3-3-2,1 2-4,1 10-4,-1 10-5,1 9-4,-3-5-4,-2-19-6,-3-18-4,-3-19-5,-7-30-10,-9-41-13,-10-40-14,-8-40-13,-1-21-2,9 0 13,10 0 11,10 0 12,2 1 9,-3 4 7,-3 3 5,-2 3 7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37"/>
    </inkml:context>
    <inkml:brush xml:id="br0">
      <inkml:brushProperty name="width" value="0.04328" units="cm"/>
      <inkml:brushProperty name="height" value="0.04328" units="cm"/>
      <inkml:brushProperty name="color" value="#F2385B"/>
    </inkml:brush>
  </inkml:definitions>
  <inkml:trace contextRef="#ctx0" brushRef="#br0">63400 29350 508,'0'-49'0,"0"4"0,0 3-1,0 3 1,3 1 3,6 1 9,7-1 7,6 1 8,9-3 3,13-2-2,12-3-2,13-3-1,6 2-2,0 10-2,0 10-2,0 9-1,-2 7-2,-3 7-2,-3 6-2,-2 7-2,-9 10-3,-12 16-2,-13 15-2,-12 17-3,-12 13-1,-8 13 1,-10 12 0,-9 13 1,-12 6-1,-11 0-3,-14 0-4,-11 0-3,-9-5-2,-3-9 0,-3-10 1,-2-8 1,0-14 0,7-15-1,6-15 1,7-16-1,7-10 2,9-3 4,10-3 3,10-2 5,8-11 1,10-15 1,10-15 0,9-16 0,17-16 2,25-16 2,25-15 2,25-15 3,15-6 1,7 7-1,6 6 0,7 7-2,2 10 1,1 16-1,-1 15 1,1 17-1,-9 11 0,-15 10-3,-15 10-1,-16 9-2,-16 13-1,-16 20-1,-15 18 0,-15 20 0,-14 17-1,-8 20 1,-10 18 0,-9 20 1,-12 5-1,-11-6 2,-14-6-1,-11-6 2,-11-9-1,-5-8 0,-7-10 0,-5-9-2,-4-9 1,0-5-2,0-7 0,0-5 0,1-9-2,4-9 1,3-10-2,3-8 0,7-11 0,14-8-1,11-10-1,14-9-1,13-20-6,16-27-12,15-28-13,17-28-13,8-9-2,4 14 8,3 11 8,3 14 7,-1 5 0,-2 1-11,-3-1-9,-3 1-10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38"/>
    </inkml:context>
    <inkml:brush xml:id="br0">
      <inkml:brushProperty name="width" value="0.03533" units="cm"/>
      <inkml:brushProperty name="height" value="0.03533" units="cm"/>
      <inkml:brushProperty name="color" value="#F2385B"/>
    </inkml:brush>
  </inkml:definitions>
  <inkml:trace contextRef="#ctx0" brushRef="#br0">69750 17950 622,'-21'-18'22,"10"17"9,10 15 10,9 16 9,4 9 1,1 3-8,-1 3-9,1 4-9,1 2-6,3 4-3,3 3-2,4 3-4,-1-1-3,-3-2-1,-3-3-1,-2-3-2,-3-4-3,1-3-1,-1-3-2,1-2-3,-3-3-2,-2 1-4,-3-1-3,-3 1-3,-4-9-10,-3-15-17,-3-15-15,-2-16-17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39"/>
    </inkml:context>
    <inkml:brush xml:id="br0">
      <inkml:brushProperty name="width" value="0.0372" units="cm"/>
      <inkml:brushProperty name="height" value="0.0372" units="cm"/>
      <inkml:brushProperty name="color" value="#F2385B"/>
    </inkml:brush>
  </inkml:definitions>
  <inkml:trace contextRef="#ctx0" brushRef="#br0">69950 17800 591,'164'0'128,"-22"0"-30,-22 0-30,-21 0-29,-15 0-17,-6 0-4,-6 0-4,-6 0-3,-7 0-4,-6 0-4,-6 0-2,-6 0-5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46"/>
    </inkml:context>
    <inkml:brush xml:id="br0">
      <inkml:brushProperty name="width" value="0.04535" units="cm"/>
      <inkml:brushProperty name="height" value="0.04535" units="cm"/>
      <inkml:brushProperty name="color" value="#F2385B"/>
    </inkml:brush>
  </inkml:definitions>
  <inkml:trace contextRef="#ctx0" brushRef="#br0">56650 3900 485,'-46'-41'10,"10"19"23,10 19 21,9 19 21,6 12 6,3 6-13,3 7-13,4 6-12,-1 3-10,-3 0-8,-3 0-7,-2 0-8,-1 0-6,3 0-2,3 0-3,4 0-2,2-2-1,4-3 2,3-3 2,3-2 2,1-1 0,1 3 1,-1 3-1,1 4 0,-1 2 0,1 4-2,-1 3 1,1 3-2,-3 6-1,-2 9-2,-3 10-1,-3 10-3,-2 7-1,0 6-1,0 7-2,0 6-2,0 1-1,0-3-1,0-3-2,0-2-1,-2-9 0,-3-12 0,-3-13 1,-2-12 1,-1-10-3,3-6-7,3-6-7,4-6-7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46"/>
    </inkml:context>
    <inkml:brush xml:id="br0">
      <inkml:brushProperty name="width" value="0.0416" units="cm"/>
      <inkml:brushProperty name="height" value="0.0416" units="cm"/>
      <inkml:brushProperty name="color" value="#F2385B"/>
    </inkml:brush>
  </inkml:definitions>
  <inkml:trace contextRef="#ctx0" brushRef="#br0">58300 2900 528,'-24'28'66,"4"6"-10,3 7-8,3 6-10,-2 6-5,-6 6-3,-6 7-2,-6 6-2,-7 7-2,-6 10-2,-6 10-2,-6 9-2,-4 4-1,1 1-3,-1-1-2,1 1-2,-1 1-3,1 3-5,-1 3-3,1 4-4,2-7-7,7-16-9,6-15-10,7-15-9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46"/>
    </inkml:context>
    <inkml:brush xml:id="br0">
      <inkml:brushProperty name="width" value="0.03983" units="cm"/>
      <inkml:brushProperty name="height" value="0.03983" units="cm"/>
      <inkml:brushProperty name="color" value="#F2385B"/>
    </inkml:brush>
  </inkml:definitions>
  <inkml:trace contextRef="#ctx0" brushRef="#br0">58250 3200 552,'3'50'45,"6"0"1,7 0 3,6 0 1,10 1-1,17 4-4,15 3-4,16 3-4,10-2-6,7-6-6,6-6-8,7-6-6,-1-4-10,-6 1-9,-6-1-11,-6 1-11,-12 1-6,-15 3-4,-15 3-2,-16 4-3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46"/>
    </inkml:context>
    <inkml:brush xml:id="br0">
      <inkml:brushProperty name="width" value="0.04653" units="cm"/>
      <inkml:brushProperty name="height" value="0.04653" units="cm"/>
      <inkml:brushProperty name="color" value="#F2385B"/>
    </inkml:brush>
  </inkml:definitions>
  <inkml:trace contextRef="#ctx0" brushRef="#br0">58550 4100 472,'-132'-5'79,"39"41"0,36 40 2,39 42 0,21 27-6,6 16-18,7 15-16,6 17-17,6 25-13,6 39-12,7 36-11,6 39-11,1 16-8,-3-3-5,-3-3-5,-2-2-5,-5-31-6,-2-56-5,-3-56-6,-3-56-5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50"/>
    </inkml:context>
    <inkml:brush xml:id="br0">
      <inkml:brushProperty name="width" value="0.04399" units="cm"/>
      <inkml:brushProperty name="height" value="0.04399" units="cm"/>
      <inkml:brushProperty name="color" value="#F2385B"/>
    </inkml:brush>
  </inkml:definitions>
  <inkml:trace contextRef="#ctx0" brushRef="#br0">61750 3000 500,'-24'28'150,"4"6"-35,3 7-36,3 6-34,3 6-20,3 6-3,3 7-4,4 6-4,1 4-3,0 4-2,0 3-3,0 3-2,0-2-2,0-6-3,0-6-1,0-6-3,0-6-1,0-2-3,0-3-1,0-3-2,0-4-1,0-3 0,0-3 2,0-2 1,0-3-5,0 1-7,0-1-8,0 1-8,-2-3-1,-3-2 3,-3-3 5,-2-3 4,-3-2 1,1 0 0,-1 0-1,1 0-1,1-7 0,3-11 0,3-14 2,4-11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2:58"/>
    </inkml:context>
    <inkml:brush xml:id="br0">
      <inkml:brushProperty name="width" value="0.03377" units="cm"/>
      <inkml:brushProperty name="height" value="0.03377" units="cm"/>
      <inkml:brushProperty name="color" value="#F2395B"/>
    </inkml:brush>
  </inkml:definitions>
  <inkml:trace contextRef="#ctx0" brushRef="#br0">50800 12700 651,'-19'70'165,"13"-9"-52,12-10-52,13-8-52,6-8-35,0-2-19,0-3-21,0-3-19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51"/>
    </inkml:context>
    <inkml:brush xml:id="br0">
      <inkml:brushProperty name="width" value="0.0457" units="cm"/>
      <inkml:brushProperty name="height" value="0.0457" units="cm"/>
      <inkml:brushProperty name="color" value="#F2385B"/>
    </inkml:brush>
  </inkml:definitions>
  <inkml:trace contextRef="#ctx0" brushRef="#br0">61700 2700 481,'50'-44'89,"0"13"-20,0 12-17,0 13-20,0 6-11,0 0-2,0 0-3,0 0-4,0 4 0,0 10-1,0 10 1,0 9-1,-4 4-2,-5 1-5,-7-1-6,-5 1-5,-8 4-2,-5 9 1,-7 10 2,-5 10 1,-9 5 0,-9 4-3,-10 3-3,-8 3-2,-11 1-2,-8 1 1,-10-1-1,-9 1 1,-5-4 1,0-6 2,0-6 1,0-6 1,3-9 3,6-8 0,7-10 1,6-9 1,18-10 3,32-9 5,31-10 6,32-8 4,16-9 3,4-6-2,3-6-1,3-6 0,1 1-1,1 9 2,-1 10 1,1 10 1,-6 5 0,-8 4-3,-10 3-2,-9 3-3,-10 4-1,-9 7-1,-10 6-2,-8 7 0,-8 5-1,-2 7 1,-3 6 1,-3 7 1,-7 5 0,-9 7 1,-10 6 2,-8 7 1,-12 2 0,-12 1-1,-13-1-2,-12 1-2,-9-3 0,-2-2-2,-3-3 0,-3-3-2,1-7 0,6-9 1,7-10 0,6-8 1,7-9-5,10-6-9,10-6-9,9-6-8,10-16-9,14-25-8,11-25-8,14-25-8,8-8-2,7 9 2,6 10 4,7 10 3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51"/>
    </inkml:context>
    <inkml:brush xml:id="br0">
      <inkml:brushProperty name="width" value="0.04634" units="cm"/>
      <inkml:brushProperty name="height" value="0.04634" units="cm"/>
      <inkml:brushProperty name="color" value="#F2385B"/>
    </inkml:brush>
  </inkml:definitions>
  <inkml:trace contextRef="#ctx0" brushRef="#br0">63300 3350 474,'-25'98'180,"0"-3"-43,0-3-43,0-2-44,0 2-24,0 9-7,0 10-6,0 10-7,-4 2-6,-5-3-5,-7-3-7,-5-2-6,-3-5-4,4-2-1,3-3-1,3-3-1,4-10-3,7-16-5,6-15-4,7-15-4,2-18-4,1-19-4,-1-18-3,1-19-3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51"/>
    </inkml:context>
    <inkml:brush xml:id="br0">
      <inkml:brushProperty name="width" value="0.04558" units="cm"/>
      <inkml:brushProperty name="height" value="0.04558" units="cm"/>
      <inkml:brushProperty name="color" value="#F2385B"/>
    </inkml:brush>
  </inkml:definitions>
  <inkml:trace contextRef="#ctx0" brushRef="#br0">63200 3350 482,'25'-65'10,"0"23"19,0 22 20,0 22 20,1 18 3,4 16-10,3 15-13,3 17-10,3 11-9,3 10-5,3 10-4,4 9-5,-3 4-5,-5 1-2,-7-1-3,-5 1-3,-4-3-1,0-2 1,0-3 0,0-3 1,-2-7-1,-3-9-1,-3-10-2,-2-8-1,0-14-1,7-15 1,6-15 1,7-16 1,2-27 0,1-37 0,-1-38 0,1-37-1,2-27 0,7-16-2,6-15-1,7-15-2,0-9-1,-2 1 1,-3-1 1,-3 1-1,-6 13-2,-5 29-6,-7 28-6,-5 28-7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52"/>
    </inkml:context>
    <inkml:brush xml:id="br0">
      <inkml:brushProperty name="width" value="0.04431" units="cm"/>
      <inkml:brushProperty name="height" value="0.04431" units="cm"/>
      <inkml:brushProperty name="color" value="#F2385B"/>
    </inkml:brush>
  </inkml:definitions>
  <inkml:trace contextRef="#ctx0" brushRef="#br0">66600 2150 496,'-22'54'172,"6"10"-41,7 10-41,6 9-41,3 4-25,0 1-5,0-1-7,0 1-5,0-1-10,0 1-8,0-1-11,0 1-10,-2-7-7,-3-12-7,-3-13-5,-2-12-6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52"/>
    </inkml:context>
    <inkml:brush xml:id="br0">
      <inkml:brushProperty name="width" value="0.04019" units="cm"/>
      <inkml:brushProperty name="height" value="0.04019" units="cm"/>
      <inkml:brushProperty name="color" value="#F2385B"/>
    </inkml:brush>
  </inkml:definitions>
  <inkml:trace contextRef="#ctx0" brushRef="#br0">66900 1800 547,'48'-44'75,"-3"13"-3,-3 12-2,-2 13-3,-5 10-8,-2 10-14,-3 10-15,-3 9-14,-4 9-8,-3 9-2,-3 10-3,-2 10-1,-8 5-6,-8 4-5,-10 3-6,-9 3-6,-12 1-7,-11 1-8,-14-1-7,-11 1-7,-4-7-2,6-12 6,7-13 6,6-12 6,6-13 4,6-12 5,7-13 5,6-12 4,7-16 3,10-19 1,10-18 2,9-19 1,9-8 3,9 3 3,10 3 3,10 4 4,7 1 4,6 0 8,7 0 7,6 0 6,-1 7 4,-5 17-1,-7 15 0,-5 16-1,-9 12-2,-9 9-3,-10 10-4,-8 10-2,-12 11-6,-12 17-6,-13 15-6,-12 16-5,-10 9-7,-6 3-5,-6 3-6,-6 4-5,-9 1-5,-8 0-3,-10 0-4,-9 0-3,-1-8 1,10-16 6,10-15 7,9-15 6,7-9 6,7 1 3,6-1 3,7 1 4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53"/>
    </inkml:context>
    <inkml:brush xml:id="br0">
      <inkml:brushProperty name="width" value="0.04838" units="cm"/>
      <inkml:brushProperty name="height" value="0.04838" units="cm"/>
      <inkml:brushProperty name="color" value="#F2385B"/>
    </inkml:brush>
  </inkml:definitions>
  <inkml:trace contextRef="#ctx0" brushRef="#br0">65650 3850 454,'-68'50'33,"17"0"12,15 0 12,16 0 12,9 1 0,3 4-11,3 3-11,4 3-11,1 7-9,0 14-6,0 11-6,0 14-5,0 5-4,0 1-1,0-1 0,0 1-2,0-9-5,0-15-10,0-15-9,0-16-9,1-30-13,4-44-13,3-43-14,3-44-14,4-21 2,7 4 16,6 3 18,7 3 16,2 7 11,1 14 5,-1 11 4,1 14 5,-1 8 6,1 7 9,-1 6 8,1 7 8,1 2 4,3 1 2,3-1 1,4 1 1,-1 1 0,-3 3-3,-3 3-2,-2 4-2,-3 7-3,1 13-2,-1 12-2,1 13-2,-4 10-2,-6 10 1,-6 10 1,-6 9 0,-6 7-1,-2 7 1,-3 6 0,-3 7-1,-4 0-2,-3-2-1,-3-3-4,-2-3-2,-6-6-3,-6-5-1,-6-7-1,-6-5-3,-4-8-2,1-5-5,-1-7-5,1-5-4,-1-15-7,1-22-9,-1-22-9,1-21-9,8-12 1,20 1 10,18-1 10,20 1 10,11 1 9,7 3 4,6 3 5,7 4 6,2 2 2,1 4 2,-1 3 1,1 3 1,-4 3 0,-6 3-1,-6 3 0,-6 4-1,-6 2-1,-2 4 1,-3 3-1,-3 3 0,-4-1-2,-3-2-2,-3-3-4,-2-3-2,0 1 2,7 6 8,6 7 9,7 6 9,0 6 4,-2 6 0,-3 7 0,-3 6 0,-6 9-2,-5 13-1,-7 12-4,-5 13-2,-6 4-2,-3-3-3,-3-3-3,-2-2-2,-5-6-2,-2-6 0,-3-6 0,-3-6 1,-2-18-15,0-28-27,0-28-29,0-27-28,6-15-5,13 0 17,12 0 17,13 0 17,6 1 12,0 4 8,0 3 7,0 3 7,1-2 5,4-6 2,3-6 2,3-6 3,-1 1 0,-2 9 1,-3 10 0,-3 10-1,-4 8 1,-3 10 0,-3 10 1,-2 9 1,-1 9 8,3 9 16,3 10 15,4 10 16,1 7 2,0 6-9,0 7-10,0 6-9,0 3-7,0 0-1,0 0-3,0 0-2,-2-2-1,-3-3-3,-3-3-2,-2-2-2,-3 2 0,1 9 0,-1 10 1,1 10 0,-3 4 0,-2 0-1,-3 0-2,-3 0-2,-2-2 1,0-3-1,0-3 2,0-2 0,0-5-2,0-2-3,0-3-4,0-3-5,-7-7-6,-11-9-11,-14-10-10,-11-8-10,-9-12-4,-3-12 1,-3-13 1,-2-12 2,-1-12 3,3-8 3,3-10 5,4-9 4,7-4 3,13 4 3,12 3 2,13 3 3,7 4 5,4 7 4,3 6 6,3 7 6,3 4 4,3 3 3,3 3 2,4 4 4,1 4 1,0 6-1,0 7-1,0 6 0,0 9 0,0 13 0,0 12 1,0 13 1,-5 10-4,-9 10-5,-10 10-7,-8 9-6,-6 1-3,1-6-2,-1-6-1,1-6-2,-1-9-1,1-8-1,-1-10-1,1-9-1,5-13-5,14-16-6,11-15-8,14-15-5,3-9-2,-2 1 4,-3-1 6,-3 1 4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54"/>
    </inkml:context>
    <inkml:brush xml:id="br0">
      <inkml:brushProperty name="width" value="0.04631" units="cm"/>
      <inkml:brushProperty name="height" value="0.04631" units="cm"/>
      <inkml:brushProperty name="color" value="#F2385B"/>
    </inkml:brush>
  </inkml:definitions>
  <inkml:trace contextRef="#ctx0" brushRef="#br0">69400 2600 475,'-22'46'78,"6"-5"-16,7-7-15,6-5-16,3 6-5,0 23 6,0 22 6,0 22 5,0 7-1,0-6-8,0-6-8,0-6-7,-4 7-6,-5 22-3,-7 22-3,-5 23-3,-6-3-2,-3-24 1,-3-26 0,-2-24 1,-9-12-7,-12 4-14,-13 3-16,-12 3-15,-2-8-3,9-19 8,10-18 7,10-19 9,7-13-2,6-6-11,7-6-10,6-6-12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55"/>
    </inkml:context>
    <inkml:brush xml:id="br0">
      <inkml:brushProperty name="width" value="0.05627" units="cm"/>
      <inkml:brushProperty name="height" value="0.05627" units="cm"/>
      <inkml:brushProperty name="color" value="#F2385B"/>
    </inkml:brush>
  </inkml:definitions>
  <inkml:trace contextRef="#ctx0" brushRef="#br0">69350 2300 390,'139'-91'12,"-22"19"3,-22 19 3,-21 19 4,-10 12 1,3 6-3,3 7-1,4 6-3,1 3-3,0 0-3,0 0-4,0 0-3,-7 4-3,-11 10-1,-14 10-1,-11 9-2,-11 9 1,-5 9 2,-7 10 3,-5 10 2,-6 5 1,-3 4-2,-3 3-2,-2 3-1,-3 7 5,1 14 15,-1 11 12,1 14 15,-1 10 4,1 9-6,-1 10-4,1 10-6,1-4-4,3-16-6,3-15-5,4-15-5,4-14-3,6-8 0,7-10-1,6-9 0,1-7-2,-3-3-4,-3-3-3,-2-2-4,-5-5-6,-2-2-8,-3-3-8,-3-3-7,-7-12-4,-9-18 2,-10-19 2,-8-18 2,-12-23 1,-12-24-1,-13-26 1,-12-24-1,-4-13 0,7 0 3,6 0 2,7 0 1,7-8 3,9-16 3,10-15 2,10-15 4,8 5 1,10 29 4,10 28 1,9 28 3,7 15 3,7 4 1,6 3 2,7 3 2,4 4 2,3 7 0,3 6 2,4 7 1,-3 21-1,-5 38 0,-7 37-1,-5 38-1,-14 24 0,-18 14 1,-19 11-1,-18 14 2,-9 0-1,4-8 1,3-10-1,3-9 0,4-16-1,7-22-1,6-22-1,7-21-2,7-21-4,9-19-5,10-18-7,10-19-6,14-40-5,23-58-4,22-60-4,22-59-4,15-32-1,9-3 2,10-3 1,10-2 1,4 14 5,0 35 5,0 35 7,0 34 6,-15 29 4,-27 26 0,-28 24 2,-28 26 1,-26 22 13,-21 23 22,-22 22 23,-22 22 23,-8 13 5,6 7-12,7 6-12,6 7-12,7 0-9,10-2-6,10-3-8,9-3-6,12-6-7,16-5-7,15-7-7,17-5-8,13-8-5,13-5-6,12-7-4,13-5-6,6-1-1,0 6 3,0 7 2,0 6 3,-7 6 1,-11 6 1,-14 7 0,-11 6 0,-15 7 3,-16 10 5,-15 10 4,-15 9 5,-15 4 4,-12 1 4,-13-1 3,-12 1 3,-12-3 3,-8-2 1,-10-3 1,-9-3 1,-7-7 0,-3-9-2,-3-10 0,-2-8-1,3-11-3,14-8-3,11-10-3,14-9-4,7-10-3,3-9-4,3-10-2,4-8-4,7-8-1,13-2 0,12-3 1,13-3 1,12-4 0,13-3-1,12-3 1,13-2-1,2 2 3,-5 9 3,-7 10 3,-5 10 5,-6 7 2,-3 6 1,-3 7 2,-2 6 0,-8 7 1,-8 10-1,-10 10 1,-9 9-1,-13 13 0,-16 20 0,-15 18 1,-15 20-1,-11 6 0,-2-2 0,-3-3-1,-3-3 0,2-7 0,10-9 0,10-10 1,9-8 0,7-9 0,7-6 0,6-6-1,7-6 1,7-7-4,9-6-6,10-6-7,10-6-7,4-9-3,0-8-1,0-10-2,0-9-1,-2-9 0,-3-5 1,-3-7 1,-2-5 1,-5-1 2,-2 6 4,-3 7 4,-3 6 4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55"/>
    </inkml:context>
    <inkml:brush xml:id="br0">
      <inkml:brushProperty name="width" value="0.0581" units="cm"/>
      <inkml:brushProperty name="height" value="0.0581" units="cm"/>
      <inkml:brushProperty name="color" value="#F2385B"/>
    </inkml:brush>
  </inkml:definitions>
  <inkml:trace contextRef="#ctx0" brushRef="#br0">72000 3250 378,'-46'-11'19,"10"28"22,10 28 22,9 29 22,6 13 2,3 1-15,3-1-16,4 1-17,-1 7-9,-3 16-4,-3 15-2,-2 17-3,-1-1-4,3-16-3,3-15-3,4-15-5,7-12-1,13-6-2,12-6-1,13-6-2,12-9 0,13-8-3,12-10-1,13-9-2,13-10-3,17-9-4,15-10-4,16-8-3,13-12-6,14-12-8,11-13-6,14-12-9,-11-2-6,-30 9-6,-32 10-7,-30 10-7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56"/>
    </inkml:context>
    <inkml:brush xml:id="br0">
      <inkml:brushProperty name="width" value="0.03917" units="cm"/>
      <inkml:brushProperty name="height" value="0.03917" units="cm"/>
      <inkml:brushProperty name="color" value="#F2385B"/>
    </inkml:brush>
  </inkml:definitions>
  <inkml:trace contextRef="#ctx0" brushRef="#br0">77300 2200 561,'23'-21'-1,"-3"10"20,-3 10 21,-2 9 20,-6 9 7,-6 9-9,-6 10-7,-6 10-9,-12 11-8,-15 17-7,-15 15-7,-16 16-9,-10 7-4,-3 1-4,-3-1-2,-2 1-4,-1-3-1,3-2 0,3-3-1,4-3 1,4-7-1,6-9 0,7-10 0,6-8 1,6-11-1,6-8 2,7-10 0,6-9 1,31-9 1,56-5 3,57-7 3,56-5 1,21-8 2,-11-5-2,-14-7 0,-11-5-1,-14-3-3,-11 4-6,-14 3-4,-11 3-7,-15 3-8,-16 3-13,-15 3-13,-15 4-13,-18 2-2,-19 4 8,-18 3 7,-19 3 9,-8-1 6,3-2 5,3-3 5,4-3 5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00"/>
    </inkml:context>
    <inkml:brush xml:id="br0">
      <inkml:brushProperty name="width" value="0.03839" units="cm"/>
      <inkml:brushProperty name="height" value="0.03839" units="cm"/>
      <inkml:brushProperty name="color" value="#F2395B"/>
    </inkml:brush>
  </inkml:definitions>
  <inkml:trace contextRef="#ctx0" brushRef="#br0">58600 4000 573,'-19'-21'4,"13"10"8,12 10 8,13 9 8,24 9 4,39 9 3,36 10 0,39 10 2,5 2-5,-24-3-11,-26-3-10,-24-2-11,-20-5-8,-11-2-4,-14-3-4,-11-3-5,-14 1-2,-11 6 0,-14 7 2,-11 6 0,-15 6-1,-16 6-2,-15 7-2,-15 6-2,-11 1 1,-2-3 5,-3-3 3,-3-2 5,-2-6 3,0-6 4,0-6 3,0-6 3,3-6 5,6-2 5,7-3 6,6-3 5,9-2 3,13 0 0,12 0 1,13 0 0,9 6 3,6 13 9,7 12 6,6 13 8,3 9 0,0 6-8,0 7-9,0 6-7,-2 10-6,-3 17-4,-3 15-4,-2 16-3,-3 2-5,1-8-4,-1-10-4,1-9-5,1-13-5,3-16-6,3-15-7,4-15-6,5-21-8,10-25-11,10-25-10,9-25-10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56"/>
    </inkml:context>
    <inkml:brush xml:id="br0">
      <inkml:brushProperty name="width" value="0.04815" units="cm"/>
      <inkml:brushProperty name="height" value="0.04815" units="cm"/>
      <inkml:brushProperty name="color" value="#F2385B"/>
    </inkml:brush>
  </inkml:definitions>
  <inkml:trace contextRef="#ctx0" brushRef="#br0">77250 2750 456,'-24'-63'40,"4"26"12,3 24 14,3 26 13,6 22-1,9 23-14,10 22-15,10 22-14,0 23-9,-5 25-6,-7 25-3,-5 25-6,-4 15-4,0 7-8,0 6-6,0 7-7,-2 4-10,-3 3-11,-3 3-14,-2 4-11,-1-21-7,3-44 1,3-43 0,4-44-1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57"/>
    </inkml:context>
    <inkml:brush xml:id="br0">
      <inkml:brushProperty name="width" value="0.04131" units="cm"/>
      <inkml:brushProperty name="height" value="0.04131" units="cm"/>
      <inkml:brushProperty name="color" value="#F2385B"/>
    </inkml:brush>
  </inkml:definitions>
  <inkml:trace contextRef="#ctx0" brushRef="#br0">79450 1850 532,'-50'148'187,"0"-3"-49,0-3-48,0-2-49,-5 0-30,-9 7-11,-10 6-10,-8 7-12,-4-4-8,3-12-9,3-13-7,4-12-8,7-18-4,13-21 1,12-22 1,13-22-1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57"/>
    </inkml:context>
    <inkml:brush xml:id="br0">
      <inkml:brushProperty name="width" value="0.0409" units="cm"/>
      <inkml:brushProperty name="height" value="0.0409" units="cm"/>
      <inkml:brushProperty name="color" value="#F2385B"/>
    </inkml:brush>
  </inkml:definitions>
  <inkml:trace contextRef="#ctx0" brushRef="#br0">79550 1950 537,'51'23'98,"4"-3"-17,3-3-17,3-2-18,4 0-9,7 7-2,6 6-2,7 7-1,2 5-8,1 7-12,-1 6-12,1 7-12,-7 2-10,-12 1-11,-13-1-10,-12 1-9,-10-6-6,-6-8-1,-6-10-2,-6-9-2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57"/>
    </inkml:context>
    <inkml:brush xml:id="br0">
      <inkml:brushProperty name="width" value="0.05251" units="cm"/>
      <inkml:brushProperty name="height" value="0.05251" units="cm"/>
      <inkml:brushProperty name="color" value="#F2385B"/>
    </inkml:brush>
  </inkml:definitions>
  <inkml:trace contextRef="#ctx0" brushRef="#br0">79800 2700 418,'-46'4'84,"10"10"0,10 10 1,9 9 0,6 17-8,3 25-17,3 25-16,4 25-16,1 25-11,0 25-6,0 25-5,0 25-6,0 32-8,0 42-12,0 40-12,0 41-11,-2 12-5,-3-16 5,-3-15 4,-2-15 5,-1-37-2,3-56-11,3-56-9,4-56-9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58"/>
    </inkml:context>
    <inkml:brush xml:id="br0">
      <inkml:brushProperty name="width" value="0.04539" units="cm"/>
      <inkml:brushProperty name="height" value="0.04539" units="cm"/>
      <inkml:brushProperty name="color" value="#F2385B"/>
    </inkml:brush>
  </inkml:definitions>
  <inkml:trace contextRef="#ctx0" brushRef="#br0">83550 2600 484,'0'56'154,"0"13"-35,0 12-34,0 13-34,0 12-20,0 13-5,0 12-6,0 13-5,-4 6-5,-5 0-6,-7 0-4,-5 0-6,-4-4-7,0-5-10,0-7-9,0-5-10,0-15-5,0-22-3,0-22-2,0-21-3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58"/>
    </inkml:context>
    <inkml:brush xml:id="br0">
      <inkml:brushProperty name="width" value="0.04956" units="cm"/>
      <inkml:brushProperty name="height" value="0.04956" units="cm"/>
      <inkml:brushProperty name="color" value="#F2385B"/>
    </inkml:brush>
  </inkml:definitions>
  <inkml:trace contextRef="#ctx0" brushRef="#br0">83800 1800 443,'28'-27'3,"6"-3"4,7-3 5,6-2 4,7 0 6,10 7 8,10 6 6,9 7 7,1 5 2,-6 7-7,-6 6-6,-6 7-5,-9 7-4,-8 9-2,-10 10-2,-9 10-2,-10 10-5,-9 13-6,-10 12-8,-8 13-7,-15 9-6,-19 6-4,-18 7-6,-19 6-3,-8-2-2,3-9 2,3-10 3,4-8 3,4-11 3,6-8 6,7-10 4,6-9 5,23-13 6,41-16 6,40-15 7,42-15 6,19-11 2,1-2-4,-1-3-4,1-3-3,-4 1-1,-6 6 1,-6 7 2,-6 6 0,-10 7 0,-12 10 0,-13 10-1,-12 9 0,-12 6-1,-8 3 2,-10 3 2,-9 4 0,-12 8 1,-11 17-2,-14 15-1,-11 16-1,-14 7-1,-11 1-2,-14-1-2,-11 1-2,-9-3 0,-3-2-1,-3-3 1,-2-3 0,-3-6-7,1-5-10,-1-7-13,1-5-12,8-12-7,20-16-4,18-15-4,20-15-3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59"/>
    </inkml:context>
    <inkml:brush xml:id="br0">
      <inkml:brushProperty name="width" value="0.04446" units="cm"/>
      <inkml:brushProperty name="height" value="0.04446" units="cm"/>
      <inkml:brushProperty name="color" value="#F2385B"/>
    </inkml:brush>
  </inkml:definitions>
  <inkml:trace contextRef="#ctx0" brushRef="#br0">90800 1650 494,'-129'129'121,"-5"10"-24,-7 10-21,-5 9-23,-4 6-16,0 3-7,0 3-9,0 4-7,6-9-5,13-18 0,12-19-2,13-18-1,12-17 0,13-11 0,12-14-1,13-11 1,21-12-3,32-9-7,31-10-6,32-8-6,25-11-3,23-8 3,22-10 1,22-9 3,12-7 0,3-3 1,3-3 0,4-2 0,-6 0 1,-11 7 0,-14 6 0,-11 7 1,-17 4-4,-18 3-7,-19 3-7,-18 4-7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19:59"/>
    </inkml:context>
    <inkml:brush xml:id="br0">
      <inkml:brushProperty name="width" value="0.04492" units="cm"/>
      <inkml:brushProperty name="height" value="0.04492" units="cm"/>
      <inkml:brushProperty name="color" value="#F2385B"/>
    </inkml:brush>
  </inkml:definitions>
  <inkml:trace contextRef="#ctx0" brushRef="#br0">90350 2500 489,'-43'-61'78,"17"28"-6,15 28-8,16 29-6,5 30-7,-2 35-6,-3 35-7,-3 34-7,-4 20-7,-3 6-7,-3 7-7,-2 6-7,-5-1-3,-2-5 3,-3-7 3,-3-5 3,-1-19-8,4-27-15,3-28-16,3-28-16,1-18-13,1-6-7,-1-6-8,1-6-8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0:00"/>
    </inkml:context>
    <inkml:brush xml:id="br0">
      <inkml:brushProperty name="width" value="0.04506" units="cm"/>
      <inkml:brushProperty name="height" value="0.04506" units="cm"/>
      <inkml:brushProperty name="color" value="#F2385B"/>
    </inkml:brush>
  </inkml:definitions>
  <inkml:trace contextRef="#ctx0" brushRef="#br0">92300 1550 488,'-129'270'205,"-5"-9"-54,-7-10-52,-5-8-54,3-12-34,17-12-13,15-13-14,16-12-13,15-24-10,16-34-3,15-35-5,17-33-3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0:00"/>
    </inkml:context>
    <inkml:brush xml:id="br0">
      <inkml:brushProperty name="width" value="0.04394" units="cm"/>
      <inkml:brushProperty name="height" value="0.04394" units="cm"/>
      <inkml:brushProperty name="color" value="#F2385B"/>
    </inkml:brush>
  </inkml:definitions>
  <inkml:trace contextRef="#ctx0" brushRef="#br0">92350 1900 500,'75'1'81,"0"4"-1,0 3-2,0 3-2,4 6-8,10 9-15,10 10-16,9 10-16,-1 4-15,-8 0-16,-10 0-15,-9 0-15,-15-2-7,-18-3 1,-19-3 2,-18-2 3,-10-5-3,0-2-3,0-3-4,0-3-4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01"/>
    </inkml:context>
    <inkml:brush xml:id="br0">
      <inkml:brushProperty name="width" value="0.0448" units="cm"/>
      <inkml:brushProperty name="height" value="0.0448" units="cm"/>
      <inkml:brushProperty name="color" value="#F2395B"/>
    </inkml:brush>
  </inkml:definitions>
  <inkml:trace contextRef="#ctx0" brushRef="#br0">58550 5800 491,'29'-32'-1,"10"-11"-1,10-14-1,9-11-2,9-3-1,9 10-1,10 10-2,10 9-2,7 4 6,6 1 13,7-1 11,6 1 13,1 4 3,-3 9-8,-3 10-7,-2 10-6,-8 4-6,-8 0-2,-10 0-3,-9 0-2,-7 1-1,-3 4 2,-3 3 1,-2 3 1,-9 6 1,-12 9 2,-13 10 1,-12 10 2,-9 7 2,-2 6 4,-3 7 4,-3 6 4,-2 4 2,0 4-1,0 3 0,0 3-1,0 3 0,0 3-3,0 3-2,0 4-2,1 1-2,4 0 0,3 0-1,3 0 0,-1 0-2,-2 0-3,-3 0-2,-3 0-2,-1-5-3,4-9-4,3-10-2,3-8-3,-2-9-4,-6-6-4,-6-6-4,-6-6-4,-10-9-1,-12-8 1,-13-10 1,-12-9 2,-13-12-1,-12-11-2,-13-14-1,-12-11-2,-4-7 1,7 0 5,6 0 4,7 0 4,-1-4 4,-6-5 2,-6-7 1,-6-5 3,5 0 0,20 10 0,18 10-1,20 9 1,11 4 4,7 1 9,6-1 9,7 1 10,10-4 3,16-6-1,15-6-2,17-6-2,13-6-2,13-2-4,12-3-2,13-3-4,4 4-3,-3 13-4,-3 12-4,-2 13-4,-11 12-4,-15 13-5,-15 12-5,-16 13-4,-16 13-4,-16 17 1,-15 15-1,-15 16 1,-17 12 0,-15 9 4,-15 10 2,-16 10 4,-8 0 1,0-5 3,0-7 0,0-5 2,4-12 1,10-16-1,10-15 2,9-15-1,9-11 4,9-2 6,10-3 8,10-3 6,21-12 2,34-18-1,35-19-3,35-18-1,14-12-5,-2-3-5,-3-3-7,-3-2-6,-9 0-4,-11 7-1,-14 6-1,-11 7-1,-11 4-5,-5 3-7,-7 3-8,-5 4-8,-11 1-3,-11 0-1,-14 0 1,-11 0 1,-7 1 3,0 4 7,0 3 7,0 3 8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0:00"/>
    </inkml:context>
    <inkml:brush xml:id="br0">
      <inkml:brushProperty name="width" value="0.05571" units="cm"/>
      <inkml:brushProperty name="height" value="0.05571" units="cm"/>
      <inkml:brushProperty name="color" value="#F2385B"/>
    </inkml:brush>
  </inkml:definitions>
  <inkml:trace contextRef="#ctx0" brushRef="#br0">92400 2550 394,'-47'7'51,"6"17"10,7 15 13,6 16 11,6 23-1,6 31-14,7 32-14,6 31-13,1 23-12,-3 16-7,-3 15-7,-2 17-9,-5 24-7,-2 34-7,-3 35-9,-3 35-8,-2 7-9,0-19-10,0-18-10,0-19-11,0-35-4,0-49 0,0-51 0,0-49 0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0:01"/>
    </inkml:context>
    <inkml:brush xml:id="br0">
      <inkml:brushProperty name="width" value="0.04049" units="cm"/>
      <inkml:brushProperty name="height" value="0.04049" units="cm"/>
      <inkml:brushProperty name="color" value="#F2385B"/>
    </inkml:brush>
  </inkml:definitions>
  <inkml:trace contextRef="#ctx0" brushRef="#br0">95400 1900 543,'54'-24'101,"10"4"-15,10 3-15,9 3-14,13 3-12,20 3-8,18 3-8,20 4-9,-6 2-9,-28 4-12,-28 3-10,-27 3-11,-19 3-8,-5 3-3,-7 3-4,-5 4-3,-11 1-5,-11 0-6,-14 0-6,-11 0-6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0:01"/>
    </inkml:context>
    <inkml:brush xml:id="br0">
      <inkml:brushProperty name="width" value="0.04634" units="cm"/>
      <inkml:brushProperty name="height" value="0.04634" units="cm"/>
      <inkml:brushProperty name="color" value="#F2385B"/>
    </inkml:brush>
  </inkml:definitions>
  <inkml:trace contextRef="#ctx0" brushRef="#br0">95150 2650 474,'-91'25'29,"19"0"-7,19 0-5,19 0-6,10 3 1,4 6 4,3 7 7,3 6 4,3 10 7,3 17 5,3 15 7,4 16 5,-1 12-1,-3 9-7,-3 10-8,-2 10-7,-3 2-7,1-3-7,-1-3-7,1-2-7,-1-12-8,1-19-13,-1-18-10,1-19-13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0:01"/>
    </inkml:context>
    <inkml:brush xml:id="br0">
      <inkml:brushProperty name="width" value="0.05443" units="cm"/>
      <inkml:brushProperty name="height" value="0.05443" units="cm"/>
      <inkml:brushProperty name="color" value="#F2385B"/>
    </inkml:brush>
  </inkml:definitions>
  <inkml:trace contextRef="#ctx0" brushRef="#br0">94900 3050 404,'53'-68'41,"6"17"-6,7 15-5,6 16-6,18 5-3,32-2-1,31-3 1,32-3 0,10 2-3,-9 10-5,-10 10-5,-8 9-5,-15 6-3,-19 3-1,-18 3-3,-19 4-1,-18 2 0,-15 4 1,-15 3 1,-16 3 1,-18 9 6,-18 16 10,-19 15 9,-18 17 11,-9 3 4,4-5-1,3-7-1,3-5 0,-1-1-3,-2 6-6,-3 7-5,-3 6-6,-2 1-3,0-3-2,0-3-2,0-2-1,-2-6-5,-3-6-7,-3-6-8,-2-6-8,-3-10-9,1-12-10,-1-13-10,1-12-9,-3-16-3,-2-19 7,-3-18 5,-3-19 7,2-18 4,10-15 4,10-15 3,9-16 4,6-26 2,3-33 2,3-35 1,4-34 3,5-1 2,10 35 3,10 35 5,9 34 3,4 29 5,1 26 4,-1 24 5,1 26 6,1 21 7,3 19 11,3 19 12,4 19 11,-4 21 3,-9 26-9,-10 24-7,-8 26-8,-8 13-5,-2 4-1,-3 3-3,-3 3-2,-2-7-5,0-15-8,0-15-7,0-16-9,1-16-5,4-16-6,3-15-5,3-15-5,3-18-2,3-19 1,3-18 1,4-19 2,7-26-1,13-30-3,12-32-3,13-30-2,12-20 0,13-6 2,12-6 4,13-6 2,2 9 5,-5 25 8,-7 25 7,-5 25 8,-8 21 6,-5 20 7,-7 18 6,-5 20 7,-11 13 3,-11 9 2,-14 10 1,-11 10 1,-12 16 1,-9 26-2,-10 24 0,-8 26-2,-15 16-4,-19 10-6,-18 10-6,-19 9-7,-7-1-5,7-8-3,6-10-3,7-9-3,8-16-1,14-22 0,11-22 0,14-21 0,22-23-3,35-21-8,35-22-8,34-22-7,27-19-3,23-16 2,22-15 1,22-15 2,-9 2 2,-36 22 3,-39 22 2,-36 23 3,-20 8 2,1-3 0,-1-3 1,1-2 1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0:02"/>
    </inkml:context>
    <inkml:brush xml:id="br0">
      <inkml:brushProperty name="width" value="0.03865" units="cm"/>
      <inkml:brushProperty name="height" value="0.03865" units="cm"/>
      <inkml:brushProperty name="color" value="#F2385B"/>
    </inkml:brush>
  </inkml:definitions>
  <inkml:trace contextRef="#ctx0" brushRef="#br0">97800 1750 569,'53'-24'4,"6"4"10,7 3 9,6 3 9,-2 4 5,-9 7 1,-10 6 0,-8 7 1,-9 7-4,-6 9-7,-6 10-7,-6 10-7,-10 8-8,-12 10-7,-13 10-8,-12 9-8,-16 7-3,-19 7 4,-18 6 2,-19 7 3,-8 2-2,3 1-7,3-1-7,4 1-8,7-10 0,13-19 7,12-18 6,13-19 6,26-18 7,41-15 7,40-15 6,42-16 7,19-10 3,1-3-2,-1-3-2,1-2-1,-9 2 0,-15 9-1,-15 10 0,-16 10 0,-18 13 1,-18 19 2,-19 19 0,-18 19 2,-20 12 1,-18 6 2,-19 7 2,-18 6 1,-10 3 2,0 0 0,0 0 2,0 0 1,4-5-1,10-9-1,10-10-2,9-8-1,17-11-6,25-8-7,25-10-7,25-9-7,18-15-6,14-18-1,11-19-3,14-18-2,2-6-3,-6 10-1,-6 10-1,-6 9-3,-9 9 2,-8 9 6,-10 10 6,-9 10 6,-9 8 5,-5 10 4,-7 10 4,-5 9 4,-4 1 5,0-6 5,0-6 5,0-6 4,4-9-1,10-8-9,10-10-8,9-9-8,9-16-9,9-22-7,10-22-10,10-21-8,8-23-3,10-21 2,10-22 1,9-22 2,-1-24 0,-8-24-4,-10-26-4,-9-24-3,-12 13 2,-11 54 10,-14 53 7,-11 53 9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0:02"/>
    </inkml:context>
    <inkml:brush xml:id="br0">
      <inkml:brushProperty name="width" value="0.04664" units="cm"/>
      <inkml:brushProperty name="height" value="0.04664" units="cm"/>
      <inkml:brushProperty name="color" value="#F2385B"/>
    </inkml:brush>
  </inkml:definitions>
  <inkml:trace contextRef="#ctx0" brushRef="#br0">99300 2200 471,'181'-333'11,"-37"84"2,-38 85 4,-37 85 2,-23 46 5,-5 9 3,-7 10 4,-5 10 5,-3 8 3,4 10 1,3 10 2,3 9 1,-10 15-3,-21 22-8,-22 22-8,-22 23-8,-22 14-5,-22 10 0,-22 10-1,-21 9-1,-6-5-6,14-19-11,11-18-12,14-19-11,13-18-7,16-15-2,15-15-2,17-16-2,21-21-1,28-24 2,28-26 1,29-24 2,11-7 6,-2 13 10,-3 12 10,-3 13 11,-7 10 9,-9 10 5,-10 10 7,-8 9 6,-12 13 6,-12 20 6,-13 18 7,-12 20 7,-12 17 0,-8 20-6,-10 18-7,-9 20-6,-5 10-4,0 3-2,0 3-2,0 4-2,1 1-6,4 0-7,3 0-10,3 0-8,6-4-2,9-5 3,10-7 5,10-5 5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0:03"/>
    </inkml:context>
    <inkml:brush xml:id="br0">
      <inkml:brushProperty name="width" value="0.04572" units="cm"/>
      <inkml:brushProperty name="height" value="0.04572" units="cm"/>
      <inkml:brushProperty name="color" value="#F2385B"/>
    </inkml:brush>
  </inkml:definitions>
  <inkml:trace contextRef="#ctx0" brushRef="#br0">100800 1550 481,'32'-25'1,"17"0"1,15 0 2,16 0 2,5 1 5,-2 4 7,-3 3 7,-3 3 8,-9 4 4,-11 7 1,-14 6 0,-11 7 2,-15 10-7,-16 16-14,-15 15-14,-15 17-14,-17 8-8,-15 4-1,-15 3-1,-16 3-2,-7-4 0,4-8-1,3-10 1,3-9-1,7-12 1,14-11 3,11-14 4,14-11 2,19-12 3,29-9 3,28-10 3,28-8 3,14-3 2,0 7 2,0 6 2,0 7 3,-8 7 1,-16 9 0,-15 10-1,-15 10 1,-18 14 1,-19 23 1,-18 22 3,-19 22 1,-15 12 2,-8 3 2,-10 3 4,-9 4 1,-2-4 1,6-9-1,7-10-3,6-8-2,9-14-2,13-15-4,12-15-4,13-16-3,26-13-6,41-9-5,40-10-7,42-8-5,19-8-4,1-2-3,-1-3-2,1-3-2,-12 2 1,-21 10 8,-22 10 6,-22 9 6,-21 9 6,-18 9 4,-19 10 4,-18 10 3,-21 7 4,-22 6 1,-22 7 3,-21 6 1,-12-1 0,1-5-2,-1-7-1,1-5-3,4-4 0,9 0-2,10 0 0,10 0-1,8 0 0,10 0 0,10 0 0,9 0 0,9-2-1,9-3 1,10-3-1,10-2 0,14-8-3,23-8-5,22-10-4,22-9-5,18-9-5,16-5-7,15-7-6,17-5-6,10-8-6,6-5-4,7-7-5,6-5-4,-7-4-1,-18 0 5,-19 0 3,-18 0 4,-20 3 4,-18 6 3,-19 7 4,-18 6 4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0:04"/>
    </inkml:context>
    <inkml:brush xml:id="br0">
      <inkml:brushProperty name="width" value="0.05272" units="cm"/>
      <inkml:brushProperty name="height" value="0.05272" units="cm"/>
      <inkml:brushProperty name="color" value="#F2385B"/>
    </inkml:brush>
  </inkml:definitions>
  <inkml:trace contextRef="#ctx0" brushRef="#br0">102650 1150 417,'4'-60'47,"10"32"8,10 31 9,9 32 8,1 13-3,-6-3-15,-6-3-16,-6-2-15,-1-3-9,7 1-6,6-1-3,7 1-5,4-6-5,3-8-7,3-10-4,4-9-7,-7 1-4,-16 13-2,-15 12-2,-15 13-3,-20 7 3,-21 4 7,-22 3 7,-22 3 8,-5-2 5,13-6 4,12-6 5,13-6 4,15-7 2,19-6 1,19-6 1,19-6 0,13-6-1,10-2-5,10-3-6,9-3-5,-1 1-3,-8 6-1,-10 7-3,-9 6-1,-13 9-1,-16 13-1,-15 12-1,-15 13 0,-14 6 0,-8 0 3,-10 0 1,-9 0 3,-13 6 4,-16 13 6,-15 12 6,-15 13 6,-1-1 3,16-11-3,15-14-1,17-11-3,13-14 2,13-11 6,12-14 4,13-11 5,13-11 2,17-5-3,15-7-1,16-5-2,16-9-4,20-9-8,18-10-6,20-8-7,8-9-7,1-6-5,-1-6-7,1-6-6,-6-6-2,-8-2 0,-10-3 1,-9-3 1,-13 1 0,-16 6 0,-15 7 0,-15 6 1,-15 4 2,-12 4 4,-13 3 4,-12 3 4,-10 4 2,-6 7 1,-6 6 1,-6 7 0,-2 5 6,3 7 9,3 6 9,4 7 10,2 10 7,4 16 5,3 15 4,3 17 6,3 11-1,3 10-6,3 10-5,4 9-6,2 4-3,4 1-1,3-1-2,3 1 0,1-1-2,1 1-2,-1-1-3,1 1-2,1-4-3,3-6-3,3-6-3,4-6-4,10-15-4,19-21-7,19-22-8,19-22-6,9-26-5,0-27-5,0-28-4,0-28-4,3-26-1,6-21 1,7-22 1,6-22 2,1-10 3,-3 4 6,-3 3 4,-2 3 6,-8 14 4,-8 25 0,-10 25 2,-9 25 1,-9 21 6,-5 20 10,-7 18 12,-5 20 10,-9 16 11,-9 16 11,-10 15 11,-8 17 10,-4 8-1,3 4-14,3 3-13,4 3-14,2 3-9,4 3-5,3 3-5,3 4-5,6 1-4,9 0-3,10 0-5,10 0-3,0 0-1,-5 0 1,-7 0 0,-5 0 2,-14 3 0,-18 6 1,-19 7 0,-18 6 1,-20 1 1,-18-3 1,-19-3 0,-18-2 2,-12-6-2,-3-6-5,-3-6-5,-2-6-5,3-10-6,14-12-5,11-13-6,14-12-5,11-15-1,14-15 5,11-15 6,14-16 4,10-15 4,9-11 2,10-14 1,10-11 2,8-6 4,10 4 4,10 3 5,9 3 4,6 9 8,3 16 8,3 15 9,4 17 9,1 11 3,0 10-3,0 10-3,0 9-3,4 13 2,10 20 5,10 18 5,9 20 5,13 16 0,20 16-5,18 15-7,20 17-5,13 8-7,9 4-6,10 3-8,10 3-6,0-4-8,-5-8-9,-7-10-8,-5-9-8,-12-15-4,-16-18 0,-15-19 1,-15-18 1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20:05"/>
    </inkml:context>
    <inkml:brush xml:id="br0">
      <inkml:brushProperty name="width" value="0.05346" units="cm"/>
      <inkml:brushProperty name="height" value="0.05346" units="cm"/>
      <inkml:brushProperty name="color" value="#F2385B"/>
    </inkml:brush>
  </inkml:definitions>
  <inkml:trace contextRef="#ctx0" brushRef="#br0">104350 2200 411,'-15'-30'3,"23"-9"5,22-10 5,22-8 6,12-3 4,3 7 3,3 6 2,4 7 3,5 5 1,10 7-1,10 6 0,9 7-2,-1 4-2,-8 3-6,-10 3-5,-9 4-6,-13 5-2,-16 10 0,-15 10-1,-15 9 1,-25 12-4,-30 16-4,-32 15-6,-30 17-6,-23 8-3,-12 4-4,-13 3-3,-12 3-3,2-8-1,20-19 3,18-18 1,20-19 1,16-15 5,16-8 4,15-10 6,17-9 4,17-12 3,23-11-1,22-14 0,22-11-1,18-7 1,16 0 1,15 0 2,17 0 1,2 6 1,-9 13 2,-10 12 1,-8 13 1,-14 10 1,-15 10-1,-15 10 1,-16 9-2,-21 10 1,-24 14-1,-26 11-1,-24 14-1,-20 7 0,-11 3-1,-14 3 0,-11 4-1,-4-4-1,6-9 0,7-10-2,6-8 0,34-14 0,63-15 0,62-15 0,63-16 1,29-16-2,-3-16-4,-3-15-5,-2-15-4,-8-11-2,-8-2-2,-10-3 0,-9-3-2,-13-4 0,-16-3 0,-15-3 0,-15-2 0,-15-3-1,-12 1-1,-13-1 0,-12 1-2,-12-7 1,-8-12 2,-10-13 1,-9-12 3,-4-7 1,4 1 3,3-1 2,3 1 3,3 8 3,3 20 3,3 18 3,4 20 3,1 13 6,0 9 10,0 10 10,0 10 10,1 13 7,4 19 2,3 19 3,3 19 4,1 16-4,1 17-7,-1 15-9,1 16-7,1 7-5,3 1-1,3-1 0,4 1-1,1 7-2,0 16-3,0 15-2,0 17-3,-2 14-2,-3 17-3,-3 15-3,-2 16-2,-5-2-2,-2-19-2,-3-18-1,-3-19-1,-4-19-4,-3-19-4,-3-18-6,-2-19-5,-5-19-8,-2-19-10,-3-18-9,-3-19-10,-1-19 0,4-19 10,3-18 10,3-19 11,1-12 6,1-2 6,-1-3 5,1-3 4,2 2 5,7 10 5,6 10 5,7 9 4,5 6 2,7 3-1,6 3 0,7 4-2,7-1 0,9-3 1,10-3 1,10-2 2,2 2-2,-3 9-3,-3 10-2,-2 10-4,-11 13-3,-15 19-1,-15 19-4,-16 19-1,-18 9-1,-18 0 2,-19 0 3,-18 0 2,-12 0 3,-3 0 3,-3 0 3,-2 0 5,6-5 2,20-9 2,18-10 3,20-8 3,27-9 1,38-6 0,37-6 1,38-6 1,29-15-5,22-21-8,22-22-8,23-22-9,14-15-9,10-5-9,10-7-11,9-5-9,-12 2-8,-30 13-3,-32 12-5,-30 13-3,-25 9 0,-15 6 7,-15 7 5,-16 6 7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6:52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83100 17200 999,'46'-46'-52,"-5"10"10,-7 10 10,-5 9 11,-4 4 8,0 1 2,0-1 3,0 1 3,4-3 3,10-2 1,10-3 1,9-3 1,4-1 1,1 4 0,-1 3-1,1 3 0,2-2 0,7-6 1,6-6-1,7-6 1,0-6 0,-2-2-1,-3-3 0,-3-3 0,1-1-1,6 4 1,7 3-1,6 3 0,3 1 1,0 1-1,0-1 0,0 1 0,-2 2 0,-3 7 0,-3 6 0,-2 7 0,-5 0 0,-2-2 0,-3-3 0,-3-3 0,-2-2 1,0 0-1,0 0 0,0 0 0,-2 1 0,-3 4 0,-3 3 0,-2 3 0,-3 1-1,1 1 1,-1-1 0,1 1 0,-3-1 0,-2 1 0,-3-1 0,-3 1 0,1-3 0,6-2 0,7-3 0,6-3 0,3-2 1,0 0-1,0 0 0,0 0 0,3 0 0,6 0 0,7 0-1,6 0 0,-1 0 1,-5 0-1,-7 0 0,-5 0 0,-6 1-1,-3 4 1,-3 3 0,-2 3 0,-5 1-1,-2 1 0,-3-1 0,-3 1 0,-4-1-1,-3 1 1,-3-1-1,-2 1 0,-1 1 0,3 3 0,3 3 0,4 4 1,1-1-1,0-3 0,0-3 0,0-2-2,0-3 1,0 1 0,0-1 1,0 1 0,0-1 1,0 1 0,0-1 0,0 1 2,-2-1-1,-3 1 1,-3-1 0,-2 1-1,-1-1 1,3 1 0,3-1 1,4 1-1,-1-1 0,-3 1 1,-3-1-1,-2 1 0,-5-1 1,-2 1-1,-3-1-1,-3 1 1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01"/>
    </inkml:context>
    <inkml:brush xml:id="br0">
      <inkml:brushProperty name="width" value="0.04129" units="cm"/>
      <inkml:brushProperty name="height" value="0.04129" units="cm"/>
      <inkml:brushProperty name="color" value="#F2395B"/>
    </inkml:brush>
  </inkml:definitions>
  <inkml:trace contextRef="#ctx0" brushRef="#br0">59350 5700 532,'-25'-25'5,"0"0"10,0 0 9,0 0 9,1 7 6,4 17-2,3 15 0,3 16-1,3 21 0,3 29-2,3 28-1,4 28 0,2 21-5,4 17-6,3 15-6,3 16-8,4 24-2,7 35 1,6 35 0,7 34 0,0 2-2,-2-27-9,-3-28-8,-3-28-8,-4-32-14,-3-34-19,-3-35-20,-2-33-20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6:53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91150 14650 999,'48'-2'-45,"-3"-3"6,-3-3 5,-2-2 5,-3-3 6,1 1 4,-1-1 6,1 1 5,2-1 3,7 1 1,6-1 1,7 1 1,0-3 1,-2-2 0,-3-3 1,-3-3 0,-1-2-1,4 0 1,3 0 0,3 0 0,-1 0 0,-2 0 0,-3 0 1,-3 0 1,-1 3-1,4 6 1,3 7 0,3 6 0,-1 1 0,-2-3 0,-3-3-1,-3-2 1,-2-3-1,0 1 0,0-1 0,0 1-1,1-1 1,4 1-1,3-1 0,3 1-1,-1-1 0,-2 1 1,-3-1 2,-3 1 0,-1-3 0,4-2 1,3-3-1,3-3 0,1-2 0,1 0 0,-1 0 0,1 0 0,-1 1 0,1 4-1,-1 3 1,1 3-1,1 1 0,3 1 0,3-1-1,4 1 1,4-3-1,6-2 0,7-3 1,6-3-1,1-4 1,-3-3-1,-3-3-1,-2-2 1,0-3-1,7 1 0,6-1 1,7 1 0,0 1 1,-2 3 0,-3 3 0,-3 4 1,-4 2 0,-3 4-1,-3 3 1,-2 3-1,-5 1 0,-2 1 1,-3-1-1,-3 1 0,-2-1 0,0 1 0,0-1 0,0 1-1,1-3 1,4-2-1,3-3 0,3-3 0,-2-1 0,-6 4-1,-6 3 1,-6 3 0,-4 1-1,1 1 1,-1-1 0,1 1 0,-3-1-1,-2 1 1,-3-1 0,-3 1 0,-1-1 0,4 1-1,3-1 0,3 1-1,-1-1 1,-2 1 0,-3-1 0,-3 1 0,-2-1 0,0 1 0,0-1-1,0 1 0,0-1-1,0 1 0,0-1 1,0 1 1,-2-1-1,-3 1 1,-3-1 1,-2 1-1,-1-1 1,3 1 0,3-1-1,4 1 0,4-1 0,6 1 2,7-1 0,6 1 2,1-1-1,-3 1 0,-3-1 0,-2 1-1,-1-1 0,3 1 0,3-1 0,4 1-1,-1-1 1,-3 1-1,-3-1 0,-2 1 0,-1-3 0,3-2 0,3-3-1,4-3 1,1-2 0,0 0 0,0 0-1,0 0 1,-2 1 0,-3 4 0,-3 3 0,-2 3 0,-1-1 0,3-2 0,3-3 0,4-3 0,-1-2 0,-3 0 0,-3 0 0,-2 0 0,-3 0 0,1 0 0,-1 0 0,1 0 0,1 0-1,3 0 1,3 0-1,4 0-1,-1 0 0,-3 0 1,-3 0-1,-2 0 0,-3 0 1,1 0 0,-1 0 0,1 0 1,-3 1 0,-2 4 0,-3 3 0,-3 3 0,-1-1 0,4-2 1,3-3-1,3-3 0,3-2 0,3 0 0,3 0 0,4 0 0,2-2-1,4-3 1,3-3 0,3-2 0,3-1 0,3 3 1,3 3 1,4 4 1,-3 1 1,-5 0 0,-7 0-1,-5 0 1,-4 1 0,0 4-1,0 3 0,0 3-1,-2 1 0,-3 1-1,-3-1 0,-2 1 0,-3-1 0,1 1-1,-1-1 2,1 1-1,1-1 0,3 1 0,3-1 0,4 1-1,-1 1 0,-3 3 0,-3 3 0,-2 4 0,-3-3 0,1-5 0,-1-7 1,1-5-1,-1-3 1,1 4-1,-1 3 0,1 3 0,-1 3-2,1 3 1,-1 3-2,1 4-1,-3 1-1,-2 0-2,-3 0-3,-3 0-3,-7-2 0,-9-3 3,-10-3 1,-8-2 4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6:56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84550 32450 999,'25'-24'-56,"0"4"17,0 3 18,0 3 18,4 1 8,10 1-1,10-1 0,9 1-1,7-1 0,7 1-1,6-1-1,7 1 0,2-4 0,1-6-1,-1-6 0,1-6 1,1-2-2,3 3 0,3 3 0,4 4-2,-1 1 0,-3 0 1,-3 0 0,-2 0 1,-3 1 1,1 4-1,-1 3 1,1 3-1,-3 3 1,-2 3 0,-3 3 0,-3 4 0,-2-1 0,0-3 0,0-3 0,0-2 0,0-3-1,0 1 1,0-1-1,0 1 0,1-1 0,4 1 0,3-1 0,3 1 1,-1-3 0,-2-2-1,-3-3 1,-3-3 0,-2-2 0,0 0 1,0 0 0,0 0 1,0 1 1,0 4 0,0 3 1,0 3-1,1-1 1,4-2-1,3-3 0,3-3 0,3-2-1,3 0-1,3 0 0,4 0-1,-1 0 0,-3 0-1,-3 0 1,-2 0 0,-1 0-1,3 0 1,3 0 0,4 0 0,1 1 0,0 4-1,0 3 1,0 3-1,-2 1 1,-3 1-1,-3-1 1,-2 1-1,-5-1 1,-2 1 0,-3-1 0,-3 1 0,-2-3 0,0-2 0,0-3 1,0-3-1,0-2 1,0 0-1,0 0 1,0 0 0,1 0-1,4 0 0,3 0 1,3 0-1,1 1 0,1 4 0,-1 3 0,1 3 0,-1 1 0,1 1-2,-1-1 0,1 1-1,2-1-1,7 1 1,6-1-1,7 1 0,-1-1 1,-6 1-1,-6-1 1,-6 1 0,-2-3 1,3-2 0,3-3 0,4-3 0,-1-1 1,-3 4 0,-3 3 0,-2 3 1,-3 1-1,1 1 1,-1-1 0,1 1 1,-3-1-1,-2 1 0,-3-1 0,-3 1-1,-1-3 0,4-2 1,3-3-1,3-3 0,-1-4 0,-2-3 0,-3-3 0,-3-2 0,-1-3 0,4 1 0,3-1 0,3 1 1,-1 1 0,-2 3-1,-3 3 1,-3 4-1,-4 2 1,-3 4 0,-3 3 2,-2 3 0,-1 1 0,3 1 0,3-1 0,4 1 0,-1 1 0,-3 3-1,-3 3 0,-2 4 0,-1 1-1,3 0 1,3 0-1,4 0 0,1-2-1,0-3 1,0-3 0,0-2 0,0-3 0,0 1 0,0-1 2,0 1 0,0-1 1,0 1 0,0-1 2,0 1-1,0 1 1,0 3-1,0 3 0,0 4-1,0-1 0,0-3 0,0-3 1,0-2-1,0-1 0,0 3 0,0 3-2,0 4 0,1-1 0,4-3-1,3-3 0,3-2-1,3-5 0,3-2 0,3-3 0,4-3 0,-1-2 0,-3 0 0,-3 0 0,-2 0 0,-1-2 0,3-3 1,3-3-1,4-2-1,-3-1 1,-5 3 0,-7 3 0,-5 4 1,-6 4-1,-3 6 1,-3 7-1,-2 6 1,-3 1 0,1-3 0,-1-3 1,1-2 2,-3-3-1,-2 1 1,-3-1 1,-3 1 0,-1-1 0,4 1 0,3-1-2,3 1 0,1-1 0,1 1-1,-1-1 0,1 1-1,-1-3 1,1-2-1,-1-3 1,1-3-1,-1-1 0,1 4 0,-1 3-1,1 3 0,-3 1-1,-2 1 1,-3-1 0,-3 1 1,-1-3-1,4-2 1,3-3 0,3-3 0,-1-2 1,-2 0-1,-3 0 0,-3 0 0,-1 1 0,4 4 0,3 3 0,3 3 0,-1 1 1,-2 1-1,-3-1 0,-3 1 0,-1-1 0,4 1 0,3-1 0,3 1 1,-1-3-1,-2-2 1,-3-3-1,-3-3 0,-4 1 0,-3 6 1,-3 7-1,-2 6 0,-5 1 0,-2-3 1,-3-3-1,-3-2 0,-2-1-1,0 3 0,0 3-2,0 4-1,-2-1-4,-3-3-7,-3-3-8,-2-2-8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6:56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99600 29050 999,'139'-24'-62,"-22"4"16,-22 3 18,-21 3 17,-9-1 9,7-2 1,6-3 0,7-3 1,2-2 1,1 0 0,-1 0 2,1 0 0,1 1 2,3 4-1,3 3 1,4 3 0,2-1 0,4-2-1,3-3-1,3-3-2,1-2 0,1 0 1,-1 0-1,1 0 0,-1-2 0,1-3 1,-1-3 1,1-2 0,-3-1 1,-2 3 0,-3 3 0,-3 4 1,-2-1-2,0-3 1,0-3-1,0-2-1,1-3 0,4 1 1,3-1 0,3 1 0,4-3-1,7-2 0,6-3-2,7-3-1,0-1 0,-2 4 0,-3 3 1,-3 3 0,-6 1 0,-5 1 1,-7-1 0,-5 1-1,-6 2 1,-3 7-1,-3 6 1,-2 7 0,-5 2-1,-2 1 1,-3-1-1,-3 1 0,-6 1 0,-5 3 0,-7 3-1,-5 4 1,-6 1-1,-3 0 0,-3 0 0,-2 0 0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7:0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74550 19200 999,'-110'-49'-68,"32"4"19,31 3 18,32 3 19,21 6 11,13 9 0,12 10 2,13 10 1,6 2 0,0-3-1,0-3 1,0-2-2,6-1 1,13 3-1,12 3 0,13 4-1,2-1 1,-5-3 0,-7-3 0,-5-2-1,-11-1 1,-11 3-1,-14 3 0,-11 4-1,2-3 0,19-5 0,19-7 0,19-5 0,10-4 0,4 0-1,3 0 1,3 0-1,-2 1 0,-6 4 0,-6 3 0,-6 3 1,-4 3-1,1 3 1,-1 3 0,1 4 1,-3 1 0,-2 0 0,-3 0 1,-3 0 1,-4-2 1,-3-3-2,-3-3 0,-2-2 0,-3-3 0,1 1 0,-1-1 0,1 1 1,2-4-1,7-6 1,6-6-1,7-6 1,4-6-1,3-2-1,3-3 1,4-3-1,1 1 0,0 6 0,0 7 1,0 6-1,-4 3 1,-5 0-1,-7 0 1,-5 0 0,-4 1 0,0 4 0,0 3 0,0 3 0,0 1 0,0 1 0,0-1 0,0 1 0,-2-1 0,-3 1 0,-3-1 1,-2 1-1,-1-1 0,3 1 0,3-1 0,4 1 0,-3-1 0,-5 1 0,-7-1 0,-5 1 1,-3-1-1,4 1 0,3-1 0,3 1 0,-2-1 0,-6 1 0,-6-1 0,-6 1 0,-2 1 0,3 3 0,3 3 0,4 4 0,2-3 0,4-5 0,3-7 0,3-5 0,1-4-1,1 0 1,-1 0 0,1 0-1,1 0 0,3 0 0,3 0-1,4 0 0,-1 1 0,-3 4 1,-3 3 0,-2 3-1,-3 1 1,1 1 1,-1-1-1,1 1 1,-3 1 0,-2 3 0,-3 3 0,-3 4 0,-1-1 0,4-3 1,3-3-1,3-2 0,-1-3 1,-2 1-1,-3-1 0,-3 1 0,-1-3 1,4-2-1,3-3 1,3-3-1,3-4 1,3-3-1,3-3 1,4-2-1,-1 0 0,-3 7 1,-3 6-1,-2 7 1,-5 2 0,-2 1 0,-3-1 0,-3 1 0,-2-1 0,0 1-1,0-1 1,0 1-1,1-1 1,4 1-1,3-1 0,3 1 0,3-1 0,3 1 0,3-1 0,4 1 0,4-3 0,6-2 0,7-3 0,6-3 0,3-2-1,0 0 0,0 0 0,0 0-2,-5 0 0,-9 0 0,-10 0-2,-8 0 0,-11 1 0,-8 4 1,-10 3 1,-9 3 0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7:0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83700 8800 999,'-24'45'-71,"4"-9"21,3-10 20,3-8 22,3-4 10,3 3 1,3 3 1,4 4 0,1 1 0,0 0-1,0 0 0,0 0-1,0 1 0,0 4-1,0 3-1,0 3 1,1 1-1,4 1-1,3-1 1,3 1 0,-1 1-1,-2 3 0,-3 3 0,-3 4 0,-1 1-1,4 0 1,3 0-1,3 0 1,1 0-1,1 0 1,-1 0 0,1 0 0,-3 0 0,-2 0 1,-3 0 0,-3 0 0,-1-2 0,4-3 1,3-3-1,3-2 1,-1-1 0,-2 3 0,-3 3 0,-3 4-1,-2 1 1,0 0 0,0 0 0,0 0 1,1 1 0,4 4 0,3 3-1,3 3 1,-1 1-1,-2 1-1,-3-1 1,-3 1-1,-1 1 1,4 3-1,3 3 0,3 4 0,-1-1 1,-2-3-1,-3-3 0,-3-2 1,-2-3-1,0 1 1,0-1 1,0 1-1,0-1 1,0 1 0,0-1-2,0 1 0,1-3 1,4-2-1,3-3 0,3-3 1,1-2-1,1 0 1,-1 0-1,1 0-1,-3-2 1,-2-3-1,-3-3 1,-3-2-1,-2-1 1,0 3-1,0 3 1,0 4 0,1 1-1,4 0 1,3 0 0,3 0 0,-1 1 0,-2 4 0,-3 3-1,-3 3 1,-1 1 0,4 1-1,3-1 0,3 1-1,-1-3 1,-2-2-1,-3-3 1,-3-3 0,-1-2-1,4 0 1,3 0 1,3 0-1,-1 0 1,-2 0 0,-3 0 0,-3 0 0,-2 0 0,0 0 1,0 0-1,0 0 0,0 0 1,0 0-1,0 0 1,0 0 0,0 0 0,0 0 0,0 0 0,0 0-1,0 0 1,0 0 0,0 0 0,0 0 0,0-2 0,0-3 0,0-3 1,0-2-1,1-3-1,4 1 1,3-1-1,3 1-1,-1-1 1,-2 1 0,-3-1-1,-3 1 1,-1-1 0,4 1 0,3-1 0,3 1 0,1-1 1,1 1-1,-1-1 0,1 1 0,-3-1 0,-2 1 0,-3-1 1,-3 1-1,-2 1 0,0 3 1,0 3 1,0 4 0,1 2 0,4 4 0,3 3-1,3 3 0,1-2 0,1-6 0,-1-6-1,1-6 1,-3-2-1,-2 3 0,-3 3 0,-3 4 0,-2 2 0,0 4 0,0 3 1,0 3-1,0-1 0,0-2 1,0-3 0,0-3-1,1-2 1,4 0-1,3 0 1,3 0-1,-1 0 0,-2 0 0,-3 0 1,-3 0 0,-2-2 0,0-3 0,0-3-1,0-2 1,0-1-1,0 3 0,0 3 1,0 4-1,1-1 0,4-3 1,3-3-2,3-2 1,-1-1-1,-2 3 1,-3 3 0,-3 4-1,-2 1 1,0 0-1,0 0-1,0 0 0,1 0 0,4 0-2,3 0 0,3 0-2,-1 1 0,-2 4 0,-3 3-2,-3 3 1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7:1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84300 30250 999,'0'156'-45,"0"-37"4,0-38 5,0-37 5,0-16 5,0 6 7,0 7 5,0 6 5,1 1 5,4-3 1,3-3 3,3-2 1,1-1 1,1 3 0,-1 3 1,1 4 0,-1-1-1,1-3 0,-1-3-1,1-2-1,-1-3 0,1 1-1,-1-1 0,1 1 1,-3 1-1,-2 3 0,-3 3 0,-3 4 1,-2 1-1,0 0 0,0 0 1,0 0-1,0 3 1,0 6 2,0 7 1,0 6 1,0-1 0,0-5 0,0-7 0,0-5-1,0-1 0,0 6-1,0 7 1,0 6-1,1 4 1,4 4 0,3 3 0,3 3 0,-1-1 0,-2-2 0,-3-3 0,-3-3 0,-1-1 0,4 4-1,3 3 0,3 3-1,1 1 0,1 1 0,-1-1-1,1 1 0,-3-3 0,-2-2 0,-3-3 0,-3-3 1,-1-1-1,4 4 1,3 3 1,3 3 1,-1 6-1,-2 9 1,-3 10 0,-3 10-1,-2-3 1,0-11-1,0-14 0,0-11 0,1-1-1,4 13 0,3 12 0,3 13-2,1 2 1,1-5 0,-1-7 1,1-5 1,-3-6-1,-2-3 1,-3-3-1,-3-2 0,-2-1 0,0 3 1,0 3 0,0 4 0,1 2 0,4 4 0,3 3 0,3 3 0,-1 1-1,-2 1 0,-3-1-1,-3 1 1,-1 2-2,4 7 1,3 6-1,3 7 0,-1 0 0,-2-2 0,-3-3 0,-3-3 1,-1-7-1,4-9 1,3-10 0,3-8 0,1-4 0,1 3 0,-1 3 0,1 4-1,1-1 0,3-3-2,3-3-1,4-2-3,1-3 0,0 1-2,0-1 1,0 1-1,0-6 0,0-8 0,0-10 0,0-9 0,-4-9 1,-5-5 0,-7-7 0,-5-5 1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7:12"/>
    </inkml:context>
    <inkml:brush xml:id="br0">
      <inkml:brushProperty name="width" value="0.0238" units="cm"/>
      <inkml:brushProperty name="height" value="0.0238" units="cm"/>
      <inkml:brushProperty name="color" value="#00BFF3"/>
    </inkml:brush>
  </inkml:definitions>
  <inkml:trace contextRef="#ctx0" brushRef="#br0">73800 36300 924,'-22'-29'-2,"6"-5"-5,7-7-4,6-5-4,9-1-1,13 6 2,12 7 1,13 6 3,6 4 2,0 4 2,0 3 3,0 3 2,3-1 2,6-2 2,7-3 1,6-3 1,4-2 1,4 0-2,3 0 0,3 0-1,3 0-1,3 0 0,3 0-1,4 0 0,-1 1-1,-3 4 0,-3 3 1,-2 3-1,-5 1 0,-2 1 0,-3-1-1,-3 1 0,-1-3 0,4-2 0,3-3 0,3-3 1,-2-2-1,-6 0 1,-6 0-1,-6 0 1,-2-2 0,3-3 0,3-3 1,4-2 0,2-1 1,4 3-1,3 3 0,3 4-1,-1-1 1,-2-3 0,-3-3 0,-3-2 1,-2-3 0,0 1 0,0-1 2,0 1 0,3-1 0,6 1 0,7-1-1,6 1 0,-1 1-1,-5 3 1,-7 3-1,-5 4-1,-4 2 1,0 4-1,0 3 0,0 3-1,0 1 1,0 1-1,0-1 1,0 1 0,-4 1 0,-5 3 0,-7 3 0,-5 4 0,-4-1 0,0-3 1,0-3 0,0-2 1,1-3 0,4 1 0,3-1 0,3 1 1,1-3-1,1-2 0,-1-3 0,1-3-1,1-2 0,3 0-1,3 0 0,4 0-1,-1 1 1,-3 4 0,-3 3 0,-2 3 1,-3 1-1,1 1 1,-1-1 0,1 1 0,1-3 0,3-2 0,3-3-1,4-3 1,1-2 0,0 0-1,0 0 0,0 0 0,0 0 0,0 0 0,0 0 0,0 0-1,0 0 1,0 0 0,0 0 1,0 0 0,-2 0 1,-3 0-1,-3 0 0,-2 0 0,-1 0 0,3 0-1,3 0 0,4 0-1,2-2 1,4-3 0,3-3 0,3-2 0,1-3 1,1 1-1,-1-1 1,1 1-1,-3 1 0,-2 3 0,-3 3-1,-3 4 1,-2 1-1,0 0 0,0 0 0,0 0 0,0 0 0,0 0 0,0 0 0,0 0 0,-2 0 1,-3 0-2,-3 0 1,-2 0 0,-3 0-1,1 0 1,-1 0 0,1 0 0,-1 3 0,1 6 0,-1 7 0,1 6 0,-1 1 1,1-3-1,-1-3 0,1-2 0,-1-5 0,1-2 0,-1-3 0,1-3 0,-1-2 0,1 0 0,-1 0 0,1 0-1,-3 0 1,-2 0 0,-3 0-1,-3 0 1,-2 1 0,0 4 0,0 3 0,0 3 0,-4 1 0,-5 1-1,-7-1 1,-5 1-1,-4 1 0,0 3-2,0 3-1,0 4 0,1 1-3,4 0-1,3 0-3,3 0-2,-1 0-1,-2 0-1,-3 0 0,-3 0-1,-2 0-1,0 0-5,0 0-3,0 0-4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7:13"/>
    </inkml:context>
    <inkml:brush xml:id="br0">
      <inkml:brushProperty name="width" value="0.02223" units="cm"/>
      <inkml:brushProperty name="height" value="0.02223" units="cm"/>
      <inkml:brushProperty name="color" value="#00BFF3"/>
    </inkml:brush>
  </inkml:definitions>
  <inkml:trace contextRef="#ctx0" brushRef="#br0">104450 27950 989,'28'-68'-84,"6"17"24,7 15 23,6 16 24,6 4 13,6-6 3,7-6 3,6-6 3,3-2 2,0 3 0,0 3-1,0 4 1,4 1 0,10 0 1,10 0-1,9 0 1,2 0 0,-2 0-1,-3 0-1,-3 0 0,-7 0-1,-9 0-1,-10 0 0,-8 0-1,2 0-1,16 0-3,15 0-2,17 0-2,5 1-1,-3 4 1,-3 3 1,-2 3 1,-5-1 0,-2-2 1,-3-3 0,-3-3 0,-10 1 1,-16 6-1,-15 7 0,-15 6-1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7:15"/>
    </inkml:context>
    <inkml:brush xml:id="br0">
      <inkml:brushProperty name="width" value="0.02481" units="cm"/>
      <inkml:brushProperty name="height" value="0.02481" units="cm"/>
      <inkml:brushProperty name="color" value="#00BFF3"/>
    </inkml:brush>
  </inkml:definitions>
  <inkml:trace contextRef="#ctx0" brushRef="#br0">106400 5850 886,'-2'-47'-2,"-3"6"-3,-3 7-4,-2 6-4,-1 10 1,3 17 6,3 15 6,4 16 6,1 10 3,0 7 0,0 6-1,0 7 0,0 5-1,0 7 0,0 6 0,0 7-1,0 0 0,0-2-1,0-3 1,0-3 0,0-1 0,0 4 0,0 3 0,0 3 0,0-1-1,0-2 0,0-3-2,0-3 0,0-1-1,0 4 0,0 3 0,0 3 0,0 1 0,0 1-1,0-1 1,0 1-1,-2-1 0,-3 1 0,-3-1 0,-2 1 0,-3-1 0,1 1 1,-1-1 0,1 1 0,1-1 0,3 1 0,3-1-1,4 1-1,1-4 0,0-6 1,0-6-2,0-6 1,1-4 0,4 1 0,3-1 0,3 1 0,1 1 0,1 3-1,-1 3-1,1 4 0,-1-1-1,1-3-1,-1-3-1,1-2-1,-3-1-1,-2 3 0,-3 3 0,-3 4 0,-6 4-1,-5 6-1,-7 7-2,-5 6-2,-1 7-1,6 10-4,7 10-2,6 9-3,3-4 0,0-15 1,0-15 2,0-16 2,1-13 2,4-9 2,3-10 3,3-8 1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7:16"/>
    </inkml:context>
    <inkml:brush xml:id="br0">
      <inkml:brushProperty name="width" value="0.02551" units="cm"/>
      <inkml:brushProperty name="height" value="0.02551" units="cm"/>
      <inkml:brushProperty name="color" value="#00BFF3"/>
    </inkml:brush>
  </inkml:definitions>
  <inkml:trace contextRef="#ctx0" brushRef="#br0">106400 27000 862,'-2'-90'-3,"-3"23"-6,-3 22-5,-2 22-6,-3 15 3,1 9 13,-1 10 11,1 10 13,1 16 4,3 26-3,3 24-2,4 26-3,1 8-3,0-5-2,0-7-2,0-5-2,0-3-1,0 4 0,0 3 1,0 3-1,1-1 0,4-2-1,3-3-2,3-3-1,-1 2 0,-2 10 0,-3 10 0,-3 9 2,-1 6-1,4 3-1,3 3 0,3 4-3,-1 4 1,-2 6 0,-3 7 0,-3 6 0,-1 3-1,4 0 0,3 0-1,3 0 0,-1-2-2,-2-3-2,-3-3-2,-3-2-1,-1 0-1,4 7-1,3 6 1,3 7-1,-1 8-1,-2 14-1,-3 11-1,-3 14-1,-2-1-1,0-12 1,0-13-1,0-12 1,1-21 1,4-28-1,3-28 1,3-27 0,1-19 0,1-5 0,-1-7 0,1-5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01"/>
    </inkml:context>
    <inkml:brush xml:id="br0">
      <inkml:brushProperty name="width" value="0.03435" units="cm"/>
      <inkml:brushProperty name="height" value="0.03435" units="cm"/>
      <inkml:brushProperty name="color" value="#F2395B"/>
    </inkml:brush>
  </inkml:definitions>
  <inkml:trace contextRef="#ctx0" brushRef="#br0">62500 4350 640,'35'-46'8,"23"10"15,22 10 17,22 9 14,1 7 4,-19 7-9,-18 6-10,-19 7-10,-7 5-6,7 7-6,6 6-5,7 7-5,-3 4-7,-8 3-6,-10 3-7,-9 4-8,-15 5-8,-18 10-11,-19 10-11,-18 9-10,-7-4-1,6-15 12,7-15 10,6-16 11,1-7 7,-3 4 2,-3 3 3,-2 3 3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7:24"/>
    </inkml:context>
    <inkml:brush xml:id="br0">
      <inkml:brushProperty name="width" value="0.02226" units="cm"/>
      <inkml:brushProperty name="height" value="0.02226" units="cm"/>
      <inkml:brushProperty name="color" value="#00BFF3"/>
    </inkml:brush>
  </inkml:definitions>
  <inkml:trace contextRef="#ctx0" brushRef="#br0">95150 14500 988,'-24'-25'-85,"4"0"22,3 0 21,3 0 22,1 0 13,1 0 5,-1 0 6,1 0 5,-1 1 2,1 4 0,-1 3-1,1 3 0,-1 1 0,1 1-1,-1-1 0,1 1 0,1-3 0,3-2-1,3-3 0,4-3 0,-1-2 0,-3 0-1,-3 0-2,-2 0 0,-1-2-1,3-3-1,3-3-1,4-2 0,1-3-2,0 1 1,0-1-2,0 1 0,0-1-1,0 1 0,0-1 1,0 1-1,0-3 0,0-2 0,0-3 0,0-3 0,3-1 0,6 4 1,7 3 0,6 3 0,4 1 1,4 1-1,3-1 1,3 1 0,-1 2 0,-2 7-1,-3 6 1,-3 7 0,-1 2 0,4 1 0,3-1 0,3 1 0,-1 1 0,-2 3 1,-3 3 0,-3 4 0,-1 1 0,4 0 0,3 0 0,3 0 0,1 0 0,1 0 0,-1 0 0,1 0 1,-1 0-1,1 0 0,-1 0 1,1 0-1,-1 3 1,1 6 1,-1 7 2,1 6 1,-1 4 0,1 4-1,-1 3 0,1 3-1,-3 3 0,-2 3-1,-3 3 1,-3 4-1,-2 1 0,0 0-1,0 0-1,0 0-1,-2-2 0,-3-3 0,-3-3 1,-2-2 0,-5-3 0,-2 1-1,-3-1-1,-3 1-1,-2 1-1,0 3 2,0 3-1,0 4 1,-5-1 0,-9-3 1,-10-3 0,-8-2-1,-8-3 1,-2 1 0,-3-1 0,-3 1 0,-4-3 0,-3-2 0,-3-3 0,-2-3 0,-1-4-1,3-3 1,3-3 0,4-2 0,1-5 0,0-2 0,0-3 0,0-3 0,0-2 0,0 0 1,0 0 0,0 0 1,3-2 0,6-3-1,7-3 0,6-2 0,3-6 0,0-6 0,0-6 0,0-6 0,0-6 0,0-2 0,0-3 0,0-3 0,1-4 1,4-3-1,3-3 0,3-2 0,1-3 1,1 1-1,-1-1 0,1 1 0,1-3-1,3-2 1,3-3 0,4-3-1,5-1 0,10 4 0,10 3 0,9 3 0,6 3 0,3 3-1,3 3 1,4 4-1,2 4 0,4 6 1,3 7-1,3 6-1,1 4 1,1 4 0,-1 3 0,1 3 1,-3 3-1,-2 3-1,-3 3 0,-3 4-1,-2 5-1,0 10-1,0 10 1,0 9-2,-4 9 0,-5 9 0,-7 10 0,-5 10-1,-6 0-1,-3-5-3,-3-7-2,-2-5-3,-5-8-1,-2-5-2,-3-7 0,-3-5-3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7:26"/>
    </inkml:context>
    <inkml:brush xml:id="br0">
      <inkml:brushProperty name="width" value="0.02763" units="cm"/>
      <inkml:brushProperty name="height" value="0.02763" units="cm"/>
      <inkml:brushProperty name="color" value="#00BFF3"/>
    </inkml:brush>
  </inkml:definitions>
  <inkml:trace contextRef="#ctx0" brushRef="#br0">95550 30450 796,'-46'-2'-43,"10"-3"12,10-3 12,9-2 13,2-5 7,-2-2 3,-3-3 4,-3-3 2,-1-1 2,4 4-1,3 3 1,3 3-1,1-1 0,1-2-1,-1-3-1,1-3 0,-1-6-1,1-5-1,-1-7 0,1-5-1,1-6-1,3-3-3,3-3-3,4-2-3,1-3-1,0 1-1,0-1 1,0 1-1,0-1 1,0 1 1,0-1 1,0 1 1,1 2 1,4 7 0,3 6 1,3 7 0,3 2 0,3 1 1,3-1 0,4 1 0,1-1 1,0 1-1,0-1 1,0 1 0,3 1 1,6 3-1,7 3 0,6 4 0,3 2 1,0 4-1,0 3 1,0 3 0,0 3 0,0 3 0,0 3 0,0 4-1,0 4 1,0 6 1,0 7-1,0 6 1,-2 3 0,-3 0-1,-3 0 1,-2 0-1,-5 0 0,-2 0 0,-3 0 0,-3 0 0,-2 1 1,0 4 1,0 3 2,0 3 1,-2 1 0,-3 1-2,-3-1 0,-2 1-1,-5-1-1,-2 1 0,-3-1-1,-3 1-1,-2 1 1,0 3-1,0 3 0,0 4 1,0 1-1,0 0 0,0 0-1,0 0 1,-4 1-1,-5 4 1,-7 3 0,-5 3 0,-4-1-1,0-2-1,0-3-1,0-3-1,-4-2 0,-5 0 0,-7 0 1,-5 0 0,-3-2 1,4-3-1,3-3-1,3-2-1,-1-5 0,-2-2 0,-3-3-1,-3-3 1,-2-6-1,0-5 0,0-7 0,0-5-1,0-6 1,0-3 0,0-3 0,0-2 1,1-5 0,4-2 0,3-3 1,3-3 0,1-2 0,1 0 1,-1 0 0,1 0 1,1 0 0,3 0-1,3 0 1,4 0 0,2-2-1,4-3-1,3-3 0,3-2-2,3-5 1,3-2-1,3-3 1,4-3 0,2-6 0,4-5 1,3-7 0,3-5 0,4-4 1,7 0-1,6 0 1,7 0 1,5 3-1,7 6 0,6 7 0,7 6 0,4 3 0,3 0 0,3 0 1,4 0 1,-1 3 0,-3 6 1,-3 7 2,-2 6 0,-3 4 1,1 4 1,-1 3-1,1 3 1,-3 4 0,-2 7 1,-3 6-1,-3 7 0,-4 5 0,-3 7 0,-3 6 0,-2 7-1,-3 0 0,1-2 0,-1-3-2,1-3 0,-3-2 0,-2 0 0,-3 0 0,-3 0 1,-2 1 0,0 4 0,0 3 0,0 3 0,-2 3-1,-3 3 0,-3 3 0,-2 4 0,-5 2-1,-2 4 1,-3 3-1,-3 3-1,-2 3 1,0 3-1,0 3-1,0 4 1,-5 1-2,-9 0 1,-10 0-1,-8 0 1,-8 1-1,-2 4 1,-3 3 0,-3 3-1,-4 1 0,-3 1-1,-3-1-3,-2 1 0,-3-6-2,1-8 2,-1-10 1,1-9 1,-1-10 0,1-9-2,-1-10 0,1-8-1,2-8-3,7-2-5,6-3-4,7-3-6,4-6-1,3-5 3,3-7 3,4-5 2,4-6 0,6-3-5,7-3-4,6-2-5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7:3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63800 16700 999,'-33'-40'-3,"-16"-27"-7,-15-28-6,-15-28-8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8:26"/>
    </inkml:context>
    <inkml:brush xml:id="br0">
      <inkml:brushProperty name="width" value="0.05264" units="cm"/>
      <inkml:brushProperty name="height" value="0.05264" units="cm"/>
      <inkml:brushProperty name="color" value="#F2395B"/>
    </inkml:brush>
  </inkml:definitions>
  <inkml:trace contextRef="#ctx0" brushRef="#br0">34200 18200 417,'-44'-4'7,"13"-5"11,12-7 14,13-5 12,24-6 7,39-3 5,36-3 2,39-2 4,8 2-4,-18 9-12,-19 10-10,-18 10-12,-1 2-6,19-3-2,19-3 0,19-2-1,9-1-3,0 3-4,0 3-3,0 4-4,-4-1-5,-5-3-4,-7-3-4,-5-2-5,-12-1-2,-16 3 3,-15 3 1,-15 4 2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8:27"/>
    </inkml:context>
    <inkml:brush xml:id="br0">
      <inkml:brushProperty name="width" value="0.0455" units="cm"/>
      <inkml:brushProperty name="height" value="0.0455" units="cm"/>
      <inkml:brushProperty name="color" value="#F2395B"/>
    </inkml:brush>
  </inkml:definitions>
  <inkml:trace contextRef="#ctx0" brushRef="#br0">35750 18250 483,'-77'76'149,"-3"4"-35,-3 3-36,-2 3-36,-5 4-20,-2 7-6,-3 6-6,-3 7-6,1-1-3,6-6-3,7-6-2,6-6-3,6-9 0,6-8 4,7-10 3,6-9 4,24-16 3,45-22 2,43-22 3,45-21 2,19-9 1,-3 7-4,-3 6-3,-2 7-2,-5 2-2,-2 1 0,-3-1 0,-3 1 1,-4 1-4,-3 3-8,-3 3-6,-2 4-8,-6 1-6,-6 0-4,-6 0-5,-6 0-4,-9-2-5,-8-3-7,-10-3-6,-9-2-6,-12-6 3,-11-6 11,-14-6 12,-11-6 11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8:27"/>
    </inkml:context>
    <inkml:brush xml:id="br0">
      <inkml:brushProperty name="width" value="0.05158" units="cm"/>
      <inkml:brushProperty name="height" value="0.05158" units="cm"/>
      <inkml:brushProperty name="color" value="#F2395B"/>
    </inkml:brush>
  </inkml:definitions>
  <inkml:trace contextRef="#ctx0" brushRef="#br0">35950 18600 426,'-46'-90'3,"10"23"16,10 22 17,9 22 17,6 16 8,3 14-3,3 11 0,4 14-2,1 16-4,0 22-5,0 22-6,0 23-5,-2 17-7,-3 17-12,-3 15-10,-2 16-10,-3 13-13,1 14-14,-1 11-14,1 14-14,1-11-3,3-30 8,3-32 9,4-30 9,-1-22 2,-3-8-7,-3-10-5,-2-9-7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8:30"/>
    </inkml:context>
    <inkml:brush xml:id="br0">
      <inkml:brushProperty name="width" value="0.05036" units="cm"/>
      <inkml:brushProperty name="height" value="0.05036" units="cm"/>
      <inkml:brushProperty name="color" value="#F2395B"/>
    </inkml:brush>
  </inkml:definitions>
  <inkml:trace contextRef="#ctx0" brushRef="#br0">33750 16900 436,'-22'-49'56,"6"4"-11,7 3-11,6 3-9,6-1-8,6-2-2,7-3-2,6-3-4,1 1-1,-3 6 0,-3 7 0,-2 6 0,0 3 0,7 0 2,6 0 2,7 0 1,4 7 1,3 17-2,3 15 0,4 16-3,1 9 0,0 3-3,0 3-1,0 4-2,-4 1-1,-5 0 0,-7 0-1,-5 0 1,-3 0-1,4 0 0,3 0 0,3 0 0,-2-27-3,-6-53-6,-6-53-4,-6-52-7,-7-26-1,-6 3 1,-6 3 2,-6 4 0,-4 2 3,1 4 1,-1 3 3,1 3 1,1 7 2,3 14 3,3 11 3,4 14 2,1 8 3,0 7 2,0 6 2,0 7 3,4 4 4,10 3 5,10 3 6,9 4 4,4 5 1,1 10-3,-1 10-3,1 9-3,4 2-3,9-2-2,10-3-1,10-3-1,8 1-2,10 6 0,10 7-1,9 6-1,2 1-1,-2-3-3,-3-3-3,-3-2-3,-4 0-3,-3 7-6,-3 6-5,-2 7-5,-8 4-5,-8 3-4,-10 3-3,-9 4-5,-10 2-2,-9 4-2,-10 3-2,-8 3-1,-11 1 2,-8 1 7,-10-1 8,-9 1 7,-5-3-1,0-2-5,0-3-8,0-3-6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8:30"/>
    </inkml:context>
    <inkml:brush xml:id="br0">
      <inkml:brushProperty name="width" value="0.04047" units="cm"/>
      <inkml:brushProperty name="height" value="0.04047" units="cm"/>
      <inkml:brushProperty name="color" value="#F2395B"/>
    </inkml:brush>
  </inkml:definitions>
  <inkml:trace contextRef="#ctx0" brushRef="#br0">35300 15250 543,'51'20'87,"4"-9"-15,3-10-16,3-8-15,-2-4-9,-6 3-4,-6 3-2,-6 4-4,-6 7-2,-2 13-1,-3 12-2,-3 13-1,-7 7-3,-9 4-6,-10 3-6,-8 3-6,-11 3-3,-8 3 0,-10 3 0,-9 4 0,-7-3-4,-3-5-5,-3-7-5,-2-5-7,-1-8 1,3-5 5,3-7 6,4-5 6,2-6 4,4-3 4,3-3 2,3-2 4,14-3 6,25 1 9,25-1 10,25 1 9,18-7 0,14-12-9,11-13-11,14-12-10,7-2-10,3 9-11,3 10-11,4 10-11,-10 2-10,-22-3-10,-22-3-10,-21-2-10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8:31"/>
    </inkml:context>
    <inkml:brush xml:id="br0">
      <inkml:brushProperty name="width" value="0.05499" units="cm"/>
      <inkml:brushProperty name="height" value="0.05499" units="cm"/>
      <inkml:brushProperty name="color" value="#F2395B"/>
    </inkml:brush>
  </inkml:definitions>
  <inkml:trace contextRef="#ctx0" brushRef="#br0">38200 17050 400,'0'-96'57,"0"10"-10,0 10-9,0 9-9,1 4-7,4 1-2,3-1-2,3 1-4,-1 1 0,-2 3-2,-3 3 0,-3 4-1,-10 7-1,-16 13 0,-15 12-2,-15 13-1,-11 13-1,-2 17-2,-3 15 0,-3 16-2,-1 15 1,4 16 2,3 15 2,3 17 2,3 5 1,3-3 0,3-3 0,4-2-1,5-9 1,10-12 0,10-13 0,9-12-1,9-10 1,9-6-3,10-6 0,10-6-2,10-13-5,13-19-6,12-18-6,13-19-8,6-15-4,0-8-4,0-10-2,0-9-3,-4-5 0,-5 0 4,-7 0 3,-5 0 4,-9 4 4,-9 10 6,-10 10 5,-8 9 6,-6 18 13,1 29 21,-1 28 20,1 28 21,1 15 3,3 4-16,3 3-14,4 3-15,2 1-11,4 1-10,3-1-7,3 1-10,1 1-9,1 3-12,-1 3-12,1 4-11,-4-7-9,-6-16-10,-6-15-8,-6-15-9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8:33"/>
    </inkml:context>
    <inkml:brush xml:id="br0">
      <inkml:brushProperty name="width" value="0.04145" units="cm"/>
      <inkml:brushProperty name="height" value="0.04145" units="cm"/>
      <inkml:brushProperty name="color" value="#F2395B"/>
    </inkml:brush>
  </inkml:definitions>
  <inkml:trace contextRef="#ctx0" brushRef="#br0">58550 20550 530,'-46'-2'1,"10"-3"3,10-3 2,9-2 2,12-1 10,16 3 16,15 3 16,17 4 16,16-1 2,19-3-11,19-3-12,19-2-12,10-3-8,4 1-5,3-1-4,3 1-5,-4 1-5,-8 3-4,-10 3-6,-9 4-5,-10 1-4,-9 0-1,-10 0-1,-8 0-3,-9 3-3,-6 6-6,-6 7-7,-6 6-5,-9 3-7,-8 0-4,-10 0-6,-9 0-5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02"/>
    </inkml:context>
    <inkml:brush xml:id="br0">
      <inkml:brushProperty name="width" value="0.03896" units="cm"/>
      <inkml:brushProperty name="height" value="0.03896" units="cm"/>
      <inkml:brushProperty name="color" value="#F2395B"/>
    </inkml:brush>
  </inkml:definitions>
  <inkml:trace contextRef="#ctx0" brushRef="#br0">62050 6150 564,'-157'110'2,"39"-27"5,36-28 4,39-28 4,28-17 8,23-2 11,22-3 12,22-3 12,19-10 0,20-16-8,18-15-9,20-15-10,8-12-8,1-6-9,-1-6-8,1-6-8,-6 1-9,-8 9-9,-10 10-7,-9 10-9,-26 10-8,-40 13-9,-40 12-10,-41 13-9,-24-1 4,-6-11 15,-6-14 15,-6-11 15,1-4 9,9 6 4,10 7 2,10 6 3,5 4 7,4 4 9,3 3 10,3 3 10,6 7 8,9 14 8,10 11 8,10 14 8,4 16-1,0 22-7,0 22-8,0 23-9,0 8-6,0-3-7,0-3-7,0-2-6,0-5-7,0-2-7,0-3-8,0-3-7,0-10-9,0-16-9,0-15-11,0-15-9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8:34"/>
    </inkml:context>
    <inkml:brush xml:id="br0">
      <inkml:brushProperty name="width" value="0.04157" units="cm"/>
      <inkml:brushProperty name="height" value="0.04157" units="cm"/>
      <inkml:brushProperty name="color" value="#F2395B"/>
    </inkml:brush>
  </inkml:definitions>
  <inkml:trace contextRef="#ctx0" brushRef="#br0">59850 20700 529,'-27'-18'103,"-3"17"-17,-3 15-17,-2 16-17,-8 12-13,-8 9-6,-10 10-8,-9 10-7,-9 5-6,-5 4-2,-7 3-4,-5 3-2,-3 1-3,4 1 0,3-1 0,3 1 0,4-4 0,7-6 1,6-6 0,7-6 1,18-10-2,31-12-1,32-13-4,31-12-3,20-13 0,9-12 1,10-13 1,10-12 1,2-4 1,-3 7 0,-3 6 1,-2 7 0,2 2-1,9 1-1,10-1-3,10 1-1,-3 1-2,-11 3-4,-14 3-3,-11 4-4,-12 1-2,-9 0-1,-10 0-1,-8 0-1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8:34"/>
    </inkml:context>
    <inkml:brush xml:id="br0">
      <inkml:brushProperty name="width" value="0.0467" units="cm"/>
      <inkml:brushProperty name="height" value="0.0467" units="cm"/>
      <inkml:brushProperty name="color" value="#F2395B"/>
    </inkml:brush>
  </inkml:definitions>
  <inkml:trace contextRef="#ctx0" brushRef="#br0">59950 21200 471,'-25'-24'0,"0"4"0,0 3 0,0 3 0,0-1 1,0-2 5,0-3 3,0-3 3,1 5 12,4 17 20,3 15 20,3 16 19,3 15 2,3 16-18,3 15-17,4 17-19,1 16-10,0 19-6,0 19-4,0 19-6,-2 15-5,-3 13-8,-3 12-8,-2 13-7,-5 6-8,-2 0-10,-3 0-9,-3 0-8,1-21-2,6-40 8,7-40 8,6-41 7,3-23 4,0-2 1,0-3 0,0-3 0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8:34"/>
    </inkml:context>
    <inkml:brush xml:id="br0">
      <inkml:brushProperty name="width" value="0.03956" units="cm"/>
      <inkml:brushProperty name="height" value="0.03956" units="cm"/>
      <inkml:brushProperty name="color" value="#F2395B"/>
    </inkml:brush>
  </inkml:definitions>
  <inkml:trace contextRef="#ctx0" brushRef="#br0">60050 17350 556,'-2'-91'6,"-3"19"13,-3 19 12,-2 19 12,-1 15 6,3 13-2,3 12-3,4 13-1,2 20-5,4 28-5,3 28-5,3 29-6,-1 18-5,-2 9-6,-3 10-6,-3 10-5,-7 13-2,-9 19 2,-10 19 3,-8 19 4,-3-12-16,7-40-31,6-40-31,7-41-32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8:34"/>
    </inkml:context>
    <inkml:brush xml:id="br0">
      <inkml:brushProperty name="width" value="0.04418" units="cm"/>
      <inkml:brushProperty name="height" value="0.04418" units="cm"/>
      <inkml:brushProperty name="color" value="#F2395B"/>
    </inkml:brush>
  </inkml:definitions>
  <inkml:trace contextRef="#ctx0" brushRef="#br0">62200 19200 497,'-49'1'118,"4"4"-22,3 3-22,3 3-23,-1 10-13,-2 20-5,-3 18-5,-3 20-6,-6 11-5,-5 7-4,-7 6-4,-5 7-5,-4 2-5,0 1-5,0-1-5,0 1-4,0-3-4,0-2-1,0-3-3,0-3-1,4-9-4,10-11-5,10-14-7,9-11-6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8:35"/>
    </inkml:context>
    <inkml:brush xml:id="br0">
      <inkml:brushProperty name="width" value="0.04602" units="cm"/>
      <inkml:brushProperty name="height" value="0.04602" units="cm"/>
      <inkml:brushProperty name="color" value="#F2395B"/>
    </inkml:brush>
  </inkml:definitions>
  <inkml:trace contextRef="#ctx0" brushRef="#br0">60900 19500 478,'1'-63'57,"4"26"3,3 24 1,3 26 3,6 21-2,9 19-8,10 19-8,10 19-6,8 12-9,10 6-8,10 7-8,9 6-9,4 3-4,1 0-2,-1 0 0,1 0-1,-9-10-9,-15-18-14,-15-19-15,-16-18-14,-8-14-11,0-5-3,0-7-4,0-5-5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8:35"/>
    </inkml:context>
    <inkml:brush xml:id="br0">
      <inkml:brushProperty name="width" value="0.05056" units="cm"/>
      <inkml:brushProperty name="height" value="0.05056" units="cm"/>
      <inkml:brushProperty name="color" value="#F2395B"/>
    </inkml:brush>
  </inkml:definitions>
  <inkml:trace contextRef="#ctx0" brushRef="#br0">63800 18650 435,'21'-36'53,"-5"28"10,-7 28 10,-5 29 10,-14 21-3,-18 16-16,-19 15-15,-18 17-16,-12 8-9,-3 4-6,-3 3-5,-2 3-4,-1-2-6,3-6-6,3-6-6,4-6-5,7-12-3,13-15-1,12-15 1,13-16 0,24-12 1,39-5 2,36-7 3,39-5 3,18-9 0,0-9 1,0-10-1,0-8 0,-2-6 0,-3 1-2,-3-1-1,-2 1-2,-8 2 0,-8 7 0,-10 6 1,-9 7 1,-12 4-3,-11 3-9,-14 3-7,-11 4-9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8:35"/>
    </inkml:context>
    <inkml:brush xml:id="br0">
      <inkml:brushProperty name="width" value="0.05589" units="cm"/>
      <inkml:brushProperty name="height" value="0.05589" units="cm"/>
      <inkml:brushProperty name="color" value="#F2395B"/>
    </inkml:brush>
  </inkml:definitions>
  <inkml:trace contextRef="#ctx0" brushRef="#br0">64350 19000 393,'-91'-75'67,"19"50"5,19 50 8,19 50 5,10 32-4,4 17-15,3 15-16,3 16-15,1 13-10,1 14-5,-1 11-5,1 14-5,-4 14-10,-6 20-14,-6 18-15,-6 20-14,-1-17-14,7-49-13,6-51-13,7-49-14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8:40"/>
    </inkml:context>
    <inkml:brush xml:id="br0">
      <inkml:brushProperty name="width" value="0.0437" units="cm"/>
      <inkml:brushProperty name="height" value="0.0437" units="cm"/>
      <inkml:brushProperty name="color" value="#F2395B"/>
    </inkml:brush>
  </inkml:definitions>
  <inkml:trace contextRef="#ctx0" brushRef="#br0">66050 20400 503,'81'-25'175,"13"0"-42,12 0-42,13 0-42,1 3-26,-9 6-7,-10 7-7,-8 6-9,-6 4-3,1 4-3,-1 3-3,1 3-1,-4-1-1,-6-2 0,-6-3 0,-6-3 1,-7-2-7,-6 0-11,-6 0-12,-6 0-12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8:41"/>
    </inkml:context>
    <inkml:brush xml:id="br0">
      <inkml:brushProperty name="width" value="0.05193" units="cm"/>
      <inkml:brushProperty name="height" value="0.05193" units="cm"/>
      <inkml:brushProperty name="color" value="#F2395B"/>
    </inkml:brush>
  </inkml:definitions>
  <inkml:trace contextRef="#ctx0" brushRef="#br0">66950 19300 423,'-22'-49'1,"6"4"2,7 3 3,6 3 1,-1 9 13,-5 16 22,-7 15 23,-5 17 23,-3 13 2,4 13-18,3 12-18,3 13-19,1 18-10,1 26-4,-1 24-5,1 26-3,-1 10-4,1-3-3,-1-3-3,1-2-3,-1-3-5,1 1-10,-1-1-8,1 1-9,1-1-7,3 1-5,3-1-5,4 1-5,1-15-4,0-28 0,0-28-1,0-27-1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8:49"/>
    </inkml:context>
    <inkml:brush xml:id="br0">
      <inkml:brushProperty name="width" value="0.04362" units="cm"/>
      <inkml:brushProperty name="height" value="0.04362" units="cm"/>
      <inkml:brushProperty name="color" value="#F2395B"/>
    </inkml:brush>
  </inkml:definitions>
  <inkml:trace contextRef="#ctx0" brushRef="#br0">69150 19900 504,'-47'0'4,"6"0"7,7 0 7,6 0 8,15-2 6,26-3 3,24-3 4,26-2 4,18-5-1,13-2-4,12-3-5,13-3-6,13-1-3,17 4-2,15 3-3,16 3-2,4 1-2,-6 1 0,-6-1-1,-6 1 0,-12 2-7,-15 7-10,-15 6-13,-16 7-10,-13 5-7,-9 7-1,-10 6 1,-8 7-2,-12 2-1,-12 1-3,-13-1-3,-12 1-3,-12-3-1,-8-2 3,-10-3 3,-9-3 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19"/>
    </inkml:context>
    <inkml:brush xml:id="br0">
      <inkml:brushProperty name="width" value="0.05203" units="cm"/>
      <inkml:brushProperty name="height" value="0.05203" units="cm"/>
      <inkml:brushProperty name="color" value="#F2395B"/>
    </inkml:brush>
  </inkml:definitions>
  <inkml:trace contextRef="#ctx0" brushRef="#br0">53050 26550 422,'-36'0'10,"28"0"19,28 0 19,29 0 20,13 0 2,1 0-13,-1 0-14,1 0-14,7 0-9,16 0-4,15 0-3,17 0-4,3-2-3,-5-3-2,-7-3-3,-5-2-2,0-1-2,10 3 0,10 3 0,9 4 0,2-1-1,-2-3 2,-3-3-1,-3-2 2,-2-3 0,0 1 1,0-1 1,0 1 1,-4 4 2,-5 9 1,-7 10 3,-5 10 1,-8 7 1,-5 6 1,-7 7 0,-5 6 1,-4-1-1,0-5 0,0-7-2,0-5 0,0-6 0,0-3 1,0-3-1,0-2 1,6-8-2,13-8-6,12-10-5,13-9-5,7-7-3,4-3 0,3-3 1,3-2 0,1 0 1,1 7 1,-1 6 2,1 7 1,-4 4 3,-6 3 0,-6 3 3,-6 4 1,-13-1 1,-19-3 0,-18-3 1,-19-2-1,4-1 1,29 3 1,28 3 1,28 4 1,14 1 0,0 0 1,0 0 0,0 0 0,1-2 0,4-3-1,3-3-1,3-2 0,-1-3-2,-2 1-2,-3-1-1,-3 1-3,-9 1-1,-11 3-2,-14 3-1,-11 4-3,-11 2-1,-5 4-3,-7 3-2,-5 3-3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02"/>
    </inkml:context>
    <inkml:brush xml:id="br0">
      <inkml:brushProperty name="width" value="0.04198" units="cm"/>
      <inkml:brushProperty name="height" value="0.04198" units="cm"/>
      <inkml:brushProperty name="color" value="#F2395B"/>
    </inkml:brush>
  </inkml:definitions>
  <inkml:trace contextRef="#ctx0" brushRef="#br0">62750 5250 524,'3'-52'39,"6"47"14,7 47 14,6 48 14,3 38-2,0 31-16,0 32-18,0 31-16,0 20-13,0 9-13,0 10-10,0 10-11,1 0-11,4-5-10,3-7-10,3-5-10,-2-26-5,-6-44 4,-6-43 1,-6-44 4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8:50"/>
    </inkml:context>
    <inkml:brush xml:id="br0">
      <inkml:brushProperty name="width" value="0.03932" units="cm"/>
      <inkml:brushProperty name="height" value="0.03932" units="cm"/>
      <inkml:brushProperty name="color" value="#F2395B"/>
    </inkml:brush>
  </inkml:definitions>
  <inkml:trace contextRef="#ctx0" brushRef="#br0">70200 20600 559,'-52'18'30,"47"-11"10,47-14 9,48-11 9,19-4 0,-6 6-9,-6 7-9,-6 6-10,-10 6-7,-12 6-3,-13 7-5,-12 6-3,-12 7-4,-8 10-3,-10 10-2,-9 9-2,-15 7-4,-18 7-3,-19 6-2,-18 7-4,-12 0-1,-3-2 2,-3-3 1,-2-3 1,0-4-1,7-3-3,6-3-3,7-2-3,5-9 2,7-12 7,6-13 7,7-12 7,21-10 4,38-6 2,37-6 3,38-6 3,13-6-2,-8-2-5,-10-3-6,-9-3-4,-5 1-5,0 6-4,0 7-5,0 6-4,-4 3-2,-5 0 1,-7 0 1,-5 0 1,-8-2-2,-5-3-6,-7-3-5,-5-2-6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8:50"/>
    </inkml:context>
    <inkml:brush xml:id="br0">
      <inkml:brushProperty name="width" value="0.04277" units="cm"/>
      <inkml:brushProperty name="height" value="0.04277" units="cm"/>
      <inkml:brushProperty name="color" value="#F2395B"/>
    </inkml:brush>
  </inkml:definitions>
  <inkml:trace contextRef="#ctx0" brushRef="#br0">70800 17700 514,'-24'-74'4,"4"4"10,3 3 8,3 3 9,3 15 8,3 29 9,3 28 7,4 28 8,2 23-1,4 19-12,3 19-11,3 19-11,-4 13-10,-8 10-8,-10 10-8,-9 9-7,-5 7-9,0 7-10,0 6-9,0 7-10,3-14-1,6-30 8,7-32 7,6-30 7,1-19-2,-3-2-11,-3-3-12,-2-3-12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8:51"/>
    </inkml:context>
    <inkml:brush xml:id="br0">
      <inkml:brushProperty name="width" value="0.04163" units="cm"/>
      <inkml:brushProperty name="height" value="0.04163" units="cm"/>
      <inkml:brushProperty name="color" value="#F2395B"/>
    </inkml:brush>
  </inkml:definitions>
  <inkml:trace contextRef="#ctx0" brushRef="#br0">73300 19450 528,'-24'-19'50,"4"13"-1,3 12-2,3 13-1,-1 12-2,-2 13-4,-3 12-1,-3 13-4,-7 7-3,-9 4-6,-10 3-5,-8 3-5,-6-1-5,1-2-2,-1-3-4,1-3-4,-7 5-2,-12 17-5,-13 15-4,-12 16-3,2-1-8,20-15-9,18-15-9,20-16-10,11-15-1,7-11 7,6-14 8,7-11 6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8:51"/>
    </inkml:context>
    <inkml:brush xml:id="br0">
      <inkml:brushProperty name="width" value="0.04411" units="cm"/>
      <inkml:brushProperty name="height" value="0.04411" units="cm"/>
      <inkml:brushProperty name="color" value="#F2395B"/>
    </inkml:brush>
  </inkml:definitions>
  <inkml:trace contextRef="#ctx0" brushRef="#br0">72300 19550 498,'-25'-29'2,"0"-5"1,0-7 4,0-5 2,7 3 9,17 17 16,15 15 16,16 16 15,10 16 4,7 20-12,6 18-10,7 20-11,4 14-7,3 14-5,3 11-2,4 14-5,1 5-6,0 1-10,0-1-9,0 1-10,-4-4-10,-5-6-10,-7-6-9,-5-6-11,-9-15-4,-9-21 1,-10-22 0,-8-22 0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8:51"/>
    </inkml:context>
    <inkml:brush xml:id="br0">
      <inkml:brushProperty name="width" value="0.0459" units="cm"/>
      <inkml:brushProperty name="height" value="0.0459" units="cm"/>
      <inkml:brushProperty name="color" value="#F2395B"/>
    </inkml:brush>
  </inkml:definitions>
  <inkml:trace contextRef="#ctx0" brushRef="#br0">74350 18650 479,'120'-68'73,"-9"17"-10,-10 15-9,-8 16-10,-6 13-6,1 14-3,-1 11-3,1 14-2,-7 10-5,-12 9-4,-13 10-4,-12 10-5,-13 10-3,-12 13-3,-13 12-4,-12 13-2,-16 9-2,-19 6 3,-18 7 1,-19 6 2,-12-4-2,-2-11-7,-3-14-7,-3-11-6,4-14-3,13-11 0,12-14 1,13-11 0,9-11 4,6-5 7,7-7 8,6-5 8,10-8 4,17-5 3,15-7 2,16-5 3,16-6 1,20-3 1,18-3 0,20-2 2,14-6-3,14-6-6,11-6-6,14-6-7,3 1-7,-2 9-11,-3 10-11,-3 10-10,-13 5-12,-22 4-11,-22 3-13,-21 3-12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8:54"/>
    </inkml:context>
    <inkml:brush xml:id="br0">
      <inkml:brushProperty name="width" value="0.04479" units="cm"/>
      <inkml:brushProperty name="height" value="0.04479" units="cm"/>
      <inkml:brushProperty name="color" value="#F2395B"/>
    </inkml:brush>
  </inkml:definitions>
  <inkml:trace contextRef="#ctx0" brushRef="#br0">56750 24000 491,'-60'21'9,"32"-5"18,31-7 18,32-5 19,19-4 2,10 0-11,10 0-12,9 0-11,7 0-9,7 0-2,6 0-3,7 0-3,10 0-3,16 0 0,15 0-2,17 0-1,11-2-1,10-3 1,10-3-1,9-2 1,-1-1-2,-8 3-2,-10 3-3,-9 4-4,9-1-1,28-3-1,28-3-1,29-2-1,11-5 0,-2-2 2,-3-3 0,-3-3 2,-2-1 0,0 4-1,0 3-1,0 3-1,3-1 0,6-2-1,7-3-1,6-3 0,1-1 0,-3 4-1,-3 3 0,-2 3-1,-1 3 1,3 3 1,3 3 1,4 4 2,2-1 1,4-3 0,3-3 1,3-2 0,6-5 1,9-2-1,10-3 0,10-3-1,4-2 0,0 0-2,0 0-2,0 0-2,-2 1 0,-3 4 0,-3 3 1,-2 3 0,-3-1 1,1-2 0,-1-3 1,1-3 0,-4-2 0,-6 0 0,-6 0 1,-6 0 0,-12 1 1,-15 4-2,-15 3 0,-16 3-1,-15-1-3,-11-2-3,-14-3-5,-11-3-4,-15-1-3,-16 4 0,-15 3-1,-15 3-1,-15 3 1,-12 3 1,-13 3 1,-12 4 2,-15 1 3,-15 0 2,-15 0 4,-16 0 2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9:02"/>
    </inkml:context>
    <inkml:brush xml:id="br0">
      <inkml:brushProperty name="width" value="0.04738" units="cm"/>
      <inkml:brushProperty name="height" value="0.04738" units="cm"/>
      <inkml:brushProperty name="color" value="#F2395B"/>
    </inkml:brush>
  </inkml:definitions>
  <inkml:trace contextRef="#ctx0" brushRef="#br0">64950 26150 464,'-113'21'-4,"26"-5"13,24-7 11,26-5 13,21-11 4,19-11-4,19-14-4,19-11-3,5-4-3,-5 6-5,-7 7-2,-5 6-4,-3 4-2,4 4 0,3 3-1,3 3-1,1 3-1,1 3 0,-1 3-2,1 4-1,1 5 0,3 10 0,3 10 1,4 9 1,-1 9 0,-3 9 1,-3 10 0,-2 10 0,-5 4 0,-2 0 0,-3 0 0,-3 0-1,-2-4-1,0-5 0,0-7-1,0-5-1,1-19-1,4-27-3,3-28-2,3-28-3,-2-18-2,-6-6-3,-6-6-2,-6-6-2,-2-13-2,3-19-2,3-18-2,4-19-2,-1-4 0,-3 14 2,-3 11 2,-2 14 2,-3 10 3,1 9 5,-1 10 3,1 10 5,-1 10 3,1 13 4,-1 12 2,1 13 4,-1 6 3,1 0 2,-1 0 4,1 0 2,7 6 3,16 13 0,15 12 2,17 13 1,5 6-1,-3 0-4,-3 0-3,-2 0-3,2 0-3,9 0-3,10 0-1,10 0-4,4-4 0,0-5 0,0-7 0,0-5-1,0-4-4,0 0-9,0 0-10,0 0-10,-7 0-5,-11 0-3,-14 0-3,-11 0-2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9:03"/>
    </inkml:context>
    <inkml:brush xml:id="br0">
      <inkml:brushProperty name="width" value="0.04276" units="cm"/>
      <inkml:brushProperty name="height" value="0.04276" units="cm"/>
      <inkml:brushProperty name="color" value="#F2395B"/>
    </inkml:brush>
  </inkml:definitions>
  <inkml:trace contextRef="#ctx0" brushRef="#br0">67350 25550 514,'90'-22'76,"-18"6"-15,-19 7-15,-18 6-15,-4 6-8,13 6-1,12 7-1,13 6-1,-2 4-3,-16 4-3,-15 3-4,-15 3-3,-11 3-3,-2 3-3,-3 3-3,-3 4-3,-10 2-2,-16 4-1,-15 3-2,-15 3-2,-11 1 0,-2 1 1,-3-1 2,-3 1 1,-1-4 1,4-6-1,3-6-1,3-6 1,3-6 1,3-2 4,3-3 4,4-3 4,13-6 8,26-5 10,24-7 11,26-5 10,13-4 1,4 0-10,3 0-10,3 0-9,9 0-7,16 0-3,15 0-4,17 0-2,-3-2-6,-18-3-8,-19-3-7,-18-2-7,-10-1-5,0 3-4,0 3-3,0 4-3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9:04"/>
    </inkml:context>
    <inkml:brush xml:id="br0">
      <inkml:brushProperty name="width" value="0.03944" units="cm"/>
      <inkml:brushProperty name="height" value="0.03944" units="cm"/>
      <inkml:brushProperty name="color" value="#F2395B"/>
    </inkml:brush>
  </inkml:definitions>
  <inkml:trace contextRef="#ctx0" brushRef="#br0">70050 25900 557,'3'-71'1,"6"10"5,7 10 3,6 9 4,3 2 2,0-2-2,0-3-2,0-3-1,-2 1-1,-3 6-1,-3 7-1,-2 6-1,-6 3-1,-6 0-2,-6 0-2,-6 0-3,-7 3 0,-6 6-1,-6 7 0,-6 6-1,-7 6 1,-6 6 3,-6 7 1,-6 6 3,-4 7 2,1 10-1,-1 10 1,1 9 1,-1 7 0,1 7 1,-1 6 1,1 7 0,4-4 1,9-12-2,10-13 0,10-12-2,5-9 0,4-2-1,3-3 0,3-3 0,-2 4 1,-6 13 4,-6 12 3,-6 13 3,1 1 2,9-9-3,10-10 0,10-8-3,14-11-5,23-8-11,22-10-10,22-9-10,8-13-6,-2-16-1,-3-15 0,-3-15-1,-4-9-1,-3 1 1,-3-1-1,-2 1 1,-6 1 2,-6 3 6,-6 3 5,-6 4 5,-9 4 6,-8 6 7,-10 7 6,-9 6 6,-4 13 13,4 23 18,3 22 17,3 22 19,1 12 1,1 3-16,-1 3-14,1 4-15,2-1-11,7-3-5,6-3-6,7-2-4,0-6-5,-2-6-4,-3-6-2,-3-6-3,-2-4-11,0 1-17,0-1-17,0 1-17,0-6-6,0-8 8,0-10 6,0-9 8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9:04"/>
    </inkml:context>
    <inkml:brush xml:id="br0">
      <inkml:brushProperty name="width" value="0.03601" units="cm"/>
      <inkml:brushProperty name="height" value="0.03601" units="cm"/>
      <inkml:brushProperty name="color" value="#F2395B"/>
    </inkml:brush>
  </inkml:definitions>
  <inkml:trace contextRef="#ctx0" brushRef="#br0">71050 24000 610,'92'1'48,"-16"4"-8,-15 3-6,-15 3-7,-7 4-4,3 7-1,3 6-2,4 7-1,-6 4-1,-11 3-2,-14 3-1,-11 4-2,-14 4-2,-11 6-4,-14 7-5,-11 6-4,-9 1-3,-3-3-1,-3-3-1,-2-2-1,0-6 0,7-6 1,6-6 0,7-6 1,15-9 6,25-8 11,25-10 11,25-9 10,17-10 1,9-9-12,10-10-10,10-8-10,0-1-8,-5 9-4,-7 10-4,-5 10-3,-8 4-10,-5 0-18,-7 0-18,-5 0-17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02"/>
    </inkml:context>
    <inkml:brush xml:id="br0">
      <inkml:brushProperty name="width" value="0.04659" units="cm"/>
      <inkml:brushProperty name="height" value="0.04659" units="cm"/>
      <inkml:brushProperty name="color" value="#F2395B"/>
    </inkml:brush>
  </inkml:definitions>
  <inkml:trace contextRef="#ctx0" brushRef="#br0">64050 3950 472,'48'-41'8,"-3"19"13,-3 19 15,-2 19 13,-6 13 1,-6 10-9,-6 10-10,-6 9-10,-6 4-8,-2 1-6,-3-1-6,-3 1-6,-4-4-2,-3-6-1,-3-6 0,-2-6-1,-3-6 1,1-2-1,-1-3 1,1-3-1,4-6 0,9-5 1,10-7-1,10-5 1,7-4-1,6 0 1,7 0 0,6 0 0,1 0 0,-3 0 1,-3 0 1,-2 0 1,-6 3-1,-6 6 1,-6 7 0,-6 6-1,-12 7 2,-15 10 1,-15 10 3,-16 9 3,-12 6 2,-5 3 5,-7 3 3,-5 4 5,-3-1 1,4-3-2,3-3-1,3-2-1,6-6-2,9-6-1,10-6-1,10-6-2,7-4-2,6 1-3,7-1-2,6 1-4,9-6-2,13-8-2,12-10-3,13-9-1,7-5-2,4 0 1,3 0-1,3 0 0,1-2 1,1-3-1,-1-3 1,1-2 0,-4-1 3,-6 3 5,-6 3 5,-6 4 6,-6 1 3,-2 0 2,-3 0 1,-3 0 2,-7 12 7,-9 26 10,-10 24 12,-8 26 10,-9 8 0,-6-5-11,-6-7-11,-6-5-11,-6-3-8,-2 4-4,-3 3-5,-3 3-6,-2-1-2,0-2-3,0-3-2,0-3-2,3-9-4,6-11-5,7-14-7,6-11-4,7-17-11,10-18-15,10-19-13,9-18-16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9:09"/>
    </inkml:context>
    <inkml:brush xml:id="br0">
      <inkml:brushProperty name="width" value="0.0462" units="cm"/>
      <inkml:brushProperty name="height" value="0.0462" units="cm"/>
      <inkml:brushProperty name="color" value="#F2395B"/>
    </inkml:brush>
  </inkml:definitions>
  <inkml:trace contextRef="#ctx0" brushRef="#br0">44600 23100 476,'-22'-25'16,"6"0"4,7 0 2,6 0 3,3 0 1,0 0-1,0 0-2,0 0-2,3-2-1,6-3-3,7-3-1,6-2-2,3-6-3,0-6-2,0-6-2,0-6-3,1-6-2,4-2 1,3-3-1,3-3 0,-2 2-1,-6 10-4,-6 10-2,-6 9-4,-4 6 0,1 3 2,-1 3 3,1 4 1,1 5 3,3 10 1,3 10 3,4 9 1,1 10 2,0 14 1,0 11 0,0 14 2,0 5-1,0 1-1,0-1-1,0 1-1,-2 4 0,-3 9-1,-3 10-1,-2 10 0,-3-4 0,1-16-2,-1-15-1,1-15-2,2-20-2,7-21-4,6-22-6,7-22-4,0-22-3,-2-22-1,-3-22 0,-3-21-2,-4-15 2,-3-6 1,-3-6 2,-2-6 1,-3 1 3,1 9 2,-1 10 2,1 10 3,1 8 2,3 10 5,3 10 4,4 9 5,1 10 3,0 14 2,0 11 3,0 14 2,1 5 0,4 1 0,3-1-1,3 1-2,1 2 1,1 7 2,-1 6 2,1 7 1,1 4 1,3 3-2,3 3-1,4 4-2,1 4-1,0 6-2,0 7-1,0 6-1,1 3-1,4 0-1,3 0 0,3 0-1,4-4-1,7-5-3,6-7-3,7-5-4,2-3-3,1 4-4,-1 3-5,1 3-3,-4 1-5,-6 1-3,-6-1-4,-6 1-4,-9 2-1,-8 7 2,-10 6 2,-9 7 2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9:10"/>
    </inkml:context>
    <inkml:brush xml:id="br0">
      <inkml:brushProperty name="width" value="0.04321" units="cm"/>
      <inkml:brushProperty name="height" value="0.04321" units="cm"/>
      <inkml:brushProperty name="color" value="#F2395B"/>
    </inkml:brush>
  </inkml:definitions>
  <inkml:trace contextRef="#ctx0" brushRef="#br0">46800 21350 509,'90'0'78,"-18"0"-17,-19 0-16,-18 0-16,-6 3-10,10 6 0,10 7-2,9 6-1,-1 6-2,-8 6-3,-10 7-3,-9 6-3,-9 4-3,-5 4-1,-7 3-2,-5 3-2,-11 4-1,-11 7 0,-14 6-2,-11 7 0,-9 2-1,-3 1-1,-3-1 0,-2 1-1,-3-7 0,1-12-2,-1-13-2,1-12-1,2-9 1,7-2 1,6-3 3,7-3 3,4-6 1,3-5 3,3-7 1,4-5 2,5-8 6,10-5 10,10-7 10,9-5 9,9-1 3,9 6-5,10 7-5,10 6-5,4 3-4,0 0-4,0 0-2,0 0-3,3 1-2,6 4 0,7 3 0,6 3-1,1-1-2,-3-2-5,-3-3-6,-2-3-5,-6-1-4,-6 4-1,-6 3-3,-6 3 0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9:11"/>
    </inkml:context>
    <inkml:brush xml:id="br0">
      <inkml:brushProperty name="width" value="0.04046" units="cm"/>
      <inkml:brushProperty name="height" value="0.04046" units="cm"/>
      <inkml:brushProperty name="color" value="#F2395B"/>
    </inkml:brush>
  </inkml:definitions>
  <inkml:trace contextRef="#ctx0" brushRef="#br0">43300 23950 543,'-71'-4'1,"10"-5"1,10-7 2,9-5 2,12-3 5,16 4 12,15 3 10,17 3 11,13 3 3,13 3-6,12 3-6,13 4-6,13 1-4,17 0-2,15 0-2,16 0-3,16 0-2,20 0-1,18 0-1,20 0-2,19-4-2,22-5-1,22-7-2,23-5-1,8-3-2,-3 4-3,-3 3-3,-2 3-3,-1 3 0,3 3 1,3 3 2,4 4 1,-7 4-3,-16 6-10,-15 7-7,-15 6-10,-15-1-4,-12-5-2,-13-7 0,-12-5-1,-15-4-1,-15 0 0,-15 0 0,-16 0-1,-19 0 3,-22 0 5,-22 0 6,-21 0 5,-15 1 4,-6 4 2,-6 3 3,-6 3 2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9:12"/>
    </inkml:context>
    <inkml:brush xml:id="br0">
      <inkml:brushProperty name="width" value="0.0404" units="cm"/>
      <inkml:brushProperty name="height" value="0.0404" units="cm"/>
      <inkml:brushProperty name="color" value="#F2395B"/>
    </inkml:brush>
  </inkml:definitions>
  <inkml:trace contextRef="#ctx0" brushRef="#br0">44350 26250 544,'-21'-71'48,"10"10"-9,10 10-8,9 9-9,10-1-6,14-8 0,11-10-3,14-9-1,3-2-1,-2 6-1,-3 7 0,-3 6-1,-6 6 0,-5 6-2,-7 7 0,-5 6-1,-6 10 0,-3 17 2,-3 15 2,-2 16 2,-1 13 1,3 14 3,3 11 1,4 14 2,1 0-1,0-8-2,0-10-2,0-9-2,1-5-3,4 0-1,3 0-3,3 0-1,-2-2-2,-6-3-2,-6-3 0,-6-2-2,-2-5-2,3-2-2,3-3-3,4-3-3,-6-9-2,-11-11-2,-14-14-2,-11-11-1,-7-7-1,0 0 1,0 0 0,0 0 2,3-2-1,6-3-3,7-3-1,6-2-3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9:12"/>
    </inkml:context>
    <inkml:brush xml:id="br0">
      <inkml:brushProperty name="width" value="0.04555" units="cm"/>
      <inkml:brushProperty name="height" value="0.04555" units="cm"/>
      <inkml:brushProperty name="color" value="#F2395B"/>
    </inkml:brush>
  </inkml:definitions>
  <inkml:trace contextRef="#ctx0" brushRef="#br0">46100 25400 482,'0'-49'15,"0"4"0,0 3-1,0 3 1,1-1-1,4-2 1,3-3 0,3-3 1,1-6 0,1-5 1,-1-7-1,1-5 1,-3-1 0,-2 6-2,-3 7-1,-3 6-2,-6 6 0,-5 6-1,-7 7 0,-5 6 0,-6 6-1,-3 6-1,-3 7-1,-2 6-1,-5 4 0,-2 4-2,-3 3-2,-3 3-1,-2 7 1,0 14 0,0 11 2,0 14 2,0 10 1,0 9 1,0 10 1,0 10 2,1 5-1,4 4 0,3 3-1,3 3 0,4-1-1,7-2 1,6-3 1,7-3 0,4-7 0,3-9-1,3-10-2,4-8-2,5-11-3,10-8-3,10-10-3,9-9-5,9-18-3,9-24-3,10-26-3,10-24-4,7-20-3,6-11-2,7-14-4,6-11-1,-2-3-1,-9 10 4,-10 10 3,-8 9 4,-11 9 2,-8 9 3,-10 10 3,-9 10 3,-9 16 9,-5 26 18,-7 24 17,-5 26 17,-4 16 3,0 10-8,0 10-9,0 9-8,3 2-8,6-2-3,7-3-4,6-3-3,4-2-6,4 0-6,3 0-6,3 0-5,1-4-9,1-5-10,-1-7-11,1-5-9,-1-8-3,1-5 7,-1-7 6,1-5 5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9:13"/>
    </inkml:context>
    <inkml:brush xml:id="br0">
      <inkml:brushProperty name="width" value="0.03985" units="cm"/>
      <inkml:brushProperty name="height" value="0.03985" units="cm"/>
      <inkml:brushProperty name="color" value="#F2395B"/>
    </inkml:brush>
  </inkml:definitions>
  <inkml:trace contextRef="#ctx0" brushRef="#br0">47550 24550 552,'-22'-25'3,"6"0"6,7 0 6,6 0 6,7 1 5,10 4 3,10 3 3,9 3 4,9 3-1,9 3-3,10 3-3,10 4-3,0 5-3,-5 10 0,-7 10-1,-5 9-1,-11 9-3,-11 9-2,-14 10-5,-11 10-2,-12 8-4,-9 10-1,-10 10-2,-8 9-1,-8 1-4,-2-6-4,-3-6-3,-3-6-4,-2-9-2,0-8 2,0-10 2,0-9 2,28-18 5,56-24 9,57-26 8,56-24 8,34-15 2,13-3-6,12-3-7,13-2-6,-15 2-18,-40 9-28,-40 10-29,-41 10-29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00"/>
    </inkml:context>
    <inkml:brush xml:id="br0">
      <inkml:brushProperty name="width" value="0.04951" units="cm"/>
      <inkml:brushProperty name="height" value="0.04951" units="cm"/>
      <inkml:brushProperty name="color" value="#F2385B"/>
    </inkml:brush>
  </inkml:definitions>
  <inkml:trace contextRef="#ctx0" brushRef="#br0">6600 5000 444,'-38'-65'54,"26"23"-6,24 22-5,26 22-6,12 13-5,0 7-4,0 6-5,0 7-5,1 8-2,4 14 0,3 11 1,3 14 0,-4 2-2,-8-6-3,-10-6-3,-9-6-3,-9-4-3,-5 1 0,-7-1 0,-5 1-2,-9 5-1,-9 14-4,-10 11-4,-8 14-4,-11 0-2,-8-8 1,-10-10-1,-9-9 1,-7-10-1,-3-9 2,-3-10 1,-2-8 1,-1-8 1,3-2 1,3-3 3,4-3 0,4-6 3,6-5 2,7-7 3,6-5 2,18-6 7,32-3 10,31-3 12,32-2 11,19-5 1,10-2-8,10-3-9,9-3-8,7-6-6,7-5-2,6-7-2,7-5-2,-7 0-4,-19 10-5,-18 10-5,-19 9-5,-10 6-4,1 3-3,-1 3-3,1 4-2,-4 1-3,-6 0-3,-6 0-4,-6 0-3,-6-4-3,-2-5-5,-3-7-3,-3-5-4,-6-4 1,-5 0 5,-7 0 6,-5 0 5,-3 0 5,4 0 5,3 0 5,3 0 5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01"/>
    </inkml:context>
    <inkml:brush xml:id="br0">
      <inkml:brushProperty name="width" value="0.04909" units="cm"/>
      <inkml:brushProperty name="height" value="0.04909" units="cm"/>
      <inkml:brushProperty name="color" value="#F2385B"/>
    </inkml:brush>
  </inkml:definitions>
  <inkml:trace contextRef="#ctx0" brushRef="#br0">8050 5950 448,'43'-244'5,"-11"63"1,-14 62 1,-11 63 1,-9 46 9,-3 32 17,-3 31 18,-2 32 17,-3 15 3,1 0-12,-1 0-12,1 0-12,-1-2-7,1-3-5,-1-3-4,1-2-4,2-9-3,7-12-3,6-13-2,7-12-2,5-10-2,7-6 0,6-6-2,7-6-1,7-12-2,9-15-4,10-15-4,10-16-4,2-15-2,-3-11 1,-3-14 0,-2-11 0,-5-6 1,-2 4 1,-3 3 1,-3 3 1,-9 6 1,-11 9 2,-14 10 0,-11 10 2,-11 4 1,-5 0 2,-7 0 1,-5 0 2,-6 4 0,-3 10 1,-3 10 1,-2 9-1,-5 6 0,-2 3-2,-3 3-2,-3 4-2,-1 1-3,4 0-4,3 0-5,3 0-3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02"/>
    </inkml:context>
    <inkml:brush xml:id="br0">
      <inkml:brushProperty name="width" value="0.05825" units="cm"/>
      <inkml:brushProperty name="height" value="0.05825" units="cm"/>
      <inkml:brushProperty name="color" value="#F2385B"/>
    </inkml:brush>
  </inkml:definitions>
  <inkml:trace contextRef="#ctx0" brushRef="#br0">8650 5000 377,'164'-93'-11,"-22"17"9,-22 15 9,-21 16 10,-12 10 5,1 7 2,-1 6 1,1 7 2,-4 4 0,-6 3-3,-6 3 0,-6 4-3,-1 2 0,7 4 2,6 3 2,7 3 2,-4 3-1,-12 3-5,-13 3-4,-12 4-5,-10 7-3,-6 13-2,-6 12-1,-6 13-2,-10 6-2,-12 0-3,-13 0-4,-12 0-3,-9 0-3,-2 0-3,-3 0-4,-3 0-3,-6 1-2,-5 4 2,-7 3 0,-5 3 1,-4-2 2,0-6 4,0-6 2,0-6 4,4-9 1,10-8 2,10-10 0,9-9 1,21-12 7,35-11 14,35-14 15,34-11 13,15-9 3,-3-3-11,-3-3-9,-2-2-11,-5-3-6,-2 1-5,-3-1-3,-3 1-4,-2-3-4,0-2-4,0-3-4,0-3-3,-2-4-5,-3-3-3,-3-3-4,-2-2-4,-3-6-1,1-6 3,-1-6 3,1-6 2,-3-6 1,-2-2 2,-3-3 2,-3-3 1,-6-1 3,-5 4 4,-7 3 5,-5 3 5,-6 6 3,-3 9-1,-3 10-1,-2 10 1,-6 18 11,-6 28 23,-6 28 22,-6 29 24,-2 15 3,3 3-14,3 3-16,4 4-14,1 2-10,0 4-5,0 3-5,0 3-5,3-1-2,6-2-2,7-3-1,6-3-1,3-2-1,0 0 2,0 0-1,0 0 1,1-4-2,4-5-4,3-7-6,3-5-4,1-4-2,1 0 0,-1 0-1,1 0 1,-3 0 0,-2 0 1,-3 0 0,-3 0 1,-6 0 2,-5 0 0,-7 0 1,-5 0 1,-11 0 2,-11 0 3,-14 0 1,-11 0 3,-11-2 0,-5-3-2,-7-3-1,-5-2-1,-6-3-4,-3 1-4,-3-1-6,-2 1-4,-1-1-6,3 1-6,3-1-7,4 1-6,5-9-2,10-15 2,10-15 1,9-16 2,9-8 4,9 0 4,10 0 6,10 0 5,4-2 0,0-3-4,0-3-6,0-2-4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02"/>
    </inkml:context>
    <inkml:brush xml:id="br0">
      <inkml:brushProperty name="width" value="0.0408" units="cm"/>
      <inkml:brushProperty name="height" value="0.0408" units="cm"/>
      <inkml:brushProperty name="color" value="#F2385B"/>
    </inkml:brush>
  </inkml:definitions>
  <inkml:trace contextRef="#ctx0" brushRef="#br0">11400 4450 539,'48'-71'50,"-3"10"3,-3 10 4,-2 9 3,5 6-1,16 3-8,15 3-8,17 4-6,3 2-9,-5 4-12,-7 3-10,-5 3-10,-3 4-12,4 7-11,3 6-11,3 7-12,-7 4-7,-15 3-3,-15 3-4,-16 4-4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03"/>
    </inkml:context>
    <inkml:brush xml:id="br0">
      <inkml:brushProperty name="width" value="0.03164" units="cm"/>
      <inkml:brushProperty name="height" value="0.03164" units="cm"/>
      <inkml:brushProperty name="color" value="#F2395B"/>
    </inkml:brush>
  </inkml:definitions>
  <inkml:trace contextRef="#ctx0" brushRef="#br0">65450 3500 695,'1'50'135,"4"0"-40,3 0-39,3 0-39,1-4-19,1-5 2,-1-7 1,1-5 1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04"/>
    </inkml:context>
    <inkml:brush xml:id="br0">
      <inkml:brushProperty name="width" value="0.03366" units="cm"/>
      <inkml:brushProperty name="height" value="0.03366" units="cm"/>
      <inkml:brushProperty name="color" value="#F2385B"/>
    </inkml:brush>
  </inkml:definitions>
  <inkml:trace contextRef="#ctx0" brushRef="#br0">14950 2950 653,'46'112'103,"-5"-24"-23,-7-26-23,-5-24-24,-4-13-12,0 0-4,0 0-2,0 0-4,1 0-4,4 0-4,3 0-6,3 0-5,-2 1-5,-6 4-4,-6 3-5,-6 3-4,-4-1-5,1-2-3,-1-3-3,1-3-3,-3-2-1,-2 0 2,-3 0 3,-3 0 3,-4-2 3,-3-3 5,-3-3 5,-2-2 6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05"/>
    </inkml:context>
    <inkml:brush xml:id="br0">
      <inkml:brushProperty name="width" value="0.04263" units="cm"/>
      <inkml:brushProperty name="height" value="0.04263" units="cm"/>
      <inkml:brushProperty name="color" value="#F2385B"/>
    </inkml:brush>
  </inkml:definitions>
  <inkml:trace contextRef="#ctx0" brushRef="#br0">14350 4150 516,'-115'23'-8,"23"-3"5,22-3 6,22-2 4,12-5 4,3-2 4,3-3 2,4-3 3,8-2 6,17 0 10,15 0 11,16 0 10,9-2 0,3-3-10,3-3-9,4-2-11,-1-3-6,-3 1-2,-3-1-4,-2 1-3,-3-1-3,1 1-3,-1-1-2,1 1-4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06"/>
    </inkml:context>
    <inkml:brush xml:id="br0">
      <inkml:brushProperty name="width" value="0.03419" units="cm"/>
      <inkml:brushProperty name="height" value="0.03419" units="cm"/>
      <inkml:brushProperty name="color" value="#F2385B"/>
    </inkml:brush>
  </inkml:definitions>
  <inkml:trace contextRef="#ctx0" brushRef="#br0">14950 2650 643,'-43'4'-10,"17"10"21,15 10 22,16 9 21,9 4 5,3 1-10,3-1-10,4 1-11,2-3-6,4-2-4,3-3-2,3-3-3,-1-1-3,-2 4-3,-3 3-2,-3 3-2,-2 1-4,0 1-5,0-1-3,0 1-5,0-1-2,0 1 0,0-1 1,0 1 0,-2-3-2,-3-2-6,-3-3-4,-2-3-5,-1-2-4,3 0-5,3 0-4,4 0-3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08"/>
    </inkml:context>
    <inkml:brush xml:id="br0">
      <inkml:brushProperty name="width" value="0.03835" units="cm"/>
      <inkml:brushProperty name="height" value="0.03835" units="cm"/>
      <inkml:brushProperty name="color" value="#F2385B"/>
    </inkml:brush>
  </inkml:definitions>
  <inkml:trace contextRef="#ctx0" brushRef="#br0">13850 4250 573,'-18'21'9,"17"-5"16,15-7 18,16-5 16,9-4 4,3 0-11,3 0-10,4 0-11,4-2-7,6-3-3,7-3-4,6-2-4,6-5-3,6-2-2,7-3-2,6-3-3,3-4-3,0-3-3,0-3-4,0-2-4,-2-3-2,-3 1 1,-3-1 0,-2 1 0,-6 2-1,-6 7-2,-6 6-1,-6 7-2,-16 8-9,-25 14-15,-25 11-14,-25 14-16,-10 2 2,7-6 14,6-6 17,7-6 15,2-2 10,1 3 3,-1 3 3,1 4 4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08"/>
    </inkml:context>
    <inkml:brush xml:id="br0">
      <inkml:brushProperty name="width" value="0.03697" units="cm"/>
      <inkml:brushProperty name="height" value="0.03697" units="cm"/>
      <inkml:brushProperty name="color" value="#F2385B"/>
    </inkml:brush>
  </inkml:definitions>
  <inkml:trace contextRef="#ctx0" brushRef="#br0">14750 4500 595,'-71'4'10,"10"10"12,10 10 13,9 9 12,7 6 2,7 3-6,6 3-7,7 4-7,0 2-5,-2 4-1,-3 3-3,-3 3-1,-1 4-4,4 7-2,3 6-3,3 7-4,3-1-3,3-6-2,3-6-4,4-6-3,1-4-7,0 1-10,0-1-10,0 1-10,0-6-5,0-8 2,0-10 1,0-9 3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08"/>
    </inkml:context>
    <inkml:brush xml:id="br0">
      <inkml:brushProperty name="width" value="0.04442" units="cm"/>
      <inkml:brushProperty name="height" value="0.04442" units="cm"/>
      <inkml:brushProperty name="color" value="#F2385B"/>
    </inkml:brush>
  </inkml:definitions>
  <inkml:trace contextRef="#ctx0" brushRef="#br0">14250 5850 495,'31'15'6,"13"-18"14,12-19 12,13-18 14,12-14 2,13-5-7,12-7-9,13-5-8,4-3-5,-3 4-2,-3 3-1,-2 3-2,-3 4-2,1 7-2,-1 6-1,1 7-2,-4 2-2,-6 1 0,-6-1-2,-6 1 0,-7 2-1,-6 7-1,-6 6-2,-6 7 0,-7 2-1,-6 1 1,-6-1 0,-6 1 2,-10 12 1,-12 25 1,-13 25 3,-12 25 1,-12 10 1,-8-2-1,-10-3-2,-9-3 0,-12 2-1,-11 10-1,-14 10-1,-11 9-1,-3-1-2,10-8-4,10-10-5,9-9-4,7-13-4,7-16-2,6-15-3,7-15-3,5-14 0,7-8 0,6-10 2,7-9 1,2-15-2,1-18-2,-1-19-3,1-18-4,1-12 1,3-3 2,3-3 4,4-2 2,-1 0 3,-3 7 4,-3 6 4,-2 7 3,-1 5 3,3 7 1,3 6 3,4 7 1,-1 5 5,-3 7 7,-3 6 7,-2 7 8,-1 11 10,3 20 13,3 18 13,4 20 13,-1 19 1,-3 22-12,-3 22-11,-2 23-13,-1 17-7,3 17-5,3 15-4,4 16-4,1 26-5,0 38-3,0 37-3,0 38-4,1 2-7,4-30-8,3-32-9,3-30-9,1-22-2,1-8 3,-1-10 5,1-9 3,-1-16-6,1-22-15,-1-22-17,1-21-16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10"/>
    </inkml:context>
    <inkml:brush xml:id="br0">
      <inkml:brushProperty name="width" value="0.03513" units="cm"/>
      <inkml:brushProperty name="height" value="0.03513" units="cm"/>
      <inkml:brushProperty name="color" value="#F2385B"/>
    </inkml:brush>
  </inkml:definitions>
  <inkml:trace contextRef="#ctx0" brushRef="#br0">18850 3200 626,'93'70'134,"-11"-9"-32,-14-10-30,-11-8-32,-7-4-22,0 3-10,0 3-13,0 4-11,-5 1-10,-9 0-7,-10 0-9,-8 0-7,-8-4-1,-2-5 7,-3-7 6,-3-5 7,-4-4 2,-3 0 1,-3 0-1,-2 0 0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10"/>
    </inkml:context>
    <inkml:brush xml:id="br0">
      <inkml:brushProperty name="width" value="0.03919" units="cm"/>
      <inkml:brushProperty name="height" value="0.03919" units="cm"/>
      <inkml:brushProperty name="color" value="#F2385B"/>
    </inkml:brush>
  </inkml:definitions>
  <inkml:trace contextRef="#ctx0" brushRef="#br0">18550 4350 561,'-82'23'24,"39"-3"13,36-3 14,39-2 13,25-6 1,17-6-11,15-6-12,16-6-12,9-6-7,3-2-5,3-3-4,4-3-4,-3-1-5,-5 4-3,-7 3-6,-5 3-3,-11 1-6,-11 1-5,-14-1-7,-11 1-5,-15 5-4,-16 14-4,-15 11-3,-15 14-3,-15 5 2,-12 1 4,-13-1 6,-12 1 6,-7-4 4,1-6 2,-1-6 4,1-6 3,-4-2 1,-6 3 2,-6 3 1,-6 4 0,-4 1 3,1 0 4,-1 0 3,1 0 3,1 1 2,3 4 1,3 3 0,4 3 1,2-1 0,4-2-1,3-3-1,3-3 0,3-4-1,3-3-1,3-3-1,4-2-2,5-3 1,10 1 3,10-1 3,9 1 2,4 5 7,1 14 14,-1 11 12,1 14 14,-1 7 1,1 3-10,-1 3-9,1 4-9,-1 4-8,1 6-4,-1 7-5,1 6-4,-1-1-5,1-5-4,-1-7-6,1-5-4,1-4-6,3 0-7,3 0-6,4 0-8,4-8-4,6-16-3,7-15-3,6-15-3,3-15 2,0-12 7,0-13 6,0-12 7,0-7 5,0 1 4,0-1 4,0 1 4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11"/>
    </inkml:context>
    <inkml:brush xml:id="br0">
      <inkml:brushProperty name="width" value="0.03843" units="cm"/>
      <inkml:brushProperty name="height" value="0.03843" units="cm"/>
      <inkml:brushProperty name="color" value="#F2385B"/>
    </inkml:brush>
  </inkml:definitions>
  <inkml:trace contextRef="#ctx0" brushRef="#br0">18600 5450 572,'73'-93'14,"-3"17"3,-3 15 3,-2 16 3,0 9 1,7 3-2,6 3-1,7 4-2,5 2 2,7 4 2,6 3 3,7 3 2,4 4 1,3 7-2,3 6-4,4 7-2,-4 5-3,-9 7-5,-10 6-4,-8 7-3,-11 5-3,-8 7 2,-10 6 0,-9 7 1,-10 2-1,-9 1-6,-10-1-5,-8 1-5,-11-3-3,-8-2-1,-10-3-1,-9-3 0,-12-1-1,-11 4 2,-14 3 0,-11 3 1,-14-4 0,-11-8-4,-14-10-2,-11-9-2,-6-9-1,4-5 3,3-7 2,3-5 2,7-12 1,14-16 0,11-15 0,14-15-1,11-14 1,14-8 3,11-10 3,14-9 3,11-1 3,14 10 3,11 10 3,14 9 4,8 10 3,7 14 4,6 11 3,7 14 5,-1 7 1,-6 3 0,-6 3-1,-6 4 0,-6 7-1,-2 13-2,-3 12-1,-3 13-1,-9 10-3,-11 10-2,-14 10-2,-11 9-3,-11 2-3,-5-2-1,-7-3-4,-5-3-2,-4-7 0,0-9 0,0-10 3,0-8 0,0-11-1,0-8-5,0-10-4,0-9-6,6-20-3,13-27-5,12-28-2,13-28-5,6-7 0,0 16 0,0 15 2,0 17 0,3 7 1,6 0 0,7 0 0,6 0 1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11"/>
    </inkml:context>
    <inkml:brush xml:id="br0">
      <inkml:brushProperty name="width" value="0.03806" units="cm"/>
      <inkml:brushProperty name="height" value="0.03806" units="cm"/>
      <inkml:brushProperty name="color" value="#F2385B"/>
    </inkml:brush>
  </inkml:definitions>
  <inkml:trace contextRef="#ctx0" brushRef="#br0">21650 4200 578,'95'25'57,"-9"0"-2,-10 0-4,-8 0-3,-8 0-4,-2 0-6,-3 0-6,-3 0-5,-2 0-5,0 0-4,0 0-3,0 0-5,-4 1-6,-5 4-9,-7 3-9,-5 3-10,-11 4-9,-11 7-12,-14 6-12,-11 7-10,-7-4 0,0-12 13,0-13 13,0-12 12,1-5 7,4 3 2,3 3 2,3 4 1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03"/>
    </inkml:context>
    <inkml:brush xml:id="br0">
      <inkml:brushProperty name="width" value="0.03435" units="cm"/>
      <inkml:brushProperty name="height" value="0.03435" units="cm"/>
      <inkml:brushProperty name="color" value="#F2395B"/>
    </inkml:brush>
  </inkml:definitions>
  <inkml:trace contextRef="#ctx0" brushRef="#br0">66350 3050 640,'4'98'170,"10"-3"-53,10-3-54,9-2-53,-1-8-28,-8-8 2,-10-10 1,-9-9 1,-5-9-9,0-5-17,0-7-19,0-5-17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11"/>
    </inkml:context>
    <inkml:brush xml:id="br0">
      <inkml:brushProperty name="width" value="0.03614" units="cm"/>
      <inkml:brushProperty name="height" value="0.03614" units="cm"/>
      <inkml:brushProperty name="color" value="#F2385B"/>
    </inkml:brush>
  </inkml:definitions>
  <inkml:trace contextRef="#ctx0" brushRef="#br0">21350 5650 608,'-93'46'3,"17"-5"6,15-7 6,16-5 6,21-9 8,29-9 9,28-10 11,28-8 9,21-8 0,17-2-13,15-3-11,16-3-12,12-1-12,9 4-10,10 3-10,10 3-12,4 3-5,0 3-3,0 3-1,0 4-1,-19 1 1,-37 0 4,-38 0 6,-37 0 5,-18-2-3,4-3-10,3-3-9,3-2-10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11"/>
    </inkml:context>
    <inkml:brush xml:id="br0">
      <inkml:brushProperty name="width" value="0.03762" units="cm"/>
      <inkml:brushProperty name="height" value="0.03762" units="cm"/>
      <inkml:brushProperty name="color" value="#F2385B"/>
    </inkml:brush>
  </inkml:definitions>
  <inkml:trace contextRef="#ctx0" brushRef="#br0">23600 4650 584,'-33'-27'24,"34"-3"10,35-3 12,35-2 10,19-1 0,7 3-9,6 3-11,7 4-10,2-1-6,1-3-1,-1-3-1,1-2-1,-6 0-5,-8 7-8,-10 6-7,-9 7-9,-9 4-8,-5 3-10,-7 3-8,-5 4-10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12"/>
    </inkml:context>
    <inkml:brush xml:id="br0">
      <inkml:brushProperty name="width" value="0.04383" units="cm"/>
      <inkml:brushProperty name="height" value="0.04383" units="cm"/>
      <inkml:brushProperty name="color" value="#F2385B"/>
    </inkml:brush>
  </inkml:definitions>
  <inkml:trace contextRef="#ctx0" brushRef="#br0">24350 3800 501,'-25'-29'0,"0"-5"0,0-7 0,0-5 0,0-1 6,0 6 9,0 7 11,0 6 9,4 15 9,10 26 5,10 24 6,9 26 5,4 21-3,1 19-10,-1 19-10,1 19-12,-3 5-6,-2-5-6,-3-7-5,-3-5-5,-2 3-7,0 17-9,0 15-9,0 16-8,0-5-6,0-25-5,0-25-3,0-25-4,3-24-3,6-21-2,7-22-1,6-22-1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12"/>
    </inkml:context>
    <inkml:brush xml:id="br0">
      <inkml:brushProperty name="width" value="0.04687" units="cm"/>
      <inkml:brushProperty name="height" value="0.04687" units="cm"/>
      <inkml:brushProperty name="color" value="#F2385B"/>
    </inkml:brush>
  </inkml:definitions>
  <inkml:trace contextRef="#ctx0" brushRef="#br0">24900 2950 469,'-24'-33'59,"4"34"0,3 35 2,3 35 1,4 21-4,7 9-10,6 10-9,7 10-10,0 11-6,-2 17-4,-3 15-4,-3 16-3,-2 4-2,0-6 1,0-6-1,0-6 1,0-12-7,0-15-10,0-15-11,0-16-11,0-13-6,0-9 1,0-10-1,0-8 1,-8-17-1,-16-21-4,-15-22-3,-15-22-3,-7-18 1,3-11 9,3-14 8,4-11 7,4-6 7,6 4 3,7 3 4,6 3 3,6 4 5,6 7 4,7 6 6,6 7 4,7 2 3,10 1 2,10-1 1,9 1 1,7-1 0,7 1-1,6-1-1,7 1-1,0 2-3,-2 7-3,-3 6-5,-3 7-3,-7 11-4,-9 20-5,-10 18-4,-8 20-4,-15 11-2,-19 7 0,-18 6 1,-19 7 1,-12 0 0,-2-2 2,-3-3 2,-3-3 1,-4-2 1,-3 0 3,-3 0 1,-2 0 2,0-2 2,7-3 1,6-3 3,7-2 1,5-8 1,7-8 0,6-10 0,7-9 0,18-15-1,31-18-1,32-19-2,31-18-2,20-15-1,9-9-2,10-10-1,10-8-2,0-1 0,-5 9 0,-7 10 1,-5 10 0,-9 8 0,-9 10 0,-10 10-2,-8 9 1,-20 15 4,-28 22 9,-28 22 11,-27 23 8,-19 14 4,-5 10-3,-7 10-5,-5 9-3,-8 4-6,-5 1-9,-7-1-10,-5 1-9,-3-6-3,4-8 2,3-10 3,3-9 2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12"/>
    </inkml:context>
    <inkml:brush xml:id="br0">
      <inkml:brushProperty name="width" value="0.03958" units="cm"/>
      <inkml:brushProperty name="height" value="0.03958" units="cm"/>
      <inkml:brushProperty name="color" value="#F2385B"/>
    </inkml:brush>
  </inkml:definitions>
  <inkml:trace contextRef="#ctx0" brushRef="#br0">24300 6250 555,'68'-44'7,"-11"13"12,-14 12 13,-11 13 13,-4 9 6,6 6-1,7 7 0,6 6 0,3 6-5,0 6-8,0 7-9,0 6-8,3 1-9,6-3-14,7-3-12,6-2-12,1-6-8,-3-6-3,-3-6-4,-2-6-3,-8-7-3,-8-6-3,-10-6-1,-9-6-3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13"/>
    </inkml:context>
    <inkml:brush xml:id="br0">
      <inkml:brushProperty name="width" value="0.04543" units="cm"/>
      <inkml:brushProperty name="height" value="0.04543" units="cm"/>
      <inkml:brushProperty name="color" value="#F2385B"/>
    </inkml:brush>
  </inkml:definitions>
  <inkml:trace contextRef="#ctx0" brushRef="#br0">25750 4450 484,'-2'-46'6,"-3"10"13,-3 10 13,-2 9 12,0 13 7,7 20 0,6 18 2,7 20-1,2 13-3,1 9-9,-1 10-8,1 10-9,-3 4-5,-2 0-2,-3 0-3,-3 0-1,-4 3-7,-3 6-11,-3 7-10,-2 6-10,-5-2-8,-2-9-6,-3-10-6,-3-8-6,-2-15-3,0-19-2,0-18-1,0-19-2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13"/>
    </inkml:context>
    <inkml:brush xml:id="br0">
      <inkml:brushProperty name="width" value="0.05673" units="cm"/>
      <inkml:brushProperty name="height" value="0.05673" units="cm"/>
      <inkml:brushProperty name="color" value="#F2385B"/>
    </inkml:brush>
  </inkml:definitions>
  <inkml:trace contextRef="#ctx0" brushRef="#br0">25850 3850 387,'26'-32'1,"4"-11"0,3-14 1,3-11 0,1-3 3,1 10 3,-1 10 4,1 9 3,1 7 0,3 7-1,3 6-2,4 7-3,-1 4-1,-3 3-3,-3 3-3,-2 4-2,-5 7 1,-2 13 3,-3 12 5,-3 13 3,-4 7 5,-3 4 4,-3 3 4,-2 3 4,-3 3 0,1 3-1,-1 3-3,1 4-2,-1 4-3,1 6-2,-1 7-2,1 6-3,-1 4 0,1 4 2,-1 3 3,1 3 2,-1 4 0,1 7-1,-1 6-3,1 7-1,-3 7-2,-2 9-2,-3 10-1,-3 10-1,-1-1-1,4-9-1,3-10-1,3-8 0,1-12-2,1-12-3,-1-13-2,1-12-2,-3-10-4,-2-6-2,-3-6-3,-3-6-2,-12-27-10,-18-47-14,-19-47-16,-18-46-16,-15-39-1,-9-27 11,-10-28 11,-8-28 12,0 1 7,14 31 3,11 32 3,14 31 2,11 21 6,14 14 8,11 11 7,14 14 8,7 7 2,3 3-2,3 3-4,4 4-2,2 2 5,4 4 10,3 3 12,3 3 10,4 3 4,7 3-7,6 3-6,7 4-6,2 4-8,1 6-8,-1 7-8,1 6-10,-7 13-3,-12 23 1,-13 22 1,-12 22 1,-15 18 1,-15 16-2,-15 15 1,-16 17-1,-4 2-1,10-9 1,10-10 0,9-8-1,6-12 4,3-12 8,3-13 6,4-12 7,11-16 3,23-19 2,22-18 1,22-19 0,16-21 0,14-21-4,11-22-4,14-22-2,5-10-5,1 4-6,-1 3-4,1 3-5,-10 9-8,-19 16-13,-18 15-12,-19 17-12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14"/>
    </inkml:context>
    <inkml:brush xml:id="br0">
      <inkml:brushProperty name="width" value="0.0452" units="cm"/>
      <inkml:brushProperty name="height" value="0.0452" units="cm"/>
      <inkml:brushProperty name="color" value="#F2385B"/>
    </inkml:brush>
  </inkml:definitions>
  <inkml:trace contextRef="#ctx0" brushRef="#br0">27800 4550 486,'125'-50'129,"0"0"-24,0 0-23,0 0-24,-4 1-15,-5 4-7,-7 3-8,-5 3-7,-8 4-10,-5 7-10,-7 6-13,-5 7-11,-9 7-15,-9 9-20,-10 10-21,-8 10-19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14"/>
    </inkml:context>
    <inkml:brush xml:id="br0">
      <inkml:brushProperty name="width" value="0.03721" units="cm"/>
      <inkml:brushProperty name="height" value="0.03721" units="cm"/>
      <inkml:brushProperty name="color" value="#F2385B"/>
    </inkml:brush>
  </inkml:definitions>
  <inkml:trace contextRef="#ctx0" brushRef="#br0">28100 5050 591,'-29'46'0,"-5"-5"0,-7-7 0,-5-5 0,8-8 10,26-5 21,24-7 21,26-5 20,15-9 3,6-9-14,7-10-15,6-8-14,4-6-12,4 1-11,3-1-9,3 1-9,-2 1-10,-6 3-9,-6 3-9,-6 4-8,-9 2-3,-8 4 3,-10 3 3,-9 3 4,-5 1 1,0 1 2,0-1 0,0 1 1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14"/>
    </inkml:context>
    <inkml:brush xml:id="br0">
      <inkml:brushProperty name="width" value="0.04079" units="cm"/>
      <inkml:brushProperty name="height" value="0.04079" units="cm"/>
      <inkml:brushProperty name="color" value="#F2385B"/>
    </inkml:brush>
  </inkml:definitions>
  <inkml:trace contextRef="#ctx0" brushRef="#br0">28500 3000 539,'-44'-77'-1,"13"47"23,12 47 21,13 48 23,9 41 5,6 38-9,7 37-10,6 38-10,-1 26-8,-5 16-6,-7 15-7,-5 17-7,-4 28-8,0 45-8,0 43-10,0 45-10,3 11-5,6-18-3,7-19-3,6-18-3,6-29-1,6-37-3,7-38-1,6-37-1,-2-46 2,-9-53 8,-10-53 7,-8-52 6,-6-28 3,1 1-2,-1-1-3,1 1-3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03"/>
    </inkml:context>
    <inkml:brush xml:id="br0">
      <inkml:brushProperty name="width" value="0.03276" units="cm"/>
      <inkml:brushProperty name="height" value="0.03276" units="cm"/>
      <inkml:brushProperty name="color" value="#F2395B"/>
    </inkml:brush>
  </inkml:definitions>
  <inkml:trace contextRef="#ctx0" brushRef="#br0">55950 4000 671,'-68'-24'0,"17"4"0,15 3 0,16 3 0,4-1 7,-6-2 12,-6-3 14,-6-3 13,2 5 4,14 17-4,11 15-4,14 16-5,10 10-9,9 7-11,10 6-13,10 7-13,2-1-11,-3-6-9,-3-6-11,-2-6-9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14"/>
    </inkml:context>
    <inkml:brush xml:id="br0">
      <inkml:brushProperty name="width" value="0.0322" units="cm"/>
      <inkml:brushProperty name="height" value="0.0322" units="cm"/>
      <inkml:brushProperty name="color" value="#F2385B"/>
    </inkml:brush>
  </inkml:definitions>
  <inkml:trace contextRef="#ctx0" brushRef="#br0">28650 5100 683,'-72'123'151,"6"-3"-47,7-3-49,6-2-49,-2 3-26,-9 14-5,-10 11-7,-8 14-5,0-7 0,14-25 5,11-25 4,14-25 5,7-18 0,3-8-5,3-10-6,4-9-5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15"/>
    </inkml:context>
    <inkml:brush xml:id="br0">
      <inkml:brushProperty name="width" value="0.04318" units="cm"/>
      <inkml:brushProperty name="height" value="0.04318" units="cm"/>
      <inkml:brushProperty name="color" value="#F2385B"/>
    </inkml:brush>
  </inkml:definitions>
  <inkml:trace contextRef="#ctx0" brushRef="#br0">29250 5250 509,'93'48'151,"-11"-3"-31,-14-3-31,-11-2-31,-4 0-22,6 7-12,7 6-12,6 7-12,-5-1-12,-16-6-11,-15-6-13,-15-6-11,-14-7-9,-8-6-7,-10-6-5,-9-6-7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15"/>
    </inkml:context>
    <inkml:brush xml:id="br0">
      <inkml:brushProperty name="width" value="0.03398" units="cm"/>
      <inkml:brushProperty name="height" value="0.03398" units="cm"/>
      <inkml:brushProperty name="color" value="#F2385B"/>
    </inkml:brush>
  </inkml:definitions>
  <inkml:trace contextRef="#ctx0" brushRef="#br0">27300 4700 647,'-47'0'6,"6"0"11,7 0 13,6 0 11,20-7 6,34-11 2,35-14 1,35-11 2,22-6-11,14 4-21,11 3-22,14 3-21,-7 6-17,-25 9-12,-25 10-13,-25 10-12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16"/>
    </inkml:context>
    <inkml:brush xml:id="br0">
      <inkml:brushProperty name="width" value="0.04477" units="cm"/>
      <inkml:brushProperty name="height" value="0.04477" units="cm"/>
      <inkml:brushProperty name="color" value="#F2385B"/>
    </inkml:brush>
  </inkml:definitions>
  <inkml:trace contextRef="#ctx0" brushRef="#br0">31450 2800 491,'-46'95'68,"10"-9"-12,10-10-13,9-8-13,-1 10-9,-8 31-4,-10 32-4,-9 31-4,-7 9-7,-3-12-6,-3-13-8,-2-12-6,2-16-5,9-19 1,10-18-1,10-19 1,11-13 4,17-6 10,15-6 10,16-6 10,5 2 7,-2 14 4,-3 11 4,-3 14 4,-4 11 1,-3 14-2,-3 11-2,-2 14-3,-6 7-1,-6 3-4,-6 3-3,-6 4-3,-6-6-1,-2-11 0,-3-14-1,-3-11 0,1-15-1,6-16 1,7-15-1,6-15 1,10-43-13,17-69-21,15-68-23,16-69-23,2-18-10,-8 35 4,-10 35 3,-9 34 2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16"/>
    </inkml:context>
    <inkml:brush xml:id="br0">
      <inkml:brushProperty name="width" value="0.04456" units="cm"/>
      <inkml:brushProperty name="height" value="0.04456" units="cm"/>
      <inkml:brushProperty name="color" value="#F2385B"/>
    </inkml:brush>
  </inkml:definitions>
  <inkml:trace contextRef="#ctx0" brushRef="#br0">32200 2750 493,'28'-22'9,"6"6"16,7 7 18,6 6 17,1 4 3,-3 4-13,-3 3-12,-2 3-13,-5 6-8,-2 9-7,-3 10-6,-3 10-7,-6 10-5,-5 13-6,-7 12-5,-5 13-6,-15 10-5,-22 10-3,-22 10-4,-21 9-4,-10-2 0,3-12 4,3-13 5,4-12 4,-1-15 4,-3-15 5,-3-15 4,-2-16 6,3-10 5,14-3 7,11-3 7,14-2 8,14-5 9,20-2 12,18-3 11,20-3 12,17-10 1,20-16-11,18-15-11,20-15-11,10-9-9,3 1-10,3-1-8,4 1-9,-4 2-5,-9 7-2,-10 6-1,-8 7-2,-12 5-1,-12 7-2,-13 6-2,-12 7-1,-18 11 0,-21 20 2,-22 18 1,-22 20 1,-15 10 6,-5 3 9,-7 3 9,-5 4 8,-3-1 7,4-3 4,3-3 2,3-2 5,3-3 1,3 1 0,3-1-1,4 1 1,2 1-3,4 3-4,3 3-5,3 4-5,1-1-4,1-3-2,-1-3-2,1-2-4,1-5-3,3-2-4,3-3-4,4-3-5,2-4-2,4-3 2,3-3 0,3-2 2,4-14-7,7-21-16,6-22-15,7-22-16,10-18-4,16-11 5,15-14 7,17-11 5,3-1 9,-5 13 7,-7 12 10,-5 13 8,-6 10 6,-3 10 3,-3 10 2,-2 9 2,-6 4 3,-6 1 3,-6-1 3,-6 1 3,-6 4 5,-2 9 5,-3 10 5,-3 10 6,-6 2-6,-5-3-16,-7-3-16,-5-2-17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17"/>
    </inkml:context>
    <inkml:brush xml:id="br0">
      <inkml:brushProperty name="width" value="0.05077" units="cm"/>
      <inkml:brushProperty name="height" value="0.05077" units="cm"/>
      <inkml:brushProperty name="color" value="#F2385B"/>
    </inkml:brush>
  </inkml:definitions>
  <inkml:trace contextRef="#ctx0" brushRef="#br0">32150 5100 433,'-47'45'-12,"6"-9"12,7-10 12,6-8 12,4-4 7,4 3 3,3 3 3,3 4 1,9-4 0,16-9-7,15-10-6,17-8-6,10-11-6,6-8-7,7-10-7,6-9-7,3-7-4,0-3-5,0-3-4,0-2-3,-4-1-3,-5 3-1,-7 3-2,-5 4-1,-8 2 1,-5 4 1,-7 3 2,-5 3 2,-8 3 3,-5 3 4,-7 3 3,-5 4 5,-3 7 17,4 13 32,3 12 32,3 13 31,7 9 6,14 6-19,11 7-21,14 6-20,3-1-13,-2-5-6,-3-7-6,-3-5-6,-4-4-8,-3 0-10,-3 0-10,-2 0-11,-8 4-13,-8 10-18,-10 10-18,-9 9-18,-9-1-1,-5-8 15,-7-10 14,-5-9 15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17"/>
    </inkml:context>
    <inkml:brush xml:id="br0">
      <inkml:brushProperty name="width" value="0.04359" units="cm"/>
      <inkml:brushProperty name="height" value="0.04359" units="cm"/>
      <inkml:brushProperty name="color" value="#F2385B"/>
    </inkml:brush>
  </inkml:definitions>
  <inkml:trace contextRef="#ctx0" brushRef="#br0">32600 5500 504,'-88'25'60,"26"0"2,24 0 4,26 0 2,12 6-5,0 13-10,0 12-12,0 13-11,-4 10-8,-5 10-6,-7 10-6,-5 9-6,-4-1-5,0-8-6,0-10-6,0-9-6,6-20-12,13-27-20,12-28-19,13-28-19,7-15-1,4 1 18,3-1 17,3 1 19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17"/>
    </inkml:context>
    <inkml:brush xml:id="br0">
      <inkml:brushProperty name="width" value="0.05708" units="cm"/>
      <inkml:brushProperty name="height" value="0.05708" units="cm"/>
      <inkml:brushProperty name="color" value="#F2385B"/>
    </inkml:brush>
  </inkml:definitions>
  <inkml:trace contextRef="#ctx0" brushRef="#br0">32950 5550 385,'67'-16'42,"-16"19"2,-15 19 3,-15 19 1,-11 12-2,-2 6-7,-3 7-7,-3 6-7,-4 4-4,-3 4-4,-3 3-2,-2 3-3,-1-1-1,3-2-1,3-3 0,4-3 1,4-4-2,6-3-2,7-3-1,6-2-3,13-9-1,23-12-3,22-13-3,22-12-2,10-9-1,1-2 1,-1-3 1,1-3 1,-4-7 2,-6-9 1,-6-10 4,-6-8 1,-9-4 2,-8 3 1,-10 3 1,-9 4 0,-10-1 3,-9-3 4,-10-3 4,-8-2 4,-8-9 1,-2-12-3,-3-13-4,-3-12-2,-7-18-6,-9-21-6,-10-22-6,-8-22-7,-1-13-8,9-3-9,10-3-9,10-2-10,4 8-7,0 22-2,0 22-5,0 23-2,1 17 0,4 17 6,3 15 6,3 16 5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18"/>
    </inkml:context>
    <inkml:brush xml:id="br0">
      <inkml:brushProperty name="width" value="0.04618" units="cm"/>
      <inkml:brushProperty name="height" value="0.04618" units="cm"/>
      <inkml:brushProperty name="color" value="#F2385B"/>
    </inkml:brush>
  </inkml:definitions>
  <inkml:trace contextRef="#ctx0" brushRef="#br0">35200 3300 476,'-18'20'41,"17"-9"0,15-10 2,16-8 0,15-9 0,16-6 1,15-6 0,17-6 0,7-2-3,0 3-3,0 3-6,0 4-3,-5 4-8,-9 6-7,-10 7-9,-8 6-7,-9 4-12,-6 4-15,-6 3-15,-6 3-15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18"/>
    </inkml:context>
    <inkml:brush xml:id="br0">
      <inkml:brushProperty name="width" value="0.04245" units="cm"/>
      <inkml:brushProperty name="height" value="0.04245" units="cm"/>
      <inkml:brushProperty name="color" value="#F2385B"/>
    </inkml:brush>
  </inkml:definitions>
  <inkml:trace contextRef="#ctx0" brushRef="#br0">34800 4650 518,'-69'21'5,"13"-5"11,12-7 11,13-5 10,21-6 7,32-3 4,31-3 3,32-2 3,19-6-1,10-6-10,10-6-8,9-6-9,6-7-6,3-6-7,3-6-5,4-6-7,-6-1-4,-11 7-6,-14 6-5,-11 7-5,-11 5-4,-5 7-1,-7 6-2,-5 7-1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03"/>
    </inkml:context>
    <inkml:brush xml:id="br0">
      <inkml:brushProperty name="width" value="0.02665" units="cm"/>
      <inkml:brushProperty name="height" value="0.02665" units="cm"/>
      <inkml:brushProperty name="color" value="#F2395B"/>
    </inkml:brush>
  </inkml:definitions>
  <inkml:trace contextRef="#ctx0" brushRef="#br0">56900 3600 825,'-11'-29'63,"28"45"-13,28 43-14,29 45-14,4 8-19,-19-24-23,-18-26-25,-19-24-23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18"/>
    </inkml:context>
    <inkml:brush xml:id="br0">
      <inkml:brushProperty name="width" value="0.03936" units="cm"/>
      <inkml:brushProperty name="height" value="0.03936" units="cm"/>
      <inkml:brushProperty name="color" value="#F2385B"/>
    </inkml:brush>
  </inkml:definitions>
  <inkml:trace contextRef="#ctx0" brushRef="#br0">35950 2550 558,'-27'-49'5,"-3"4"8,-3 3 10,-2 3 8,0 21 9,7 42 8,6 40 7,7 41 8,2 24-3,1 10-14,-1 10-14,1 9-13,-1 4-12,1 1-10,-1-1-10,1 1-10,-1-7-6,1-12-3,-1-13-3,1-12-3,1-16-1,3-19 0,3-18 2,4-19 1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19"/>
    </inkml:context>
    <inkml:brush xml:id="br0">
      <inkml:brushProperty name="width" value="0.04792" units="cm"/>
      <inkml:brushProperty name="height" value="0.04792" units="cm"/>
      <inkml:brushProperty name="color" value="#F2385B"/>
    </inkml:brush>
  </inkml:definitions>
  <inkml:trace contextRef="#ctx0" brushRef="#br0">36400 4000 459,'-4'-41'101,"-5"19"-14,-7 19-14,-5 19-16,-8 16-11,-5 17-8,-7 15-9,-5 16-7,-8 10-7,-5 7-1,-7 6-4,-5 7-2,-9 8 0,-9 14 0,-10 11 1,-8 14 1,-6 5-4,1 1-11,-1-1-9,1 1-11,5-9-4,14-15-1,11-15 1,14-16-1,8-15-5,7-11-10,6-14-10,7-11-11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19"/>
    </inkml:context>
    <inkml:brush xml:id="br0">
      <inkml:brushProperty name="width" value="0.02868" units="cm"/>
      <inkml:brushProperty name="height" value="0.02868" units="cm"/>
      <inkml:brushProperty name="color" value="#F2385B"/>
    </inkml:brush>
  </inkml:definitions>
  <inkml:trace contextRef="#ctx0" brushRef="#br0">35900 5100 767,'56'-27'0,"13"-3"0,12-3 0,13-2 0,4-1 4,-3 3 9,-3 3 8,-2 4 10,-9 2 2,-12 4-1,-13 3-1,-12 3-2,-9 3-6,-2 3-10,-3 3-10,-3 4-11,-9 1-12,-11 0-17,-14 0-16,-11 0-16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19"/>
    </inkml:context>
    <inkml:brush xml:id="br0">
      <inkml:brushProperty name="width" value="0.05732" units="cm"/>
      <inkml:brushProperty name="height" value="0.05732" units="cm"/>
      <inkml:brushProperty name="color" value="#F2385B"/>
    </inkml:brush>
  </inkml:definitions>
  <inkml:trace contextRef="#ctx0" brushRef="#br0">36450 4550 383,'-69'0'2,"13"0"4,12 0 3,13 0 4,6 1 5,0 4 6,0 3 8,0 3 6,0 6 2,0 9-4,0 10-2,0 10-3,1 5-3,4 4-2,3 3-3,3 3-2,3 3-2,3 3-3,3 3-1,4 4-2,7 1-2,13 0-2,12 0-1,13 0-2,10-2-2,10-3-2,10-3-2,9-2-3,2-5-2,-2-2-2,-3-3-2,-3-3-1,-2-4-1,0-3 0,0-3 0,0-2 0,-5-3 1,-9 1 3,-10-1 1,-8 1 2,-11-1 3,-8 1 5,-10-1 5,-9 1 6,-13 1 2,-16 3 3,-15 3 1,-15 4 3,-18 5-1,-19 10-3,-18 10-2,-19 9-3,-15 2-1,-8-2-1,-10-3-1,-9-3-1,-7-4-8,-3-3-17,-3-3-15,-2-2-17,14-11-13,35-15-13,35-15-12,34-16-13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23"/>
    </inkml:context>
    <inkml:brush xml:id="br0">
      <inkml:brushProperty name="width" value="0.04114" units="cm"/>
      <inkml:brushProperty name="height" value="0.04114" units="cm"/>
      <inkml:brushProperty name="color" value="#F2385B"/>
    </inkml:brush>
  </inkml:definitions>
  <inkml:trace contextRef="#ctx0" brushRef="#br0">7500 4100 534,'-41'3'1,"19"6"3,19 7 3,19 6 2,13 6 4,10 6 5,10 7 7,9 6 6,1 1 1,-6-3-2,-6-3-1,-6-2-3,-2-1-1,3 3-2,3 3-1,4 4-1,-4-1-4,-9-3-3,-10-3-3,-8-2-5,-11 3-2,-8 14-3,-10 11-3,-9 14-2,-13 8-1,-16 7-1,-15 6-2,-15 7 0,-12 2-1,-6 1-1,-6-1-1,-6 1-1,-4-1 0,1 1 1,-1-1 1,1 1 1,4-7 2,9-12 5,10-13 3,10-12 3,8-13 2,10-12-1,10-13-2,9-12-2,12-10 3,16-6 9,15-6 8,17-6 7,17-10 3,23-12-3,22-13-4,22-12-3,13-9-5,7-2-5,6-3-6,7-3-5,2-1-3,1 4-3,-1 3-2,1 3-2,-7 4-4,-12 7-6,-13 6-5,-12 7-7,-9 2-6,-2 1-4,-3-1-5,-3 1-6,-7-1 2,-9 1 7,-10-1 6,-8 1 6,-8 1 6,-2 3 3,-3 3 3,-3 4 3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23"/>
    </inkml:context>
    <inkml:brush xml:id="br0">
      <inkml:brushProperty name="width" value="0.04898" units="cm"/>
      <inkml:brushProperty name="height" value="0.04898" units="cm"/>
      <inkml:brushProperty name="color" value="#F2385B"/>
    </inkml:brush>
  </inkml:definitions>
  <inkml:trace contextRef="#ctx0" brushRef="#br0">9250 5000 449,'-4'-46'14,"-5"10"7,-7 10 8,-5 9 7,-4 10 3,0 14-4,0 11-2,0 14-2,1 10-4,4 9-1,3 10-3,3 10-2,3 7-1,3 6-1,3 7 0,4 6 0,1 4-2,0 4 0,0 3-3,0 3-1,1-2 0,4-6-1,3-6-1,3-6 1,4-10-2,7-12-1,6-13-3,7-12-2,4-15-3,3-15-8,3-15-5,4-16-8,1-19-1,0-22-1,0-22 1,0-21 1,-2-12 1,-3 1 1,-3-1 1,-2 1 2,-8 2 2,-8 7 4,-10 6 5,-9 7 3,-9 7 4,-5 9-1,-7 10 2,-5 10 0,-6 8 1,-3 10 0,-3 10-1,-2 9 1,-6 6-2,-6 3-1,-6 3-2,-6 4-3,-2 7-3,3 13-5,3 12-6,4 13-4,7 4-6,13-3-7,12-3-6,13-2-7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24"/>
    </inkml:context>
    <inkml:brush xml:id="br0">
      <inkml:brushProperty name="width" value="0.06278" units="cm"/>
      <inkml:brushProperty name="height" value="0.06278" units="cm"/>
      <inkml:brushProperty name="color" value="#F2385B"/>
    </inkml:brush>
  </inkml:definitions>
  <inkml:trace contextRef="#ctx0" brushRef="#br0">10100 4650 350,'48'-22'28,"-3"6"3,-3 7 3,-2 6 2,2 4 0,9 4-1,10 3-2,10 3-1,5 1-4,4 1-3,3-1-4,3 1-4,-4 2-2,-8 7-1,-10 6-1,-9 7-1,-12 10-3,-11 16-5,-14 15-5,-11 17-6,-15 11-4,-16 10-2,-15 10-5,-15 9-2,-11 2-1,-2-2 1,-3-3 2,-3-3 1,-2-7 1,0-9 2,0-10 3,0-8 1,4-12 2,10-12-1,10-13 1,9-12 1,12-13 4,16-12 10,15-13 10,17-12 10,16-18 4,19-21-3,19-22-1,19-22-3,9-11-4,0 0-6,0 0-7,0 0-5,-4 1-5,-5 4-1,-7 3-2,-5 3-1,0-2-5,10-6-10,10-6-8,9-6-8,-1-2-3,-8 3 5,-10 3 4,-9 4 5,-10 4 5,-9 6 3,-10 7 4,-8 6 5,-9 7 1,-6 10 1,-6 10 0,-6 9 1,-6 20 12,-2 31 24,-3 32 24,-3 31 25,-2 15 5,0 1-15,0-1-13,0 1-15,-2 7-9,-3 16-2,-3 15-4,-2 17-2,2-3-2,9-18-4,10-19-2,10-18-3,5-10-3,4 0-1,3 0-3,3 0-2,1-2-1,1-3-3,-1-3-1,1-2-2,1-5-1,3-2 0,3-3 2,4-3-1,-4-1-1,-9 4-4,-10 3-4,-8 3-4,-12-2-1,-12-6 3,-13-6 3,-12-6 2,-15-6 1,-15-2-1,-15-3-1,-16-3 0,-12-1-3,-5 4-2,-7 3-2,-5 3-3,-1-4-5,6-8-5,7-10-5,6-9-7,10-12-1,17-11 2,15-14 2,16-11 3,10-4 2,7 6 3,6 7 2,7 6 3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24"/>
    </inkml:context>
    <inkml:brush xml:id="br0">
      <inkml:brushProperty name="width" value="0.04098" units="cm"/>
      <inkml:brushProperty name="height" value="0.04098" units="cm"/>
      <inkml:brushProperty name="color" value="#F2385B"/>
    </inkml:brush>
  </inkml:definitions>
  <inkml:trace contextRef="#ctx0" brushRef="#br0">12000 4800 536,'23'-25'0,"-3"0"0,-3 0 0,-2 0 0,3-2 5,14-3 7,11-3 9,14-2 9,8-3 7,7 1 7,6-1 7,7 1 6,4 2-1,3 7-10,3 6-9,4 7-9,-1 4-9,-3 3-6,-3 3-6,-2 4-7,-9 4-17,-12 6-28,-13 7-30,-12 6-28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25"/>
    </inkml:context>
    <inkml:brush xml:id="br0">
      <inkml:brushProperty name="width" value="0.04613" units="cm"/>
      <inkml:brushProperty name="height" value="0.04613" units="cm"/>
      <inkml:brushProperty name="color" value="#F2385B"/>
    </inkml:brush>
  </inkml:definitions>
  <inkml:trace contextRef="#ctx0" brushRef="#br0">16350 4650 476,'3'-44'17,"6"13"12,7 12 11,6 13 12,1 12 2,-3 13-8,-3 12-9,-2 13-7,-5 10-7,-2 10-3,-3 10-3,-3 9-5,-6 6-2,-5 3-3,-7 3-3,-5 4-2,-6 1-2,-3 0-1,-3 0-1,-2 0-1,-3-5-2,1-9 1,-1-10-1,1-8-1,2-9 1,7-6 1,6-6 2,7-6 2,16-16 3,29-25 8,28-25 6,28-25 7,14-15 2,0-2-4,0-3-5,0-3-4,-5 4-3,-9 13-2,-10 12-3,-8 13-1,-1 7-4,9 4-3,10 3-5,10 3-5,-1 3-4,-9 3-7,-10 3-6,-8 4-7,-9 1 0,-6 0 3,-6 0 4,-6 0 4,-4-4-3,1-5-11,-1-7-10,1-5-11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25"/>
    </inkml:context>
    <inkml:brush xml:id="br0">
      <inkml:brushProperty name="width" value="0.05759" units="cm"/>
      <inkml:brushProperty name="height" value="0.05759" units="cm"/>
      <inkml:brushProperty name="color" value="#F2385B"/>
    </inkml:brush>
  </inkml:definitions>
  <inkml:trace contextRef="#ctx0" brushRef="#br0">18250 4400 381,'0'-69'18,"0"13"1,0 12 2,0 13 2,3 12 7,6 13 12,7 12 12,6 13 13,1 18 1,-3 26-11,-3 24-9,-2 26-10,-3 13-7,1 4-4,-1 3-5,1 3-3,-1 7-4,1 14-5,-1 11-3,1 14-5,-1 2-4,1-6-5,-1-6-6,1-6-5,-3-12-6,-2-15-9,-3-15-8,-3-16-9,-2-15-3,0-11-1,0-14 1,0-11-1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07"/>
    </inkml:context>
    <inkml:brush xml:id="br0">
      <inkml:brushProperty name="width" value="0.04858" units="cm"/>
      <inkml:brushProperty name="height" value="0.04858" units="cm"/>
      <inkml:brushProperty name="color" value="#F2395B"/>
    </inkml:brush>
  </inkml:definitions>
  <inkml:trace contextRef="#ctx0" brushRef="#br0">89050 17700 452,'0'-41'49,"0"19"4,0 19 4,0 19 4,-4 9-2,-5 0-8,-7 0-9,-5 0-7,-9 6-7,-9 13-4,-10 12-4,-8 13-4,-6 6-2,1 0-2,-1 0-2,1 0-1,-3 6-3,-2 13-5,-3 12-3,-3 13-5,4 4-5,13-3-9,12-3-8,13-2-7,7-6-7,4-6-3,3-6-4,3-6-3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26"/>
    </inkml:context>
    <inkml:brush xml:id="br0">
      <inkml:brushProperty name="width" value="0.04264" units="cm"/>
      <inkml:brushProperty name="height" value="0.04264" units="cm"/>
      <inkml:brushProperty name="color" value="#F2385B"/>
    </inkml:brush>
  </inkml:definitions>
  <inkml:trace contextRef="#ctx0" brushRef="#br0">17300 2950 515,'-27'-27'0,"-3"-3"0,-3-3 0,-2-2 0,0 0 3,7 7 3,6 6 4,7 7 4,11 19 11,20 35 17,18 35 17,20 34 16,6 24 2,-2 17-15,-3 15-15,-3 16-15,-9 9-12,-11 3-9,-14 3-9,-11 4-10,-11-1-13,-5-3-15,-7-3-16,-5-2-15,-3-20-6,4-34 5,3-35 5,3-33 6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26"/>
    </inkml:context>
    <inkml:brush xml:id="br0">
      <inkml:brushProperty name="width" value="0.03909" units="cm"/>
      <inkml:brushProperty name="height" value="0.03909" units="cm"/>
      <inkml:brushProperty name="color" value="#F2385B"/>
    </inkml:brush>
  </inkml:definitions>
  <inkml:trace contextRef="#ctx0" brushRef="#br0">18950 3950 562,'29'-93'53,"10"17"-4,10 15-4,9 16-3,10 4-5,14-6-4,11-6-3,14-6-5,11-2-2,14 3-1,11 3 0,14 4 0,-1 4-4,-12 6-7,-13 7-5,-12 6-8,-13 6-6,-12 6-7,-13 7-6,-12 6-8,-21 3-10,-28 0-13,-28 0-15,-27 0-13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27"/>
    </inkml:context>
    <inkml:brush xml:id="br0">
      <inkml:brushProperty name="width" value="0.06166" units="cm"/>
      <inkml:brushProperty name="height" value="0.06166" units="cm"/>
      <inkml:brushProperty name="color" value="#F2385B"/>
    </inkml:brush>
  </inkml:definitions>
  <inkml:trace contextRef="#ctx0" brushRef="#br0">20250 2750 356,'-157'-115'8,"39"23"1,36 22 0,39 22 2,21 12 2,6 3 4,7 3 5,6 4 5,9 13 5,13 26 5,12 24 6,13 26 4,-1 18 0,-11 13-9,-14 12-9,-11 13-8,-12 13-6,-9 17-4,-10 15-5,-8 16-3,-8 4-2,-2-6 2,-3-6 1,-3-6 1,-1-12-3,4-15-8,3-15-8,3-16-8,3-15-4,3-11 2,3-14 2,4-11 2,13-18 4,26-22 6,24-22 6,26-21 7,21-18 3,19-12 2,19-13 0,19-12 2,4-2-1,-9 9-3,-10 10-2,-8 10-4,-11 7-2,-8 6-4,-10 7-4,-9 6-2,-21 7-10,-31 10-15,-31 10-16,-31 9-14,-18-1 0,-3-8 15,-3-10 14,-2-9 15,2-4 9,9 4 4,10 3 3,10 3 4,4 3 7,0 3 12,0 3 13,0 4 11,3 5 6,6 10 3,7 10 2,6 9 2,3 10-4,0 14-7,0 11-10,0 14-7,1 10-4,4 9 3,3 10 3,3 10 2,-1 8 1,-2 10-3,-3 10-3,-3 9-2,-1 1-3,4-6-4,3-6-2,3-6-3,-1-10-3,-2-12-1,-3-13-2,-3-12-2,-2-12-6,0-8-12,0-10-12,0-9-12,-16-21-7,-31-31-2,-31-31-3,-31-31-2,-18-21 3,-3-9 8,-3-10 8,-2-8 7,0-3 5,7 7-1,6 6 0,7 7 0,8 8 3,14 14 7,11 11 6,14 14 7,10 8 3,9 7 2,10 6 1,10 7 1,11 10 7,17 16 12,15 15 13,16 17 12,9 10 1,3 6-10,3 7-9,4 6-9,-1 3-9,-3 0-8,-3 0-7,-2 0-7,-1-7-8,3-11-9,3-14-8,4-11-10,-3-11-3,-5-5-1,-7-7 0,-5-5 0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27"/>
    </inkml:context>
    <inkml:brush xml:id="br0">
      <inkml:brushProperty name="width" value="0.04149" units="cm"/>
      <inkml:brushProperty name="height" value="0.04149" units="cm"/>
      <inkml:brushProperty name="color" value="#F2385B"/>
    </inkml:brush>
  </inkml:definitions>
  <inkml:trace contextRef="#ctx0" brushRef="#br0">21450 5250 530,'92'28'113,"-16"6"-20,-15 7-21,-15 6-19,-9 4-15,1 4-9,-1 3-7,1 3-8,-4 1-5,-6 1 0,-6-1 0,-6 1 0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28"/>
    </inkml:context>
    <inkml:brush xml:id="br0">
      <inkml:brushProperty name="width" value="0.04749" units="cm"/>
      <inkml:brushProperty name="height" value="0.04749" units="cm"/>
      <inkml:brushProperty name="color" value="#F2385B"/>
    </inkml:brush>
  </inkml:definitions>
  <inkml:trace contextRef="#ctx0" brushRef="#br0">22900 2300 463,'6'-68'84,"13"17"-11,12 15-13,13 16-12,10 9-8,10 3-5,10 3-5,9 4-4,1 2-4,-6 4-3,-6 3-3,-6 3-3,-9 6-7,-8 9-8,-10 10-10,-9 10-8,-12 10-11,-11 13-11,-14 12-10,-11 13-12,-14 4-2,-11-3 8,-14-3 6,-11-2 7,-11-6 7,-5-6 8,-7-6 7,-5-6 8,-4-6 5,0-2 2,0-3 2,0-3 2,6-6 3,13-5 3,12-7 3,13-5 2,10-6 5,10-3 7,10-3 6,9-2 8,9-6 3,9-6 0,10-6 0,10-6 1,13-9 0,19-8 2,19-10 0,19-9 1,12-5-1,6 0-4,7 0-2,6 0-4,-1 3-5,-5 6-4,-7 7-6,-5 6-4,-9 6-5,-9 6-2,-10 7-3,-8 6-2,-14 12-1,-15 19 2,-15 19 1,-16 19 2,-16 10-8,-16 4-20,-15 3-19,-15 3-19,-12-4-5,-6-8 9,-6-10 9,-6-9 8,-1-10 9,7-9 9,6-10 9,7-8 9,7-8 4,9-2 1,10-3 1,10-3 0,10-4 5,13-3 9,12-3 9,13-2 9,7-1 0,4 3-5,3 3-8,3 4-5,-4 5-7,-8 10-4,-10 10-6,-9 9-4,-9 9-5,-5 9-2,-7 10-3,-5 10-3,-8 0-1,-5-5 0,-7-7 0,-5-5 1,-4-8 1,0-5 6,0-7 4,0-5 6,-2-4 2,-3 0 4,-3 0 1,-2 0 3,0 0 5,7 0 7,6 0 7,7 0 8,4 1 7,3 4 4,3 3 5,4 3 5,4 3-1,6 3-6,7 3-5,6 4-7,3 4-7,0 6-6,0 7-8,0 6-6,0 3-6,0 0-8,0 0-6,0 0-6,0-5-8,0-9-10,0-10-9,0-8-9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28"/>
    </inkml:context>
    <inkml:brush xml:id="br0">
      <inkml:brushProperty name="width" value="0.04816" units="cm"/>
      <inkml:brushProperty name="height" value="0.04816" units="cm"/>
      <inkml:brushProperty name="color" value="#F2385B"/>
    </inkml:brush>
  </inkml:definitions>
  <inkml:trace contextRef="#ctx0" brushRef="#br0">22650 4900 456,'31'-29'0,"13"-5"0,12-7 0,13-5 0,1-1 2,-9 6 3,-10 7 4,-8 6 3,3 1 4,20-3 5,18-3 4,20-2 5,10 0 1,3 7-1,3 6-1,4 7-1,-3 5-2,-5 7-1,-7 6-2,-5 7-2,-6 7-2,-3 9-1,-3 10-2,-2 10-2,-8 5 0,-8 4-1,-10 3 0,-9 3 0,-9 3 0,-5 3 0,-7 3-2,-5 4 1,-9 2-2,-9 4-2,-10 3-1,-8 3-2,-11-1-1,-8-2-1,-10-3 0,-9-3-1,-9-4-3,-5-3-2,-7-3-4,-5-2-3,-4-8-4,0-8-4,0-10-5,0-9-4,-2-9-2,-3-5-2,-3-7-1,-2-5 0,-1-12-1,3-16 3,3-15 2,4-15 2,7-15 1,13-12 3,12-13 3,13-12 1,13-2 4,17 9 3,15 10 5,16 10 4,10 7 3,7 6 6,6 7 4,7 6 4,2 7 2,1 10-3,-1 10-3,1 9-3,-6 6 4,-8 3 7,-10 3 8,-9 4 7,-10 8 2,-9 17-7,-10 15-5,-8 16-7,-14 10-5,-15 7-2,-15 6-3,-16 7-4,-8-3-1,0-8-1,0-10 0,0-9-1,1-10-1,4-9-1,3-10-1,3-8 0,6-11-3,9-8-3,10-10-4,10-9-3,11-15-4,17-18-6,15-19-5,16-18-5,7-4-2,1 13 3,-1 12 1,1 13 3,-3 9 1,-2 6 0,-3 7 0,-3 6 1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29"/>
    </inkml:context>
    <inkml:brush xml:id="br0">
      <inkml:brushProperty name="width" value="0.04873" units="cm"/>
      <inkml:brushProperty name="height" value="0.04873" units="cm"/>
      <inkml:brushProperty name="color" value="#F2385B"/>
    </inkml:brush>
  </inkml:definitions>
  <inkml:trace contextRef="#ctx0" brushRef="#br0">25850 2700 451,'-15'-27'7,"23"-3"14,22-3 13,22-2 14,15-1 6,9 3-5,10 3-3,10 4-4,2 4-5,-3 6-4,-3 7-6,-2 6-5,-6 3-7,-6 0-9,-6 0-10,-6 0-9,-9 3-5,-8 6-3,-10 7-2,-9 6-2,-10 6-2,-9 6-3,-10 7-3,-8 6-1,-17 6-3,-21 6-1,-22 7-1,-22 6-1,-15 1 3,-5-3 6,-7-3 7,-5-2 6,0-5 6,10-2 4,10-3 4,9-3 5,1-2 3,-6 0 2,-6 0 4,-6 0 2,7-5 7,22-9 8,22-10 10,23-8 9,25-9 6,32-6 5,31-6 4,32-6 3,18-7-3,6-6-11,7-6-12,6-6-11,4-4-8,4 1-4,3-1-5,3 1-3,-2 1-7,-6 3-6,-6 3-7,-6 4-7,-10 4-6,-12 6-5,-13 7-4,-12 6-6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29"/>
    </inkml:context>
    <inkml:brush xml:id="br0">
      <inkml:brushProperty name="width" value="0.05547" units="cm"/>
      <inkml:brushProperty name="height" value="0.05547" units="cm"/>
      <inkml:brushProperty name="color" value="#F2385B"/>
    </inkml:brush>
  </inkml:definitions>
  <inkml:trace contextRef="#ctx0" brushRef="#br0">26450 1850 396,'-91'-222'30,"19"56"4,19 57 5,19 56 3,13 46 4,10 39 6,10 36 4,9 39 5,2 24-3,-2 13-10,-3 12-11,-3 13-11,-7 7-6,-9 4-2,-10 3-2,-8 3-3,-4-1-5,3-2-11,3-3-9,4-3-11,2-15-10,4-24-12,3-26-12,3-24-11,7-23-5,14-18 3,11-19 4,14-18 2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29"/>
    </inkml:context>
    <inkml:brush xml:id="br0">
      <inkml:brushProperty name="width" value="0.05169" units="cm"/>
      <inkml:brushProperty name="height" value="0.05169" units="cm"/>
      <inkml:brushProperty name="color" value="#F2385B"/>
    </inkml:brush>
  </inkml:definitions>
  <inkml:trace contextRef="#ctx0" brushRef="#br0">27050 2450 425,'-49'73'106,"4"-3"-16,3-3-13,3-2-15,-2 6-11,-6 20-8,-6 18-7,-6 20-8,-7 13-6,-6 9-3,-6 10-3,-6 10-3,-12 7-5,-15 6-5,-15 7-4,-16 6-5,-7 3-5,4 0-5,3 0-5,3 0-5,12-13-6,22-24-6,22-26-6,23-24-8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29"/>
    </inkml:context>
    <inkml:brush xml:id="br0">
      <inkml:brushProperty name="width" value="0.02929" units="cm"/>
      <inkml:brushProperty name="height" value="0.02929" units="cm"/>
      <inkml:brushProperty name="color" value="#F2385B"/>
    </inkml:brush>
  </inkml:definitions>
  <inkml:trace contextRef="#ctx0" brushRef="#br0">26050 4550 751,'98'-71'5,"-3"10"12,-3 10 10,-2 9 11,-1 4 3,3 1-5,3-1-4,4 1-6,-3 1-7,-5 3-11,-7 3-12,-5 4-11,-11 4-3,-11 6 2,-14 7 4,-11 6 3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07"/>
    </inkml:context>
    <inkml:brush xml:id="br0">
      <inkml:brushProperty name="width" value="0.05081" units="cm"/>
      <inkml:brushProperty name="height" value="0.05081" units="cm"/>
      <inkml:brushProperty name="color" value="#F2395B"/>
    </inkml:brush>
  </inkml:definitions>
  <inkml:trace contextRef="#ctx0" brushRef="#br0">87600 17950 432,'-24'-46'0,"4"10"0,3 10 0,3 9 0,1 4 5,1 1 10,-1-1 9,1 1 10,4 2 9,9 7 7,10 6 7,10 7 7,8 8 0,10 14-9,10 11-10,9 14-8,7 11-8,7 14-7,6 11-7,7 14-7,5 10-8,7 9-13,6 10-10,7 10-11,-1 0-4,-6-5 3,-6-7 5,-6-5 3,-12-15-5,-15-22-15,-15-22-15,-16-21-15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29"/>
    </inkml:context>
    <inkml:brush xml:id="br0">
      <inkml:brushProperty name="width" value="0.06128" units="cm"/>
      <inkml:brushProperty name="height" value="0.06128" units="cm"/>
      <inkml:brushProperty name="color" value="#F2385B"/>
    </inkml:brush>
  </inkml:definitions>
  <inkml:trace contextRef="#ctx0" brushRef="#br0">26850 3600 359,'-25'-22'0,"0"6"0,0 7 0,0 6 0,1 1 5,4-3 10,3-3 11,3-2 10,-1 0 5,-2 7-2,-3 6-1,-3 7-1,-1 13-3,4 22-4,3 22-4,3 23-3,-1 10-4,-2 0-1,-3 0-3,-3 0-3,1-2 1,6-3 1,7-3 2,6-2 2,4-5 0,4-2-3,3-3-3,3-3-2,7-7-1,14-9 0,11-10 0,14-8 0,8-6-3,7 1-5,6-1-7,7 1-6,0-3-2,-2-2 1,-3-3 0,-3-3 2,-7-1 1,-9 4 2,-10 3 3,-8 3 2,-11 3 3,-8 3 1,-10 3 3,-9 4 1,-10 4 4,-9 6 3,-10 7 3,-8 6 4,-11 3 1,-8 0 0,-10 0-1,-9 0 0,-16 3-5,-22 6-8,-22 7-9,-21 6-8,-21 3-2,-19 0 3,-18 0 3,-19 0 4,10-8-15,42-16-34,40-15-33,41-15-34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32"/>
    </inkml:context>
    <inkml:brush xml:id="br0">
      <inkml:brushProperty name="width" value="0.04323" units="cm"/>
      <inkml:brushProperty name="height" value="0.04323" units="cm"/>
      <inkml:brushProperty name="color" value="#F2385B"/>
    </inkml:brush>
  </inkml:definitions>
  <inkml:trace contextRef="#ctx0" brushRef="#br0">60200 37400 508,'3'-46'60,"6"10"-13,7 10-10,6 9-12,4 6-6,4 3-2,3 3-2,3 4-2,-1-1-1,-2-3 0,-3-3 0,-3-2 1,-1 5 0,4 16-2,3 15-1,3 17 0,-4 5-2,-8-3-2,-10-3-2,-9-2-1,-10-3-2,-9 1 0,-10-1-2,-8 1-1,-6-6-1,1-8 1,-1-10 0,1-9 0,-1-7 0,1-3 0,-1-3 0,1-2-1,1-6 1,3-6 1,3-6 0,4-6 0,4-4 1,6 1 2,7-1 1,6 1 2,6-1 0,6 1 0,7-1-1,6 1-1,4 1 1,4 3 2,3 3 2,3 4 2,1 4 0,1 6 1,-1 7-1,1 6 0,-3 6-1,-2 6 0,-3 7-2,-3 6 0,-4 4 0,-3 4-1,-3 3-1,-2 3 1,-5 3-2,-2 3 0,-3 3-1,-3 4 0,-7 1-2,-9 0 0,-10 0 0,-8 0-2,-8-2 0,-2-3 0,-3-3 0,-3-2-1,-1-8 1,4-8 0,3-10 1,3-9 0,9-16-8,16-22-18,15-22-16,17-21-18,7-4-8,0 16 0,0 15 1,0 17-1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33"/>
    </inkml:context>
    <inkml:brush xml:id="br0">
      <inkml:brushProperty name="width" value="0.04348" units="cm"/>
      <inkml:brushProperty name="height" value="0.04348" units="cm"/>
      <inkml:brushProperty name="color" value="#F2385B"/>
    </inkml:brush>
  </inkml:definitions>
  <inkml:trace contextRef="#ctx0" brushRef="#br0">64550 40050 505,'-21'-24'6,"10"4"11,10 3 10,9 3 12,9 1 3,9 1-6,10-1-6,10 1-5,2 1-5,-3 3-3,-3 3-4,-2 4-2,-5 4-2,-2 6 2,-3 7 1,-3 6 2,-6 6 1,-5 6-2,-7 7-1,-5 6 0,-6 6-2,-3 6-1,-3 7-2,-2 6-2,-6 1 1,-6-3 0,-6-3 2,-6-2 2,-4-8-2,1-8-2,-1-10-3,1-9-2,-1-15-4,1-18-3,-1-19-4,1-18-3,5-15-1,14-9 0,11-10 1,14-8 1,8-4 0,7 3 2,6 3 0,7 4 2,2 7 2,1 13 4,-1 12 2,1 13 4,1 9 3,3 6 3,3 7 4,4 6 3,-6 7 2,-11 10-1,-14 10-1,-11 9-1,-7 6-1,0 3-3,0 3-2,0 4-3,-4 1-5,-5 0-9,-7 0-8,-5 0-8,-4-4-8,0-5-9,0-7-9,0-5-8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34"/>
    </inkml:context>
    <inkml:brush xml:id="br0">
      <inkml:brushProperty name="width" value="0.04993" units="cm"/>
      <inkml:brushProperty name="height" value="0.04993" units="cm"/>
      <inkml:brushProperty name="color" value="#F2385B"/>
    </inkml:brush>
  </inkml:definitions>
  <inkml:trace contextRef="#ctx0" brushRef="#br0">64600 48000 440,'-40'0'43,"23"0"3,22 0 3,22 0 4,12 0-4,3 0-8,3 0-8,4 0-9,-3 3-7,-5 6-3,-7 7-4,-5 6-4,-6 4-2,-3 4-1,-3 3-1,-2 3-1,-5 4-1,-2 7 0,-3 6-1,-3 7 0,-7 2-1,-9 1 1,-10-1-1,-8 1 1,-6-7-2,1-12-1,-1-13-1,1-12-2,1-15-1,3-15 0,3-15-1,4-16 1,4-10-1,6-3 0,7-3 1,6-2 0,3 0 2,0 7 5,0 6 5,0 7 4,3 4 4,6 3-1,7 3 0,6 4 1,7 1-1,10 0 2,10 0-1,9 0 2,1 7 0,-6 17 1,-6 15 0,-6 16 2,-7 9-1,-6 3-2,-6 3-2,-6 4-2,-9-1-1,-8-3 0,-10-3-1,-9-2 0,-9-3-2,-5 1-3,-7-1-1,-5 1-4,-6-12-11,-3-21-20,-3-22-21,-2-22-21,3-10-7,14 4 5,11 3 5,14 3 5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35"/>
    </inkml:context>
    <inkml:brush xml:id="br0">
      <inkml:brushProperty name="width" value="0.04311" units="cm"/>
      <inkml:brushProperty name="height" value="0.04311" units="cm"/>
      <inkml:brushProperty name="color" value="#F2385B"/>
    </inkml:brush>
  </inkml:definitions>
  <inkml:trace contextRef="#ctx0" brushRef="#br0">60650 45300 510,'-69'21'7,"13"-5"4,12-7 3,13-5 5,6-9 1,0-9 1,0-10 0,0-8-1,3-6 0,6 1 0,7-1-2,6 1-1,4 1 2,4 3 2,3 3 4,3 4 4,7 1-1,14 0-2,11 0-4,14 0-2,7 3-3,3 6-3,3 7-3,4 6-3,-4 9-1,-9 13-2,-10 12-1,-8 13-2,-9 12 0,-6 13-1,-6 12 0,-6 13-1,-9 4 1,-8-3 0,-10-3 1,-9-2 1,-9-6 0,-5-6 0,-7-6-1,-5-6-1,-4-9-1,0-8 1,0-10-1,0-9-1,0-12 1,0-11 0,0-14 2,0-11-1,3-15-1,6-16-3,7-15-4,6-15-3,6-12-4,6-6-1,7-6-2,6-6-2,7 1-1,10 9 0,10 10 0,9 10 1,10 7-3,14 6-4,11 7-3,14 6-5,-1 6-4,-12 6-4,-13 7-5,-12 6-4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35"/>
    </inkml:context>
    <inkml:brush xml:id="br0">
      <inkml:brushProperty name="width" value="0.04286" units="cm"/>
      <inkml:brushProperty name="height" value="0.04286" units="cm"/>
      <inkml:brushProperty name="color" value="#F2385B"/>
    </inkml:brush>
  </inkml:definitions>
  <inkml:trace contextRef="#ctx0" brushRef="#br0">62650 42700 513,'-44'-5'19,"13"-9"4,12-10 5,13-8 4,10-3 1,10 7-2,10 6-2,9 7-3,4 2-1,1 1-2,-1-1-2,1 1-2,-1 1-1,1 3 1,-1 3 0,1 4 1,-3 5-1,-2 10-2,-3 10 0,-3 9-2,-6 6-2,-5 3-3,-7 3-4,-5 4-2,-9 2-3,-9 4-3,-10 3-3,-8 3-1,-6-4-2,1-8 0,-1-10 0,1-9 1,-1-7-1,1-3 1,-1-3 1,1-2 0,-1-8 1,1-8 1,-1-10-1,1-9 2,4-9 0,9-5 0,10-7 1,10-5 0,7-4 0,6 0 0,7 0 0,6 0 0,3 3 0,0 6 2,0 7 2,0 6 2,3 9-1,6 13 0,7 12-2,6 13-1,-1 7-13,-5 4-26,-7 3-26,-5 3-25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38"/>
    </inkml:context>
    <inkml:brush xml:id="br0">
      <inkml:brushProperty name="width" value="0.02219" units="cm"/>
      <inkml:brushProperty name="height" value="0.02219" units="cm"/>
      <inkml:brushProperty name="color" value="#F2385B"/>
    </inkml:brush>
  </inkml:definitions>
  <inkml:trace contextRef="#ctx0" brushRef="#br0">63900 39600 991,'1'45'-4,"4"-9"-10,3-10-8,3-8-8,3-8-3,3-2 7,3-3 5,4-3 6,1-2 4,0 0 1,0 0 3,0 0 1,0 0 5,0 0 4,0 0 7,0 0 4,0 0 2,0 0-4,0 0-3,0 0-4,0 1-1,0 4-2,0 3 0,0 3-1,-2 1 0,-3 1 2,-3-1 0,-2 1 2,-3-1 1,1 1 1,-1-1 2,1 1 0,1-1 0,3 1 0,3-1-1,4 1-1,4-1-2,6 1 0,7-1-3,6 1 0,-2-1-2,-9 1 0,-10-1 0,-8 1-1,-4 1 0,3 3 1,3 3 1,4 4 1,-1-1-1,-3-3 1,-3-3 0,-2-2 0,-1-3 0,3 1-1,3-1 1,4 1 0,1-1 0,0 1-1,0-1-1,0 1-1,-2-1 1,-3 1 0,-3-1 1,-2 1 1,-3-1 0,1 1-1,-1-1 0,1 1 0,-1 1 0,1 3 1,-1 3 1,1 4 1,1-1-1,3-3-1,3-3-2,4-2-1,1-5 0,0-2 0,0-3 1,0-3 0,0-1 0,0 4-3,0 3 0,0 3-3,0 1-1,0 1 1,0-1 1,0 1 0,0 2 1,0 7 3,0 6 2,0 7 2,0-1 0,0-6 1,0-6-2,0-6 0,-2-4 0,-3 1 0,-3-1-1,-2 1 0,0-1 0,7 1 0,6-1-2,7 1 0,0-1 0,-2 1-1,-3-1 0,-3 1 0,-2-1-1,0 1 1,0-1 0,0 1 0,1 1 1,4 3 0,3 3-1,3 4 1,-1-1-1,-2-3 1,-3-3-1,-3-2 1,-1-3-1,4 1 1,3-1-1,3 1 1,1-1-1,1 1 1,-1-1 0,1 1 1,-1 1-1,1 3 0,-1 3-1,1 4 0,-1 1 0,1 0 0,-1 0 1,1 0-1,-1 1 1,1 4 0,-1 3 0,1 3 0,-1-1 1,1-2-1,-1-3 0,1-3 0,-1-2 0,1 0-1,-1 0 2,1 0-1,1 0 0,3 0 0,3 0-1,4 0 1,-1 0-2,-3 0 1,-3 0 0,-2 0 0,-3 1 0,1 4 1,-1 3-1,1 3 1,-1-1 0,1-2 0,-1-3 1,1-3-1,1-2 0,3 0 0,3 0-1,4 0 1,-1 0 0,-3 0-1,-3 0 1,-2 0 1,0 0-1,7 0-2,6 0 0,7 0-2,0 0 1,-2 0 0,-3 0 0,-3 0 1,-2 1 1,0 4 0,0 3 1,0 3 0,0 1 1,0 1 2,0-1 0,0 1 2,1-3 1,4-2 0,3-3 1,3-3 0,3-4 1,3-3-2,3-3 1,4-2-2,1-1-1,0 3-3,0 3-2,0 4-3,0 1 0,0 0 0,0 0 0,0 0 0,-2 1 1,-3 4 0,-3 3 0,-2 3 0,-5 1 1,-2 1 0,-3-1 0,-3 1 0,-2-1 1,0 1-3,0-1 0,0 1-1,-4-3-1,-5-2-1,-7-3 0,-5-3-1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40"/>
    </inkml:context>
    <inkml:brush xml:id="br0">
      <inkml:brushProperty name="width" value="0.02549" units="cm"/>
      <inkml:brushProperty name="height" value="0.02549" units="cm"/>
      <inkml:brushProperty name="color" value="#F2385B"/>
    </inkml:brush>
  </inkml:definitions>
  <inkml:trace contextRef="#ctx0" brushRef="#br0">63200 47100 863,'-19'-21'-33,"13"10"16,12 10 17,13 9 15,7 6 7,4 3-3,3 3-2,3 4-3,1 1-1,1 0-1,-1 0 0,1 0 0,2 0-3,7 0-1,6 0-3,7 0-3,2 0-2,1 0-1,-1 0-2,1 0-1,-1 0-1,1 0 1,-1 0 0,1 0 1,-3 0 0,-2 0 2,-3 0 0,-3 0 1,-2 0 1,0 0 0,0 0 2,0 0 1,-2 0 0,-3 0 0,-3 0 0,-2 0 0,-1 0 1,3 0-2,3 0 1,4 0-1,1 1 0,0 4 0,0 3-2,0 3 0,1-1-1,4-2 1,3-3 0,3-3 0,-1-1 1,-2 4-1,-3 3-1,-3 3 1,-1-2-1,4-6 0,3-6 0,3-6 0,-1-4-1,-2 1 1,-3-1-1,-3 1 1,-1-1-1,4 1 1,3-1 0,3 1-1,1-1 1,1 1 0,-1-1 0,1 1-1,-3 1 0,-2 3 0,-3 3-2,-3 4 0,-4 2 0,-3 4 0,-3 3 2,-2 3 0,-3 3 0,1 3 1,-1 3 0,1 4-1,1-1 1,3-3-1,3-3 1,4-2 0,1-5-1,0-2 0,0-3-1,0-3 0,0-2-1,0 0 1,0 0-1,0 0 0,1 1 0,4 4-1,3 3 1,3 3 0,-1 1 0,-2 1 0,-3-1-1,-3 1 1,-1-3 0,4-2 0,3-3 1,3-3 0,-1-1 1,-2 4 0,-3 3 0,-3 3 1,-4-1-1,-3-2 1,-3-3 0,-2-3-1,0-2 1,7 0 1,6 0 0,7 0 2,4 0 0,3 0-1,3 0 0,4 0-1,-3-2-1,-5-3-1,-7-3-2,-5-2-2,-4-1-1,0 3 1,0 3 2,0 4-1,0 1 1,0 0 0,0 0-2,0 0 1,1 0-1,4 0 2,3 0 1,3 0 1,-1 0 1,-2 0 2,-3 0 2,-3 0 1,-1 0 0,4 0-2,3 0-3,3 0-1,-1-2-2,-2-3-1,-3-3-1,-3-2-1,-1-5-1,4-2-1,3-3-2,3-3-2,-2-1-1,-6 4 2,-6 3 1,-6 3 1,-7 1-2,-6 1-4,-6-1-4,-6 1-4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42"/>
    </inkml:context>
    <inkml:brush xml:id="br0">
      <inkml:brushProperty name="width" value="0.022" units="cm"/>
      <inkml:brushProperty name="height" value="0.022" units="cm"/>
      <inkml:brushProperty name="color" value="#F2385B"/>
    </inkml:brush>
  </inkml:definitions>
  <inkml:trace contextRef="#ctx0" brushRef="#br0">67300 31850 999,'-2'-68'-83,"-3"17"21,-3 15 22,-2 16 21,-3 5 12,1-2 1,-1-3 2,1-3 2,-1-1 2,1 4-1,-1 3 0,1 3 1,-1-1 0,1-2 0,-1-3 0,1-3 0,-1-1 0,1 4 0,-1 3 0,1 3 0,-1-1 0,1-2 0,-1-3-1,1-3 0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44"/>
    </inkml:context>
    <inkml:brush xml:id="br0">
      <inkml:brushProperty name="width" value="0.02333" units="cm"/>
      <inkml:brushProperty name="height" value="0.02333" units="cm"/>
      <inkml:brushProperty name="color" value="#F2385B"/>
    </inkml:brush>
  </inkml:definitions>
  <inkml:trace contextRef="#ctx0" brushRef="#br0">65600 31550 942,'-2'50'-22,"-3"0"7,-3 0 7,-2 0 6,-1 1 4,3 4 1,3 3 0,4 3 1,-1 1 0,-3 1-1,-3-1 0,-2 1-1,-1 1-1,3 3 1,3 3-1,4 4-1,-1 1 1,-3 0 0,-3 0 0,-2 0 1,-1 0 0,3 0 0,3 0 1,4 0 0,1 0 0,0 0-1,0 0 1,0 0-1,-2 1 0,-3 4 0,-3 3 0,-2 3-1,-3-2 1,1-6-1,-1-6 1,1-6 0,1-2 0,3 3-1,3 3 1,4 4-1,1-3 0,0-5-1,0-7 1,0-5-1,-2-4 0,-3 0 0,-3 0 1,-2 0 0,-1 1 0,3 4 1,3 3 0,4 3 1,-1 4 0,-3 7 0,-3 6 0,-2 7 0,-3 4-1,1 3 0,-1 3 0,1 4-1,1-3-1,3-5 1,3-7-2,4-5 0,-1-4-1,-3 0 1,-3 0 0,-2 0 1,-1-4-1,3-5 1,3-7 0,4-5-1,-1-4 1,-3 0 0,-3 0-1,-2 0 1,-3-2 0,1-3-1,-1-3 1,1-2 0,1-1 0,3 3 0,3 3 0,4 4-1,1 1 1,0 0 0,0 0 0,0 0 0,-2 0 0,-3 0 0,-3 0 0,-2 0 0,-3 0 1,1 0-2,-1 0 1,1 0-2,1 0 1,3 0-1,3 0 1,4 0 1,1 0-1,0 0 0,0 0 1,0 0-1,0-2 1,0-3-1,0-3 1,0-2-1,0-3 0,0 1 1,0-1 0,0 1 0,-2 1 0,-3 3 0,-3 3 0,-2 4 0,-3 1 0,1 0 0,-1 0 0,1 0 0,1-2 0,3-3 0,3-3 1,4-2 0,1-1 0,0 3 1,0 3-1,0 4-1,0-1 1,0-3 0,0-3 0,0-2-1,0-3 1,0 1-1,0-1 0,0 1 0,-2-1 0,-3 1-1,-3-1 1,-2 1-1,-1-3 0,3-2 0,3-3 1,4-3 0,1-2 0,0 0 0,0 0 1,0 0 0,0 0 0,0 0 0,0 0-1,0 0 1,0 0-1,0 0 0,0 0 1,0 0-1,0 1 0,0 4 1,0 3-1,0 3 0,0-1 0,0-2-1,0-3-1,0-3-1,0-1 0,0 4 0,0 3 0,0 3 0,0 1-1,0 1 1,0-1 0,0 1 1,0-3-1,0-2 0,0-3 0,0-3 0,0-2-1,0 0-2,0 0-1,0 0-1,0 3-1,0 6 2,0 7 1,0 6 1,-2 1-4,-3-3-6,-3-3-9,-2-2-6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15"/>
    </inkml:context>
    <inkml:brush xml:id="br0">
      <inkml:brushProperty name="width" value="0.05565" units="cm"/>
      <inkml:brushProperty name="height" value="0.05565" units="cm"/>
      <inkml:brushProperty name="color" value="#F2395B"/>
    </inkml:brush>
  </inkml:definitions>
  <inkml:trace contextRef="#ctx0" brushRef="#br0">65400 24000 395,'28'-22'186,"6"6"-47,7 7-46,6 6-47,6 4-25,6 4-3,7 3-3,6 3-3,-1-1-2,-5-2-3,-7-3-2,-5-3-2,-3-2-1,4 0-1,3 0 0,3 0 0,1 0-1,1 0 2,-1 0-1,1 0 1,-3 0 1,-2 0 0,-3 0 0,-3 0 1,-2 0 0,0 0-1,0 0 0,0 0 0,1 1 0,4 4-1,3 3 0,3 3 0,3-1 0,3-2-1,3-3 0,4-3-1,1-6 0,0-5-1,0-7-1,0-5-1,0-4 0,0 0 0,0 0 1,0 0 0,-2 1 0,-3 4 1,-3 3 0,-2 3 0,-3 3 1,1 3 0,-1 3-1,1 4 1,-3 1-1,-2 0 2,-3 0 0,-3 0 1,1 0 0,6 0-1,7 0 0,6 0 0,1 0-1,-3 0 1,-3 0-1,-2 0 0,-3 0 0,1 0 0,-1 0 0,1 0 0,-1 1 0,1 4 0,-1 3 0,1 3 0,-1-1 0,1-2 0,-1-3 1,1-3 0,-1-1 0,1 4 0,-1 3-1,1 3 1,-1-1-1,1-2 0,-1-3 0,1-3 0,1-2-1,3 0 0,3 0-1,4 0-1,1-2-1,0-3 1,0-3 1,0-2 0,0-1 1,0 3-1,0 3 2,0 4-1,-2 1 1,-3 0 0,-3 0 1,-2 0 0,-3 0 0,1 0 0,-1 0 0,1 0 0,1 1 0,3 4 0,3 3-1,4 3 1,-1-1-1,-3-2 1,-3-3-1,-2-3 1,-3-2-1,1 0 1,-1 0-1,1 0 0,-1 0 0,1 0 1,-1 0-1,1 0 1,-3 1-1,-2 4 1,-3 3-1,-3 3 0,-1-1 0,4-2 0,3-3 0,3-3-1,-1-2 1,-2 0-1,-3 0 0,-3 0-1,-1 0 1,4 0-1,3 0 1,3 0-2,-1 0 1,-2 0-1,-3 0 1,-3 0-2,1-4 1,6-5-2,7-7 1,6-5-2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45"/>
    </inkml:context>
    <inkml:brush xml:id="br0">
      <inkml:brushProperty name="width" value="0.03016" units="cm"/>
      <inkml:brushProperty name="height" value="0.03016" units="cm"/>
      <inkml:brushProperty name="color" value="#F2385B"/>
    </inkml:brush>
  </inkml:definitions>
  <inkml:trace contextRef="#ctx0" brushRef="#br0">64750 47250 729,'-22'28'-2,"6"6"1,7 7 3,6 6 2,3 6 1,0 6 2,0 7 2,0 6 1,0-2 1,0-9 0,0-10 0,0-8 0,0-1 0,0 9 0,0 10-2,0 10 1,1 2-1,4-3 1,3-3 0,3-2 1,-1-3-1,-2 1-1,-3-1-2,-3 1-1,-2 2-1,0 7-1,0 6 0,0 7-1,1 2 0,4 1 0,3-1 1,3 1-1,-1 1 0,-2 3 1,-3 3 0,-3 4-1,-2 1 1,0 0-2,0 0-1,0 0-1,1-4-1,4-5 2,3-7 0,3-5 1,-1-3 0,-2 4 0,-3 3 0,-3 3-1,-2-1 0,0-2 1,0-3-1,0-3 1,1-2 0,4 0 1,3 0-1,3 0 0,1 0 0,1 0-1,-1 0 0,1 0-1,-3-2 0,-2-3 0,-3-3 0,-3-2 0,-1-3-1,4 1 1,3-1 0,3 1 0,-1 1 0,-2 3 0,-3 3 0,-3 4-1,-2-1 0,0-3 1,0-3 0,0-2-1,0-1 1,0 3 0,0 3-1,0 4 0,0-1 0,0-3 1,0-3-1,0-2 1,0-5-1,0-2 1,0-3-1,0-3-1,0-4 1,0-3-1,0-3 1,0-2-1,0-3 1,0 1 2,0-1 1,0 1 1,0-1 1,0 1-1,0-1 0,0 1-1,1-1-1,4 1-3,3-1-2,3 1-3,-1 1-1,-2 3 1,-3 3-1,-3 4 1,-2 2 1,0 4 1,0 3 0,0 3 1,0-1 1,0-2 1,0-3 2,0-3 1,0-6-1,0-5-3,0-7-2,0-5-3,0-11-4,0-11-4,0-14-5,0-11-5,0-11-4,0-5-5,0-7-4,0-5-6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50"/>
    </inkml:context>
    <inkml:brush xml:id="br0">
      <inkml:brushProperty name="width" value="0.03587" units="cm"/>
      <inkml:brushProperty name="height" value="0.03587" units="cm"/>
      <inkml:brushProperty name="color" value="#F2385B"/>
    </inkml:brush>
  </inkml:definitions>
  <inkml:trace contextRef="#ctx0" brushRef="#br0">61100 37550 613,'-63'-22'-26,"26"6"19,24 7 17,26 6 18,15 9 6,6 13-7,7 12-7,6 13-7,-1 2-4,-5-5-2,-7-7-2,-5-5-2,-4-6-1,0-3 0,0-3-1,0-2 0,1 0 0,4 7-1,3 6 0,3 7-1,1 0 1,1-2-1,-1-3 1,1-3 0,-1-1 0,1 4 0,-1 3 1,1 3-1,1 1 1,3 1-1,3-1 0,4 1 1,-1-1-1,-3 1 1,-3-1-1,-2 1 1,-1-3-1,3-2 0,3-3 0,4-3 0,1-1 0,0 4-1,0 3 0,0 3 0,0 1 0,0 1 0,0-1 0,0 1 1,-2-3-1,-3-2 0,-3-3 1,-2-3 0,-3-2-1,1 0 1,-1 0 0,1 0 0,-1-2 0,1-3-1,-1-3 2,1-2-1,1-3 0,3 1 0,3-1 0,4 1 0,2 1 0,4 3 0,3 3 0,3 4 0,-2 1 0,-6 0 1,-6 0 1,-6 0 0,-2 1 1,3 4-1,3 3 1,4 3-1,-1-1 0,-3-2 0,-3-3 0,-2-3 0,-1-2 0,3 0 0,3 0 0,4 0-1,1 0 0,0 0 1,0 0-1,0 0 0,0 0 1,0 0-2,0 0 1,0 0-2,1-2 1,4-3 0,3-3 0,3-2 0,1-3 0,1 1 0,-1-1 1,1 1-1,-4 1 0,-6 3 1,-6 3-1,-6 4 0,-6 2 0,-2 4 1,-3 3-1,-3 3 1,-2-1-1,0-2 1,0-3 1,0-3-1,1-2 1,4 0-1,3 0 0,3 0 0,-1-2 0,-2-3-1,-3-3 1,-3-2 0,1-5-1,6-2 1,7-3-1,6-3 0,1 1 1,-3 6-1,-3 7 0,-2 6 0,-3 3 1,1 0-1,-1 0 1,1 0-1,-3 0 1,-2 0 0,-3 0 0,-3 0 1,-2 0 0,0 0-1,0 0 1,0 0-1,0 1 0,0 4-1,0 3 1,0 3-1,1-1 1,4-2-1,3-3 1,3-3-1,3-4 1,3-3 0,3-3-1,4-2 0,-1-1 1,-3 3 0,-3 3 0,-2 4 1,-3 2-1,1 4 0,-1 3 0,1 3 0,-1-1-1,1-2 0,-1-3 0,1-3 0,-1-2 0,1 0-1,-1 0 1,1 0-1,-1-2 1,1-3-1,-1-3 0,1-2 1,1-1 0,3 3-1,3 3 1,4 4 0,-1 1 0,-3 0 0,-3 0-1,-2 0 1,-3 0 0,1 0 0,-1 0 0,1 0 1,-1 0-1,1 0 0,-1 0 0,1 0 1,-1 0-1,1 0 1,-1 0 0,1 0-1,2-2 1,7-3-1,6-3 1,7-2-1,0-3 0,-2 1 0,-3-1 0,-3 1 0,-2-1-1,0 1 1,0-1 0,0 1 0,0 1 0,0 3 1,0 3 1,0 4 0,-2 2 1,-3 4 0,-3 3-1,-2 3 0,-5 1 0,-2 1-1,-3-1 1,-3 1 0,1-3 0,6-2 0,7-3 0,6-3-1,3-4 1,0-3-1,0-3 0,0-2 1,-2-3-1,-3 1-1,-3-1 1,-2 1-1,-1 1 0,3 3 0,3 3 0,4 4 0,-1 1 1,-3 0-1,-3 0 1,-2 0 0,-3 0-1,1 0 1,-1 0 0,1 0 0,-1 1 0,1 4 0,-1 3 1,1 3-1,-1-1 1,1-2 0,-1-3 0,1-3 1,1-2-1,3 0 2,3 0-1,4 0 2,1-2-1,0-3 0,0-3 0,0-2-1,1-3 0,4 1 0,3-1 0,3 1 0,-1 1 0,-2 3 1,-3 3-1,-3 4 0,-2 1 0,0 0-2,0 0-2,0 0 0,1 0-1,4 0 1,3 0 2,3 0 0,-2 0 2,-6 0 0,-6 0 0,-6 0 0,-2 0 0,3 0 0,3 0 0,4 0-1,1-2 1,0-3-1,0-3 0,0-2 0,-2-3-1,-3 1 1,-3-1-2,-2 1 1,-3 1-1,1 3-2,-1 3 0,1 4-1,-3 1-1,-2 0 1,-3 0 1,-3 0 0,-1 0 1,4 0 1,3 0 1,3 0 2,1 0 0,1 0 1,-1 0 0,1 0 1,1-2 0,3-3-1,3-3 0,4-2 1,1-3-2,0 1 1,0-1-2,0 1 1,-2-3-2,-3-2 0,-3-3-3,-2-3 0,-12-7-11,-19-9-20,-18-10-19,-19-8-21,-10-3-3,1 7 10,-1 6 10,1 7 11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51"/>
    </inkml:context>
    <inkml:brush xml:id="br0">
      <inkml:brushProperty name="width" value="0.04001" units="cm"/>
      <inkml:brushProperty name="height" value="0.04001" units="cm"/>
      <inkml:brushProperty name="color" value="#F2385B"/>
    </inkml:brush>
  </inkml:definitions>
  <inkml:trace contextRef="#ctx0" brushRef="#br0">61400 45950 549,'48'3'22,"-3"6"-4,-3 7-4,-2 6-3,-3 4-3,1 4-1,-1 3 0,1 3 0,2 4-1,7 7 1,6 6-1,7 7 1,2 0-1,1-2-2,-1-3-1,1-3-2,-1-6-1,1-5 2,-1-7 0,1-5 1,-1-3 1,1 4-3,-1 3 0,1 3-2,-3 3-1,-2 3 1,-3 3 1,-3 4 0,1 1 1,6 0 1,7 0 2,6 0 1,3-2 0,0-3 0,0-3 0,0-2 0,1-6-1,4-6 1,3-6-1,3-6 1,1-4-1,1 1-1,-1-1 0,1 1 0,-3 2-1,-2 7 1,-3 6-1,-3 7 1,-4 2-1,-3 1 0,-3-1 1,-2 1 0,-5 1 0,-2 3 0,-3 3 1,-3 4-1,-4-3 1,-3-5 0,-3-7 0,-2-5 0,-3-6-1,1-3 1,-1-3 0,1-2-1,-1-1 1,1 3-1,-1 3 1,1 4-1,-3-1 1,-2-3 0,-3-3-1,-3-2 1,-1-3 0,4 1-1,3-1 1,3 1-2,1 1 1,1 3-2,-1 3 0,1 4-1,1-1 0,3-3 0,3-3-1,4-2 0,1-1 1,0 3 0,0 3 1,0 4 1,0 2 0,0 4 0,0 3 1,0 3 0,1 1-1,4 1 0,3-1 0,3 1-1,1-3 0,1-2 1,-1-3 0,1-3 0,-3-2-1,-2 0 1,-3 0-2,-3 0-1,-1-2 1,4-3 0,3-3 0,3-2 1,-1-1 1,-2 3 0,-3 3 0,-3 4 0,-1 1 0,4 0 1,3 0-1,3 0 1,-1 0 0,-2 0 0,-3 0 1,-3 0-1,-2 0 1,0 0-1,0 0 1,0 0-1,1 0 0,4 0-1,3 0 1,3 0 0,1 0 0,1 0 0,-1 0 0,1 0 1,-1 1 0,1 4 0,-1 3-2,1 3 1,1-1-2,3-2 1,3-3-1,4-3-1,1-2 0,0 0 0,0 0 0,0 0 0,-2 1 0,-3 4-1,-3 3 0,-2 3 1,-3-1-1,1-2 1,-1-3 1,1-3-1,-1-2 2,1 0-1,-1 0 1,1 0 0,-3-2-1,-2-3 1,-3-3-1,-3-2 0,-2-1 0,0 3 0,0 3 0,0 4 0,-2 2 0,-3 4 0,-3 3 0,-2 3 0,-3-2 0,1-6 0,-1-6-1,1-6 0,-1-4 0,1 1-1,-1-1-1,1 1-1,-1-1-1,1 1 1,-1-1 0,1 1-1,1-1 0,3 1-2,3-1-2,4 1-1,-9-7-9,-18-12-17,-19-13-16,-18-12-17,-10-5-4,0 3 9,0 3 8,0 4 8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55"/>
    </inkml:context>
    <inkml:brush xml:id="br0">
      <inkml:brushProperty name="width" value="0.03472" units="cm"/>
      <inkml:brushProperty name="height" value="0.03472" units="cm"/>
      <inkml:brushProperty name="color" value="#00BFF3"/>
    </inkml:brush>
  </inkml:definitions>
  <inkml:trace contextRef="#ctx0" brushRef="#br0">65650 32350 633,'-22'-157'0,"6"39"0,7 36 0,6 39 0,1 11-2,-3-11-7,-3-14-4,-2-11-6,-3 0 0,1 17 2,-1 15 3,1 16 3,-1 4 3,1-6 1,-1-6 3,1-6 2,-1-1 0,1 7 1,-1 6 1,1 7 0,-1 0 0,1-2 2,-1-3 1,1-3 1,-1-1 3,1 4 3,-1 3 4,1 3 4,-1 9 6,1 16 8,-1 15 8,1 17 9,-1 8 0,1 4-7,-1 3-8,1 3-7,-1 4-5,1 7-4,-1 6-5,1 7-3,-1 4-3,1 3 1,-1 3-1,1 4 1,-1 4-1,1 6 1,-1 7 0,1 6 1,1 4-2,3 4-2,3 3-3,4 3-1,1-2-3,0-6 0,0-6-1,0-6-1,0-6 0,0-2-1,0-3 0,0-3 0,-2-1-1,-3 4 3,-3 3 0,-2 3 1,-1-1 1,3-2 0,3-3 0,4-3-1,1 1 0,0 6 0,0 7 0,0 6-1,-2 4 0,-3 4-1,-3 3 0,-2 3-1,-3-1 1,1-2 0,-1-3 0,1-3 1,-1-6-1,1-5-2,-1-7-2,1-5-1,1-8-2,3-5 0,3-7 0,4-5 0,1-4 0,0 0 0,0 0 1,0 0 1,0 0-1,0 0 0,0 0-1,0 0 0,0 0-1,0 0-1,0 0 0,0 0-2,0-2-1,0-3-2,0-3-2,0-2-1,0-8-2,0-8 2,0-10-1,0-9 1,0-5 5,0 0 10,0 0 10,0 0 10,0 1 4,0 4-1,0 3-1,0 3-1,-2 1-1,-3 1-1,-3-1-1,-2 1-2,-1 1 0,3 3 1,3 3-1,4 4 1,1 1-2,0 0-1,0 0-3,0 0-1,0 0-2,0 0 0,0 0 0,0 0-1,0 1-1,0 4 0,0 3-1,0 3-1,0 1 0,0 1 0,0-1-1,0 1 1,-2-1 0,-3 1 1,-3-1 1,-2 1 1,-1-1 1,3 1 0,3-1 1,4 1 1,1-1 0,0 1 0,0-1 0,0 1 0,-2-4 0,-3-6-1,-3-6-1,-2-6-1,-1-4-1,3 1 0,3-1-2,4 1-1,1-3 0,0-2 1,0-3 0,0-3 0,-2 1 1,-3 6-1,-3 7 1,-2 6 0,-1 1 1,3-3 1,3-3 1,4-2 2,1-1 0,0 3 1,0 3 0,0 4 0,0 1 0,0 0-1,0 0 0,0 0-1,1 1-1,4 4-1,3 3-2,3 3 0,-1 1-2,-2 1-2,-3-1-1,-3 1-3,-2-3 0,0-2 2,0-3 1,0-3 1,0-2 1,0 0 1,0 0 1,0 0 0,0-2-1,0-3-4,0-3-2,0-2-4,0-3-3,0 1 0,0-1-3,0 1 0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56"/>
    </inkml:context>
    <inkml:brush xml:id="br0">
      <inkml:brushProperty name="width" value="0.03135" units="cm"/>
      <inkml:brushProperty name="height" value="0.03135" units="cm"/>
      <inkml:brushProperty name="color" value="#00BFF3"/>
    </inkml:brush>
  </inkml:definitions>
  <inkml:trace contextRef="#ctx0" brushRef="#br0">64800 44300 701,'0'48'-2,"0"-3"-6,0-3-5,0-2-5,0-5 0,0-2 4,0-3 4,0-3 4,0 2 2,0 10 2,0 10 2,0 9 0,0 2 2,0-2-1,0-3 2,0-3-1,1-2 0,4 0 0,3 0 0,3 0-1,-1 0 1,-2 0 2,-3 0 3,-3 0 2,-2 0 1,0 0-2,0 0-2,0 0-1,0 1-2,0 4-1,0 3 0,0 3-1,0 3-1,0 3 0,0 3 0,0 4 0,0 2 0,0 4 1,0 3 1,0 3 0,0-1 1,0-2 0,0-3 1,0-3 0,1-2-1,4 0 1,3 0-1,3 0 0,-1-2-1,-2-3 0,-3-3-1,-3-2 1,-2-3-1,0 1 1,0-1 0,0 1 1,0-1 0,0 1 1,0-1 1,0 1 1,0-1 0,0 1 0,0-1 1,0 1 0,0-1 0,0 1 0,0-1-2,0 1 0,0 1 0,0 3-1,0 3-1,0 4-1,0 2 1,0 4 1,0 3 1,0 3 2,0 4-1,0 7 1,0 6 0,0 7 0,0 2-1,0 1 0,0-1 1,0 1-2,0-3 1,0-2-2,0-3-2,0-3 0,0-4-1,0-3 2,0-3 0,0-2 1,0-5 0,0-2-1,0-3-3,0-3-2,0-2 1,0 0 0,0 0 2,0 0 1,0 3 1,0 6 0,0 7 2,0 6 0,0 4 1,0 4 0,0 3-1,0 3 1,0 1-1,0 1-1,0-1 0,0 1-1,1-3 0,4-2 0,3-3 0,3-3-1,-1-6 1,-2-5 0,-3-7-1,-3-5 0,-2-6 0,0-3 0,0-3 0,0-2-1,1-6 0,4-6 1,3-6-1,3-6 1,-1-16-8,-2-25-19,-3-25-17,-3-25-19,-6-10-4,-5 7 7,-7 6 7,-5 7 8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57"/>
    </inkml:context>
    <inkml:brush xml:id="br0">
      <inkml:brushProperty name="width" value="0.03041" units="cm"/>
      <inkml:brushProperty name="height" value="0.03041" units="cm"/>
      <inkml:brushProperty name="color" value="#00BFF3"/>
    </inkml:brush>
  </inkml:definitions>
  <inkml:trace contextRef="#ctx0" brushRef="#br0">64200 38700 723,'-68'-46'0,"17"10"0,15 10 0,16 9 0,2 1-4,-8-6-8,-10-6-9,-9-6-8,-2-1-1,6 7 6,7 6 7,6 7 5,1 2 4,-3 1 2,-3-1 1,-2 1 3,-3-4 0,1-6 1,-1-6 0,1-6 1,-4-4-1,-6 1 1,-6-1 0,-6 1 0,-4 1 0,1 3 0,-1 3 0,1 4 0,-1 1 0,1 0 0,-1 0 0,1 0 0,2 1 0,7 4 0,6 3 1,7 3 0,4 1 2,3 1 3,3-1 3,4 1 4,7 5 7,13 14 9,12 11 11,13 14 9,6 5 0,0 1-9,0-1-11,0 1-9,4 2-6,10 7 0,10 6 0,9 7-1,2 2-2,-2 1-3,-3-1-3,-3 1-3,-1-1-2,4 1-1,3-1-2,3 1 0,3-1-1,3 1 1,3-1 0,4 1 0,-3-3 1,-5-2 0,-7-3 0,-5-3 1,-8-4 0,-5-3 0,-7-3 0,-5-2-1,0-1 1,10 3 1,10 3 1,9 4 1,-1-3 1,-8-5-1,-10-7 0,-9-5 1,-2-4-1,6 0 0,7 0-1,6 0 1,4 1 0,4 4-1,3 3 1,3 3 0,-1-2 0,-2-6-1,-3-6-1,-3-6 0,-2-2 0,0 3 0,0 3-1,0 4 1,-2-1-1,-3-3 1,-3-3 1,-2-2 0,-5-1 1,-2 3 0,-3 3 1,-3 4 2,-1 1-1,4 0-1,3 0 0,3 0 0,1 0-1,1 0-1,-1 0 1,1 0 0,-3-2-1,-2-3 0,-3-3 0,-3-2-1,-1-3 1,4 1-1,3-1 1,3 1 0,-1 1-1,-2 3 0,-3 3 0,-3 4-1,-1 1 0,4 0 1,3 0 1,3 0 0,-1 0 1,-2 0 1,-3 0 0,-3 0 1,-1 0 1,4 0-2,3 0 0,3 0-2,1-2 1,1-3-2,-1-3 0,1-2 0,1-3-2,3 1-2,3-1-4,4 1-2,-1 1 0,-3 3 0,-3 3 0,-2 4 2,-3 1 0,1 0 1,-1 0 0,1 0 0,-3 3 2,-2 6 2,-3 7 2,-3 6 2,-1 3 1,4 0 0,3 0 0,3 0 0,1-4 0,1-5 0,-1-7-1,1-5 1,1-4-1,3 0-1,3 0 0,4 0-1,1 0-1,0 0 1,0 0 0,0 0-1,-2 0 1,-3 0 0,-3 0-1,-2 0 1,-3 0-1,1 0 0,-1 0 0,1 0 0,1 1 1,3 4-1,3 3 1,4 3 0,2-1 1,4-2 0,3-3 0,3-3 0,3-2-1,3 0-2,3 0-1,4 0-3,-1-2-2,-3-3-2,-3-3-2,-2-2-2,-3-5-3,1-2-5,-1-3-3,1-3-5,-7-1-1,-12 4 3,-13 3 2,-12 3 2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5:59"/>
    </inkml:context>
    <inkml:brush xml:id="br0">
      <inkml:brushProperty name="width" value="0.03075" units="cm"/>
      <inkml:brushProperty name="height" value="0.03075" units="cm"/>
      <inkml:brushProperty name="color" value="#00BFF3"/>
    </inkml:brush>
  </inkml:definitions>
  <inkml:trace contextRef="#ctx0" brushRef="#br0">64600 39900 715,'-47'3'28,"6"6"-6,7 7-4,6 6-6,3-1-3,0-5-2,0-7-2,0-5-2,1-1 0,4 6 1,3 7 1,3 6 0,1 3 2,1 0 0,-1 0 0,1 0 0,1 0 1,3 0 1,3 0 1,4 0 1,1 0 0,0 0-2,0 0 0,0 0-3,0 0 1,0 0 0,0 0 2,0 0 0,0 0 0,0 0-3,0 0-3,0 0-1,1 0-2,4 0 2,3 0 1,3 0 0,4-4-1,7-5-2,6-7-2,7-5-4,0-6 0,-2-3 0,-3-3 1,-3-2 0,-2-1 1,0 3 0,0 3-1,0 4 1,-2-3-1,-3-5 0,-3-7 1,-2-5 0,-3-4-1,1 0-2,-1 0-3,1 0-1,-3 0-1,-2 0 2,-3 0 2,-3 0 3,-2 0 0,0 0 2,0 0 1,0 0 1,-4 0 0,-5 0 3,-7 0 0,-5 0 2,-4 1 0,0 4-1,0 3-1,0 3-1,-2 3 1,-3 3 1,-3 3 2,-2 4 0,-1 2 2,3 4-1,3 3 1,4 3 0,2 3 0,4 3 0,3 3 0,3 4 0,3 2-1,3 4 1,3 3 0,4 3 1,1-1-1,0-2-1,0-3-2,0-3-2,1-2 0,4 0-3,3 0 0,3 0-3,4-4-1,7-5-4,6-7-3,7-5-2,2-6-3,1-3-1,-1-3-2,1-2-1,-3-5 1,-2-2-1,-3-3 1,-3-3 1,-4-2 1,-3 0 1,-3 0 2,-2 0 1,-5 0 2,-2 0 2,-3 0 2,-3 0 2,-6 0 2,-5 0 4,-7 0 3,-5 0 3,-4 1 3,0 4 1,0 3 0,0 3 1,1 6 2,4 9 2,3 10 2,3 10 1,3 5-2,3 4-5,3 3-8,4 3-5,2-1-10,4-2-12,3-3-12,3-3-12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04"/>
    </inkml:context>
    <inkml:brush xml:id="br0">
      <inkml:brushProperty name="width" value="0.04036" units="cm"/>
      <inkml:brushProperty name="height" value="0.04036" units="cm"/>
      <inkml:brushProperty name="color" value="#00BFF3"/>
    </inkml:brush>
  </inkml:definitions>
  <inkml:trace contextRef="#ctx0" brushRef="#br0">81000 35250 545,'-27'-41'6,"-3"19"12,-3 19 12,-2 19 13,-5 15 2,-2 13-7,-3 12-7,-3 13-7,-4 9-5,-3 6-2,-3 7-1,-2 6-2,-6 4-3,-6 4-2,-6 3-4,-6 3-2,-6-1-3,-2-2-2,-3-3-1,-3-3-2,1-6 0,6-5 1,7-7 1,6-5 1,6-11 2,6-11 2,7-14 1,6-11 2,15-9 2,26-3 3,24-3 2,26-2 3,18-5 1,13-2 0,12-3-1,13-3 0,6-2-2,0 0-4,0 0-2,0 0-3,-2 0-4,-3 0-1,-3 0-3,-2 0-2,-6 0-1,-6 0-2,-6 0-1,-6 0-2,-6 0 1,-2 0-1,-3 0 1,-3 0 1,-4 0-3,-3 0-4,-3 0-4,-2 0-3,-11-4-9,-15-5-10,-15-7-11,-16-5-11,-7-3 1,4 4 14,3 3 13,3 3 14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04"/>
    </inkml:context>
    <inkml:brush xml:id="br0">
      <inkml:brushProperty name="width" value="0.04218" units="cm"/>
      <inkml:brushProperty name="height" value="0.04218" units="cm"/>
      <inkml:brushProperty name="color" value="#00BFF3"/>
    </inkml:brush>
  </inkml:definitions>
  <inkml:trace contextRef="#ctx0" brushRef="#br0">80750 35750 521,'-24'-90'3,"4"23"5,3 22 6,3 22 6,1 21 6,1 22 9,-1 22 7,1 23 9,-1 10 0,1 0-8,-1 0-9,1 0-8,1 3-5,3 6-2,3 7-2,4 6-1,1 6-3,0 6-3,0 7-2,0 6-3,-2 4-1,-3 4 0,-3 3 0,-2 3 0,-5 4-5,-2 7-13,-3 6-12,-3 7-12,1 2-8,6 1-3,7-1-3,6 1-4,1-17 1,-3-30 3,-3-32 5,-2-30 3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05"/>
    </inkml:context>
    <inkml:brush xml:id="br0">
      <inkml:brushProperty name="width" value="0.03712" units="cm"/>
      <inkml:brushProperty name="height" value="0.03712" units="cm"/>
      <inkml:brushProperty name="color" value="#00BFF3"/>
    </inkml:brush>
  </inkml:definitions>
  <inkml:trace contextRef="#ctx0" brushRef="#br0">82950 35650 592,'-2'-40'21,"-3"23"9,-3 22 10,-2 22 11,-6 13 0,-6 7-8,-6 6-8,-6 7-8,-7 5-5,-6 7-2,-6 6-2,-6 7-3,-7 5-2,-6 7-3,-6 6-3,-6 7-3,-4 2-4,1 1-1,-1-1-4,1 1-1,2-3-5,7-2-5,6-3-5,7-3-6,8-7-2,14-9-1,11-10-1,14-8 0,11-17-4,14-21-5,11-22-7,14-22-6,0-11 3,-8 0 11,-10 0 11,-9 0 11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23"/>
    </inkml:context>
    <inkml:brush xml:id="br0">
      <inkml:brushProperty name="width" value="0.04329" units="cm"/>
      <inkml:brushProperty name="height" value="0.04329" units="cm"/>
      <inkml:brushProperty name="color" value="#F2395B"/>
    </inkml:brush>
  </inkml:definitions>
  <inkml:trace contextRef="#ctx0" brushRef="#br0">95700 19350 508,'-47'171'105,"6"-5"-17,7-7-16,6-5-17,4-11-11,4-11-6,3-14-7,3-11-6,3-12-6,3-9-8,3-10-8,4-8-6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06"/>
    </inkml:context>
    <inkml:brush xml:id="br0">
      <inkml:brushProperty name="width" value="0.03706" units="cm"/>
      <inkml:brushProperty name="height" value="0.03706" units="cm"/>
      <inkml:brushProperty name="color" value="#00BFF3"/>
    </inkml:brush>
  </inkml:definitions>
  <inkml:trace contextRef="#ctx0" brushRef="#br0">81600 36000 593,'-21'-38'54,"10"26"-3,10 24-3,9 26-4,7 15-3,7 6-6,6 7-5,7 6-5,5 4-4,7 4-3,6 3-4,7 3-2,5 1-4,7 1-3,6-1-5,7 1-2,4-1-8,3 1-7,3-1-9,4 1-8,-3-1-5,-5 1 0,-7-1-1,-5 1 1,-9-9-2,-9-15-1,-10-15-1,-8-16-1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06"/>
    </inkml:context>
    <inkml:brush xml:id="br0">
      <inkml:brushProperty name="width" value="0.03314" units="cm"/>
      <inkml:brushProperty name="height" value="0.03314" units="cm"/>
      <inkml:brushProperty name="color" value="#00BFF3"/>
    </inkml:brush>
  </inkml:definitions>
  <inkml:trace contextRef="#ctx0" brushRef="#br0">83200 36350 663,'-13'-47'8,"26"6"16,24 7 16,26 6 16,15 4 3,6 4-12,7 3-11,6 3-11,6-1-8,6-2-4,7-3-5,6-3-5,1-2-3,-3 0-1,-3 0-2,-2 0-3,-8 1-3,-8 4-5,-10 3-5,-9 3-5,-10 3-5,-9 3-4,-10 3-5,-8 4-4,-11 5-1,-8 10 2,-10 10 2,-9 9 3,-7 1 5,-3-6 5,-3-6 7,-2-6 6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06"/>
    </inkml:context>
    <inkml:brush xml:id="br0">
      <inkml:brushProperty name="width" value="0.03595" units="cm"/>
      <inkml:brushProperty name="height" value="0.03595" units="cm"/>
      <inkml:brushProperty name="color" value="#00BFF3"/>
    </inkml:brush>
  </inkml:definitions>
  <inkml:trace contextRef="#ctx0" brushRef="#br0">84700 36400 611,'-47'-18'31,"6"17"2,7 15 2,6 16 1,-1 10-1,-5 7-4,-7 6-5,-5 7-4,-8 4-4,-5 3-3,-7 3-3,-5 4-2,-8 2-3,-5 4-1,-7 3-1,-5 3-1,-3-1-2,4-2-1,3-3 0,3-3-2,6-6 0,9-5 1,10-7 1,10-5 2,8-8-1,10-5 1,10-7-1,9-5 0,15-8 0,22-5 1,22-7 1,23-5 0,14-9 1,10-9 0,10-10-1,9-8 1,4-4-1,1 3 0,-1 3-1,1 4-1,-1 2 0,1 4-2,-1 3 0,1 3-2,-3 1-3,-2 1-7,-3-1-5,-3 1-6,-9 1-5,-11 3-4,-14 3-4,-11 4-3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07"/>
    </inkml:context>
    <inkml:brush xml:id="br0">
      <inkml:brushProperty name="width" value="0.04142" units="cm"/>
      <inkml:brushProperty name="height" value="0.04142" units="cm"/>
      <inkml:brushProperty name="color" value="#00BFF3"/>
    </inkml:brush>
  </inkml:definitions>
  <inkml:trace contextRef="#ctx0" brushRef="#br0">84500 36800 531,'0'-82'27,"0"39"12,0 36 13,0 39 12,0 24 1,0 13-10,0 12-12,0 13-10,0 10-8,0 10-3,0 10-5,0 9-3,-2 21-5,-3 35-5,-3 35-7,-2 34-4,-3 12-9,1-9-11,-1-10-11,1-8-12,1-15-5,3-19 1,3-18-1,4-19 1,1-26 4,0-30 6,0-32 8,0-30 6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07"/>
    </inkml:context>
    <inkml:brush xml:id="br0">
      <inkml:brushProperty name="width" value="0.0398" units="cm"/>
      <inkml:brushProperty name="height" value="0.0398" units="cm"/>
      <inkml:brushProperty name="color" value="#00BFF3"/>
    </inkml:brush>
  </inkml:definitions>
  <inkml:trace contextRef="#ctx0" brushRef="#br0">84400 33650 552,'0'-94'5,"0"13"7,0 12 10,0 13 8,0 20 7,0 28 6,0 28 6,0 29 5,0 21-1,0 16-9,0 15-8,0 17-9,0 11-8,0 10-7,0 10-8,0 9-7,-2 9-5,-3 9-5,-3 10-3,-2 10-3,-1 8-8,3 10-10,3 10-10,4 9-10,1-16-3,0-41 4,0-40 4,0-40 4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08"/>
    </inkml:context>
    <inkml:brush xml:id="br0">
      <inkml:brushProperty name="width" value="0.03488" units="cm"/>
      <inkml:brushProperty name="height" value="0.03488" units="cm"/>
      <inkml:brushProperty name="color" value="#00BFF3"/>
    </inkml:brush>
  </inkml:definitions>
  <inkml:trace contextRef="#ctx0" brushRef="#br0">86900 36550 630,'-24'-25'7,"4"0"12,3 0 14,3 0 13,15 0 3,29 0-6,28 0-5,28 0-6,17 1-5,6 4-4,7 3-4,6 3-4,6 1-5,6 1-4,7-1-4,6 1-4,-2 1-1,-9 3 1,-10 3 2,-8 4 2,-11 2-7,-8 4-17,-10 3-17,-9 3-16,-12 1-7,-11 1 5,-14-1 4,-11 1 5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08"/>
    </inkml:context>
    <inkml:brush xml:id="br0">
      <inkml:brushProperty name="width" value="0.04133" units="cm"/>
      <inkml:brushProperty name="height" value="0.04133" units="cm"/>
      <inkml:brushProperty name="color" value="#00BFF3"/>
    </inkml:brush>
  </inkml:definitions>
  <inkml:trace contextRef="#ctx0" brushRef="#br0">88150 35250 532,'-46'-71'2,"10"10"6,10 10 4,9 9 6,6 12 7,3 16 10,3 15 10,4 17 10,1 14 1,0 17-10,0 15-8,0 16-9,0 15-6,0 16-3,0 15-2,0 17-4,0 10-3,0 6-3,0 7-4,0 6-4,0 7-4,0 10-8,0 10-7,0 9-8,0 7-6,0 7-8,0 6-8,0 7-7,0-20-2,0-43 3,0-44 3,0-43 3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09"/>
    </inkml:context>
    <inkml:brush xml:id="br0">
      <inkml:brushProperty name="width" value="0.05045" units="cm"/>
      <inkml:brushProperty name="height" value="0.05045" units="cm"/>
      <inkml:brushProperty name="color" value="#00BFF3"/>
    </inkml:brush>
  </inkml:definitions>
  <inkml:trace contextRef="#ctx0" brushRef="#br0">91050 35400 436,'0'-47'-8,"0"6"1,0 7 2,0 6 0,0 3 4,0 0 7,0 0 7,0 0 8,0 6 10,0 13 13,0 12 13,0 13 13,0 12 1,0 13-12,0 12-10,0 13-13,0 10-7,0 10-4,0 10-5,0 9-5,0 7-3,0 7-1,0 6-2,0 7-1,0 7-5,0 9-8,0 10-9,0 10-9,0 5-6,0 4-6,0 3-6,0 3-5,0 3-3,0 3 2,0 3 2,0 4 0,0-18 2,0-37 1,0-38 0,0-37 1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09"/>
    </inkml:context>
    <inkml:brush xml:id="br0">
      <inkml:brushProperty name="width" value="0.03629" units="cm"/>
      <inkml:brushProperty name="height" value="0.03629" units="cm"/>
      <inkml:brushProperty name="color" value="#00BFF3"/>
    </inkml:brush>
  </inkml:definitions>
  <inkml:trace contextRef="#ctx0" brushRef="#br0">92450 36400 606,'-24'-46'0,"4"10"0,3 10 0,3 9 0,3 2 0,3-2 0,3-3 0,4-3 0,4-1 0,6 4 0,7 3 0,6 3 0,15 1 9,26 1 19,24-1 19,26 1 19,15-1 1,6 1-15,7-1-15,6 1-15,-4-1-8,-11 1 1,-14-1 0,-11 1 0,-12 4-8,-9 9-17,-10 10-17,-8 10-17,-14 7-6,-15 6 2,-15 7 2,-16 6 4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10"/>
    </inkml:context>
    <inkml:brush xml:id="br0">
      <inkml:brushProperty name="width" value="0.03387" units="cm"/>
      <inkml:brushProperty name="height" value="0.03387" units="cm"/>
      <inkml:brushProperty name="color" value="#00BFF3"/>
    </inkml:brush>
  </inkml:definitions>
  <inkml:trace contextRef="#ctx0" brushRef="#br0">92500 37100 649,'-105'-2'74,"41"-3"-10,40-3-11,42-2-9,32-3-9,25 1-7,25-1-7,25 1-6,17-1-6,9 1-3,10-1-4,10 1-4,-1 2-4,-9 7-5,-10 6-5,-8 7-5,-12 4-5,-12 3-5,-13 3-5,-12 4-4,-15-3-1,-15-5 6,-15-7 4,-16-5 5,-10-3 3,-3 4-2,-3 3-2,-2 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2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32300 26700 999,'-93'1'-67,"17"4"15,15 3 18,16 3 16,7-1 9,1-2-1,-1-3 0,1-3-1,2-4 2,7-3 2,6-3 1,7-2 3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23"/>
    </inkml:context>
    <inkml:brush xml:id="br0">
      <inkml:brushProperty name="width" value="0.03525" units="cm"/>
      <inkml:brushProperty name="height" value="0.03525" units="cm"/>
      <inkml:brushProperty name="color" value="#F2395B"/>
    </inkml:brush>
  </inkml:definitions>
  <inkml:trace contextRef="#ctx0" brushRef="#br0">96150 19250 624,'96'-71'5,"-5"10"11,-7 10 10,-5 9 11,-6 7 4,-3 7-3,-3 6-2,-2 7-3,-5 8-3,-2 14-4,-3 11-2,-3 14-4,-6 8-3,-5 7-5,-7 6-3,-5 7-4,-9 5-5,-9 7-3,-10 6-4,-8 7-3,-9 0-4,-6-2 0,-6-3 0,-6-3-2,-6-6-1,-2-5-1,-3-7-1,-3-5-2,-2-8 1,0-5 3,0-7 3,0-5 2,10-6 5,23-3 7,22-3 8,22-2 6,12-8-1,3-8-9,3-10-9,4-9-9,-1-7-9,-3-3-5,-3-3-7,-2-2-7,-6-3 0,-6 1 6,-6-1 6,-6 1 6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10"/>
    </inkml:context>
    <inkml:brush xml:id="br0">
      <inkml:brushProperty name="width" value="0.04585" units="cm"/>
      <inkml:brushProperty name="height" value="0.04585" units="cm"/>
      <inkml:brushProperty name="color" value="#00BFF3"/>
    </inkml:brush>
  </inkml:definitions>
  <inkml:trace contextRef="#ctx0" brushRef="#br0">95450 35250 479,'51'-46'4,"4"10"9,3 10 7,3 9 9,9 6 4,16 3 0,15 3-1,17 4-1,0 5 0,-11 10-1,-14 10-2,-11 9-1,-11 9-1,-5 9-3,-7 10-1,-5 10-2,-11 8-3,-11 10-3,-14 10-3,-11 9-4,-20 7-3,-24 7-1,-26 6-1,-24 7-3,-20 2-2,-11 1-5,-14-1-4,-11 1-5,-4-7-2,6-12 2,7-13 1,6-12 1,6-10 1,6-6 0,7-6 2,6-6 0,7-7 5,10-6 9,10-6 7,9-6 9,21-7 6,35-6 4,35-6 3,34-6 4,35-9-2,39-8-8,36-10-10,39-9-8,24-7-7,13-3-9,12-3-7,13-2-8,-1 0-6,-11 7-6,-14 6-7,-11 7-5,-23 4-1,-31 3 4,-31 3 5,-31 4 4,-23 1 1,-11 0 0,-14 0-2,-11 0-1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12"/>
    </inkml:context>
    <inkml:brush xml:id="br0">
      <inkml:brushProperty name="width" value="0.04473" units="cm"/>
      <inkml:brushProperty name="height" value="0.04473" units="cm"/>
      <inkml:brushProperty name="color" value="#00BFF3"/>
    </inkml:brush>
  </inkml:definitions>
  <inkml:trace contextRef="#ctx0" brushRef="#br0">83850 27050 491,'25'23'110,"0"-3"-27,0-3-27,0-2-25,7-3-15,17 1-2,15-1-1,16 1-2,9-3-1,3-2-1,3-3-2,4-3-1,5-1-1,10 4-2,10 3-2,9 3-2,4 1-1,1 1 0,-1-1-1,1 1 0,-3-4 0,-2-6-2,-3-6 0,-3-6-1,1-9-1,6-8 1,7-10 1,6-9-1,-2-2 2,-9 6 0,-10 7 1,-8 6 2,-9 4 1,-6 4 5,-6 3 4,-6 3 4,-7 4 2,-6 7-1,-6 6 0,-6 7-1,-2 4 0,3 3 0,3 3-1,4 4 0,2-1 0,4-3-2,3-3-1,3-2-1,7-5-1,14-2-3,11-3-1,14-3-1,5-7-2,1-9 2,-1-10 1,1-8 1,-6-1-2,-8 9-3,-10 10-4,-9 10-4,-12 4-3,-11 0-1,-14 0-1,-11 0-1,-20 1-12,-24 4-23,-26 3-21,-24 3-23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12"/>
    </inkml:context>
    <inkml:brush xml:id="br0">
      <inkml:brushProperty name="width" value="0.04536" units="cm"/>
      <inkml:brushProperty name="height" value="0.04536" units="cm"/>
      <inkml:brushProperty name="color" value="#00BFF3"/>
    </inkml:brush>
  </inkml:definitions>
  <inkml:trace contextRef="#ctx0" brushRef="#br0">87450 28400 484,'3'-47'1,"6"6"2,7 7 2,6 6 2,12 1 8,19-3 11,19-3 14,19-2 12,5 2 3,-5 9-7,-7 10-7,-5 10-6,-9 10-6,-9 13-2,-10 12-3,-8 13-3,-11 9-3,-8 6-1,-10 7-3,-9 6-1,-12 6-3,-11 6-3,-14 7-2,-11 6-3,-15 4-3,-16 4-5,-15 3-4,-15 3-4,-3-5-2,14-12 1,11-13 2,14-12 1,10-12 2,9-8 1,10-10 2,10-9 2,16-10 3,26-9 6,24-10 5,26-8 7,19-9 0,17-6-4,15-6-5,16-6-4,5-4-6,-2 1-9,-3-1-7,-3 1-9,-4-1-3,-3 1 4,-3-1 2,-2 1 4,-8-3-4,-8-2-11,-10-3-13,-9-3-10,-12 1-1,-11 6 10,-14 7 12,-11 6 10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12"/>
    </inkml:context>
    <inkml:brush xml:id="br0">
      <inkml:brushProperty name="width" value="0.04555" units="cm"/>
      <inkml:brushProperty name="height" value="0.04555" units="cm"/>
      <inkml:brushProperty name="color" value="#00BFF3"/>
    </inkml:brush>
  </inkml:definitions>
  <inkml:trace contextRef="#ctx0" brushRef="#br0">90500 27300 483,'20'-85'28,"-9"32"7,-10 31 7,-8 32 7,-12 22 1,-12 17-3,-13 15-3,-12 16-3,-7 10-3,1 7-6,-1 6-5,1 7-4,-4 4-4,-6 3-4,-6 3-2,-6 4-4,-4-3-5,1-5-5,-1-7-7,1-5-7,5-11-7,14-11-10,11-14-9,14-11-9,13-17-8,16-18-3,15-19-3,17-18-5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12"/>
    </inkml:context>
    <inkml:brush xml:id="br0">
      <inkml:brushProperty name="width" value="0.03891" units="cm"/>
      <inkml:brushProperty name="height" value="0.03891" units="cm"/>
      <inkml:brushProperty name="color" value="#00BFF3"/>
    </inkml:brush>
  </inkml:definitions>
  <inkml:trace contextRef="#ctx0" brushRef="#br0">90300 27600 565,'25'-22'0,"0"6"0,0 7 0,0 6 0,4 9 9,10 13 17,10 12 18,9 13 17,4 7 5,1 4-6,-1 3-8,1 3-6,-3 1-10,-2 1-13,-3-1-12,-3 1-12,-6-3-11,-5-2-11,-7-3-9,-5-3-10,-8-6-7,-5-5-7,-7-7-6,-5-5-6,-8-6 4,-5-3 14,-7-3 13,-5-2 13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13"/>
    </inkml:context>
    <inkml:brush xml:id="br0">
      <inkml:brushProperty name="width" value="0.05146" units="cm"/>
      <inkml:brushProperty name="height" value="0.05146" units="cm"/>
      <inkml:brushProperty name="color" value="#00BFF3"/>
    </inkml:brush>
  </inkml:definitions>
  <inkml:trace contextRef="#ctx0" brushRef="#br0">90550 28350 427,'-29'-25'0,"-5"0"1,-7 0 1,-5 0 0,-1 0 4,6 0 5,7 0 6,6 0 6,3 12 10,0 26 15,0 24 15,0 26 15,1 18 0,4 13-14,3 12-15,3 13-14,1 15-10,1 19-6,-1 19-7,1 19-5,-3 26-9,-2 34-9,-3 35-10,-3 35-9,-1 13-9,4-6-8,3-6-8,3-6-8,3-35 1,3-62 12,3-63 12,4-62 11,1-30 3,0 3-3,0 3-4,0 4-5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14"/>
    </inkml:context>
    <inkml:brush xml:id="br0">
      <inkml:brushProperty name="width" value="0.05522" units="cm"/>
      <inkml:brushProperty name="height" value="0.05522" units="cm"/>
      <inkml:brushProperty name="color" value="#00BFF3"/>
    </inkml:brush>
  </inkml:definitions>
  <inkml:trace contextRef="#ctx0" brushRef="#br0">91900 27400 398,'29'-90'5,"10"23"11,10 22 10,9 22 10,9 10 4,9 1-5,10-1-4,10 1-5,2 1-5,-3 3-6,-3 3-6,-2 4-7,-9 4-4,-12 6-4,-13 7-4,-12 6-3,-12 6-2,-8 6-4,-10 7-1,-9 6-3,-15 4-2,-18 4 0,-19 3-1,-18 3-1,-10-2 1,0-6 3,0-6 3,0-6 2,1-9 4,4-8 3,3-10 3,3-9 3,3-4 4,3 4 5,3 3 5,4 3 5,2 1 5,4 1 4,3-1 4,3 1 5,3 1 3,3 3 1,3 3 2,4 4 0,4 5 0,6 10-5,7 10-3,6 9-4,3 9-2,0 9 0,0 10 0,0 10 0,-2 5-2,-3 4-4,-3 3-3,-2 3-4,-5 3-2,-2 3 0,-3 3-1,-3 4 0,-1-4-4,4-9-3,3-10-6,3-8-4,3-11-5,3-8-6,3-10-5,4-9-6,1-18-8,0-24-8,0-26-9,0-24-10,0-18 1,0-9 11,0-10 9,0-8 11,0-3 8,0 7 4,0 6 5,0 7 4,1 5 7,4 7 9,3 6 9,3 7 10,4 4 4,7 3 1,6 3 0,7 4 1,5 1 0,7 0 0,6 0-2,7 0 0,11 0-1,20 0-1,18 0 0,20 0-2,6 1-1,-2 4-4,-3 3-4,-3 3-2,-6 3-4,-5 3-1,-7 3-2,-5 4-2,-11-1-3,-11-3-1,-14-3-3,-11-2-2,-17-9-5,-18-12-8,-19-13-9,-18-12-9,-15-5 0,-9 3 5,-10 3 7,-8 4 6,-6 2 6,1 4 4,-1 3 5,1 3 4,2 4 6,7 7 5,6 6 6,7 7 7,0 7 5,-2 9 6,-3 10 7,-3 10 5,2 10 1,10 13-7,10 12-5,9 13-7,6 6-4,3 0-2,3 0-2,4 0-1,2 1-2,4 4-3,3 3-2,3 3-2,10 1-4,20 1-3,18-1-5,20 1-5,22-6-1,29-8-2,28-10 0,28-9 0,6-12-7,-16-11-11,-15-14-12,-15-11-11,-14-9-9,-8-3-6,-10-3-5,-9-2-7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0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81150 15350 999,'-179'-90'-6,"45"23"-12,43 22-12,45 22-12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12"/>
    </inkml:context>
    <inkml:brush xml:id="br0">
      <inkml:brushProperty name="width" value="0.04194" units="cm"/>
      <inkml:brushProperty name="height" value="0.04194" units="cm"/>
      <inkml:brushProperty name="color" value="#F2395B"/>
    </inkml:brush>
  </inkml:definitions>
  <inkml:trace contextRef="#ctx0" brushRef="#br0">11700 3500 524,'1'-111'1,"4"28"3,3 28 1,3 29 1,1 11 9,1-2 12,-1-3 13,1-3 14,-3 13 3,-2 32-6,-3 31-6,-3 32-6,-2 11-5,0-5-5,0-7-5,0-5-4,0-3-6,0 4-5,0 3-8,0 3-5,-2 1-3,-3 1-2,-3-1 0,-2 1-1,-1-4-1,3-6 1,3-6-1,4-6 0,-1-2 0,-3 3 1,-3 3 0,-2 4 1,-1-4-1,3-9 0,3-10-1,4-8 0,-3-20-8,-5-28-15,-7-28-15,-5-27-15,-3-12-1,4 6 11,3 7 11,3 6 11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13"/>
    </inkml:context>
    <inkml:brush xml:id="br0">
      <inkml:brushProperty name="width" value="0.04547" units="cm"/>
      <inkml:brushProperty name="height" value="0.04547" units="cm"/>
      <inkml:brushProperty name="color" value="#F2395B"/>
    </inkml:brush>
  </inkml:definitions>
  <inkml:trace contextRef="#ctx0" brushRef="#br0">11650 2950 483,'31'-47'26,"13"6"7,12 7 7,13 6 7,2 4 0,-5 4-8,-7 3-7,-5 3-8,0 3-5,10 3-2,10 3-1,9 4-2,-1 2-2,-8 4-3,-10 3-3,-9 3-2,-9 4-2,-5 7-2,-7 6-2,-5 7-1,-6 2-2,-3 1 0,-3-1-1,-2 1 0,-6 7-1,-6 16-2,-6 15-1,-6 17-1,-9 2-1,-8-9 1,-10-10 2,-9-8 1,-10-3 0,-9 7 1,-10 6 1,-8 7-1,-1-4 2,9-12 2,10-13 0,10-12 2,5-10 2,4-6 1,3-6 2,3-6 1,14-7 3,25-6 2,25-6 2,25-6 2,12-4 2,1 1-3,-1-1-1,1 1-2,-1-1 0,1 1-1,-1-1 1,1 1 0,-3 2 0,-2 7-1,-3 6-1,-3 7-1,-4 7 0,-3 9 0,-3 10 0,-2 10 0,-8 2 0,-8-3-1,-10-3 0,-9-2 0,-10-1-1,-9 3 1,-10 3-1,-8 4 0,-9 1-1,-6 0 1,-6 0-1,-6 0-1,-6-2 0,-2-3-3,-3-3 0,-3-2-3,-1-3-1,4 1 0,3-1-2,3 1-1,1-3-2,1-2-2,-1-3-2,1-3-3,7-10-12,16-16-22,15-15-22,17-15-22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24"/>
    </inkml:context>
    <inkml:brush xml:id="br0">
      <inkml:brushProperty name="width" value="0.04413" units="cm"/>
      <inkml:brushProperty name="height" value="0.04413" units="cm"/>
      <inkml:brushProperty name="color" value="#F2395B"/>
    </inkml:brush>
  </inkml:definitions>
  <inkml:trace contextRef="#ctx0" brushRef="#br0">96950 19650 498,'-115'-21'14,"23"10"-1,22 10-1,22 9 0,12 7 1,3 7 4,3 6 5,4 7 5,1 7 2,0 9 2,0 10 2,0 10 1,0 5-1,0 4-3,0 3-3,0 3-3,3-2-2,6-6-3,7-6-2,6-6-1,4-6-3,4-2-1,3-3-2,3-3-2,7-4-2,14-3-1,11-3-3,14-2-2,5-5-1,1-2-4,-1-3-1,1-3-4,-4-2 0,-6 0 0,-6 0 1,-6 0 0,-7 1 1,-6 4 0,-6 3 1,-6 3 0,-7 3 3,-6 3 4,-6 3 5,-6 4 5,-9 1 1,-8 0-1,-10 0-1,-9 0-1,-9 1-1,-5 4-2,-7 3-2,-5 3-2,-6-1-4,-3-2-7,-3-3-7,-2-3-6,-5-7-5,-2-9-3,-3-10-2,-3-8-4,1-11 0,6-8 0,7-10 1,6-9 0,7-10 3,10-9 2,10-10 4,9-8 4,6-4 2,3 3 3,3 3 3,4 4 2,4 1 4,6 0 3,7 0 5,6 0 4,7 1 5,10 4 6,10 3 6,9 3 6,10 1 3,14 1-1,11-1 1,14 1 1,8 1-4,7 3-5,6 3-5,7 4-6,-1 2-8,-6 4-13,-6 3-11,-6 3-13,-10 1-5,-12 1 0,-13-1 2,-12 1 1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13"/>
    </inkml:context>
    <inkml:brush xml:id="br0">
      <inkml:brushProperty name="width" value="0.04273" units="cm"/>
      <inkml:brushProperty name="height" value="0.04273" units="cm"/>
      <inkml:brushProperty name="color" value="#F2395B"/>
    </inkml:brush>
  </inkml:definitions>
  <inkml:trace contextRef="#ctx0" brushRef="#br0">13500 3300 514,'-40'18'30,"23"-11"12,22-14 11,22-11 11,21-14 0,22-11-8,22-14-11,23-11-9,2-3-8,-16 10-7,-15 10-7,-15 9-7,-4 2-3,9-2 1,10-3 1,10-3 1,2 1-3,-3 6-10,-3 7-10,-2 6-8,-8 4-7,-8 4-3,-10 3-5,-9 3-3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14"/>
    </inkml:context>
    <inkml:brush xml:id="br0">
      <inkml:brushProperty name="width" value="0.03964" units="cm"/>
      <inkml:brushProperty name="height" value="0.03964" units="cm"/>
      <inkml:brushProperty name="color" value="#F2395B"/>
    </inkml:brush>
  </inkml:definitions>
  <inkml:trace contextRef="#ctx0" brushRef="#br0">15600 1600 554,'23'71'169,"-3"-5"-44,-3-7-42,-2-5-42,-5 0-26,-2 10-5,-3 10-8,-3 9-5,-2 2-7,0-2-8,0-3-6,0-3-8,0-4-6,0-3-6,0-3-6,0-2-7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14"/>
    </inkml:context>
    <inkml:brush xml:id="br0">
      <inkml:brushProperty name="width" value="0.03173" units="cm"/>
      <inkml:brushProperty name="height" value="0.03173" units="cm"/>
      <inkml:brushProperty name="color" value="#F2395B"/>
    </inkml:brush>
  </inkml:definitions>
  <inkml:trace contextRef="#ctx0" brushRef="#br0">15900 2100 693,'25'-46'38,"0"10"1,0 10 0,0 9 2,3 4-3,6 1-5,7-1-4,6 1-5,3 1-7,0 3-9,0 3-8,0 4-8,-2-1-2,-3-3 4,-3-3 4,-2-2 5,-5-1-3,-2 3-9,-3 3-10,-3 4-9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14"/>
    </inkml:context>
    <inkml:brush xml:id="br0">
      <inkml:brushProperty name="width" value="0.04371" units="cm"/>
      <inkml:brushProperty name="height" value="0.04371" units="cm"/>
      <inkml:brushProperty name="color" value="#F2395B"/>
    </inkml:brush>
  </inkml:definitions>
  <inkml:trace contextRef="#ctx0" brushRef="#br0">16800 1100 503,'-2'-41'23,"-3"19"14,-3 19 14,-2 19 15,0 18 3,7 19-9,6 19-10,7 19-8,2 10-9,1 4-7,-1 3-8,1 3-8,1 3-4,3 3-2,3 3-3,4 4-1,-1-6-9,-3-11-14,-3-14-16,-2-11-14,-3-11-9,1-5-4,-1-7-3,1-5-4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14"/>
    </inkml:context>
    <inkml:brush xml:id="br0">
      <inkml:brushProperty name="width" value="0.04567" units="cm"/>
      <inkml:brushProperty name="height" value="0.04567" units="cm"/>
      <inkml:brushProperty name="color" value="#F2395B"/>
    </inkml:brush>
  </inkml:definitions>
  <inkml:trace contextRef="#ctx0" brushRef="#br0">13550 4550 481,'71'48'170,"-5"-3"-39,-7-3-39,-5-2-39,-1-1-24,6 3-7,7 3-8,6 4-7,4 1-7,4 0-10,3 0-8,3 0-8,3 0-10,3 0-7,3 0-10,4 0-7,-9-4-4,-18-5 4,-19-7 3,-18-5 4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15"/>
    </inkml:context>
    <inkml:brush xml:id="br0">
      <inkml:brushProperty name="width" value="0.04177" units="cm"/>
      <inkml:brushProperty name="height" value="0.04177" units="cm"/>
      <inkml:brushProperty name="color" value="#F2395B"/>
    </inkml:brush>
  </inkml:definitions>
  <inkml:trace contextRef="#ctx0" brushRef="#br0">16250 4450 526,'0'51'165,"0"4"-42,0 3-40,0 3-41,0 6-22,0 9-4,0 10-3,0 10-5,-4 7-5,-5 6-6,-7 7-7,-5 6-6,-1-4-9,6-11-8,7-14-9,6-11-10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15"/>
    </inkml:context>
    <inkml:brush xml:id="br0">
      <inkml:brushProperty name="width" value="0.03288" units="cm"/>
      <inkml:brushProperty name="height" value="0.03288" units="cm"/>
      <inkml:brushProperty name="color" value="#F2395B"/>
    </inkml:brush>
  </inkml:definitions>
  <inkml:trace contextRef="#ctx0" brushRef="#br0">16250 5250 669,'46'-24'55,"-5"4"-5,-7 3-6,-5 3-5,-1 1-5,6 1-3,7-1-4,6 1-3,3-1-6,0 1-9,0-1-10,0 1-9,0 1-5,0 3-4,0 3-3,0 4-4,-4 2-6,-5 4-11,-7 3-10,-5 3-11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15"/>
    </inkml:context>
    <inkml:brush xml:id="br0">
      <inkml:brushProperty name="width" value="0.04611" units="cm"/>
      <inkml:brushProperty name="height" value="0.04611" units="cm"/>
      <inkml:brushProperty name="color" value="#F2395B"/>
    </inkml:brush>
  </inkml:definitions>
  <inkml:trace contextRef="#ctx0" brushRef="#br0">17300 4450 477,'-2'98'168,"-3"-3"-39,-3-3-38,-2-2-38,-1-1-24,3 3-6,3 3-6,4 4-8,1 10-6,0 19-4,0 19-6,0 19-6,0 13 0,0 10 1,0 10 3,0 9 3,0-18-5,0-43-9,0-44-11,0-43-9,1-23-10,4 1-7,3-1-8,3 1-8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16"/>
    </inkml:context>
    <inkml:brush xml:id="br0">
      <inkml:brushProperty name="width" value="0.0387" units="cm"/>
      <inkml:brushProperty name="height" value="0.0387" units="cm"/>
      <inkml:brushProperty name="color" value="#F2395B"/>
    </inkml:brush>
  </inkml:definitions>
  <inkml:trace contextRef="#ctx0" brushRef="#br0">18450 2350 568,'167'3'160,"-16"6"-40,-15 7-39,-15 6-40,-7 3-23,3 0-8,3 0-9,4 0-6,2 3-10,4 6-11,3 7-9,3 6-10,-10-1-2,-21-5 9,-22-7 7,-22-5 8,-15-4-1,-5 0-8,-7 0-8,-5 0-9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16"/>
    </inkml:context>
    <inkml:brush xml:id="br0">
      <inkml:brushProperty name="width" value="0.03725" units="cm"/>
      <inkml:brushProperty name="height" value="0.03725" units="cm"/>
      <inkml:brushProperty name="color" value="#F2395B"/>
    </inkml:brush>
  </inkml:definitions>
  <inkml:trace contextRef="#ctx0" brushRef="#br0">18550 4950 590,'-33'-8'69,"34"-16"-3,35-15-4,35-15-3,14-7-7,-2 3-11,-3 3-10,-3 4-10,10-10-12,26-22-15,24-22-12,26-21-15,8-9-7,-5 7-2,-7 6-1,-5 7-1,-19 11-1,-27 20-1,-28 18 0,-28 20-2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25"/>
    </inkml:context>
    <inkml:brush xml:id="br0">
      <inkml:brushProperty name="width" value="0.05297" units="cm"/>
      <inkml:brushProperty name="height" value="0.05297" units="cm"/>
      <inkml:brushProperty name="color" value="#F2395B"/>
    </inkml:brush>
  </inkml:definitions>
  <inkml:trace contextRef="#ctx0" brushRef="#br0">97600 19600 415,'25'-43'43,"0"17"-3,0 15-3,0 16-3,0 10-3,0 7-4,0 6-2,0 7-4,-4 8-3,-5 14-1,-7 11-4,-5 14-1,-8 7-3,-5 3-1,-7 3-2,-5 4-1,-4-3-2,0-5-3,0-7-4,0-5-2,9-12-4,19-16-3,19-15-4,19-15-4,12-15 0,6-12 5,7-13 3,6-12 5,1-5 2,-3 3-1,-3 3-1,-2 4 0,-3-1 0,1-3 0,-1-3 1,1-2 0,-3-3-1,-2 1-3,-3-1-3,-3 1-4,-4-4-2,-3-6 0,-3-6 1,-2-6-1,-6-4 2,-6 1 2,-6-1 2,-6 1 2,-6 1 4,-2 3 1,-3 3 4,-3 4 2,-2 4 4,0 6 5,0 7 4,0 6 5,0 12 12,0 19 19,0 19 19,0 19 18,0 15 2,0 13-16,0 12-17,0 13-16,1 6-10,4 0-4,3 0-3,3 0-3,-1-2-4,-2-3-7,-3-3-5,-3-2-7,-1-6-5,4-6-6,3-6-5,3-6-6,-4-18-13,-8-28-20,-10-28-19,-9-27-21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17"/>
    </inkml:context>
    <inkml:brush xml:id="br0">
      <inkml:brushProperty name="width" value="0.04399" units="cm"/>
      <inkml:brushProperty name="height" value="0.04399" units="cm"/>
      <inkml:brushProperty name="color" value="#F2395B"/>
    </inkml:brush>
  </inkml:definitions>
  <inkml:trace contextRef="#ctx0" brushRef="#br0">21450 2350 500,'-46'10'52,"10"23"5,10 22 3,9 22 3,4 15-2,1 9-9,-1 10-8,1 10-8,-1 8-9,1 10-6,-1 10-6,1 9-8,-1-4-4,1-15-2,-1-15-1,1-16-3,1-16-6,3-16-7,3-15-9,4-15-9,1-18-10,0-19-14,0-18-14,0-19-13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17"/>
    </inkml:context>
    <inkml:brush xml:id="br0">
      <inkml:brushProperty name="width" value="0.04417" units="cm"/>
      <inkml:brushProperty name="height" value="0.04417" units="cm"/>
      <inkml:brushProperty name="color" value="#F2395B"/>
    </inkml:brush>
  </inkml:definitions>
  <inkml:trace contextRef="#ctx0" brushRef="#br0">21400 2400 498,'46'-46'5,"-5"10"12,-7 10 11,-5 9 11,0 4 5,10 1-2,10-1-2,9 1-1,1 1-4,-6 3-5,-6 3-7,-6 4-5,-6 4-4,-2 6-5,-3 7-3,-3 6-3,-6 6-4,-5 6-3,-7 7-3,-5 6-3,-12 9-4,-16 13-3,-15 12-3,-15 13-3,-11 4-1,-2-3 2,-3-3 2,-3-2 3,1-9 0,6-12 1,7-13 1,6-12 0,20-13 8,34-12 12,35-13 14,35-12 12,16-9 5,1-2-6,-1-3-6,1-3-6,-4 1-3,-6 6 0,-6 7 0,-6 6 0,-7 7-1,-6 10-2,-6 10-1,-6 9-2,-9 10-1,-8 14 1,-10 11 0,-9 14 0,-9 7 0,-5 3 0,-7 3 0,-5 4-1,-11-3 0,-11-5-2,-14-7-2,-11-5-3,-7-6-1,0-3-4,0-3-4,0-2-3,1-8-3,4-8 0,3-10 0,3-9-1,10-13-12,20-16-21,18-15-21,20-15-23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17"/>
    </inkml:context>
    <inkml:brush xml:id="br0">
      <inkml:brushProperty name="width" value="0.03989" units="cm"/>
      <inkml:brushProperty name="height" value="0.03989" units="cm"/>
      <inkml:brushProperty name="color" value="#F2395B"/>
    </inkml:brush>
  </inkml:definitions>
  <inkml:trace contextRef="#ctx0" brushRef="#br0">23100 2850 551,'-43'-4'9,"17"-5"20,15-7 18,16-5 19,16-8 4,20-5-14,18-7-12,20-5-14,13-4-7,9 0-6,10 0-3,10 0-6,5 0-1,4 0 1,3 0 0,3 0 1,-2 1-6,-6 4-11,-6 3-13,-6 3-11,-12 3-9,-15 3-6,-15 3-6,-16 4-5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18"/>
    </inkml:context>
    <inkml:brush xml:id="br0">
      <inkml:brushProperty name="width" value="0.04469" units="cm"/>
      <inkml:brushProperty name="height" value="0.04469" units="cm"/>
      <inkml:brushProperty name="color" value="#F2395B"/>
    </inkml:brush>
  </inkml:definitions>
  <inkml:trace contextRef="#ctx0" brushRef="#br0">25150 1200 492,'0'-60'29,"0"32"18,0 31 18,0 32 19,1 18 1,4 6-17,3 7-17,3 6-17,-1 3-12,-2 0-7,-3 0-8,-3 0-7,-2-2-8,0-3-11,0-3-10,0-2-9,0-6-8,0-6-3,0-6-3,0-6-4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18"/>
    </inkml:context>
    <inkml:brush xml:id="br0">
      <inkml:brushProperty name="width" value="0.03296" units="cm"/>
      <inkml:brushProperty name="height" value="0.03296" units="cm"/>
      <inkml:brushProperty name="color" value="#F2395B"/>
    </inkml:brush>
  </inkml:definitions>
  <inkml:trace contextRef="#ctx0" brushRef="#br0">25450 1850 667,'26'-46'34,"4"10"8,3 10 7,3 9 7,3 4-2,3 1-12,3-1-12,4 1-12,2-1-11,4 1-10,3-1-11,3 1-10,-4-1-9,-8 1-5,-10-1-5,-9 1-6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18"/>
    </inkml:context>
    <inkml:brush xml:id="br0">
      <inkml:brushProperty name="width" value="0.04752" units="cm"/>
      <inkml:brushProperty name="height" value="0.04752" units="cm"/>
      <inkml:brushProperty name="color" value="#F2395B"/>
    </inkml:brush>
  </inkml:definitions>
  <inkml:trace contextRef="#ctx0" brushRef="#br0">26450 400 462,'-22'-7'55,"6"39"11,7 36 11,6 39 10,6 21-2,6 6-18,7 7-18,6 6-18,4 7-15,4 10-12,3 10-12,3 9-12,-2-8-10,-6-25-8,-6-25-7,-6-25-8,-4-15-6,1-2-2,-1-3-3,1-3-2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18"/>
    </inkml:context>
    <inkml:brush xml:id="br0">
      <inkml:brushProperty name="width" value="0.04143" units="cm"/>
      <inkml:brushProperty name="height" value="0.04143" units="cm"/>
      <inkml:brushProperty name="color" value="#F2395B"/>
    </inkml:brush>
  </inkml:definitions>
  <inkml:trace contextRef="#ctx0" brushRef="#br0">22850 4350 530,'32'-21'129,"17"10"-26,15 10-28,16 9-26,7 7-16,1 7-5,-1 6-4,1 7-6,10 10-8,22 16-12,22 15-12,23 17-13,2 7-8,-16 0-3,-15 0-3,-15 0-4,-20-10 1,-21-18 7,-22-19 6,-22-18 7,-11-10-1,0 0-4,0 0-6,0 0-6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19"/>
    </inkml:context>
    <inkml:brush xml:id="br0">
      <inkml:brushProperty name="width" value="0.04045" units="cm"/>
      <inkml:brushProperty name="height" value="0.04045" units="cm"/>
      <inkml:brushProperty name="color" value="#F2395B"/>
    </inkml:brush>
  </inkml:definitions>
  <inkml:trace contextRef="#ctx0" brushRef="#br0">26100 4550 543,'-22'50'116,"6"0"-22,7 0-21,6 0-21,4 3-14,4 6-7,3 7-8,3 6-7,1 4-6,1 4-6,-1 3-7,1 3-6,-3-1-7,-2-2-10,-3-3-9,-3-3-10,-2-9-5,0-11 0,0-14 0,0-11-1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19"/>
    </inkml:context>
    <inkml:brush xml:id="br0">
      <inkml:brushProperty name="width" value="0.03558" units="cm"/>
      <inkml:brushProperty name="height" value="0.03558" units="cm"/>
      <inkml:brushProperty name="color" value="#F2395B"/>
    </inkml:brush>
  </inkml:definitions>
  <inkml:trace contextRef="#ctx0" brushRef="#br0">26450 5050 618,'48'0'34,"-3"0"-7,-3 0-6,-2 0-8,0-2 2,7-3 9,6-3 10,7-2 8,4-5 4,3-2-5,3-3-5,4-3-4,-1-1-16,-3 4-27,-3 3-28,-2 3-27,-8-1-10,-8-2 7,-10-3 7,-9-3 7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19"/>
    </inkml:context>
    <inkml:brush xml:id="br0">
      <inkml:brushProperty name="width" value="0.05025" units="cm"/>
      <inkml:brushProperty name="height" value="0.05025" units="cm"/>
      <inkml:brushProperty name="color" value="#F2395B"/>
    </inkml:brush>
  </inkml:definitions>
  <inkml:trace contextRef="#ctx0" brushRef="#br0">28000 4000 437,'0'-40'14,"0"23"26,0 22 26,0 22 28,0 18 3,0 16-18,0 15-19,0 17-18,4 14-14,10 17-7,10 15-7,9 16-6,6 18-9,3 22-8,3 22-8,4 23-9,1 8-7,0-3-6,0-3-8,0-2-6,-4-23-5,-5-41-3,-7-40-1,-5-40-3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25"/>
    </inkml:context>
    <inkml:brush xml:id="br0">
      <inkml:brushProperty name="width" value="0.0504" units="cm"/>
      <inkml:brushProperty name="height" value="0.0504" units="cm"/>
      <inkml:brushProperty name="color" value="#F2395B"/>
    </inkml:brush>
  </inkml:definitions>
  <inkml:trace contextRef="#ctx0" brushRef="#br0">98500 19050 436,'-46'-91'12,"10"19"-3,10 19-3,9 19-3,6 19 7,3 23 20,3 22 20,4 22 18,1 19 4,0 20-11,0 18-12,0 20-10,0 11-8,0 7-2,0 6-4,0 7-2,1-3-4,4-8-6,3-10-5,3-9-7,-1-10-1,-2-9 0,-3-10 2,-3-8 1,-2-9-4,0-6-13,0-6-11,0-6-12,-4-9-6,-5-8-1,-7-10-2,-5-9-1,-6-15 3,-3-18 7,-3-19 8,-2-18 8,-3-14 1,1-5-2,-1-7-4,1-5-2,2-1 1,7 6 7,6 7 8,7 6 6,4 6 8,3 6 7,3 7 8,4 6 8,-3 15 8,-5 26 10,-7 24 10,-5 26 9,-6 16 0,-3 10-12,-3 10-12,-2 9-13,-5 1-7,-2-6-3,-3-6-5,-3-6-3,-1-6-2,4-2-1,3-3 0,3-3-1,24-18-2,48-31-7,47-31-5,47-31-7,18-12-1,-9 10 1,-10 10 3,-8 9 1,-8 4 0,-2 1-1,-3-1-1,-3 1-2,-7 1-1,-9 3-4,-10 3-3,-8 4-2,-8 1-3,-2 0 0,-3 0-1,-3 0 0,-7-5 0,-9-9 3,-10-10 3,-8-8 2,-8-8 3,-2-2 3,-3-3 3,-3-3 2,-2-1 3,0 4 5,0 3 4,0 3 4,1 9 16,4 16 25,3 15 26,3 17 25,-1 14 4,-2 17-20,-3 15-21,-3 16-19,-2 9-14,0 3-7,0 3-7,0 4-6,0-3-8,0-5-9,0-7-9,0-5-8,0-9-6,0-9-2,0-10-2,0-8-3,1-8-2,4-2-4,3-3-4,3-3-4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20"/>
    </inkml:context>
    <inkml:brush xml:id="br0">
      <inkml:brushProperty name="width" value="0.04056" units="cm"/>
      <inkml:brushProperty name="height" value="0.04056" units="cm"/>
      <inkml:brushProperty name="color" value="#F2395B"/>
    </inkml:brush>
  </inkml:definitions>
  <inkml:trace contextRef="#ctx0" brushRef="#br0">8850 2350 542,'-44'-47'65,"13"6"-7,12 7-6,13 6-7,10 4-5,10 4-6,10 3-6,9 3-4,18 4-3,29 7-1,28 6-1,28 7 0,7 5-4,-11 7-4,-14 6-5,-11 7-6,-4 5-7,6 7-11,7 6-10,6 7-11,-8-3-5,-22-8 2,-22-10 1,-21-9 2,-14-5-1,-2 0-3,-3 0-3,-3 0-3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20"/>
    </inkml:context>
    <inkml:brush xml:id="br0">
      <inkml:brushProperty name="width" value="0.03693" units="cm"/>
      <inkml:brushProperty name="height" value="0.03693" units="cm"/>
      <inkml:brushProperty name="color" value="#F2395B"/>
    </inkml:brush>
  </inkml:definitions>
  <inkml:trace contextRef="#ctx0" brushRef="#br0">6950 850 595,'-22'-41'11,"6"19"15,7 19 14,6 19 13,-1 21 5,-5 26-7,-7 24-7,-5 26-6,-3 7-6,4-9-8,3-10-7,3-8-6,1 0-12,1 14-14,-1 11-15,1 14-14,1-6-9,3-21-1,3-22-2,4-22-1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20"/>
    </inkml:context>
    <inkml:brush xml:id="br0">
      <inkml:brushProperty name="width" value="0.0285" units="cm"/>
      <inkml:brushProperty name="height" value="0.0285" units="cm"/>
      <inkml:brushProperty name="color" value="#F2395B"/>
    </inkml:brush>
  </inkml:definitions>
  <inkml:trace contextRef="#ctx0" brushRef="#br0">6800 2050 772,'25'-25'13,"0"0"-6,0 0-9,0 0-6,3 1 3,6 4 15,7 3 14,6 3 15,3 1 4,0 1-6,0-1-7,0 1-6,3 1-10,6 3-13,7 3-13,6 4-13,-4 1-8,-11 0-3,-14 0-3,-11 0-2,-7-2 0,0-3 3,0-3 4,0-2 4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20"/>
    </inkml:context>
    <inkml:brush xml:id="br0">
      <inkml:brushProperty name="width" value="0.03612" units="cm"/>
      <inkml:brushProperty name="height" value="0.03612" units="cm"/>
      <inkml:brushProperty name="color" value="#F2395B"/>
    </inkml:brush>
  </inkml:definitions>
  <inkml:trace contextRef="#ctx0" brushRef="#br0">8250 750 609,'-47'103'115,"6"6"-25,7 7-24,6 6-26,3 6-14,0 6-4,0 7-5,0 6-4,1 10-11,4 17-21,3 15-19,3 16-19,1-9-9,1-30 3,-1-32 1,1-30 3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21"/>
    </inkml:context>
    <inkml:brush xml:id="br0">
      <inkml:brushProperty name="width" value="0.03472" units="cm"/>
      <inkml:brushProperty name="height" value="0.03472" units="cm"/>
      <inkml:brushProperty name="color" value="#F2395B"/>
    </inkml:brush>
  </inkml:definitions>
  <inkml:trace contextRef="#ctx0" brushRef="#br0">11500 5200 633,'-116'50'5,"19"0"11,19 0 10,19 0 11,7 3 6,-3 6 2,-3 7 2,-2 6 3,-3 6-6,1 6-13,-1 7-13,1 6-13,-1 3-12,1 0-10,-1 0-9,1 0-10,4-8-3,9-16 4,10-15 2,10-15 4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21"/>
    </inkml:context>
    <inkml:brush xml:id="br0">
      <inkml:brushProperty name="width" value="0.03755" units="cm"/>
      <inkml:brushProperty name="height" value="0.03755" units="cm"/>
      <inkml:brushProperty name="color" value="#F2395B"/>
    </inkml:brush>
  </inkml:definitions>
  <inkml:trace contextRef="#ctx0" brushRef="#br0">6700 6000 585,'-19'-38'6,"13"26"17,12 24 18,13 26 16,4 21 5,-3 19-9,-3 19-10,-2 19-9,-5 10-7,-2 4-4,-3 3-5,-3 3-4,-1-2-5,4-6-5,3-6-4,3-6-5,-1-9-7,-2-8-12,-3-10-10,-3-9-11,-2-12-5,0-11-1,0-14-2,0-11 0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21"/>
    </inkml:context>
    <inkml:brush xml:id="br0">
      <inkml:brushProperty name="width" value="0.03137" units="cm"/>
      <inkml:brushProperty name="height" value="0.03137" units="cm"/>
      <inkml:brushProperty name="color" value="#F2395B"/>
    </inkml:brush>
  </inkml:definitions>
  <inkml:trace contextRef="#ctx0" brushRef="#br0">6900 7200 701,'117'-90'40,"-16"23"0,-15 22-3,-15 22 0,-4 10-2,9 1-4,10-1-2,10 1-4,0 1-7,-5 3-12,-7 3-12,-5 4-12,-8 1-7,-5 0-2,-7 0-1,-5 0-2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21"/>
    </inkml:context>
    <inkml:brush xml:id="br0">
      <inkml:brushProperty name="width" value="0.04328" units="cm"/>
      <inkml:brushProperty name="height" value="0.04328" units="cm"/>
      <inkml:brushProperty name="color" value="#F2395B"/>
    </inkml:brush>
  </inkml:definitions>
  <inkml:trace contextRef="#ctx0" brushRef="#br0">8300 5500 508,'-22'-49'11,"6"54"21,7 53 22,6 53 22,3 29 3,0 7-14,0 6-14,0 7-15,0 15-9,0 25-5,0 25-3,0 25-5,0 46-8,0 70-14,0 68-14,0 70-13,0-22-3,0-108 7,0-110 6,0-109 6,1-54-5,4 4-16,3 3-17,3 3-16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34"/>
    </inkml:context>
    <inkml:brush xml:id="br0">
      <inkml:brushProperty name="width" value="0.04377" units="cm"/>
      <inkml:brushProperty name="height" value="0.04377" units="cm"/>
      <inkml:brushProperty name="color" value="#F2395B"/>
    </inkml:brush>
  </inkml:definitions>
  <inkml:trace contextRef="#ctx0" brushRef="#br0">65850 31000 502,'-2'50'156,"-3"0"-39,-3 0-39,-2 0-40,-1 0-20,3 0-3,3 0-2,4 0-3,-1 0-1,-3 0-3,-3 0-1,-2 0-3,-1-2 0,3-3-1,3-3 0,4-2-1,-1 2 0,-3 9 0,-3 10 1,-2 10 0,-1-1 1,3-9 0,3-10 1,4-8 0,1-4 0,0 3 0,0 3-1,0 4 0,-2-1 0,-3-3 0,-3-3-2,-2-2 1,-3-3-2,1 1 0,-1-1 0,1 1 0,1-1-1,3 1 1,3-1-2,4 1 1,-1 1-2,-3 3 0,-3 3-1,-2 4-1,-1-15-14,3-31-28,3-31-26,4-31-28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35"/>
    </inkml:context>
    <inkml:brush xml:id="br0">
      <inkml:brushProperty name="width" value="0.04997" units="cm"/>
      <inkml:brushProperty name="height" value="0.04997" units="cm"/>
      <inkml:brushProperty name="color" value="#F2395B"/>
    </inkml:brush>
  </inkml:definitions>
  <inkml:trace contextRef="#ctx0" brushRef="#br0">65650 31000 440,'0'-47'5,"0"6"3,0 7 3,0 6 3,4 4 2,10 4 0,10 3 1,9 3-1,6 3 0,3 3-1,3 3-2,4 4 0,2 1-2,4 0 1,3 0-2,3 0 1,-1-2-1,-2-3 1,-3-3-1,-3-2 1,-2-1 0,0 3 0,0 3-2,0 4 1,-2 4-1,-3 6-1,-3 7-1,-2 6-1,-8 4-1,-8 4-1,-10 3-1,-9 3 0,-5 4-1,0 7 0,0 6 1,0 7 0,-7 2 0,-11 1-1,-14-1 0,-11 1-2,-11 1-1,-5 3-1,-7 3-3,-5 4-1,-4-4-2,0-9 0,0-10 0,0-8-2,3-8 2,6-2 0,7-3 2,6-3 1,4-6 1,4-5 1,3-7 0,3-5 0,12-6 3,22-3 5,22-3 5,23-2 5,11-5 1,4-2-1,3-3-3,3-3-3,3-1 0,3 4 0,3 3-1,4 3 1,-1 3 1,-3 3 0,-3 3 0,-2 4 0,-3 1 1,1 0-2,-1 0-1,1 0-1,-4 1-1,-6 4 0,-6 3-1,-6 3 0,-6 6 0,-2 9-2,-3 10 0,-3 10-1,-4 2 0,-3-3-1,-3-3 1,-2-2 0,-8-3-1,-8 1 1,-10-1-1,-9 1 0,-7 1 0,-3 3 1,-3 3 0,-2 4 0,-6 1 1,-6 0 1,-6 0 0,-6 0 1,-6 1-1,-2 4 1,-3 3-1,-3 3 1,-2-1-1,0-2-1,0-3 1,0-3-2,0-2 0,0 0 0,0 0-1,0 0-1,1-2 0,4-3 0,3-3-1,3-2 1,4-5-1,7-2 1,6-3 1,7-3-1,2-2 1,1 0-1,-1 0 0,1 0 1,5-13-18,14-24-33,11-26-34,14-24-32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26"/>
    </inkml:context>
    <inkml:brush xml:id="br0">
      <inkml:brushProperty name="width" value="0.04597" units="cm"/>
      <inkml:brushProperty name="height" value="0.04597" units="cm"/>
      <inkml:brushProperty name="color" value="#F2395B"/>
    </inkml:brush>
  </inkml:definitions>
  <inkml:trace contextRef="#ctx0" brushRef="#br0">100700 20550 478,'70'3'176,"-9"6"-39,-10 7-40,-8 6-39,-9 4-27,-6 4-13,-6 3-13,-6 3-14,-4 1-14,1 1-14,-1-1-13,1 1-15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38"/>
    </inkml:context>
    <inkml:brush xml:id="br0">
      <inkml:brushProperty name="width" value="0.04485" units="cm"/>
      <inkml:brushProperty name="height" value="0.04485" units="cm"/>
      <inkml:brushProperty name="color" value="#F2395B"/>
    </inkml:brush>
  </inkml:definitions>
  <inkml:trace contextRef="#ctx0" brushRef="#br0">72850 30800 490,'-2'117'131,"-3"-16"-29,-3-15-29,-2-15-29,-1-11-16,3-2-3,3-3-5,4-3-3,-1 4-3,-3 13-1,-3 12-2,-2 13-1,-5 2-2,-2-5-2,-3-7-2,-3-5-2,1-8-1,6-5 0,7-7-2,6-5 1,3-6-5,0-3-8,0-3-9,0-2-9,1-14-11,4-21-16,3-22-16,3-22-16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38"/>
    </inkml:context>
    <inkml:brush xml:id="br0">
      <inkml:brushProperty name="width" value="0.05046" units="cm"/>
      <inkml:brushProperty name="height" value="0.05046" units="cm"/>
      <inkml:brushProperty name="color" value="#F2395B"/>
    </inkml:brush>
  </inkml:definitions>
  <inkml:trace contextRef="#ctx0" brushRef="#br0">72800 30350 435,'3'-44'6,"6"13"9,7 12 11,6 13 10,9 4 2,13-3-5,12-3-5,13-2-6,6-1-3,0 3 0,0 3-2,0 4 0,-2 1-2,-3 0-1,-3 0-3,-2 0-1,-8 3-2,-8 6 0,-10 7-1,-9 6-1,-7 7 1,-3 10-1,-3 10 0,-2 9 0,-11 7 0,-15 7-2,-15 6-2,-16 7-1,-12 0-2,-5-2-2,-7-3-1,-5-3-2,-3-6-2,4-5 1,3-7-1,3-5-1,3-8 1,3-5 0,3-7 1,4-5 0,21-11 2,41-11 5,40-14 3,42-11 3,19-9 3,1-3-1,-1-3 0,1-2 0,-7 2 1,-12 9-1,-13 10-1,-12 10 1,-9 7 0,-2 6 0,-3 7 2,-3 6-1,-7 9 2,-9 13 1,-10 12 1,-8 13 1,-9 2 0,-6-5-2,-6-7-2,-6-5-3,-9-6 0,-8-3 0,-10-3 0,-9-2 0,-9 0-1,-5 7 0,-7 6-2,-5 7 0,-8 2-2,-5 1-1,-7-1-2,-5 1-2,-1-1 0,6 1 0,7-1 1,6 1 0,4-4 1,4-6 1,3-6 1,3-6 1,3-6 1,3-2-1,3-3 0,4-3 0,4-10-11,6-16-21,7-15-20,6-15-22,9-9-7,13 1 2,12-1 3,13 1 4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43"/>
    </inkml:context>
    <inkml:brush xml:id="br0">
      <inkml:brushProperty name="width" value="0.05023" units="cm"/>
      <inkml:brushProperty name="height" value="0.05023" units="cm"/>
      <inkml:brushProperty name="color" value="#00BFF3"/>
    </inkml:brush>
  </inkml:definitions>
  <inkml:trace contextRef="#ctx0" brushRef="#br0">63500 29750 437,'70'3'149,"-9"6"-31,-10 7-29,-8 6-30,-6 6-19,1 6-6,-1 7-6,1 6-8,-3 1-5,-2-3-7,-3-3-5,-3-2-7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43"/>
    </inkml:context>
    <inkml:brush xml:id="br0">
      <inkml:brushProperty name="width" value="0.04757" units="cm"/>
      <inkml:brushProperty name="height" value="0.04757" units="cm"/>
      <inkml:brushProperty name="color" value="#00BFF3"/>
    </inkml:brush>
  </inkml:definitions>
  <inkml:trace contextRef="#ctx0" brushRef="#br0">63150 30700 462,'25'-19'126,"0"13"-19,0 12-20,0 13-19,-2 7-15,-3 4-10,-3 3-11,-2 3-10,0-5-25,7-12-38,6-13-38,7-12-39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44"/>
    </inkml:context>
    <inkml:brush xml:id="br0">
      <inkml:brushProperty name="width" value="0.04797" units="cm"/>
      <inkml:brushProperty name="height" value="0.04797" units="cm"/>
      <inkml:brushProperty name="color" value="#00BFF3"/>
    </inkml:brush>
  </inkml:definitions>
  <inkml:trace contextRef="#ctx0" brushRef="#br0">63000 30600 458,'46'68'157,"-5"-11"-35,-7-14-35,-5-11-34,0-4-19,10 6-2,10 7-2,9 6-3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47"/>
    </inkml:context>
    <inkml:brush xml:id="br0">
      <inkml:brushProperty name="width" value="0.04702" units="cm"/>
      <inkml:brushProperty name="height" value="0.04702" units="cm"/>
      <inkml:brushProperty name="color" value="#00BFF3"/>
    </inkml:brush>
  </inkml:definitions>
  <inkml:trace contextRef="#ctx0" brushRef="#br0">61100 28100 467,'-44'-18'64,"13"17"-9,12 15-6,13 16-8,6 7-6,0 1-4,0-1-3,0 1-5,-2 4-1,-3 9-1,-3 10 1,-2 10 0,-3 4-2,1 0-2,-1 0-1,1 0-3,-1 0-2,1 0-3,-1 0-1,1 0-2,-1 0-2,1 0 0,-1 0-1,1 0 0,-1 1-1,1 4-5,-1 3-3,1 3-4,-1-1-4,1-2-4,-1-3-3,1-3-5,4-18-7,9-31-15,10-31-13,10-31-13,2-15-1,-3 4 12,-3 3 11,-2 3 12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48"/>
    </inkml:context>
    <inkml:brush xml:id="br0">
      <inkml:brushProperty name="width" value="0.04631" units="cm"/>
      <inkml:brushProperty name="height" value="0.04631" units="cm"/>
      <inkml:brushProperty name="color" value="#00BFF3"/>
    </inkml:brush>
  </inkml:definitions>
  <inkml:trace contextRef="#ctx0" brushRef="#br0">60950 29400 475,'50'-24'107,"0"4"-19,0 3-21,0 3-19,1 3-12,4 3-4,3 3-3,3 4-4,1-1-3,1-3-4,-1-3-4,1-2-3,-3-1-2,-2 3-2,-3 3-1,-3 4-2,-4 1-2,-3 0-7,-3 0-5,-2 0-5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48"/>
    </inkml:context>
    <inkml:brush xml:id="br0">
      <inkml:brushProperty name="width" value="0.05892" units="cm"/>
      <inkml:brushProperty name="height" value="0.05892" units="cm"/>
      <inkml:brushProperty name="color" value="#00BFF3"/>
    </inkml:brush>
  </inkml:definitions>
  <inkml:trace contextRef="#ctx0" brushRef="#br0">62450 27750 373,'0'-80'43,"0"41"9,0 40 6,0 42 8,-2 21 0,-3 3-10,-3 3-8,-2 4-9,-3 2-6,1 4-4,-1 3-4,1 3-4,-3 3-3,-2 3-2,-3 3-4,-3 4-3,-2 5-1,0 10 0,0 10-1,0 9 1,0 10-3,0 14-6,0 11-6,0 14-5,3 8-7,6 7-9,7 6-10,6 7-8,4-7-6,4-19 0,3-18-2,3-19 0,1-22 1,1-25 0,-1-25 2,1-25 1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50"/>
    </inkml:context>
    <inkml:brush xml:id="br0">
      <inkml:brushProperty name="width" value="0.04662" units="cm"/>
      <inkml:brushProperty name="height" value="0.04662" units="cm"/>
      <inkml:brushProperty name="color" value="#00BFF3"/>
    </inkml:brush>
  </inkml:definitions>
  <inkml:trace contextRef="#ctx0" brushRef="#br0">56050 32800 471,'1'-57'94,"4"39"-17,3 36-16,3 39-16,1 21-10,1 6-2,-1 7-4,1 6-4,-1 4-1,1 4-3,-1 3-2,1 3-2,-4 3-2,-6 3-3,-6 3-2,-6 4-2,-4-4-4,1-9-6,-1-10-4,1-8-5,-1-11-3,1-8 0,-1-10-2,1-9 0,1-16-11,3-22-19,3-22-21,4-21-19,-1-10-2,-3 3 17,-3 3 17,-2 4 17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50"/>
    </inkml:context>
    <inkml:brush xml:id="br0">
      <inkml:brushProperty name="width" value="0.03667" units="cm"/>
      <inkml:brushProperty name="height" value="0.03667" units="cm"/>
      <inkml:brushProperty name="color" value="#00BFF3"/>
    </inkml:brush>
  </inkml:definitions>
  <inkml:trace contextRef="#ctx0" brushRef="#br0">56000 34000 599,'70'-68'7,"-9"17"12,-10 15 13,-8 16 13,-4 9 5,3 3-3,3 3-4,4 4-2,4-1-5,6-3-8,7-3-6,6-2-8,1-1-5,-3 3-3,-3 3-5,-2 4-2,-6 1-12,-6 0-18,-6 0-19,-6 0-19,-9-5-5,-8-9 9,-10-10 7,-9-8 9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26"/>
    </inkml:context>
    <inkml:brush xml:id="br0">
      <inkml:brushProperty name="width" value="0.05173" units="cm"/>
      <inkml:brushProperty name="height" value="0.05173" units="cm"/>
      <inkml:brushProperty name="color" value="#F2395B"/>
    </inkml:brush>
  </inkml:definitions>
  <inkml:trace contextRef="#ctx0" brushRef="#br0">100500 21150 425,'26'25'195,"4"0"-45,3 0-45,3 0-45,-1 3-28,-2 6-11,-3 7-10,-3 6-10,-1 1-12,4-3-10,3-3-11,3-2-10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50"/>
    </inkml:context>
    <inkml:brush xml:id="br0">
      <inkml:brushProperty name="width" value="0.0601" units="cm"/>
      <inkml:brushProperty name="height" value="0.0601" units="cm"/>
      <inkml:brushProperty name="color" value="#00BFF3"/>
    </inkml:brush>
  </inkml:definitions>
  <inkml:trace contextRef="#ctx0" brushRef="#br0">57250 32350 366,'0'-54'21,"0"45"20,0 43 20,0 45 20,0 21 2,0 0-13,0 0-13,0 0-15,0 4-9,0 10-2,0 10-4,0 9-2,-2 7-5,-3 7-3,-3 6-5,-2 7-4,-1 2-4,3 1-4,3-1-3,4 1-5,1 7-6,0 16-8,0 15-9,0 17-8,0 8-6,0 4-6,0 3-5,0 3-6,1-24 0,4-49 2,3-51 3,3-49 3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51"/>
    </inkml:context>
    <inkml:brush xml:id="br0">
      <inkml:brushProperty name="width" value="0.05628" units="cm"/>
      <inkml:brushProperty name="height" value="0.05628" units="cm"/>
      <inkml:brushProperty name="color" value="#00BFF3"/>
    </inkml:brush>
  </inkml:definitions>
  <inkml:trace contextRef="#ctx0" brushRef="#br0">59450 33150 390,'4'-44'2,"10"13"25,10 12 28,9 13 26,7 9 9,7 6-9,6 7-9,7 6-9,0 4-11,-2 4-11,-3 3-12,-3 3-12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51"/>
    </inkml:context>
    <inkml:brush xml:id="br0">
      <inkml:brushProperty name="width" value="0.06318" units="cm"/>
      <inkml:brushProperty name="height" value="0.06318" units="cm"/>
      <inkml:brushProperty name="color" value="#00BFF3"/>
    </inkml:brush>
  </inkml:definitions>
  <inkml:trace contextRef="#ctx0" brushRef="#br0">59450 34050 348,'73'45'190,"-3"-9"-41,-3-10-41,-2-8-40,-5-4-24,-2 3-7,-3 3-6,-3 4-7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53"/>
    </inkml:context>
    <inkml:brush xml:id="br0">
      <inkml:brushProperty name="width" value="0.04024" units="cm"/>
      <inkml:brushProperty name="height" value="0.04024" units="cm"/>
      <inkml:brushProperty name="color" value="#00BFF3"/>
    </inkml:brush>
  </inkml:definitions>
  <inkml:trace contextRef="#ctx0" brushRef="#br0">80000 30100 546,'114'25'173,"-22"0"-43,-22 0-42,-21 0-43,-23-5-28,-21-9-17,-22-10-14,-22-8-16,-2-8 1,19-2 18,19-3 18,19-3 18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54"/>
    </inkml:context>
    <inkml:brush xml:id="br0">
      <inkml:brushProperty name="width" value="0.04633" units="cm"/>
      <inkml:brushProperty name="height" value="0.04633" units="cm"/>
      <inkml:brushProperty name="color" value="#00BFF3"/>
    </inkml:brush>
  </inkml:definitions>
  <inkml:trace contextRef="#ctx0" brushRef="#br0">80700 31350 474,'48'-22'157,"-3"6"-36,-3 7-36,-2 6-36,-15 4-26,-25 4-19,-25 3-19,-25 3-18,-11-1-5,3-2 7,3-3 9,4-3 8,2-2 6,4 0 7,3 0 5,3 0 6,12-2 7,22-3 9,22-3 7,23-2 9,8-1-1,-3 3-8,-3 3-10,-2 4-8,-12 4-11,-19 6-10,-18 7-13,-19 6-10,-10-1-4,1-5 5,-1-7 5,1-5 6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55"/>
    </inkml:context>
    <inkml:brush xml:id="br0">
      <inkml:brushProperty name="width" value="0.0595" units="cm"/>
      <inkml:brushProperty name="height" value="0.0595" units="cm"/>
      <inkml:brushProperty name="color" value="#00BFF3"/>
    </inkml:brush>
  </inkml:definitions>
  <inkml:trace contextRef="#ctx0" brushRef="#br0">82600 29100 369,'21'50'184,"-5"0"-42,-7 0-42,-5 0-42,-4 4-24,0 10-4,0 10-4,0 9-4,0 6-6,0 3-4,0 3-6,0 4-6,-2 4-4,-3 6-5,-3 7-5,-2 6-4,-3-2-3,1-9-1,-1-10-1,1-8-1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55"/>
    </inkml:context>
    <inkml:brush xml:id="br0">
      <inkml:brushProperty name="width" value="0.04155" units="cm"/>
      <inkml:brushProperty name="height" value="0.04155" units="cm"/>
      <inkml:brushProperty name="color" value="#00BFF3"/>
    </inkml:brush>
  </inkml:definitions>
  <inkml:trace contextRef="#ctx0" brushRef="#br0">82750 29950 529,'71'-2'168,"-5"-3"-43,-7-3-44,-5-2-42,-6-1-23,-3 3-2,-3 3-1,-2 4-2,-3 1-7,1 0-14,-1 0-11,1 0-14,-3-4-12,-2-5-12,-3-7-13,-3-5-12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55"/>
    </inkml:context>
    <inkml:brush xml:id="br0">
      <inkml:brushProperty name="width" value="0.06584" units="cm"/>
      <inkml:brushProperty name="height" value="0.06584" units="cm"/>
      <inkml:brushProperty name="color" value="#00BFF3"/>
    </inkml:brush>
  </inkml:definitions>
  <inkml:trace contextRef="#ctx0" brushRef="#br0">83750 28750 334,'0'-85'21,"0"32"23,0 31 25,0 32 22,0 19 5,0 10-17,0 10-15,0 9-16,0 6-12,0 3-5,0 3-7,0 4-5,-2 7-5,-3 13-3,-3 12-2,-2 13-2,-1 16-5,3 23-5,3 22-6,4 22-6,1 12-9,0 3-11,0 3-11,0 4-11,0-15-4,0-31 4,0-31 5,0-31 4,0-21 1,0-9 0,0-10-2,0-8 1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56"/>
    </inkml:context>
    <inkml:brush xml:id="br0">
      <inkml:brushProperty name="width" value="0.0426" units="cm"/>
      <inkml:brushProperty name="height" value="0.0426" units="cm"/>
      <inkml:brushProperty name="color" value="#00BFF3"/>
    </inkml:brush>
  </inkml:definitions>
  <inkml:trace contextRef="#ctx0" brushRef="#br0">80350 30150 516,'1'-47'40,"4"6"6,3 7 6,3 6 5,4 6-1,7 6-6,6 7-7,7 6-7,2 3-5,1 0-5,-1 0-5,1 0-3,-10 3-11,-19 6-13,-18 7-15,-19 6-15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56"/>
    </inkml:context>
    <inkml:brush xml:id="br0">
      <inkml:brushProperty name="width" value="0.03679" units="cm"/>
      <inkml:brushProperty name="height" value="0.03679" units="cm"/>
      <inkml:brushProperty name="color" value="#00BFF3"/>
    </inkml:brush>
  </inkml:definitions>
  <inkml:trace contextRef="#ctx0" brushRef="#br0">80400 31550 597,'6'-91'101,"13"19"-20,12 19-20,13 19-18,2 15-11,-5 13-2,-7 12-2,-5 13-2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33"/>
    </inkml:context>
    <inkml:brush xml:id="br0">
      <inkml:brushProperty name="width" value="0.0367" units="cm"/>
      <inkml:brushProperty name="height" value="0.0367" units="cm"/>
      <inkml:brushProperty name="color" value="#F2395B"/>
    </inkml:brush>
  </inkml:definitions>
  <inkml:trace contextRef="#ctx0" brushRef="#br0">32050 34350 599,'-49'6'29,"4"13"10,3 12 11,3 13 11,1 10-1,1 10-10,-1 10-12,1 9-10,-1 6-9,1 3-5,-1 3-5,1 4-6,4-4-6,9-9-11,10-10-9,10-8-10,5-18-10,4-25-10,3-25-11,3-25-10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57"/>
    </inkml:context>
    <inkml:brush xml:id="br0">
      <inkml:brushProperty name="width" value="0.03327" units="cm"/>
      <inkml:brushProperty name="height" value="0.03327" units="cm"/>
      <inkml:brushProperty name="color" value="#00BFF3"/>
    </inkml:brush>
  </inkml:definitions>
  <inkml:trace contextRef="#ctx0" brushRef="#br0">80250 30050 661,'68'3'161,"-11"6"-51,-14 7-50,-11 6-53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58"/>
    </inkml:context>
    <inkml:brush xml:id="br0">
      <inkml:brushProperty name="width" value="0.04901" units="cm"/>
      <inkml:brushProperty name="height" value="0.04901" units="cm"/>
      <inkml:brushProperty name="color" value="#00BFF3"/>
    </inkml:brush>
  </inkml:definitions>
  <inkml:trace contextRef="#ctx0" brushRef="#br0">76250 33300 448,'70'0'131,"-9"0"-28,-10 0-28,-8 0-29,-6 1-15,1 4-4,-1 3-3,1 3-5,-15-2-9,-28-6-17,-28-6-17,-27-6-17,-9-6-4,13-2 10,12-3 8,13-3 9,7-2 9,4 0 11,3 0 10,3 0 10,7 3 6,14 6 4,11 7 3,14 6 4,8 4-3,7 4-6,6 3-6,7 3-7,-7 7-7,-19 14-6,-18 11-5,-19 14-8,-13 0-2,-6-8-3,-6-10 0,-6-9-1,-7-12-1,-6-11-1,-6-14 1,-6-11-1,4-9 2,16-3 4,15-3 3,17-2 3,13-1-4,13 3-14,12 3-12,13 4-14,2 4-2,-5 6 9,-7 7 8,-5 6 8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58"/>
    </inkml:context>
    <inkml:brush xml:id="br0">
      <inkml:brushProperty name="width" value="0.04714" units="cm"/>
      <inkml:brushProperty name="height" value="0.04714" units="cm"/>
      <inkml:brushProperty name="color" value="#00BFF3"/>
    </inkml:brush>
  </inkml:definitions>
  <inkml:trace contextRef="#ctx0" brushRef="#br0">76250 34250 466,'-61'0'4,"28"0"28,28 0 29,29 0 28,13 0 7,1 0-15,-1 0-17,1 0-14,-12 3-25,-21 6-31,-22 7-33,-22 6-31,-8-2-8,6-9 16,7-10 17,6-8 16,4-8 14,4-2 11,3-3 11,3-3 10,6 2 10,9 10 7,10 10 7,10 9 7,5 2-1,4-2-7,3-3-9,3-3-8,1-1-4,1 4-2,-1 3-2,1 3-1,-3 4-20,-2 7-37,-3 6-36,-3 7-37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59"/>
    </inkml:context>
    <inkml:brush xml:id="br0">
      <inkml:brushProperty name="width" value="0.05933" units="cm"/>
      <inkml:brushProperty name="height" value="0.05933" units="cm"/>
      <inkml:brushProperty name="color" value="#00BFF3"/>
    </inkml:brush>
  </inkml:definitions>
  <inkml:trace contextRef="#ctx0" brushRef="#br0">77850 33450 370,'-25'75'161,"0"0"-36,0 0-35,0 0-36,0 0-18,0 0-3,0 0-2,0 0-2,1 0-5,4 0-4,3 0-6,3 0-5,1 1-6,1 4-4,-1 3-5,1 3-5,1 1-2,3 1 2,3-1 1,4 1 1,-1-6-6,-3-8-16,-3-10-14,-2-9-15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59"/>
    </inkml:context>
    <inkml:brush xml:id="br0">
      <inkml:brushProperty name="width" value="0.0422" units="cm"/>
      <inkml:brushProperty name="height" value="0.0422" units="cm"/>
      <inkml:brushProperty name="color" value="#00BFF3"/>
    </inkml:brush>
  </inkml:definitions>
  <inkml:trace contextRef="#ctx0" brushRef="#br0">77650 34500 521,'3'-68'47,"6"17"-8,7 15-6,6 16-7,4 9-1,4 3 5,3 3 6,3 4 5,3 1-1,3 0-4,3 0-6,4 0-6,1 0-3,0 0-4,0 0-2,0 0-4,0 0-4,0 0-7,0 0-5,0 0-6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6:59"/>
    </inkml:context>
    <inkml:brush xml:id="br0">
      <inkml:brushProperty name="width" value="0.06329" units="cm"/>
      <inkml:brushProperty name="height" value="0.06329" units="cm"/>
      <inkml:brushProperty name="color" value="#00BFF3"/>
    </inkml:brush>
  </inkml:definitions>
  <inkml:trace contextRef="#ctx0" brushRef="#br0">78750 33200 347,'0'-63'11,"0"26"24,0 24 22,0 26 23,-2 19 5,-3 17-13,-3 15-12,-2 16-13,-3 9-9,1 3-4,-1 3-6,1 4-4,-1 1-4,1 0-2,-1 0-3,1 0-3,-1 9-2,1 19-5,-1 19-4,1 19-3,-4 21-8,-6 26-10,-6 24-10,-6 26-10,-2 8-8,3-5-4,3-7-4,4-5-4,2-29-1,4-50 0,3-50 1,3-50 1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7:00"/>
    </inkml:context>
    <inkml:brush xml:id="br0">
      <inkml:brushProperty name="width" value="0.04261" units="cm"/>
      <inkml:brushProperty name="height" value="0.04261" units="cm"/>
      <inkml:brushProperty name="color" value="#00BFF3"/>
    </inkml:brush>
  </inkml:definitions>
  <inkml:trace contextRef="#ctx0" brushRef="#br0">76100 34250 516,'70'23'193,"-9"-3"-50,-10-3-50,-8-2-50,-15-1-31,-19 3-15,-18 3-13,-19 4-15,-10-3-3,1-5 4,-1-7 5,1-5 6,1-8 4,3-5 6,3-7 5,4-5 6,11-4 5,23 0 3,22 0 5,22 0 4,7 3-7,-6 6-18,-6 7-19,-6 6-17,-6 3-12,-2 0-1,-3 0-4,-3 0-2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7:00"/>
    </inkml:context>
    <inkml:brush xml:id="br0">
      <inkml:brushProperty name="width" value="0.04335" units="cm"/>
      <inkml:brushProperty name="height" value="0.04335" units="cm"/>
      <inkml:brushProperty name="color" value="#00BFF3"/>
    </inkml:brush>
  </inkml:definitions>
  <inkml:trace contextRef="#ctx0" brushRef="#br0">77600 33600 507,'0'140'178,"0"-18"-44,0-19-42,0-18-43,-4-6-27,-5 10-8,-7 10-10,-5 9-10,-3-2-10,4-12-12,3-13-12,3-12-11,1-10-8,1-6-4,-1-6-3,1-6-5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7:17"/>
    </inkml:context>
    <inkml:brush xml:id="br0">
      <inkml:brushProperty name="width" value="0.04124" units="cm"/>
      <inkml:brushProperty name="height" value="0.04124" units="cm"/>
      <inkml:brushProperty name="color" value="#00BFF3"/>
    </inkml:brush>
  </inkml:definitions>
  <inkml:trace contextRef="#ctx0" brushRef="#br0">69300 26800 533,'48'-46'160,"-3"10"-39,-3 10-40,-2 9-39,-3 6-22,1 3-2,-1 3-4,1 4-3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7:17"/>
    </inkml:context>
    <inkml:brush xml:id="br0">
      <inkml:brushProperty name="width" value="0.06171" units="cm"/>
      <inkml:brushProperty name="height" value="0.06171" units="cm"/>
      <inkml:brushProperty name="color" value="#00BFF3"/>
    </inkml:brush>
  </inkml:definitions>
  <inkml:trace contextRef="#ctx0" brushRef="#br0">69450 25650 356,'-22'-40'55,"6"23"10,7 22 10,6 22 10,1 13-2,-3 7-14,-3 6-15,-2 7-15,-1 2-9,3 1-5,3-1-6,4 1-4,1 1-5,0 3-1,0 3-3,0 4-2,0 2-3,0 4-4,0 3-3,0 3-4,-4 4-3,-5 7-3,-7 6-5,-5 7-3,-3-1-2,4-6 3,3-6 2,3-6 3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33"/>
    </inkml:context>
    <inkml:brush xml:id="br0">
      <inkml:brushProperty name="width" value="0.03844" units="cm"/>
      <inkml:brushProperty name="height" value="0.03844" units="cm"/>
      <inkml:brushProperty name="color" value="#F2395B"/>
    </inkml:brush>
  </inkml:definitions>
  <inkml:trace contextRef="#ctx0" brushRef="#br0">31850 34350 572,'26'-43'57,"4"17"-2,3 15-1,3 16-1,-2 12-5,-6 9-7,-6 10-7,-6 10-7,-4 7-6,1 6-6,-1 7-4,1 6-5,-1 10-3,1 17-1,-1 15-2,1 16 0,-3 1-2,-2-12 1,-3-13 0,-3-12 0,4-37-2,13-58-4,12-60-4,13-59-3,6-24 0,0 13 3,0 12 5,0 13 3,-2 10 1,-3 10 2,-3 10-1,-2 9 1,-5 9-2,-2 9-5,-3 10-4,-3 10-5,-4 11-8,-3 17-12,-3 15-11,-2 16-11,-8 5-2,-8-2 8,-10-3 8,-9-3 8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7:17"/>
    </inkml:context>
    <inkml:brush xml:id="br0">
      <inkml:brushProperty name="width" value="0.04985" units="cm"/>
      <inkml:brushProperty name="height" value="0.04985" units="cm"/>
      <inkml:brushProperty name="color" value="#00BFF3"/>
    </inkml:brush>
  </inkml:definitions>
  <inkml:trace contextRef="#ctx0" brushRef="#br0">69150 27300 441,'1'-69'-8,"4"13"2,3 12 2,3 13 2,1 7 6,1 4 9,-1 3 9,1 3 10,1-1 4,3-2 1,3-3 0,4-3 1,4-1-2,6 4-1,7 3-3,6 3-2,3 3-1,0 3-1,0 3-1,0 4-1,3-1-2,6-3-2,7-3-2,6-2-3,3-1-3,0 3-4,0 3-3,0 4-5,-2-1-3,-3-3-6,-3-3-6,-2-2-5,-6-1-3,-6 3-3,-6 3-1,-6 4-2,-9-4-9,-8-9-17,-10-10-16,-9-8-18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7:18"/>
    </inkml:context>
    <inkml:brush xml:id="br0">
      <inkml:brushProperty name="width" value="0.0587" units="cm"/>
      <inkml:brushProperty name="height" value="0.0587" units="cm"/>
      <inkml:brushProperty name="color" value="#00BFF3"/>
    </inkml:brush>
  </inkml:definitions>
  <inkml:trace contextRef="#ctx0" brushRef="#br0">70800 25150 374,'0'-52'1,"0"-3"2,0-3 1,0-2 2,0 8 11,0 22 19,0 22 20,0 23 20,0 16 3,0 13-12,0 12-14,0 13-12,-2 9-9,-3 6-4,-3 7-4,-2 6-4,-3 4-3,1 4-1,-1 3-2,1 3-1,-3 4-3,-2 7-2,-3 6-4,-3 7-3,-1 13-6,4 22-6,3 22-7,3 23-6,-1 13-3,-2 6 2,-3 7 1,-3 6 3,1-22 2,6-50 3,7-50 3,6-50 3,1-24-10,-3 4-22,-3 3-22,-2 3-22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7:19"/>
    </inkml:context>
    <inkml:brush xml:id="br0">
      <inkml:brushProperty name="width" value="0.05369" units="cm"/>
      <inkml:brushProperty name="height" value="0.05369" units="cm"/>
      <inkml:brushProperty name="color" value="#00BFF3"/>
    </inkml:brush>
  </inkml:definitions>
  <inkml:trace contextRef="#ctx0" brushRef="#br0">69250 36450 409,'46'-43'86,"-5"17"-13,-7 15-15,-5 16-13,-8 10-9,-5 7-3,-7 6-4,-5 7-4,-3 7-2,4 9 0,3 10 1,3 10 0,-4 8-1,-8 10-3,-10 10-2,-9 9-3,-5 2-2,0-2-3,0-3-3,0-3-2,-4 10-4,-5 26-7,-7 24-4,-5 26-6,0 2-5,10-18-5,10-19-5,9-18-5,6-21-4,3-22-3,3-22-3,4-21-4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7:19"/>
    </inkml:context>
    <inkml:brush xml:id="br0">
      <inkml:brushProperty name="width" value="0.04411" units="cm"/>
      <inkml:brushProperty name="height" value="0.04411" units="cm"/>
      <inkml:brushProperty name="color" value="#00BFF3"/>
    </inkml:brush>
  </inkml:definitions>
  <inkml:trace contextRef="#ctx0" brushRef="#br0">69550 37550 498,'6'-44'81,"13"13"-7,12 12-8,13 13-7,9 4-7,6-3-7,7-3-8,6-2-8,4-1-7,4 3-4,3 3-7,3 4-5,-4 1-5,-8 0-3,-10 0-5,-9 0-3,-7-2-13,-3-3-21,-3-3-22,-2-2-21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7:19"/>
    </inkml:context>
    <inkml:brush xml:id="br0">
      <inkml:brushProperty name="width" value="0.06372" units="cm"/>
      <inkml:brushProperty name="height" value="0.06372" units="cm"/>
      <inkml:brushProperty name="color" value="#00BFF3"/>
    </inkml:brush>
  </inkml:definitions>
  <inkml:trace contextRef="#ctx0" brushRef="#br0">70900 36100 345,'-2'-46'5,"-3"10"10,-3 10 11,-2 9 10,-1 12 8,3 16 6,3 15 5,4 17 6,1 13-2,0 13-8,0 12-9,0 13-8,0 9-5,0 6-2,0 7-2,0 6-2,0 6-3,0 6-2,0 7-4,0 6-3,0 15-3,0 26-7,0 24-4,0 26-6,-2 13-1,-3 4 4,-3 3 2,-2 3 4,-1-8-10,3-19-25,3-18-24,4-19-25,1-27-8,0-34 8,0-35 7,0-33 8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7:26"/>
    </inkml:context>
    <inkml:brush xml:id="br0">
      <inkml:brushProperty name="width" value="0.05018" units="cm"/>
      <inkml:brushProperty name="height" value="0.05018" units="cm"/>
      <inkml:brushProperty name="color" value="#FED406"/>
    </inkml:brush>
  </inkml:definitions>
  <inkml:trace contextRef="#ctx0" brushRef="#br0">63850 29800 438,'26'-46'127,"4"10"-25,3 10-25,3 9-26,-2 12-16,-6 16-7,-6 15-5,-6 17-7,-6 7-5,-2 0-2,-3 0-3,-3 0-2,-9-7-4,-11-11-4,-14-14-5,-11-11-4,-4-12-2,6-9 1,7-10 1,6-8 0,6-6 2,6 1 1,7-1 3,6 1 3,6-1 2,6 1 3,7-1 4,6 1 3,6 5 5,6 14 3,7 11 4,6 14 4,-2 11 0,-9 14-4,-10 11-5,-8 14-5,-14 0-5,-15-8-6,-15-10-6,-16-9-7,-7-16-3,4-22 1,3-22-1,3-21 0,6-9 2,9 7 3,10 6 2,10 7 2,8 4 6,10 3 6,10 3 7,9 4 8,2 11 2,-2 23-1,-3 22-1,-3 22-2,-6 8-2,-5-2-2,-7-3-2,-5-3-2,-12-9-6,-16-11-7,-15-14-8,-15-11-9,-3-12-2,14-9 3,11-10 1,14-8 3,7-6 3,3 1 4,3-1 3,4 1 3,4 1 3,6 3 4,7 3 2,6 4 3,4 4 2,4 6 3,3 7 1,3 6 2,-1 9 0,-2 13-3,-3 12-3,-3 13-3,-12-4-18,-18-18-33,-19-19-35,-18-18-32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7:27"/>
    </inkml:context>
    <inkml:brush xml:id="br0">
      <inkml:brushProperty name="width" value="0.04828" units="cm"/>
      <inkml:brushProperty name="height" value="0.04828" units="cm"/>
      <inkml:brushProperty name="color" value="#FED406"/>
    </inkml:brush>
  </inkml:definitions>
  <inkml:trace contextRef="#ctx0" brushRef="#br0">59950 33100 455,'-27'-21'93,"-3"10"-21,-3 10-18,-2 9-20,-1-1-13,3-8-3,3-10-5,4-9-4,8-4-1,17 4 3,15 3 1,16 3 3,7 6 1,1 9-1,-1 10 1,1 10-1,-4 5-2,-6 4-3,-6 3-5,-6 3-4,-12-5-4,-15-12-4,-15-13-4,-16-12-4,-4-10 0,10-6 4,10-6 4,9-6 4,10-1 4,14 7 4,11 6 3,14 7 5,7 7 2,3 9 1,3 10 2,4 10 0,-3 5-1,-5 4-5,-7 3-5,-5 3-4,-11 1-3,-11 1-2,-14-1-2,-11 1 0,-12-7-3,-9-12-2,-10-13-2,-8-12-2,0-12 0,14-8 2,11-10 3,14-9 1,10-4 3,9 4 3,10 3 2,10 3 2,5 6 4,4 9 2,3 10 4,3 10 3,1 7 0,1 6-1,-1 7-1,1 6-2,-4 4-2,-6 4-4,-6 3-2,-6 3-3,-12-2-4,-15-6-3,-15-6-3,-16-6-4,-7-7-1,4-6 2,3-6 1,3-6 2,3-6 0,3-2 0,3-3 1,4-3 1,11-1-4,23 4-7,22 3-7,22 3-6,8 6-9,-2 9-11,-3 10-11,-3 10-11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7:38"/>
    </inkml:context>
    <inkml:brush xml:id="br0">
      <inkml:brushProperty name="width" value="0.04297" units="cm"/>
      <inkml:brushProperty name="height" value="0.04297" units="cm"/>
      <inkml:brushProperty name="color" value="#FED406"/>
    </inkml:brush>
  </inkml:definitions>
  <inkml:trace contextRef="#ctx0" brushRef="#br0">69000 28400 512,'-24'-25'52,"4"0"-6,3 0-7,3 0-7,6 1-4,9 4-1,10 3-2,10 3 0,5 4-3,4 7-3,3 6-2,3 7-3,-4 5-3,-8 7-2,-10 6-3,-9 7-2,-9 0-3,-5-2-2,-7-3-2,-5-3-2,-8-6-1,-5-5 0,-7-7-1,-5-5 0,0-11-1,10-11 2,10-14-1,9-11 1,10-6 0,14 4 3,11 3 0,14 3 2,7 4 3,3 7 3,3 6 3,4 7 4,-4 8 2,-9 14 1,-10 11 2,-8 14 0,-9 7-1,-6 3-4,-6 3-4,-6 4-3,-7-4-3,-6-9-3,-6-10-3,-6-8-3,-2-11-2,3-8-1,3-10-1,4-9-2,10-10 1,19-9 1,19-10 1,19-8 2,7 2 5,-3 16 9,-3 15 9,-2 17 9,-8 14 3,-8 17-4,-10 15-6,-9 16-4,-9 4-4,-5-6-3,-7-6-3,-5-6-4,-6-9-1,-3-8-2,-3-10 0,-2-9-1,-1-10-2,3-9-3,3-10-2,4-8-3,5-6 0,10 1 0,10-1 2,9 1 2,6 1 0,3 3 1,3 3 1,4 4 1,2 2 4,4 4 7,3 3 8,3 3 8,-2 10 3,-6 20 1,-6 18-1,-6 20 1,-6 5-4,-2-6-5,-3-6-7,-3-6-6,-7-7-3,-9-6-1,-10-6-1,-8-6-1,0-10-15,14-12-28,11-13-27,14-12-28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7:44"/>
    </inkml:context>
    <inkml:brush xml:id="br0">
      <inkml:brushProperty name="width" value="0.05125" units="cm"/>
      <inkml:brushProperty name="height" value="0.05125" units="cm"/>
      <inkml:brushProperty name="color" value="#00BFF3"/>
    </inkml:brush>
  </inkml:definitions>
  <inkml:trace contextRef="#ctx0" brushRef="#br0">70150 28450 429,'3'-46'46,"6"10"-7,7 10-7,6 9-9,4 4-1,4 1 4,3-1 3,3 1 5,-7 4-3,-15 9-8,-15 10-7,-16 10-9,-10 2-3,-3-3-1,-3-3-1,-2-2 0,6-8 1,20-8 4,18-10 4,20-9 4,8-2 1,1 6-3,-1 7-1,1 6-2,-7 7-2,-12 10-1,-13 10-2,-12 9-2,-10 1-1,-6-6-1,-6-6-1,-6-6-2,1-10 0,9-12-3,10-13-1,10-12-3,8-9 2,10-2 5,10-3 3,9-3 4,4 5 4,1 17 5,-1 15 5,1 16 4,-7 15-1,-12 16-5,-13 15-6,-12 17-6,-10 2-4,-6-9-3,-6-10-3,-6-8-3,-4-12-1,1-12-1,-1-13 0,1-12-1,2-10 0,7-6 2,6-6 2,7-6 0,5-4 2,7 1 0,6-1 2,7 1 0,8-3 2,14-2 2,11-3 3,14-3 2,2 5 3,-6 17 2,-6 15 3,-6 16 3,-7 13-1,-6 14-2,-6 11-3,-6 14-4,-7 3-1,-6-2-3,-6-3-2,-6-3-3,-9-9-2,-8-11-2,-10-14-2,-9-11-2,-2-12 0,6-9 1,7-10 1,6-8 1,6-8 1,6-2-2,7-3 0,6-3-2,10 1 3,17 6 3,15 7 5,16 6 4,2 10 4,-8 17 3,-10 15 3,-9 16 3,-10 10-1,-9 7-2,-10 6-4,-8 7-2,-11-4-4,-8-12-4,-10-13-4,-9-12-4,-2-13-2,6-12 0,7-13-2,6-12 0,9-7 1,13 1 1,12-1 1,13 1 2,7-1 2,4 1 1,3-1 1,3 1 1,3 4 2,3 9 1,3 10 2,4 10 2,-6 10 0,-11 13-3,-14 12-2,-11 13-2,-14 2-10,-11-5-19,-14-7-19,-11-5-18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7:59"/>
    </inkml:context>
    <inkml:brush xml:id="br0">
      <inkml:brushProperty name="width" value="0.04695" units="cm"/>
      <inkml:brushProperty name="height" value="0.04695" units="cm"/>
      <inkml:brushProperty name="color" value="#6ADCAB"/>
    </inkml:brush>
  </inkml:definitions>
  <inkml:trace contextRef="#ctx0" brushRef="#br0">80550 29800 468,'-22'-25'66,"6"0"-13,7 0-15,6 0-13,4 0-6,4 0 4,3 0 4,3 0 3,1 7 0,1 17-4,-1 15-4,1 16-4,-4 7-3,-6 1-3,-6-1-3,-6 1-3,-6-3-2,-2-2-1,-3-3-1,-3-3-2,-6-6 1,-5-5-1,-7-7 0,-5-5 0,2-9-1,13-9 1,12-10-2,13-8 0,10-4 2,10 3 3,10 3 4,9 4 3,1 8 2,-6 17 2,-6 15 0,-6 16 2,-7 7-2,-6 1-4,-6-1-4,-6 1-5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34"/>
    </inkml:context>
    <inkml:brush xml:id="br0">
      <inkml:brushProperty name="width" value="0.04688" units="cm"/>
      <inkml:brushProperty name="height" value="0.04688" units="cm"/>
      <inkml:brushProperty name="color" value="#F2395B"/>
    </inkml:brush>
  </inkml:definitions>
  <inkml:trace contextRef="#ctx0" brushRef="#br0">32600 35100 469,'46'18'4,"-5"-11"9,-7-14 8,-5-11 9,-3-7 3,4 0-3,3 0-4,3 0-2,-1 7-3,-2 17-3,-3 15-3,-3 16-2,-6 12-2,-5 9-2,-7 10-2,-5 10-1,-4 2 0,0-3 1,0-3 0,0-2 1,6-17-3,13-28-7,12-28-7,13-27-6,9-25-7,6-18-3,7-19-4,6-18-5,3-6 1,0 10 5,0 10 6,0 9 5,-8 12 5,-16 16 5,-15 15 3,-15 17 4,-12 16 11,-6 19 19,-6 19 19,-6 19 19,-4 9 3,1 0-13,-1 0-12,1 0-14,1 3-7,3 6-5,3 7-4,4 6-5,-1 3-2,-3 0-2,-3 0-1,-2 0 0,0-4-2,7-5-1,6-7-1,7-5-1,10-19-3,16-27-9,15-28-8,17-28-8,7-24-2,0-19 2,0-18 3,0-19 3,-4-7 3,-5 7 3,-7 6 2,-5 7 3,-8 7 2,-5 9 2,-7 10 0,-5 10 2,-9 8 1,-9 10 2,-10 10 0,-8 9 2,-11 9 0,-8 9-2,-10 10-1,-9 10-2,-4 8-1,4 10 0,3 10 1,3 9 1,3 7-7,3 7-11,3 6-12,4 7-13,2-3-3,4-8 5,3-10 4,3-9 5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8:00"/>
    </inkml:context>
    <inkml:brush xml:id="br0">
      <inkml:brushProperty name="width" value="0.04603" units="cm"/>
      <inkml:brushProperty name="height" value="0.04603" units="cm"/>
      <inkml:brushProperty name="color" value="#6ADCAB"/>
    </inkml:brush>
  </inkml:definitions>
  <inkml:trace contextRef="#ctx0" brushRef="#br0">80650 29250 477,'-4'46'100,"-5"-5"-21,-7-7-19,-5-5-21,-4-3-10,0 4-1,0 3 0,0 3-1,-2 3-1,-3 3-2,-3 3-4,-2 4-2,-3 1-2,1 0-4,-1 0-3,1 0-4,-1 3-2,1 6-5,-1 7-3,1 6-4,-1 1-5,1-3-4,-1-3-5,1-2-4,1-6-3,3-6 2,3-6 2,4-6 2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8:00"/>
    </inkml:context>
    <inkml:brush xml:id="br0">
      <inkml:brushProperty name="width" value="0.04987" units="cm"/>
      <inkml:brushProperty name="height" value="0.04987" units="cm"/>
      <inkml:brushProperty name="color" value="#6ADCAB"/>
    </inkml:brush>
  </inkml:definitions>
  <inkml:trace contextRef="#ctx0" brushRef="#br0">79950 29400 441,'25'25'132,"0"0"-27,0 0-27,0 0-27,0 0-15,0 0-5,0 0-3,0 0-5,1 3-3,4 6-5,3 7-4,3 6-4,-1 4-2,-2 4 0,-3 3 0,-3 3 2,-1 3-12,4 3-22,3 3-22,3 4-23,-2-4-9,-6-9 4,-6-10 2,-6-8 4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8:02"/>
    </inkml:context>
    <inkml:brush xml:id="br0">
      <inkml:brushProperty name="width" value="0.05" units="cm"/>
      <inkml:brushProperty name="height" value="0.05" units="cm"/>
      <inkml:brushProperty name="color" value="#6ADCAB"/>
    </inkml:brush>
  </inkml:definitions>
  <inkml:trace contextRef="#ctx0" brushRef="#br0">76650 32600 333,'157'63'167,"51"46"-1,50 47 1,49 47 0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8:02"/>
    </inkml:context>
    <inkml:brush xml:id="br0">
      <inkml:brushProperty name="width" value="0.05437" units="cm"/>
      <inkml:brushProperty name="height" value="0.05437" units="cm"/>
      <inkml:brushProperty name="color" value="#6ADCAB"/>
    </inkml:brush>
  </inkml:definitions>
  <inkml:trace contextRef="#ctx0" brushRef="#br0">76850 32300 404,'-47'25'147,"6"0"-34,7 0-33,6 0-34,1 3-18,-3 6-3,-3 7-3,-2 6-3,-5 6-2,-2 6 0,-3 7-2,-3 6-1,-2 3-1,0 0-1,0 0 0,0 0-1,1 1-7,4 4-13,3 3-14,3 3-14,4-5-14,7-12-17,6-13-15,7-12-17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8:03"/>
    </inkml:context>
    <inkml:brush xml:id="br0">
      <inkml:brushProperty name="width" value="0.05745" units="cm"/>
      <inkml:brushProperty name="height" value="0.05745" units="cm"/>
      <inkml:brushProperty name="color" value="#6ADCAB"/>
    </inkml:brush>
  </inkml:definitions>
  <inkml:trace contextRef="#ctx0" brushRef="#br0">76000 32400 382,'-40'3'40,"23"6"16,22 7 18,22 6 18,10 4-1,1 4-17,-1 3-16,1 3-18,-1 4-11,1 7-5,-1 6-5,1 7-6,1 4-6,3 3-6,3 3-9,4 4-6,2 1-9,4 0-12,3 0-12,3 0-11,-4-5-2,-8-9 10,-10-10 9,-9-8 9,-5-8 1,0-2-7,0-3-8,0-3-8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8:05"/>
    </inkml:context>
    <inkml:brush xml:id="br0">
      <inkml:brushProperty name="width" value="0.05318" units="cm"/>
      <inkml:brushProperty name="height" value="0.05318" units="cm"/>
      <inkml:brushProperty name="color" value="#6ADCAB"/>
    </inkml:brush>
  </inkml:definitions>
  <inkml:trace contextRef="#ctx0" brushRef="#br0">71450 35400 413,'18'-16'76,"-11"19"-4,-14 19-5,-11 19-5,-7 9-6,0 0-6,0 0-8,0 0-6,-2 1-6,-3 4-5,-3 3-4,-2 3-4,-3-1-4,1-2-4,-1-3-2,1-3-4,-1-2-3,1 0-7,-1 0-5,1 0-5,1 0-5,3 0-4,3 0-4,4 0-3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8:05"/>
    </inkml:context>
    <inkml:brush xml:id="br0">
      <inkml:brushProperty name="width" value="0.05506" units="cm"/>
      <inkml:brushProperty name="height" value="0.05506" units="cm"/>
      <inkml:brushProperty name="color" value="#6ADCAB"/>
    </inkml:brush>
  </inkml:definitions>
  <inkml:trace contextRef="#ctx0" brushRef="#br0">70550 35550 399,'48'4'169,"-3"10"-40,-3 10-40,-2 9-40,-1 6-21,3 3-1,3 3 0,4 4-1,-1 2-4,-3 4-5,-3 3-5,-2 3-7,0 1-5,7 1-10,6-1-7,7 1-8,0-3-6,-2-2-2,-3-3-1,-3-3-3,-6-6 2,-5-5 5,-7-7 5,-5-5 6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8:11"/>
    </inkml:context>
    <inkml:brush xml:id="br0">
      <inkml:brushProperty name="width" value="0.05131" units="cm"/>
      <inkml:brushProperty name="height" value="0.05131" units="cm"/>
      <inkml:brushProperty name="color" value="#00BFF3"/>
    </inkml:brush>
  </inkml:definitions>
  <inkml:trace contextRef="#ctx0" brushRef="#br0">69250 36400 428,'-18'-66'97,"17"19"-20,15 19-19,16 19-19,5 12-11,-2 6-5,-3 7-3,-3 6-4,-6 4-4,-5 4-5,-7 3-5,-5 3-5,-11-2-3,-11-6 0,-14-6 0,-11-6 0,-4-10 2,6-12 3,7-13 4,6-12 3,9-7 2,13 1 0,12-1-1,13 1 0,7 2-1,4 7 0,3 6 1,3 7-1,1 4 2,1 3 2,-1 3 2,1 4 3,-6 7 0,-8 13-1,-10 12-1,-9 13-1,-12 4-4,-11-3-8,-14-3-6,-11-2-7,-6-9-2,4-12 2,3-13 3,3-12 3,9-10 3,16-6 3,15-6 2,17-6 4,8-2 1,4 3 0,3 3-1,3 4-1,1 4 1,1 6 0,-1 7 0,1 6 1,-4 10 0,-6 17 1,-6 15 1,-6 16 1,-10 2-2,-12-8-2,-13-10-4,-12-9-3,-7-5-2,1 0 0,-1 0 0,1 0-1,-3-4 1,-2-5 3,-3-7 3,-3-5 2,7-11 1,19-11-2,19-14 0,19-11-2,10-6 0,4 4 0,3 3 0,3 3 1,3 4-1,3 7 0,3 6-1,4 7-1,-3 10 0,-5 16 3,-7 15 3,-5 17 1,-11 7 1,-11 0-2,-14 0-1,-11 0-1,-9-4-3,-3-5 0,-3-7-3,-2-5-1,-6-8 0,-6-5-1,-6-7 0,-6-5 0,5-12-3,20-16-5,18-15-7,20-15-5,14-3-8,14 14-6,11 11-8,14 14-8,0 5-3,-8 1 0,-10-1 0,-9 1-1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8:48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84125 23075 333,'157'63'167,"51"46"-1,50 47 1,49 47 0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8:51"/>
    </inkml:context>
    <inkml:brush xml:id="br0">
      <inkml:brushProperty name="width" value="0.07321" units="cm"/>
      <inkml:brushProperty name="height" value="0.07321" units="cm"/>
      <inkml:brushProperty name="color" value="#FED406"/>
    </inkml:brush>
  </inkml:definitions>
  <inkml:trace contextRef="#ctx0" brushRef="#br0">64600 20700 300,'1'-91'33,"4"19"3,3 19 3,3 19 3,9 12 1,16 6-3,15 7-3,17 6-3,5 3-3,-3 0-6,-3 0-6,-2 0-5,-3 3-3,1 6-3,-1 7-2,1 6-1,-3 1-2,-2-3 0,-3-3 1,-3-2-1,4-1 0,13 3-2,12 3-3,13 4-1,6-3-1,0-5 0,0-7 0,0-5 0,-4-4 0,-5 0-1,-7 0-1,-5 0 0,-4-2-1,0-3 1,0-3 1,0-2-1,-2-3 2,-3 1 1,-3-1 0,-2 1 1,-5-1 2,-2 1-1,-3-1 2,-3 1 0,-1-1 0,4 1 1,3-1 0,3 1 0,1 1 1,1 3 0,-1 3 0,1 4 0,-1 1 1,1 0 1,-1 0 2,1 0 1,-3 1 1,-2 4 1,-3 3 1,-3 3 0,-1 3 0,4 3 0,3 3-1,3 4-1,-1-1 0,-2-3-2,-3-3 0,-3-2-2,1-5 0,6-2 0,7-3 0,6-3 0,4-7-2,4-9-4,3-10-6,3-8-3,3-4-3,3 3 1,3 3-1,4 4 0,-1 1 1,-3 0 1,-3 0 2,-2 0 0,-5 3 2,-2 6 2,-3 7 2,-3 6 2,-4 6 1,-3 6 3,-3 7 1,-2 6 3,-3 3 1,1 0 2,-1 0 1,1 0 3,4-4 0,9-5-2,10-7 0,10-5-1,5-11-3,4-11-5,3-14-4,3-11-5,-1-6-2,-2 4 1,-3 3 0,-3 3 0,-6 4 0,-5 7 0,-7 6-1,-5 7 0,-4 7 2,0 9 4,0 10 6,0 10 4,-2 5 3,-3 4 3,-3 3 3,-2 3 2,-1-1 1,3-2-2,3-3-3,4-3-1,4-6-2,6-5-3,7-7-4,6-5-2,4-9-3,4-9-3,3-10-4,3-8-3,1-6-2,1 1 1,-1-1 2,1 1 0,-4 4 1,-6 9 2,-6 10 3,-6 10 1,-2 4 2,3 0-1,3 0 0,4 0 0,1 0 1,0 0 4,0 0 2,0 0 3,3-4 1,6-5-1,7-7-2,6-5-1,9-8-2,13-5-2,12-7-3,13-5-2,4 0-1,-3 10 2,-3 10 1,-2 9 2,-6 9 1,-6 9 0,-6 10 2,-6 10 0,-9 5 1,-8 4 2,-10 3 1,-9 3 1,-9 1 0,-5 1 0,-7-1-1,-5 1 0,-3-6-1,4-8-1,3-10-1,3-9-1,4-10 0,7-9-1,6-10 0,7-8 0,2-6-3,1 1-4,-1-1-5,1 1-4,-6 2-3,-8 7 0,-10 6 1,-9 7-1,-7 5-4,-3 7-9,-3 6-11,-2 7-9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34"/>
    </inkml:context>
    <inkml:brush xml:id="br0">
      <inkml:brushProperty name="width" value="0.04861" units="cm"/>
      <inkml:brushProperty name="height" value="0.04861" units="cm"/>
      <inkml:brushProperty name="color" value="#F2395B"/>
    </inkml:brush>
  </inkml:definitions>
  <inkml:trace contextRef="#ctx0" brushRef="#br0">34700 34500 452,'21'29'83,"-5"10"-10,-7 10-10,-5 9-11,-3 2-7,4-2-7,3-3-6,3-3-6,3 1-6,3 6-2,3 7-2,4 6-4,4 1 0,6-3-2,7-3 1,6-2-2,3-5 0,0-2-2,0-3-1,0-3-2,-4-1-2,-5 4-6,-7 3-5,-5 3-5,-14-2-2,-18-6 1,-19-6 2,-18-6 1,-15-4-1,-9 1-3,-10-1-4,-8 1-3,-6-6-5,1-8-4,-1-10-5,1-9-5,7-5-1,16 0 4,15 0 5,17 0 3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8:5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84550 12350 999,'-155'-68'-12,"41"17"-10,40 15-9,42 16-9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8:59"/>
    </inkml:context>
    <inkml:brush xml:id="br0">
      <inkml:brushProperty name="width" value="0.02214" units="cm"/>
      <inkml:brushProperty name="height" value="0.02214" units="cm"/>
      <inkml:brushProperty name="color" value="#FED406"/>
    </inkml:brush>
  </inkml:definitions>
  <inkml:trace contextRef="#ctx0" brushRef="#br0">69000 2450 993,'-91'-25'6,"19"0"-16,19 0-19,19 0-16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9:00"/>
    </inkml:context>
    <inkml:brush xml:id="br0">
      <inkml:brushProperty name="width" value="0.03485" units="cm"/>
      <inkml:brushProperty name="height" value="0.03485" units="cm"/>
      <inkml:brushProperty name="color" value="#FED406"/>
    </inkml:brush>
  </inkml:definitions>
  <inkml:trace contextRef="#ctx0" brushRef="#br0">12750 5350 631,'-44'-18'0,"13"17"0,12 15 0,13 16 0,7 12 5,4 9 10,3 10 10,3 10 11,4 13 2,7 19-4,6 19-5,7 19-4,0 9-4,-2 0-3,-3 0-3,-3 0-4,-1-2-1,4-3-3,3-3-1,3-2-2,1-1-1,1 3 1,-1 3 1,1 4 0,-1 10 0,1 19-1,-1 19-3,1 19 0,2 15 0,7 13 1,6 12 3,7 13 2,-1 15 0,-6 19 0,-6 19-2,-6 19 0,-4 5-2,1-5-5,-1-7-3,1-5-4,1-12 0,3-16 0,3-15 2,4-15 1,2-15-1,4-12-5,3-13-3,3-12-5,1-19-4,1-25-6,-1-25-5,1-25-5,-7-24-2,-12-21 0,-13-22 0,-12-22 0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9:01"/>
    </inkml:context>
    <inkml:brush xml:id="br0">
      <inkml:brushProperty name="width" value="0.05245" units="cm"/>
      <inkml:brushProperty name="height" value="0.05245" units="cm"/>
      <inkml:brushProperty name="color" value="#FED406"/>
    </inkml:brush>
  </inkml:definitions>
  <inkml:trace contextRef="#ctx0" brushRef="#br0">15500 17600 419,'-4'-85'3,"-5"-18"8,-7-19 6,-5-18 8,-4 5 1,0 32-2,0 31-4,0 32-3,-4 18-2,-5 6-2,-7 7-1,-5 6-1,-8 10-1,-5 17 0,-7 15 0,-5 16 0,-6 15-1,-3 16-1,-3 15-1,-2 17-1,2 2-1,9-9 0,10-10 2,10-8 0,8-12 0,10-12-1,10-13-1,9-12-2,21-9 0,35-2-1,35-3 1,34-3 0,12-4 0,-9-3-3,-10-3-1,-8-2-3,-12 0 0,-12 7-1,-13 6 0,-12 7-1,-12 7 0,-8 9 2,-10 10 0,-9 10 1,-13 11 1,-16 17-1,-15 15 1,-15 16-1,-12 9 0,-6 3 2,-6 3 0,-6 4 2,-1-6 0,7-11 1,6-14 0,7-11 0,5-15 1,7-16 1,6-15 2,7-15 0,15-25 1,25-30 0,25-32 0,25-30 0,21-25-2,20-15-3,18-15-4,20-16-4,6-8-1,-2 0-1,-3 0 1,-3 0-1,-6 6 0,-5 13 0,-7 12-1,-5 13-1,-12 13 1,-16 17-1,-15 15 1,-15 16-1,-12 9 1,-6 3 3,-6 3 3,-6 4 2,-6 8 9,-2 17 15,-3 15 16,-3 16 15,-4 16 3,-3 20-10,-3 18-10,-2 20-11,-1 11-6,3 7-2,3 6-3,4 7-3,2 18-2,4 31-3,3 32-1,3 31-2,3 18-6,3 7-7,3 6-8,4 7-7,1-4-6,0-12-2,0-13-4,0-12-2,-2-13-1,-3-12 1,-3-13 3,-2-12 2,-3-21 0,1-28-3,-1-28-2,1-27-2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9:01"/>
    </inkml:context>
    <inkml:brush xml:id="br0">
      <inkml:brushProperty name="width" value="0.04355" units="cm"/>
      <inkml:brushProperty name="height" value="0.04355" units="cm"/>
      <inkml:brushProperty name="color" value="#FED406"/>
    </inkml:brush>
  </inkml:definitions>
  <inkml:trace contextRef="#ctx0" brushRef="#br0">15750 18000 505,'51'-111'46,"4"28"3,3 28 1,3 29 2,4 16-1,7 7-6,6 6-6,7 7-5,-1 7-6,-6 9-5,-6 10-7,-6 10-5,-9 7-2,-8 6 1,-10 7 0,-9 6 2,-9 7-4,-5 10-7,-7 10-7,-5 9-7,-14 9-5,-18 9-2,-19 10-1,-18 10-3,-12-1-2,-3-9-2,-3-10-2,-2-8-3,0-17 0,7-21-1,6-22 1,7-22 0,7-19 0,9-16-3,10-15-1,10-15-2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9:02"/>
    </inkml:context>
    <inkml:brush xml:id="br0">
      <inkml:brushProperty name="width" value="0.03937" units="cm"/>
      <inkml:brushProperty name="height" value="0.03937" units="cm"/>
      <inkml:brushProperty name="color" value="#FED406"/>
    </inkml:brush>
  </inkml:definitions>
  <inkml:trace contextRef="#ctx0" brushRef="#br0">16950 16850 558,'28'-74'2,"6"4"4,7 3 3,6 3 4,4 4 8,4 7 13,3 6 13,3 7 13,-2 10 1,-6 16-11,-6 15-11,-6 17-11,-9 17-7,-8 23-4,-10 22-3,-9 22-4,-10 12-4,-9 3-2,-10 3-5,-8 4-3,-6-4-4,1-9-1,-1-10-2,1-8-2,8-18-2,20-25 0,18-25 0,20-25-1,11-18 1,7-8 4,6-10 4,7-9 3,-1-1 4,-6 10 2,-6 10 2,-6 9 3,-7 10 1,-6 14 1,-6 11 0,-6 14 1,-7 10 1,-6 9-1,-6 10 1,-6 10 0,-9 4-1,-8 0-1,-10 0-3,-9 0-1,-7 0-3,-3 0-4,-3 0-5,-2 0-3,0-4-7,7-5-9,6-7-8,7-5-9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9:03"/>
    </inkml:context>
    <inkml:brush xml:id="br0">
      <inkml:brushProperty name="width" value="0.07223" units="cm"/>
      <inkml:brushProperty name="height" value="0.07223" units="cm"/>
      <inkml:brushProperty name="color" value="#FED406"/>
    </inkml:brush>
  </inkml:definitions>
  <inkml:trace contextRef="#ctx0" brushRef="#br0">18400 16350 304,'25'-49'22,"0"4"0,0 3 2,0 3 1,6 1 0,13 1-1,12-1-3,13 1-1,9 2-1,6 7-3,7 6-2,6 7-2,1 5-2,-3 7-3,-3 6-3,-2 7-2,-12 10-2,-19 16-2,-18 15-2,-19 17-1,-15 14-1,-8 17-2,-10 15-1,-9 16-1,-9 5-1,-5-2 1,-7-3 1,-5-3 0,0-10 3,10-16 4,10-15 6,9-15 5,7-12 2,7-6-1,6-6-1,7-6-1,5-10-2,7-12-1,6-13-2,7-12-2,11-16-2,20-19-1,18-18-1,20-19-2,2-10-1,-12 1-1,-13-1-1,-12 1-2,-12-1 0,-8 1-3,-10-1-2,-9 1-1,-12-3-3,-11-2-1,-14-3-2,-11-3-1,-15-4-1,-16-3 3,-15-3 1,-15-2 1,-9 2 4,1 9 3,-1 10 3,1 10 4,1 10 2,3 13 3,3 12 2,4 13 3,1 7 1,0 4 3,0 3 3,0 3 1,3 3 3,6 3 3,7 3 3,6 4 3,7 7 1,10 13 3,10 12 0,9 13 2,7 10-1,7 10-6,6 10-4,7 9-5,2 13-3,1 20-3,-1 18-1,1 20-2,-3 16-2,-2 16-2,-3 15-2,-3 17-1,-9 2-3,-11-9-4,-14-10-3,-11-8-3,-9-14-3,-3-15-2,-3-15-1,-2-16-1,-3-18 1,1-18 3,-1-19 4,1-18 3,4-15 4,9-9 5,10-10 3,10-8 4,16-14 4,26-15 3,24-15 3,26-16 3,15-8 1,6 0-2,7 0 0,6 0-2,4 0-1,4 0-5,3 0-3,3 0-4,-5 3-3,-12 6-2,-13 7-3,-12 6-1,-12 1-3,-8-3-5,-10-3-4,-9-2-4,-15-1 1,-18 3 5,-19 3 4,-18 4 6,-12 4 4,-3 6 7,-3 7 6,-2 6 5,-3 6 3,1 6-2,-1 7-2,1 6-1,5 6 0,14 6 3,11 7 4,14 6 2,7 6 0,3 6-2,3 7-1,4 6-3,5 7-2,10 10-3,10 10-3,9 9-3,6 13-3,3 20-3,3 18-3,4 20-3,-4 2-2,-9-12 0,-10-13 0,-8-12 0,-6-15-3,1-15-3,-1-15-3,1-16-5,-18-18 0,-34-18-1,-35-19 1,-33-18 0,-15-23 2,6-24 3,7-26 5,6-24 2,12-12 4,19 4 3,19 3 1,19 3 4,16-1 1,17-2 3,15-3 1,16-3 1,15-7 1,16-9 0,15-10-1,17-8 0,11-4-2,10 3-1,10 3-2,9 4-1,2 1-3,-2 0-2,-3 0-3,-3 0-2,-6 3-2,-5 6 1,-7 7 1,-5 6 0,-11 7 1,-11 10 0,-14 10 2,-11 9 1,-9 12 4,-3 16 8,-3 15 9,-2 17 7,-8 19 3,-8 26 0,-10 24-2,-9 26 0,-12 16-3,-11 10-1,-14 10-3,-11 9-3,-9 6-2,-3 3-1,-3 3-1,-2 4-2,0-6-2,7-11-2,6-14-2,7-11-2,15-22-7,25-27-11,25-28-11,25-28-12,15-27-2,7-25 6,6-25 8,7-25 6,-1-7 7,-6 14 3,-6 11 5,-6 14 4,-7 13 4,-6 16 2,-6 15 3,-6 17 3,-9 11 1,-8 10 1,-10 10 1,-9 9 0,-5 12 1,0 16 2,0 15 2,0 17 2,-4 7-1,-5 0-3,-7 0-3,-5 0-3,-3-2-4,4-3-1,3-3-3,3-2-3,9-33-5,16-58-11,15-60-9,17-59-11,11-24-1,10 13 7,10 12 8,9 13 8,7 9 6,7 6 8,6 7 6,7 6 7,2 4 3,1 4 1,-1 3 0,1 3 1,-6 4-2,-8 7-2,-10 6-1,-9 7-3,-10 5-2,-9 7-4,-10 6-2,-8 7-4,-17-3-2,-21-8-2,-22-10-2,-22-9-2,-13-13-1,-3-16 1,-3-15 0,-2-15 1,0-11 1,7-2 2,6-3 1,7-3 1,4 4 3,3 13 4,3 12 4,4 13 4,2 10 5,4 10 5,3 10 4,3 9 6,3 17 4,3 25 3,3 25 3,4 25 4,1 26-1,0 29-8,0 28-7,0 28-6,0 14-5,0 0-1,0 0-1,0 0-2,6 0 0,13 0-3,12 0-1,13 0-3,10 0 0,10 0-2,10 0 0,9 0-2,9-5-1,9-9 0,10-10-2,10-8-1,14-20-2,23-28-1,22-28-3,22-27-2,37-51-2,53-72-4,53-72-3,54-71-3,57-76-6,63-78-8,62-78-9,63-77-8,-26 6-6,-111 95-5,-114 93-4,-111 95-4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9:29"/>
    </inkml:context>
    <inkml:brush xml:id="br0">
      <inkml:brushProperty name="width" value="0.02484" units="cm"/>
      <inkml:brushProperty name="height" value="0.02484" units="cm"/>
      <inkml:brushProperty name="color" value="#F2395B"/>
    </inkml:brush>
  </inkml:definitions>
  <inkml:trace contextRef="#ctx0" brushRef="#br0">70200 6450 885,'10'-21'5,"-27"10"12,-28 10 10,-28 9 10,-7 2-8,16-2-32,15-3-29,17-3-30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9:31"/>
    </inkml:context>
    <inkml:brush xml:id="br0">
      <inkml:brushProperty name="width" value="0.07596" units="cm"/>
      <inkml:brushProperty name="height" value="0.07596" units="cm"/>
      <inkml:brushProperty name="color" value="#F2395B"/>
    </inkml:brush>
  </inkml:definitions>
  <inkml:trace contextRef="#ctx0" brushRef="#br0">35650 9450 289,'-19'26'129,"13"4"-31,12 3-31,13 3-30,7 4-17,4 7-1,3 6-3,3 7-1,3 0-2,3-2-1,3-3-1,4-3-1,1-7-1,0-9-2,0-10-2,0-8-2,0-9 0,0-6-1,0-6-1,0-6 0,3-7-1,6-6-1,7-6-1,6-6 0,1-6-1,-3-2 0,-3-3 0,-2-3-1,-5-1 1,-2 4 0,-3 3 0,-3 3 0,-2 6 1,0 9 0,0 10-1,0 10 1,1 7 1,4 6 0,3 7 3,3 6 1,-4 4 3,-8 4 2,-10 3 3,-9 3 3,-1-2-1,10-6-4,10-6-5,9-6-4,6-6-3,3-2-1,3-3-2,4-3-1,-3-2-1,-5 0 1,-7 0 2,-5 0 0,0 0 2,10 0 2,10 0 1,9 0 2,-1 3 2,-8 6 2,-10 7 3,-9 6 1,-2-2 0,6-9-2,7-10-2,6-8-3,1-8-2,-3-2-1,-3-3-2,-2-3-1,-3-2 0,1 0-1,-1 0 2,1 0 0,2 4 0,7 10 2,6 10 0,7 9 1,-1 4 0,-6 1 2,-6-1 0,-6 1 1,-1-6 0,7-8-3,6-10-2,7-9-2,4 2 1,3 17 2,3 15 3,4 16 2,-6 7 3,-11 1 1,-14-1 0,-11 1 3,-6-3-1,4-2 0,3-3 0,3-3 0,4-9-4,7-11-6,6-14-6,7-11-6,2-15-3,1-16 0,-1-15 0,1-15 0,-3-7 0,-2 3-1,-3 3 0,-3 4 0,-6 8 4,-5 17 6,-7 15 8,-5 16 7,-3 13 3,4 14 0,3 11-1,3 14 1,1 8 0,1 7 4,-1 6 3,1 7 4,-1 0 0,1-2-2,-1-3-4,1-3-1,2-6-4,7-5-4,6-7-4,7-5-4,2-9-1,1-9 0,-1-10 1,1-8 0,-1-12-4,1-12-11,-1-13-11,1-12-11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17"/>
    </inkml:context>
    <inkml:brush xml:id="br0">
      <inkml:brushProperty name="width" value="0.04596" units="cm"/>
      <inkml:brushProperty name="height" value="0.04596" units="cm"/>
      <inkml:brushProperty name="color" value="#00BFF3"/>
    </inkml:brush>
  </inkml:definitions>
  <inkml:trace contextRef="#ctx0" brushRef="#br0">85050 43150 478,'-21'28'77,"10"6"-7,10 7-9,9 6-7,2 6-7,-2 6-9,-3 7-7,-3 6-7,-1 17-5,4 28 0,3 28-2,3 29 0,-1 5-2,-2-15-3,-3-15-2,-3-16-2,-4-12-5,-3-5-7,-3-7-6,-2-5-5,-3-8-8,1-5-5,-1-7-6,1-5-5,-1-17-6,1-24-4,-1-26-4,1-24-4,1-15 1,3-3 7,3-3 7,4-2 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22"/>
    </inkml:context>
    <inkml:brush xml:id="br0">
      <inkml:brushProperty name="width" value="0.06267" units="cm"/>
      <inkml:brushProperty name="height" value="0.06267" units="cm"/>
      <inkml:brushProperty name="color" value="#F2395B"/>
    </inkml:brush>
  </inkml:definitions>
  <inkml:trace contextRef="#ctx0" brushRef="#br0">30550 26700 351,'-19'21'14,"13"-5"20,12-7 20,13-5 19,7-4 3,4 0-15,3 0-15,3 0-14,3 0-10,3 0-4,3 0-5,4 0-4,1 1-3,0 4 0,0 3 0,0 3-1,-2 3 0,-3 3-2,-3 3-1,-2 4 0,-5 2-1,-2 4 1,-3 3 1,-3 3 1,2-1 0,10-2 1,10-3-1,9-3 1,9-10-2,9-16-3,10-15-2,10-15-3,-3-7-2,-11 3 0,-14 3 0,-11 4 0,-7 2 0,0 4 2,0 3 2,0 3 2,0 3 2,0 3 1,0 3 1,0 4 1,4-1 2,10-3 2,10-3 0,9-2 2,2-1 1,-2 3 0,-3 3 0,-3 4 0,-6 1-1,-5 0-1,-7 0-3,-5 0-3,-4 3 0,0 6 0,0 7 0,0 6 1,4 1-2,10-3-1,10-3-1,9-2-2,-1-5-2,-8-2-1,-10-3-2,-9-3-2,-5-6 0,0-5 0,0-7 0,0-5 0,0-3 1,0 4 0,0 3 2,0 3 0,1 3 2,4 3 2,3 3 3,3 4 3,3-1 1,3-3 0,3-3 1,4-2 0,2-1 1,4 3-1,3 3 0,3 4 1,4 1-1,7 0 0,6 0 0,7 0 1,-4 0-2,-12 0-1,-13 0-3,-12 0-2,1-4-2,16-5 0,15-7-1,17-5-1,2-4 0,-9 0-1,-10 0 0,-8 0 0,-8 3 0,-2 6 1,-3 7 3,-3 6 0,-4 4 2,-3 4 1,-3 3 0,-2 3 1,0 3 2,7 3 2,6 3 2,7 4 3,-3-3 0,-8-5-1,-10-7-3,-9-5-2,-2-6-2,6-3-2,7-3-2,6-2-2,4-3-2,4 1 1,3-1 0,3 1 0,3-1 0,3 1 1,3-1 1,4 1 0,-1 1 2,-3 3 1,-3 3 2,-2 4 1,-1 2 0,3 4 2,3 3 0,4 3 1,2-1-1,4-2-2,3-3-1,3-3-2,4-6-1,7-5 0,6-7 0,7-5 1,2-6 0,1-3 1,-1-3 1,1-2 1,-6 2 0,-8 9-1,-10 10 0,-9 10-1,-7 4-1,-3 0 1,-3 0-1,-2 0 1,-6 0-1,-6 0 0,-6 0-1,-6 0 1,-1 0-8,7 0-11,6 0-14,7 0-12,-1 0-9,-6 0-7,-6 0-7,-6 0-6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34"/>
    </inkml:context>
    <inkml:brush xml:id="br0">
      <inkml:brushProperty name="width" value="0.03819" units="cm"/>
      <inkml:brushProperty name="height" value="0.03819" units="cm"/>
      <inkml:brushProperty name="color" value="#F2395B"/>
    </inkml:brush>
  </inkml:definitions>
  <inkml:trace contextRef="#ctx0" brushRef="#br0">34900 34850 575,'96'-47'99,"-5"6"-16,-7 7-13,-5 6-15,0 1-12,10-3-9,10-3-9,9-2-9,-4 0-21,-15 7-33,-15 6-31,-16 7-32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18"/>
    </inkml:context>
    <inkml:brush xml:id="br0">
      <inkml:brushProperty name="width" value="0.05126" units="cm"/>
      <inkml:brushProperty name="height" value="0.05126" units="cm"/>
      <inkml:brushProperty name="color" value="#00BFF3"/>
    </inkml:brush>
  </inkml:definitions>
  <inkml:trace contextRef="#ctx0" brushRef="#br0">85100 43250 429,'28'-71'5,"6"10"11,7 10 10,6 9 11,6 7 3,6 7-5,7 6-3,6 7-4,1 4-2,-3 3-3,-3 3-1,-2 4-3,-6 1-1,-6 0-1,-6 0-2,-6 0-2,-7 4-1,-6 10-1,-6 10-1,-6 9-2,-10 12 0,-12 16-3,-13 15 0,-12 17-2,-10 11-2,-6 10-4,-6 10-4,-6 9-2,-6-1-4,-2-8-2,-3-10-1,-3-9-3,1-12 0,6-11 2,7-14 0,6-11 2,4-12 2,4-9 1,3-10 3,3-8 3,14-8 4,25-2 7,25-3 9,25-3 6,15-4 5,7-3-1,6-3-1,7-2 0,2-1-3,1 3-4,-1 3-4,1 4-4,-6 5-2,-8 10-1,-10 10-1,-9 9 0,-10 6 0,-9 3-1,-10 3 1,-8 4-1,-8 2 1,-2 4 2,-3 3 0,-3 3 2,-7 1 1,-9 1 1,-10-1 1,-8 1 0,-11-1 1,-8 1-3,-10-1-1,-9 1-1,-7-3-4,-3-2-2,-3-3-5,-2-3-3,-5-6-2,-2-5 1,-3-7 0,-3-5 0,4-8-5,13-5-10,12-7-11,13-5-11,7-6-10,4-3-7,3-3-9,3-2-8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18"/>
    </inkml:context>
    <inkml:brush xml:id="br0">
      <inkml:brushProperty name="width" value="0.042" units="cm"/>
      <inkml:brushProperty name="height" value="0.042" units="cm"/>
      <inkml:brushProperty name="color" value="#00BFF3"/>
    </inkml:brush>
  </inkml:definitions>
  <inkml:trace contextRef="#ctx0" brushRef="#br0">82100 41650 523,'-65'-24'6,"23"4"13,22 3 11,22 3 12,21 7 6,22 14-3,22 11-1,23 14-3,14 13-4,10 16-3,10 15-4,9 17-5,6 8-4,3 4-2,3 3-4,4 3-2,2-4-6,4-8-7,3-10-6,3-9-7,-5-9-9,-12-5-11,-13-7-10,-12-5-11,-18-11-3,-21-11 6,-22-14 6,-22-11 6,-11-6 3,0 4 0,0 3 2,0 3 0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18"/>
    </inkml:context>
    <inkml:brush xml:id="br0">
      <inkml:brushProperty name="width" value="0.0342" units="cm"/>
      <inkml:brushProperty name="height" value="0.0342" units="cm"/>
      <inkml:brushProperty name="color" value="#00BFF3"/>
    </inkml:brush>
  </inkml:definitions>
  <inkml:trace contextRef="#ctx0" brushRef="#br0">79700 40400 643,'-25'-25'3,"0"0"8,0 0 6,0 0 7,4 17 7,10 34 6,10 35 6,9 35 6,1 25-3,-6 20-10,-6 18-10,-6 20-12,-6 6-6,-2-2-2,-3-3-2,-3-3-3,1-13-5,6-22-12,7-22-10,6-21-12,7-20-7,10-15-5,10-15-6,9-16-5,1-15 3,-6-11 12,-6-14 11,-6-11 11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18"/>
    </inkml:context>
    <inkml:brush xml:id="br0">
      <inkml:brushProperty name="width" value="0.02909" units="cm"/>
      <inkml:brushProperty name="height" value="0.02909" units="cm"/>
      <inkml:brushProperty name="color" value="#00BFF3"/>
    </inkml:brush>
  </inkml:definitions>
  <inkml:trace contextRef="#ctx0" brushRef="#br0">79950 41600 756,'4'-113'36,"10"26"-7,10 24-7,9 26-8,7 13-1,7 4 4,6 3 5,7 3 5,4 3-1,3 3-7,3 3-7,4 4-5,-1 1-11,-3 0-11,-3 0-13,-2 0-12,-8 0-6,-8 0-1,-10 0-2,-9 0 0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19"/>
    </inkml:context>
    <inkml:brush xml:id="br0">
      <inkml:brushProperty name="width" value="0.03653" units="cm"/>
      <inkml:brushProperty name="height" value="0.03653" units="cm"/>
      <inkml:brushProperty name="color" value="#00BFF3"/>
    </inkml:brush>
  </inkml:definitions>
  <inkml:trace contextRef="#ctx0" brushRef="#br0">81150 40300 602,'0'-58'45,"0"34"4,0 35 3,0 35 3,-5 27-2,-9 22-8,-10 22-8,-8 23-9,-9 19-8,-6 19-9,-6 19-9,-6 19-8,-2 5-10,3-5-14,3-7-14,4-5-12,4-22-5,6-33 2,7-35 2,6-34 2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19"/>
    </inkml:context>
    <inkml:brush xml:id="br0">
      <inkml:brushProperty name="width" value="0.03956" units="cm"/>
      <inkml:brushProperty name="height" value="0.03956" units="cm"/>
      <inkml:brushProperty name="color" value="#00BFF3"/>
    </inkml:brush>
  </inkml:definitions>
  <inkml:trace contextRef="#ctx0" brushRef="#br0">84050 45850 556,'-27'-18'102,"-3"17"-18,-3 15-17,-2 16-18,-5 10-12,-2 7-6,-3 6-5,-3 7-6,-10 15-6,-16 25-4,-15 25-6,-15 25-6,-7 9-5,3-6-7,3-6-6,4-6-7,1-7-5,0-6-6,0-6-5,0-6-5,9-15 1,19-21 7,19-22 9,19-22 8,9-11 1,0 0-2,0 0-5,0 0-2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19"/>
    </inkml:context>
    <inkml:brush xml:id="br0">
      <inkml:brushProperty name="width" value="0.04061" units="cm"/>
      <inkml:brushProperty name="height" value="0.04061" units="cm"/>
      <inkml:brushProperty name="color" value="#00BFF3"/>
    </inkml:brush>
  </inkml:definitions>
  <inkml:trace contextRef="#ctx0" brushRef="#br0">79750 47200 541,'-27'-25'0,"-3"0"1,-3 0 0,-2 0 0,5 9 8,16 19 18,15 19 17,17 19 17,5 16 5,-3 17-9,-3 15-8,-2 16-8,-6 7-8,-6 1-6,-6-1-6,-6 1-8,-6 2-6,-2 7-7,-3 6-6,-3 7-8,-1-1-4,4-6-2,3-6-1,3-6-1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19"/>
    </inkml:context>
    <inkml:brush xml:id="br0">
      <inkml:brushProperty name="width" value="0.02794" units="cm"/>
      <inkml:brushProperty name="height" value="0.02794" units="cm"/>
      <inkml:brushProperty name="color" value="#00BFF3"/>
    </inkml:brush>
  </inkml:definitions>
  <inkml:trace contextRef="#ctx0" brushRef="#br0">79650 48300 787,'53'-47'47,"6"6"-9,7 7-11,6 6-9,6 3-4,6 0 1,7 0 2,6 0 1,1 3-4,-3 6-10,-3 7-8,-2 6-11,-8 3-4,-8 0-1,-10 0-1,-9 0 0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20"/>
    </inkml:context>
    <inkml:brush xml:id="br0">
      <inkml:brushProperty name="width" value="0.03999" units="cm"/>
      <inkml:brushProperty name="height" value="0.03999" units="cm"/>
      <inkml:brushProperty name="color" value="#00BFF3"/>
    </inkml:brush>
  </inkml:definitions>
  <inkml:trace contextRef="#ctx0" brushRef="#br0">81250 47000 550,'-110'-41'50,"32"19"-4,31 19-5,32 19-5,18 18-3,6 19 0,7 19 0,6 19-1,1 12-2,-3 6-3,-3 7-2,-2 6-3,-3 6-4,1 6-5,-1 7-5,1 6-6,-3 15-6,-2 26-9,-3 24-9,-3 26-9,-2-6-2,0-33 4,0-35 4,0-34 5,0-24-5,0-12-14,0-13-14,0-12-14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20"/>
    </inkml:context>
    <inkml:brush xml:id="br0">
      <inkml:brushProperty name="width" value="0.03869" units="cm"/>
      <inkml:brushProperty name="height" value="0.03869" units="cm"/>
      <inkml:brushProperty name="color" value="#00BFF3"/>
    </inkml:brush>
  </inkml:definitions>
  <inkml:trace contextRef="#ctx0" brushRef="#br0">87500 42850 568,'-41'-5'44,"19"-9"1,19-10 2,19-8 1,13-8-3,10-2-7,10-3-8,9-3-7,15-9-4,22-11 0,22-14 1,23-11 1,20-22-3,23-27-7,22-28-7,22-28-7,-2-1-8,-25 29-9,-25 28-8,-25 28-9,-22 20-3,-19 13 2,-18 12 3,-19 13 2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36"/>
    </inkml:context>
    <inkml:brush xml:id="br0">
      <inkml:brushProperty name="width" value="0.03143" units="cm"/>
      <inkml:brushProperty name="height" value="0.03143" units="cm"/>
      <inkml:brushProperty name="color" value="#F2395B"/>
    </inkml:brush>
  </inkml:definitions>
  <inkml:trace contextRef="#ctx0" brushRef="#br0">70700 38600 699,'25'23'74,"0"-3"-14,0-3-13,0-2-12,-2 0-9,-3 7-5,-3 6-5,-2 7-6,-1 4-3,3 3-3,3 3-4,4 4-2,-1-1-1,-3-3-1,-3-3 0,-2-2 0,3-15-1,14-25-1,11-25-1,14-25-2,8-22 1,7-19 1,6-18 2,7-19 1,5-8 0,7 3 0,6 3-1,7 4 0,-4 8-2,-12 17-5,-13 15-3,-12 16-4,-13 12-6,-12 9-10,-13 10-9,-12 10-9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21"/>
    </inkml:context>
    <inkml:brush xml:id="br0">
      <inkml:brushProperty name="width" value="0.04064" units="cm"/>
      <inkml:brushProperty name="height" value="0.04064" units="cm"/>
      <inkml:brushProperty name="color" value="#00BFF3"/>
    </inkml:brush>
  </inkml:definitions>
  <inkml:trace contextRef="#ctx0" brushRef="#br0">87350 45250 541,'51'-21'63,"4"10"-4,3 10-5,3 9-5,4 12-4,7 16-5,6 15-3,7 17-4,7 11-6,9 10-5,10 10-6,10 9-6,10 2-6,13-2-9,12-3-8,13-3-8,9-10-4,6-16-4,7-15-1,6-15-3,-16-14-1,-37-8-1,-38-10 0,-37-9-1,-21-4-1,-3 4-2,-3 3-3,-2 3-1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22"/>
    </inkml:context>
    <inkml:brush xml:id="br0">
      <inkml:brushProperty name="width" value="0.04386" units="cm"/>
      <inkml:brushProperty name="height" value="0.04386" units="cm"/>
      <inkml:brushProperty name="color" value="#00BFF3"/>
    </inkml:brush>
  </inkml:definitions>
  <inkml:trace contextRef="#ctx0" brushRef="#br0">90900 39700 501,'0'-57'36,"0"39"13,0 36 11,0 39 13,0 21-1,0 6-12,0 7-14,0 6-12,0 1-10,0-3-5,0-3-4,0-2-6,-4 5-8,-5 16-9,-7 15-10,-5 17-10,-1-3-8,6-18-3,7-19-6,6-18-3,3-17-1,0-11 5,0-14 5,0-11 4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22"/>
    </inkml:context>
    <inkml:brush xml:id="br0">
      <inkml:brushProperty name="width" value="0.03114" units="cm"/>
      <inkml:brushProperty name="height" value="0.03114" units="cm"/>
      <inkml:brushProperty name="color" value="#00BFF3"/>
    </inkml:brush>
  </inkml:definitions>
  <inkml:trace contextRef="#ctx0" brushRef="#br0">91150 40300 706,'29'-69'63,"10"13"-6,10 12-8,9 13-6,4 9-9,1 6-9,-1 7-9,1 6-10,-3 3-8,-2 0-10,-3 0-9,-3 0-8,-4-2-7,-3-3-3,-3-3-4,-2-2-2,-6-3 0,-6 1 5,-6-1 4,-6 1 5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22"/>
    </inkml:context>
    <inkml:brush xml:id="br0">
      <inkml:brushProperty name="width" value="0.04351" units="cm"/>
      <inkml:brushProperty name="height" value="0.04351" units="cm"/>
      <inkml:brushProperty name="color" value="#00BFF3"/>
    </inkml:brush>
  </inkml:definitions>
  <inkml:trace contextRef="#ctx0" brushRef="#br0">92250 39150 505,'0'-91'3,"0"19"7,0 19 5,0 19 7,0 19 8,0 23 11,0 22 9,0 22 11,0 16 1,0 14-9,0 11-8,0 14-8,0 10-8,0 9-9,0 10-8,0 10-7,0 13-7,0 19-2,0 19-4,0 19-3,0 1 0,0-16 3,0-15 1,0-15 3,0-20-13,0-21-27,0-22-27,0-22-26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22"/>
    </inkml:context>
    <inkml:brush xml:id="br0">
      <inkml:brushProperty name="width" value="0.04339" units="cm"/>
      <inkml:brushProperty name="height" value="0.04339" units="cm"/>
      <inkml:brushProperty name="color" value="#00BFF3"/>
    </inkml:brush>
  </inkml:definitions>
  <inkml:trace contextRef="#ctx0" brushRef="#br0">91600 45400 507,'-43'-40'86,"17"23"-9,15 22-11,16 22-10,7 16-9,1 14-6,-1 11-7,1 14-8,-1 11-5,1 14-4,-1 11-5,1 14-5,-6 10-5,-8 9-3,-10 10-4,-9 10-4,-5-3-7,0-11-10,0-14-10,0-11-9,1-18-8,4-22-7,3-22-6,3-21-6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22"/>
    </inkml:context>
    <inkml:brush xml:id="br0">
      <inkml:brushProperty name="width" value="0.02995" units="cm"/>
      <inkml:brushProperty name="height" value="0.02995" units="cm"/>
      <inkml:brushProperty name="color" value="#00BFF3"/>
    </inkml:brush>
  </inkml:definitions>
  <inkml:trace contextRef="#ctx0" brushRef="#br0">91750 46350 734,'48'-91'3,"-3"19"7,-3 19 6,-2 19 6,0 10 6,7 4 6,6 3 6,7 3 6,4 3-6,3 3-18,3 3-18,4 4-17,-3 1-9,-5 0-2,-7 0-2,-5 0 0,-8-2-5,-5-3-7,-7-3-7,-5-2-7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23"/>
    </inkml:context>
    <inkml:brush xml:id="br0">
      <inkml:brushProperty name="width" value="0.04453" units="cm"/>
      <inkml:brushProperty name="height" value="0.04453" units="cm"/>
      <inkml:brushProperty name="color" value="#00BFF3"/>
    </inkml:brush>
  </inkml:definitions>
  <inkml:trace contextRef="#ctx0" brushRef="#br0">92750 45550 494,'-2'-111'5,"-3"28"10,-3 28 11,-2 29 10,-1 24 8,3 22 6,3 22 6,4 23 6,1 14-2,0 10-9,0 10-11,0 9-9,1 12-11,4 16-10,3 15-12,3 17-11,1 3-10,1-5-10,-1-7-10,1-5-9,-3-19-1,-2-27 9,-3-28 9,-3-28 9,-1-17 1,4-2-7,3-3-9,3-3-7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23"/>
    </inkml:context>
    <inkml:brush xml:id="br0">
      <inkml:brushProperty name="width" value="0.03739" units="cm"/>
      <inkml:brushProperty name="height" value="0.03739" units="cm"/>
      <inkml:brushProperty name="color" value="#00BFF3"/>
    </inkml:brush>
  </inkml:definitions>
  <inkml:trace contextRef="#ctx0" brushRef="#br0">92800 40700 588,'53'-22'87,"6"6"-15,7 7-12,6 6-15,9 7-9,13 10-5,12 10-6,13 9-5,7 9-5,4 9-4,3 10-4,3 10-5,-2 4-5,-6 0-7,-6 0-7,-6 0-7,-4 3-7,1 6-7,-1 7-6,1 6-7,-9-4-1,-15-11 5,-15-14 5,-16-11 5,-12-11 5,-5-5 3,-7-7 5,-5-5 5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24"/>
    </inkml:context>
    <inkml:brush xml:id="br0">
      <inkml:brushProperty name="width" value="0.03692" units="cm"/>
      <inkml:brushProperty name="height" value="0.03692" units="cm"/>
      <inkml:brushProperty name="color" value="#00BFF3"/>
    </inkml:brush>
  </inkml:definitions>
  <inkml:trace contextRef="#ctx0" brushRef="#br0">93100 45300 595,'-90'45'-20,"23"-9"9,22-10 11,22-8 10,15-9 10,9-6 9,10-6 11,10-6 9,10-12 2,13-15-7,12-15-7,13-16-7,10-18-4,10-18-2,10-19-2,9-18-1,4-17-5,1-11-5,-1-14-6,1-11-5,1-4-7,3 6-7,3 7-6,4 6-7,-3 15-5,-5 26-2,-7 24-3,-5 26-3,-11 16-1,-11 10 1,-14 10 1,-11 9 1,-11 7 3,-5 7 4,-7 6 4,-5 7 4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24"/>
    </inkml:context>
    <inkml:brush xml:id="br0">
      <inkml:brushProperty name="width" value="0.0493" units="cm"/>
      <inkml:brushProperty name="height" value="0.0493" units="cm"/>
      <inkml:brushProperty name="color" value="#00BFF3"/>
    </inkml:brush>
  </inkml:definitions>
  <inkml:trace contextRef="#ctx0" brushRef="#br0">96400 41450 446,'-24'-18'25,"4"17"14,3 15 11,3 16 14,3 10 0,3 7-9,3 6-11,4 7-9,-3 5-7,-5 7-2,-7 6-2,-5 7-3,-3 5-2,4 7-2,3 6-3,3 7-3,-1 2-2,-2 1-3,-3-1-3,-3 1-4,-1-1-6,4 1-9,3-1-9,3 1-9,1-7-3,1-12 6,-1-13 3,1-12 6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37"/>
    </inkml:context>
    <inkml:brush xml:id="br0">
      <inkml:brushProperty name="width" value="0.0298" units="cm"/>
      <inkml:brushProperty name="height" value="0.0298" units="cm"/>
      <inkml:brushProperty name="color" value="#F2395B"/>
    </inkml:brush>
  </inkml:definitions>
  <inkml:trace contextRef="#ctx0" brushRef="#br0">27800 45850 738,'0'59'4,"0"19"8,0 19 8,0 19 8,1-1 2,4-18-4,3-19-4,3-18-4,1-7-2,1 6-2,-1 7 0,1 6-2,2-2-2,7-9-2,6-10-3,7-8-1,2-12-2,1-12 1,-1-13 1,1-12 0,1-19 0,3-25-3,3-25-1,4-25-2,4-18-7,6-8-9,7-10-10,6-9-9,-4 7-7,-11 26-2,-14 24-3,-11 26-2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24"/>
    </inkml:context>
    <inkml:brush xml:id="br0">
      <inkml:brushProperty name="width" value="0.04475" units="cm"/>
      <inkml:brushProperty name="height" value="0.04475" units="cm"/>
      <inkml:brushProperty name="color" value="#00BFF3"/>
    </inkml:brush>
  </inkml:definitions>
  <inkml:trace contextRef="#ctx0" brushRef="#br0">96450 41400 491,'48'-113'61,"-3"26"-13,-3 24-15,-2 26-14,0 13-4,7 4 4,6 3 5,7 3 4,0 6 1,-2 9 0,-3 10-1,-3 10-2,-7 10-3,-9 13-4,-10 12-4,-8 13-5,-12 9-4,-12 6-5,-13 7-4,-12 6-3,-10-1-4,-6-5-1,-6-7-1,-6-5-1,-6-4-2,-2 0-2,-3 0-2,-3 0-2,4-8 1,13-16 6,12-15 5,13-15 6,20-11 4,28-2 5,28-3 3,29-3 5,15-2 2,3 0 1,3 0 0,4 0 1,-4 3 0,-9 6-1,-10 7 0,-8 6 0,-12 6-2,-12 6-2,-13 7-3,-12 6-2,-10 4-1,-6 4-1,-6 3 1,-6 3-1,-10 1-1,-12 1-2,-13-1-1,-12 1-3,-10 1-1,-6 3-5,-6 3-4,-6 4-5,-6-3 0,-2-5 1,-3-7 2,-3-5 1,2-9-5,10-9-11,10-10-11,9-8-12,9-8-6,9-2 0,10-3 0,10-3 0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25"/>
    </inkml:context>
    <inkml:brush xml:id="br0">
      <inkml:brushProperty name="width" value="0.04052" units="cm"/>
      <inkml:brushProperty name="height" value="0.04052" units="cm"/>
      <inkml:brushProperty name="color" value="#00BFF3"/>
    </inkml:brush>
  </inkml:definitions>
  <inkml:trace contextRef="#ctx0" brushRef="#br0">97700 41350 542,'-43'-71'67,"17"10"-9,15 10-8,16 9-9,13 4-4,14 1 0,11-1 0,14 1 0,7-4-4,3-6-7,3-6-8,4-6-6,8-9-8,17-8-4,15-10-5,16-9-5,1-5-6,-12 0-5,-13 0-5,-12 0-5,-13 0-4,-12 0-3,-13 0-3,-12 0-3,-10 1 0,-6 4 3,-6 3 3,-6 3 2,-6 7 4,-2 14 5,-3 11 5,-3 14 5,-1 5 3,4 1 2,3-1 2,3 1 2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25"/>
    </inkml:context>
    <inkml:brush xml:id="br0">
      <inkml:brushProperty name="width" value="0.05325" units="cm"/>
      <inkml:brushProperty name="height" value="0.05325" units="cm"/>
      <inkml:brushProperty name="color" value="#00BFF3"/>
    </inkml:brush>
  </inkml:definitions>
  <inkml:trace contextRef="#ctx0" brushRef="#br0">99950 37350 413,'4'-44'23,"10"13"12,10 12 11,9 13 12,2 12 3,-2 13-8,-3 12-6,-3 13-7,-4 13-5,-3 17-4,-3 15-3,-2 16-4,-5 16-3,-2 20-3,-3 18-2,-3 20-4,-4 10-1,-3 3-2,-3 3 0,-2 4-2,-5-6-5,-2-11-6,-3-14-9,-3-11-6,-4-14-11,-3-11-11,-3-14-11,-2-11-12,0-17-3,7-18 6,6-19 6,7-18 6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25"/>
    </inkml:context>
    <inkml:brush xml:id="br0">
      <inkml:brushProperty name="width" value="0.02546" units="cm"/>
      <inkml:brushProperty name="height" value="0.02546" units="cm"/>
      <inkml:brushProperty name="color" value="#00BFF3"/>
    </inkml:brush>
  </inkml:definitions>
  <inkml:trace contextRef="#ctx0" brushRef="#br0">100350 38950 864,'28'-52'1,"6"-3"1,7-3 3,6-2 2,3 2 0,0 9 1,0 10-1,0 10-1,1 5 3,4 4 4,3 3 3,3 3 5,1 1-2,1 1-8,-1-1-8,1 1-6,-4 1-9,-6 3-8,-6 3-7,-6 4-9,-7-3-3,-6-5 2,-6-7 1,-6-5 2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25"/>
    </inkml:context>
    <inkml:brush xml:id="br0">
      <inkml:brushProperty name="width" value="0.04773" units="cm"/>
      <inkml:brushProperty name="height" value="0.04773" units="cm"/>
      <inkml:brushProperty name="color" value="#00BFF3"/>
    </inkml:brush>
  </inkml:definitions>
  <inkml:trace contextRef="#ctx0" brushRef="#br0">101600 37300 460,'-46'-40'9,"10"23"17,10 22 17,9 22 17,6 21 7,3 22-4,3 22-4,4 23-5,1 19-6,0 19-9,0 19-8,0 19-9,-2 13-8,-3 10-10,-3 10-8,-2 9-9,2 1-3,9-6 3,10-6 4,10-6 3,7-4-8,6 1-20,7-1-19,6 1-20,-1-18-6,-5-34 9,-7-35 8,-5-33 7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26"/>
    </inkml:context>
    <inkml:brush xml:id="br0">
      <inkml:brushProperty name="width" value="0.04146" units="cm"/>
      <inkml:brushProperty name="height" value="0.04146" units="cm"/>
      <inkml:brushProperty name="color" value="#00BFF3"/>
    </inkml:brush>
  </inkml:definitions>
  <inkml:trace contextRef="#ctx0" brushRef="#br0">98200 43500 530,'56'-15'131,"13"23"-29,12 22-29,13 22-28,12 19-17,13 20-7,12 18-5,13 20-7,6 10-2,0 3 2,0 3 1,0 4 1,1 1-3,4 0-12,3 0-9,3 0-11,-7-8-3,-15-16 4,-15-15 4,-16-15 5,-18-17-2,-18-15-4,-19-15-5,-18-16-5,-9-8-6,4 0-8,3 0-8,3 0-8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26"/>
    </inkml:context>
    <inkml:brush xml:id="br0">
      <inkml:brushProperty name="width" value="0.04816" units="cm"/>
      <inkml:brushProperty name="height" value="0.04816" units="cm"/>
      <inkml:brushProperty name="color" value="#00BFF3"/>
    </inkml:brush>
  </inkml:definitions>
  <inkml:trace contextRef="#ctx0" brushRef="#br0">101500 44000 456,'21'165'123,"-5"-18"-24,-7-19-22,-5-18-23,-3-9-14,4 4-6,3 3-7,3 3-6,-2-1-3,-6-2-2,-6-3-2,-6-3-1,-6-6-6,-2-5-10,-3-7-11,-3-5-10,-2-9-10,0-9-11,0-10-10,0-8-9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26"/>
    </inkml:context>
    <inkml:brush xml:id="br0">
      <inkml:brushProperty name="width" value="0.0335" units="cm"/>
      <inkml:brushProperty name="height" value="0.0335" units="cm"/>
      <inkml:brushProperty name="color" value="#00BFF3"/>
    </inkml:brush>
  </inkml:definitions>
  <inkml:trace contextRef="#ctx0" brushRef="#br0">101700 45250 656,'71'-25'33,"-5"0"-3,-7 0-1,-5 0-1,0 1-2,10 4-2,10 3-1,9 3-1,4 1 0,1 1 2,-1-1 2,1 1 1,-4 1-5,-6 3-14,-6 3-15,-6 4-15,-7 1-9,-6 0-7,-6 0-6,-6 0-7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26"/>
    </inkml:context>
    <inkml:brush xml:id="br0">
      <inkml:brushProperty name="width" value="0.05348" units="cm"/>
      <inkml:brushProperty name="height" value="0.05348" units="cm"/>
      <inkml:brushProperty name="color" value="#00BFF3"/>
    </inkml:brush>
  </inkml:definitions>
  <inkml:trace contextRef="#ctx0" brushRef="#br0">103100 43200 411,'21'-69'7,"-5"13"16,-7 12 14,-5 13 16,-3 12 4,4 13-5,3 12-5,3 13-5,-1 16-4,-2 23-2,-3 22-3,-3 22-3,-2 26-2,0 31-3,0 32-3,0 31-2,-2 20-5,-3 9-4,-3 10-5,-2 10-5,-1 19-2,3 32 2,3 31 1,4 32 2,-1 21-9,-3 13-16,-3 12-17,-2 13-17,-3-30-4,1-72 10,-1-72 9,1-71 9,-1-45 0,1-15-10,-1-15-11,1-16-11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29"/>
    </inkml:context>
    <inkml:brush xml:id="br0">
      <inkml:brushProperty name="width" value="0.05563" units="cm"/>
      <inkml:brushProperty name="height" value="0.05563" units="cm"/>
      <inkml:brushProperty name="color" value="#00BFF3"/>
    </inkml:brush>
  </inkml:definitions>
  <inkml:trace contextRef="#ctx0" brushRef="#br0">86900 35700 395,'-40'-22'2,"-27"6"6,-28 7 4,-28 6 6,-6 10 1,20 17 0,18 15-1,20 16 0,10 7-1,3 1-2,3-1-1,4 1-1,7-3 0,13-2 1,12-3 1,13-3 1,10-4-1,10-3 0,10-3-2,9-2-2,9-5-1,9-2-1,10-3-2,10-3-2,2-2-1,-3 0-3,-3 0-2,-2 0-3,-8 0-1,-8 0 0,-10 0 1,-9 0 0,-9 1-1,-5 4 1,-7 3 0,-5 3 0,-11 4 0,-11 7 0,-14 6 0,-11 7 1,-9-1 0,-3-6 1,-3-6 0,-2-6 1,-1-4 0,3 1 0,3-1 0,4 1-1,22-10 4,45-19 5,43-18 6,45-19 7,19-15 0,-3-8-4,-3-10-3,-2-9-4,0-13-7,7-16-10,6-15-10,7-15-11,-9-3-4,-21 14 4,-22 11 3,-22 14 3,-18 11 4,-11 14 4,-14 11 5,-11 14 4,-9 7 5,-3 3 1,-3 3 4,-2 4 2,-5 7 7,-2 13 12,-3 12 12,-3 13 13,-1 10 2,4 10-7,3 10-7,3 9-6,3 9-5,3 9-3,3 10-1,4 10-4,-1 8-1,-3 10-3,-3 10-1,-2 9-3,0 12-3,7 16-3,6 15-4,7 17-4,2 14-5,1 17-7,-1 15-7,1 16-6,-1-1-5,1-15-1,-1-15-3,1-16 0,1-18-5,3-18-3,3-19-6,4-18-4,-3-23 2,-5-24 11,-7-26 10,-5-24 10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37"/>
    </inkml:context>
    <inkml:brush xml:id="br0">
      <inkml:brushProperty name="width" value="0.03576" units="cm"/>
      <inkml:brushProperty name="height" value="0.03576" units="cm"/>
      <inkml:brushProperty name="color" value="#F2395B"/>
    </inkml:brush>
  </inkml:definitions>
  <inkml:trace contextRef="#ctx0" brushRef="#br0">30300 38850 615,'-22'-93'0,"6"17"0,7 15 0,6 16 0,4 20 9,4 25 19,3 25 18,3 25 18,1 17 4,1 9-13,-1 10-13,1 10-13,1-1-8,3-9-7,3-10-7,4-8-5,2-14-6,4-15-2,3-15-3,3-16-3,9-21-1,16-24 0,15-26 0,17-24 1,8-23-4,4-18-4,3-19-6,3-18-6,-7 2 0,-15 26 5,-15 24 3,-16 26 5,-10 15-1,-3 6-7,-3 7-7,-2 6-8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29"/>
    </inkml:context>
    <inkml:brush xml:id="br0">
      <inkml:brushProperty name="width" value="0.04498" units="cm"/>
      <inkml:brushProperty name="height" value="0.04498" units="cm"/>
      <inkml:brushProperty name="color" value="#00BFF3"/>
    </inkml:brush>
  </inkml:definitions>
  <inkml:trace contextRef="#ctx0" brushRef="#br0">87400 35550 489,'31'-110'69,"13"32"-7,12 31-5,13 32-7,9 18-6,6 6-4,7 7-6,6 6-4,-2 7-4,-9 10-4,-10 10-3,-8 9-4,-11 7-3,-8 7-2,-10 6-2,-9 7-3,-10 0-1,-9-2-1,-10-3-3,-8-3 0,-14-1-4,-15 4-3,-15 3-5,-16 3-3,-13-2-2,-9-6 2,-10-6 1,-8-6 1,-1-10-4,9-12-9,10-13-10,10-12-9,10-12-4,13-8 1,12-10 0,13-9 1,7-5 3,4 0 5,3 0 6,3 0 6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6:29"/>
    </inkml:context>
    <inkml:brush xml:id="br0">
      <inkml:brushProperty name="width" value="0.04851" units="cm"/>
      <inkml:brushProperty name="height" value="0.04851" units="cm"/>
      <inkml:brushProperty name="color" value="#00BFF3"/>
    </inkml:brush>
  </inkml:definitions>
  <inkml:trace contextRef="#ctx0" brushRef="#br0">88550 34000 453,'71'-66'68,"-5"19"-11,-7 19-10,-5 19-11,-4 12-6,0 6 0,0 7-2,0 6 0,-5 6-4,-9 6-7,-10 7-7,-8 6-7,-12 3-5,-12 0-3,-13 0-2,-12 0-2,-9 0-2,-2 0 1,-3 0 0,-3 0 0,12-4 3,28-5 6,28-7 5,29-5 6,11-6 4,-2-3 5,-3-3 5,-3-2 4,-6 0 0,-5 7-2,-7 6-4,-5 7-3,-8 4-3,-5 3-4,-7 3-3,-5 4-4,-15 5-2,-22 10-1,-22 10-3,-21 9 0,-15 9-5,-6 9-6,-6 10-7,-6 10-7,-4 2-8,1-3-9,-1-3-11,1-2-9,8-15 1,20-25 12,18-25 12,20-25 12,8-11 4,1 3-4,-1 3-5,1 4-3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9:53"/>
    </inkml:context>
    <inkml:brush xml:id="br0">
      <inkml:brushProperty name="width" value="0.05726" units="cm"/>
      <inkml:brushProperty name="height" value="0.05726" units="cm"/>
      <inkml:brushProperty name="color" value="#F2395B"/>
    </inkml:brush>
  </inkml:definitions>
  <inkml:trace contextRef="#ctx0" brushRef="#br0">25509 16444 384,'-15'-35'-8,"4"7"10,3 9 9,3 7 8,2 7 11,3 4 9,4 6 10,2 4 11,2 2-2,2-1-11,0 0-11,2-2-11,0 0-7,3 2-2,1 0-3,3 1-1,2 0-2,1-1 0,3 0-1,1-2-1,0 0 0,-3 0-2,-3 0-2,-3 0-1,0-1-1,2 1 0,1 0 1,3 0 0,1 0 0,3-1 0,1 1 0,3 0 0,1-1 1,2-1-1,2 0-1,3-2 0,0-1 0,2-4-1,1-2-2,0-3 0,1-3 0,-2 0 0,0-1 1,-1-1 0,-1-1 0,2 0 2,1 0 0,0 1 2,-1 0 0,-5 2 0,-5 2 0,-5 2 0,-3 1 0,1 1-2,-1-1 1,1 0-2,-1 0 0,1 0 0,-1 0 1,1 0-1,0 0 1,1 0 0,1 0-1,1 1 1,-1-1 0,0 2 0,-1 0 1,-1 2 0,0 0 0,1 2 1,1 0 0,1 2 2,0-1-1,-3 1 0,-1 0-2,-3 0 1,0-1-2,1 0 1,1-2-1,2 0-1,0-1 0,4 0-4,3 0-2,3 0-2,0 0-1,-3 0 1,-3 0 1,-3 0 2,0 0-1,5 0-1,3 0-2,4 0 0,0 0-1,-3 0 3,-5 0 1,-3 0 3,-2 0 0,4 2 2,3 0 2,3 2 0,1 0 2,1 0-1,-1-1 1,0 1-1,1 0 0,2-2 0,3 0 0,1-2-1,1 0-1,2-2-1,0 0-1,2-2-2,0-1 0,0-1-1,0-3 0,0-2 0,3-2 1,6-1 1,6-3 2,5-1 2,0-1 0,-8 2 0,-8 3-1,-8 1 1,-4 1-2,2 1-1,1-1-3,0 0-2,-1 1-2,-3 2-2,-5 3-3,-4 1-2,-2 0-1,-3 0 1,-1-1 0,-2-2 1,-5 0-4,-3-1-7,-6-2-7,-4 0-9,-4 0 1,-1 1 8,0 0 7,-1 2 8,-2 0-2,-2 1-9,-2-1-9,-1 0-10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39:55"/>
    </inkml:context>
    <inkml:brush xml:id="br0">
      <inkml:brushProperty name="width" value="0.05393" units="cm"/>
      <inkml:brushProperty name="height" value="0.05393" units="cm"/>
      <inkml:brushProperty name="color" value="#F2395B"/>
    </inkml:brush>
  </inkml:definitions>
  <inkml:trace contextRef="#ctx0" brushRef="#br0">6837 20950 407,'-15'0'0,"2"0"0,3 0 0,1 0 0,1 0 0,-2 0 0,0 0 0,-1 0 0,0 0 0,2 2 0,2 0 0,3 2 0,1-1 6,3 2 14,4-2 13,2 1 13,2 0 2,2 0-9,0 0-10,2 0-8,0 0-5,1 0 0,1-1-2,1 1 0,1-1-1,2 0-1,0-2-1,1 0 0,-1-1-2,-1 0-1,-2 0-2,-2 0-1,1 0-1,5 0 1,5 0 0,5 0 1,1 0 0,-3 2-1,-4 0-2,-1 2 0,-3-1-2,-1-1 1,-1 0 1,-1-1-1,-1-1 0,-1 2 0,0 0 0,-2 1 0,4 1 0,7-2 2,9 0 1,7-2 2,3 0 0,0 2-1,-1 1 1,-1 0-1,-1 0 1,0-2-2,0-2 1,0-2-1,0-1 0,1 0 0,-1 0 0,0 0 1,0 0-1,0-2-1,1 0 0,-1-1-2,0 0 0,2 0-1,1 2 0,0 1-1,1 0 0,1 0 1,-1 0-1,0 0 1,-1 1 0,-2 0 0,-2 2 0,-1 1 0,-1-1 1,2-1 0,2 0 0,2-1 2,2-1-1,1 2 1,0 0-1,2 2 0,-2 0 0,0 0 0,-3 0 0,-2 0 0,-1 0 0,1 2 0,-1 0-1,0 2 1,-1-1 0,0-1-2,-1 0-2,-1-1-1,-2-1 0,0 0 0,-1 0 0,-1 0 1,0 0 0,1 0 0,1 0 1,0 0 0,0 0 1,-3 1-1,-3 2 1,-3 0 0,1 0 0,5 0 0,4-2 0,6 0-1,1-1 1,-4 0-1,-2 0 0,-3 0-1,-1 0 1,1 0-1,1 0 1,0 0-1,1 0 1,1 2 0,-1 0 0,0 2-1,0 0 1,-3 1 0,-2 2-1,-1 0 1,-1 0-1,1-1 0,0 0 0,2-2 0,1 0 0,-1 0 0,1 0 0,-1 0 1,0-1-1,1 0 0,-1-2 0,0 0 0,1-1 1,1 0-1,1 0 1,1 0 0,-1 0 0,0 0-1,-1 0-1,-1 0 0,-1 0-1,0 0 1,1 0 0,-1 0 1,1 0 0,-1 0 0,0 0 0,1 0 1,-1 0 0,0 0 0,1 0 0,-1 0 0,0 0 0,1 0 0,-1 0 0,0 0 0,1 0 1,1 0 0,1 0 0,1 0 1,0 0 0,2 0 0,1 0-1,1 0-1,-1-1 0,-2 0 0,-2-2 0,-1 0 0,-2 0 0,0 0-1,1 1 0,-1 2 0,0 0-1,1 0 2,-1 0 0,1 0 1,-2 0 0,0 0 0,-1 0 1,-1 0 0,-1 0-1,1 2 0,-1 1-1,1 0-1,0 0 0,1 0 0,0-2-1,2 0 1,0-1-1,-1 0 0,-1 0 1,-1 0 0,-1 0 1,-1 0 0,-1 0 0,-1 0 1,-1-1 1,1 0 0,-1-2 0,1 0 1,-1 0 0,1 0-1,-1 1 1,1 2-1,0 0-1,-1-2 1,1 0-1,-1-2 0,0 1-1,-1 1 0,-1 0-1,-1 2 0,0-1 0,1-1 1,1 0-1,2-1 1,-1-1 0,1 2-1,-1 0 0,1 2 0,-2-1-1,0 0 1,-1-2-1,0 0 1,-2-1 0,1 1 0,-1-1 0,1 0 0,-1 0 0,-1 2 1,-1 0-1,0 2 0,-2 0 0,1 0 0,0 0 1,-1 0-1,1 0 1,2 0-1,0 0 0,1 0 0,1 0 0,1 2 1,1 0 0,1 2 1,1 0 0,-1 0-2,1-1 0,-1 1-2,1-1 0,1 0 0,1-2-1,1 0 1,-1-1 0,-3 2 1,-3 0 1,-3 2 2,0 0 0,3 0-1,4-1 0,2 1-2,-1 0 0,-1-2 0,-4 0 0,-3-2 1,-1 0 0,-1 0 1,1 0-1,0 0 1,0 0 0,3 0 0,1 0-1,3 0 0,0 0 0,-1 0 0,-1 0 1,-1 0-1,-1 0 0,-1 2 0,-1 1-2,0 0 0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0:14"/>
    </inkml:context>
    <inkml:brush xml:id="br0">
      <inkml:brushProperty name="width" value="0.04117" units="cm"/>
      <inkml:brushProperty name="height" value="0.04117" units="cm"/>
      <inkml:brushProperty name="color" value="#F2395B"/>
    </inkml:brush>
  </inkml:definitions>
  <inkml:trace contextRef="#ctx0" brushRef="#br0">33850 20898 534,'24'0'135,"-1"0"-32,0 0-32,1 0-32,-1 0-19,1 0-2,-1 0-4,1 0-2,0 0-3,3 0-1,1 0-2,3 0-1,-1-1-1,0 0-1,-1-2-1,-1 0 0,0 0 0,1 0 0,1 2 1,1 1 0,0 0 0,0 0-1,1 0-3,-1 0 0,1 0-2,2 0 0,3 0-1,1 0-1,-1 0 0,-2 0-2,-3 0 0,-3 0-1,-3 0-1,-1 0-1,-3 0-2,-1 0-1,-2-1-3,-3-1-3,-1 0-3,-2-1-3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0:15"/>
    </inkml:context>
    <inkml:brush xml:id="br0">
      <inkml:brushProperty name="width" value="0.04551" units="cm"/>
      <inkml:brushProperty name="height" value="0.04551" units="cm"/>
      <inkml:brushProperty name="color" value="#F2395B"/>
    </inkml:brush>
  </inkml:definitions>
  <inkml:trace contextRef="#ctx0" brushRef="#br0">8616 24772 483,'-12'-1'16,"8"-1"4,8 0 5,8-1 4,7 0 1,9 4-4,7 2-3,8 4-3,2 1-4,-6 1-1,-4 1-3,-5 2-1,-2-2-2,1 1-1,1-2 0,1 0-1,0-2 0,2-1 0,1-1 1,1 0 0,0-2 0,0 0 0,0-2 0,1 0 1,0-2 0,0 0-1,2-2 0,1 0 0,1-1 0,4 2 1,3 0 0,2 2 0,1 0-1,-2 0-1,-2 0-2,-2 0-3,-1-1 0,0 0 0,0-2 1,1 0-1,-2-2 1,-2-2 1,-2-1 0,-2-3 0,-1-1 0,1-1 0,-1-1-1,0-1 0,1 0 1,3 2 0,1 2 0,2 3 0,1 0 1,0 2 0,0 1-1,1 0 0,-1 2 0,0 0 0,0 2-2,0 1 0,-1 0 0,-2 0-1,-2 0-1,-1 0-1,-2-1 1,2-1 0,1 0 1,1-1 0,-1-2 0,0-2-3,-1-2 0,-1-1-3,-1-2 0,2 2 1,1 1 0,0 1 2,2 1 0,-1 2 1,0 2 1,0 2 0,-1 1 0,-1 2 1,-3 0-1,-2 2 0,0 0-1,-1 1 1,0 2 0,1 0-1,-2 0 1,0 0-1,-1-2 1,-1 0 0,0-2 0,1 1-1,1 0 0,1 0 0,0 0-1,1 0 0,-1 0 0,0 0-1,1 0 0,-1 0 1,0-1 0,1 1 0,-2-1 0,0 0-1,-1-1-1,-1-2-1,-1 0-1,-3 0 0,-1 0 0,-3 0 1,-1 0 0,-1-2-1,-1-1 0,0 0-1,-2-1-6,1 1-12,0-1-13,-1 0-13,0-1-6,-4 0 1,-3-1-1,-2-2 0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0:25"/>
    </inkml:context>
    <inkml:brush xml:id="br0">
      <inkml:brushProperty name="width" value="0.04128" units="cm"/>
      <inkml:brushProperty name="height" value="0.04128" units="cm"/>
      <inkml:brushProperty name="color" value="#F2395B"/>
    </inkml:brush>
  </inkml:definitions>
  <inkml:trace contextRef="#ctx0" brushRef="#br0">23794 26640 532,'7'-8'2,"-1"0"3,-1 1 4,0-1 3,-1 0 2,0 0 1,0 0 0,0 0 0,-1 0 1,-1-1 0,0-2-1,-1 0 0,-1 0 0,0 1 0,0 0-1,0 2 0,-1-1 0,-1-3-1,0-4 0,-1-2-1,-2 0-1,0 3-3,-2 3-2,0 3-2,-1 1-2,1 2-1,-1 0 0,0 2-1,-1 1 0,0 2 2,-1 2 0,-1 2 1,-1 2 1,0 2-1,0 1 0,1 3 0,-1 1-1,2 0 2,1-1 0,1 1 0,1 1 2,2 0-1,2 1 1,2 1 0,1 0 0,0-1 0,0-1-1,0 0 0,2-1 0,4 3-2,4 2 0,3 2-2,2-1 1,-2-1-1,-3-3 1,-1-1 0,-1 0 0,2 1-1,0 3 0,1 2 0,0 1 0,-2 3 1,-2 1 1,-2 3 0,-2-1 1,2-2-1,-2-1 1,1-2 0,-1-3 0,-4-1 0,-2-3-1,-3-1 1,-4-1-1,0 2 0,-3 0 1,-1 1-1,-3-1 0,0-1-2,-1-2 0,-1-2-2,0-2 0,1-2 0,1-3 0,1 0 0,0-3 1,2-1-1,1 0 2,1-1-1,1-3 1,2-2 1,2-3 0,3-3 1,1-3 0,3-2 0,4-1 0,2-3-1,4-1 0,6-3-3,4-1-1,5-2-2,3-2-2,1-1-6,0-1-3,2 0-5,1 0-2,-1 5 2,0 3 1,1 5 2,-4 3-8,-4 3-18,-5 2-16,-4 4-18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0:26"/>
    </inkml:context>
    <inkml:brush xml:id="br0">
      <inkml:brushProperty name="width" value="0.03827" units="cm"/>
      <inkml:brushProperty name="height" value="0.03827" units="cm"/>
      <inkml:brushProperty name="color" value="#F2395B"/>
    </inkml:brush>
  </inkml:definitions>
  <inkml:trace contextRef="#ctx0" brushRef="#br0">30550 31166 574,'16'-7'104,"-1"2"-20,1 2-20,-1 2-20,1 2-13,0 2-5,-1 2-6,1 2-6,-1 0-3,-1-1-1,-1-1-2,-1 0-1,-2 0-4,-4 3-7,-4 3-6,-4 4-6,-4-1-1,-2-1 5,-3-3 4,-3-1 5,-1-1 3,2 0-1,3 0 0,1 0-1,1-1 0,1 1 1,-1 0-1,0 0 2,2-2-13,6-3-24,4-2-24,6-3-23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0:26"/>
    </inkml:context>
    <inkml:brush xml:id="br0">
      <inkml:brushProperty name="width" value="0.04589" units="cm"/>
      <inkml:brushProperty name="height" value="0.04589" units="cm"/>
      <inkml:brushProperty name="color" value="#F2395B"/>
    </inkml:brush>
  </inkml:definitions>
  <inkml:trace contextRef="#ctx0" brushRef="#br0">30859 29732 479,'12'-19'19,"-8"9"12,-8 8 12,-8 10 12,-3 5 2,1 5-8,1 3-10,0 5-8,1 2-6,-1 0-2,-1 2-3,-1 1-2,-1 1-2,1 1-1,-1 0-1,0 2-1,0 1-1,-1 2-2,-1 2-1,-1 2-2,0 0-1,3-3-1,1-4-3,3-2-1,0-3-1,2-1 0,1-3 0,1-1 0,1-3 1,2 0-2,2-1-1,2 0-1,1-3 0,2-1-1,0-3 0,2-1-1,0-3 0,3-2-1,2-4 0,2-2-2,2-5 1,3-4-1,3-6 1,3-3 0,0-4-1,-1 0 0,-3 1-1,-1-1-1,-4 2 3,-8 1 6,-7 2 7,-6 3 5,-5 1 2,-1 2-5,-3 2-5,-1 2-5,-1 2-3,1 1-4,0 0-3,2 2-4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0:27"/>
    </inkml:context>
    <inkml:brush xml:id="br0">
      <inkml:brushProperty name="width" value="0.04671" units="cm"/>
      <inkml:brushProperty name="height" value="0.04671" units="cm"/>
      <inkml:brushProperty name="color" value="#F2395B"/>
    </inkml:brush>
  </inkml:definitions>
  <inkml:trace contextRef="#ctx0" brushRef="#br0">32036 31097 470,'5'-21'22,"-6"7"8,-6 5 7,-6 6 9,-2 5-1,-1 4-7,1 3-8,-1 5-8,0 2-5,1-1-3,-1 1-1,1 0-4,0 0-1,4 1 1,3 1-1,3 1 1,2-1-2,3-3-1,4-3-1,2-2-3,2-3-1,2-1 0,0-1-2,1 0-1,2-1-1,0 0 1,1 0 1,1 0 0,0 0 1,-1 0 3,-1-1 1,0 1 3,-5 2 2,-5 4 6,-6 3 5,-5 5 4,-5 1 0,0-3-4,-1-1-5,-1-2-5,-2-2-3,-1 1-5,-3 0-3,-1 0-3,-1-2-6,3-1-5,1-2-7,3-2-5,1-2-7,1-1-6,0 0-6,2-1-8,1-3 2,3 0 8,1-3 9,2-2 8,2-1 2,2 0-3,2 1-4,2-1-3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39"/>
    </inkml:context>
    <inkml:brush xml:id="br0">
      <inkml:brushProperty name="width" value="0.04335" units="cm"/>
      <inkml:brushProperty name="height" value="0.04335" units="cm"/>
      <inkml:brushProperty name="color" value="#F2395B"/>
    </inkml:brush>
  </inkml:definitions>
  <inkml:trace contextRef="#ctx0" brushRef="#br0">48700 44650 507,'-24'-27'5,"4"-3"9,3-3 9,3-2 10,7 8 5,14 22 2,11 22 1,14 23 1,3 11-1,-2 4-5,-3 3-4,-3 3-5,-4-1-4,-3-2-2,-3-3-4,-2-3-2,-1-2-2,3 0-3,3 0-2,4 0-1,4-7-3,6-11-2,7-14-2,6-11-2,13-25-1,23-33 2,22-35 1,22-34 0,16-29-1,14-21-7,11-22-5,14-22-7,3-5-6,-2 13-4,-3 12-5,-3 13-6,-20 23-5,-33 34-7,-35 35-7,-34 35-6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0:27"/>
    </inkml:context>
    <inkml:brush xml:id="br0">
      <inkml:brushProperty name="width" value="0.03556" units="cm"/>
      <inkml:brushProperty name="height" value="0.03556" units="cm"/>
      <inkml:brushProperty name="color" value="#F2395B"/>
    </inkml:brush>
  </inkml:definitions>
  <inkml:trace contextRef="#ctx0" brushRef="#br0">33300 29900 618,'16'0'84,"1"0"-15,1 0-14,1 0-13,0 0-11,-1 2-4,-1 0-5,-1 2-5,-1 0-4,-3 1-3,-1 2-3,-2 0-4,-2 2-2,-2 2-1,-3 1-1,0 3-1,-5 2-3,-4 3-2,-5 3-4,-5 3-2,-4 0-1,1 0-1,-2-1 0,-1-1-1,1-3 3,3-3 3,3-4 4,3-4 5,5-3 3,8-1 4,8-1 2,7 0 5,6-2-6,3-2-13,3-2-13,3-2-13,-2 0-9,-6 0-6,-5 1-6,-6 2-5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0:28"/>
    </inkml:context>
    <inkml:brush xml:id="br0">
      <inkml:brushProperty name="width" value="0.04263" units="cm"/>
      <inkml:brushProperty name="height" value="0.04263" units="cm"/>
      <inkml:brushProperty name="color" value="#F2395B"/>
    </inkml:brush>
  </inkml:definitions>
  <inkml:trace contextRef="#ctx0" brushRef="#br0">35197 30616 516,'-15'-7'83,"2"2"-13,3 2-11,1 2-13,1 2-9,0 4-5,0 2-5,1 3-6,-1 2-3,0 0 0,0-1-1,0 1-1,0 1-2,-1 0-6,-2 1-5,0 1-6,0 1-1,1 1 0,0 1 2,2 1 0,1 1 2,-1 0 2,0-1 2,0 1 2,0-2 0,0 1-1,1-2-2,-1-1-1,0 0-2,2-1 1,1 1-1,0 0 1,1-1-2,1-1 0,-1-1-1,0-1-1,0 0 0,2 0 0,0-1 1,2 1 0,2-2 0,6-2-2,4-4-1,5-2-2,2-4-1,1-4-3,-1-4-2,1-4-2,-1-1-2,1-1-1,0 1-1,-1-1-2,-1 1 1,-5 2 2,-3 3 2,-4 1 2,-5 1 3,-4-2 6,-5 0 4,-5-1 5,-4 1 3,0 4 1,-1 4 2,-1 4 0,0 3 1,-1 0-3,1 1-2,-1 2-2,2-1-4,3 1-7,3 0-6,3 0-7,4-1-8,6-1-8,5 0-8,7-2-8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0:28"/>
    </inkml:context>
    <inkml:brush xml:id="br0">
      <inkml:brushProperty name="width" value="0.0455" units="cm"/>
      <inkml:brushProperty name="height" value="0.0455" units="cm"/>
      <inkml:brushProperty name="color" value="#F2395B"/>
    </inkml:brush>
  </inkml:definitions>
  <inkml:trace contextRef="#ctx0" brushRef="#br0">36381 30955 483,'7'-13'37,"-2"6"10,-3 6 8,0 6 9,-2 4-1,0 1-12,0 3-11,0 2-13,-1 1-6,0-1-3,-2 1-2,0 0-3,-1 0-1,2 3-1,0 1 0,2 3 0,0 3-1,0 6-4,0 7-3,0 5-2,0 7-6,-2 9-4,-1 9-6,0 9-5,-1 5-6,1 1-8,-1 0-7,0 2-7,0-5-1,2-10 7,0-9 6,2-10 6,0-10 1,2-10-4,0-9-5,2-10-5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0:29"/>
    </inkml:context>
    <inkml:brush xml:id="br0">
      <inkml:brushProperty name="width" value="0.03911" units="cm"/>
      <inkml:brushProperty name="height" value="0.03911" units="cm"/>
      <inkml:brushProperty name="color" value="#F2395B"/>
    </inkml:brush>
  </inkml:definitions>
  <inkml:trace contextRef="#ctx0" brushRef="#br0">36347 31031 562,'7'-7'0,"-1"0"0,0 2 0,-2 1 0,1 0 4,0 2 8,1 0 7,2 2 8,0 0 5,1 0 0,2 0 3,0 0 0,1 0 0,1 0-4,1 0-2,2 0-3,-1 1-4,1 2-5,-1 2-5,1 2-4,-2 0-4,-1 1 1,-2 0-2,-2 0 1,-2 2-1,-1 3 2,0 5 0,-2 3 1,-2 1 0,-6-1 0,-4-3 0,-5-1-1,-3-1-2,-1 0-3,-2-1-4,1 1-3,-5 1-4,-3 3-4,-6 3-4,-5 3-4,1-1-4,6-4-3,5-3-4,7-4-4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0:30"/>
    </inkml:context>
    <inkml:brush xml:id="br0">
      <inkml:brushProperty name="width" value="0.04653" units="cm"/>
      <inkml:brushProperty name="height" value="0.04653" units="cm"/>
      <inkml:brushProperty name="color" value="#F2395B"/>
    </inkml:brush>
  </inkml:definitions>
  <inkml:trace contextRef="#ctx0" brushRef="#br0">37747 29877 472,'7'-6'109,"1"2"-25,0 4-27,0 3-25,0 1-14,0 1 1,-1 1-2,1 2 1,0 0-1,2 1-1,0 2-1,1 0 0,-1 1-3,-2 1-5,-4 1-3,-2 2-4,-4 0-2,-2 3-1,-4 1 0,-2 3-1,-2-1 0,-3-1-2,-2-3-2,-1-1-1,-1-2-1,1-1 1,0-1-1,2 0 1,1-2 1,1-1 2,1-1 1,1 0 1,5-4 5,11-2 7,12-6 8,10-2 7,2-3 3,-4 2-4,-5 1-4,-4 0-3,-3 1-3,3-2 0,2 0-1,1-1 0,1 0-3,-1 2-4,0 2-4,-2 2-3,-1 1-6,-1 0-5,-1 0-7,0 0-6,-2 2-12,-1 4-18,-1 4-17,0 4-19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0:33"/>
    </inkml:context>
    <inkml:brush xml:id="br0">
      <inkml:brushProperty name="width" value="0.04498" units="cm"/>
      <inkml:brushProperty name="height" value="0.04498" units="cm"/>
      <inkml:brushProperty name="color" value="#F2395B"/>
    </inkml:brush>
  </inkml:definitions>
  <inkml:trace contextRef="#ctx0" brushRef="#br0">87576 9400 489,'-8'10'119,"2"3"-22,1 5-22,0 4-23,1 2-14,1 2-5,-1 3-7,0 1-5,0 0-5,0-1-3,0-3-4,0-1-2,1-2-4,1 2-2,0 1-2,2 1-2,0 0-3,0-1-3,0-1-2,0-1-4,0-2-1,0-1-1,0-3-1,0-1 0,0-5-8,0-6-13,0-8-15,0-6-14,-2-8-2,0-7 10,-3-8 9,-2-9 11,0 1 8,2 8 7,3 8 7,1 7 7,0 4 5,0 1 1,-2-1 1,0 0 2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0:34"/>
    </inkml:context>
    <inkml:brush xml:id="br0">
      <inkml:brushProperty name="width" value="0.04941" units="cm"/>
      <inkml:brushProperty name="height" value="0.04941" units="cm"/>
      <inkml:brushProperty name="color" value="#F2395B"/>
    </inkml:brush>
  </inkml:definitions>
  <inkml:trace contextRef="#ctx0" brushRef="#br0">87700 8717 445,'8'-30'0,"2"3"0,0 3 0,1 3 0,4 2 4,5 1 7,7 1 8,5 1 8,2 3 2,-3 4-1,-3 6-3,-3 5-2,-3 3-1,-3 5-4,-3 4-1,-3 4-3,-2 2-2,-2 1-1,-2 0-2,-2 3 0,-2-2-2,-1 0-1,0-1 0,-2 0-1,-1-2-1,-2 1-2,-2-1 0,-1 1-2,-4-1 0,-2-1-1,-3-1 1,-3-1 0,-3 0-1,-1 0 0,-3-1-1,-1 1 0,-1-2 0,1-1 1,1-2 0,1-2 1,2-1 2,3 0 1,3 0 1,3-1 2,5 0 0,10-2-2,8-2-2,9-2-2,6-2-1,5-2-2,3-2-1,4-2-2,2 0 0,-2 2 1,0 3-1,-1 1 2,-2 1 1,-1 2 3,-3 0 3,-1 2 4,-5 0 1,-4 3-1,-4 2-1,-6 2 0,-3 0 1,-2 1 4,-3 0 4,0 0 3,-4 1 2,0 3 0,-3 3-1,-2 3-1,-2 1 0,-4-1-2,-2-1-2,-3-1-1,-2 0-2,-3 1-2,-2 1 0,-1 1-2,-2 0-3,-3-3-4,-1-1-5,-2-2-4,0-2-3,3-1-1,3-1 0,3 0-2,3-2-4,3-1-8,3-1-7,3 0-9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0:35"/>
    </inkml:context>
    <inkml:brush xml:id="br0">
      <inkml:brushProperty name="width" value="0.04267" units="cm"/>
      <inkml:brushProperty name="height" value="0.04267" units="cm"/>
      <inkml:brushProperty name="color" value="#F2395B"/>
    </inkml:brush>
  </inkml:definitions>
  <inkml:trace contextRef="#ctx0" brushRef="#br0">87741 15501 515,'5'-31'56,"-4"17"0,-6 17-1,-4 16-1,-4 10-4,-1 4-6,-3 4-7,-1 4-6,-3 5-5,-2 4-4,-1 5-4,-2 6-3,-2 1-5,1 1-3,0-1-3,-1 1-5,2-4-4,3-5-4,3-6-5,3-6-4,4-6-3,3-5-5,4-7-4,4-5-3,3-9-5,4-12-6,2-12-6,3-11-6,4-10 0,2-7 8,3-6 8,3-7 7,1-4 6,1 0 7,-1 1 5,1-1 7,-3 6 2,-3 10 2,-5 11 1,-3 11 2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0:35"/>
    </inkml:context>
    <inkml:brush xml:id="br0">
      <inkml:brushProperty name="width" value="0.04666" units="cm"/>
      <inkml:brushProperty name="height" value="0.04666" units="cm"/>
      <inkml:brushProperty name="color" value="#F2395B"/>
    </inkml:brush>
  </inkml:definitions>
  <inkml:trace contextRef="#ctx0" brushRef="#br0">87991 15663 471,'22'-21'27,"-5"8"5,-3 7 6,-4 7 6,-3 5 0,-1 5-3,0 5-4,-2 5-3,0 5-3,-2 3-3,0 4-2,-2 5-3,0 2-2,0 2-2,0 2-2,0 2-2,0 0-3,0-1 0,0 0-1,0-1-1,0-3-4,0-2-6,0-3-5,0-4-7,0-2-4,0-3-4,0-3-4,0-3-4,-1-3-6,-4-3-6,-2-3-7,-3-2-7,-4-5 1,-2-2 6,-3-6 6,-3-2 8,-2-5 5,-3-4 5,-1-3 4,-2-5 5,-1-1 3,1 1 5,1 1 3,1 1 3,2 2 4,5 5 1,3 3 2,5 4 2,3 2 7,4-2 12,4 0 12,4-1 11,4-2 1,6 0-10,4-1-10,5-1-10,4-2-7,5 0-6,3-1-6,4-1-5,2 0-6,1 4-6,-1 3-6,0 3-6,-2 1-5,-6 2 0,-4 0-1,-5 2-1,-4 0 1,-2 0 4,-4 0 3,-3 0 4,-2-1 2,0 0 1,-2-2 1,0 0 1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0:35"/>
    </inkml:context>
    <inkml:brush xml:id="br0">
      <inkml:brushProperty name="width" value="0.05213" units="cm"/>
      <inkml:brushProperty name="height" value="0.05213" units="cm"/>
      <inkml:brushProperty name="color" value="#F2395B"/>
    </inkml:brush>
  </inkml:definitions>
  <inkml:trace contextRef="#ctx0" brushRef="#br0">89747 15419 422,'7'-8'0,"-1"-2"3,0 0 2,-2-1 1,1 0 6,0 1 11,1 0 9,2 2 11,-1 4 4,-1 8-2,0 8-1,-2 7-3,-1 7-3,-2 3-3,-2 4-4,-2 5-4,-2 2-2,-1 3-3,-3 4-3,-2 3-2,-1 1-2,1 3-3,-1 2-2,0 2-1,1-2-3,2-5-1,3-4-2,1-6-1,1-4-2,2-3 0,0-5 0,2-4 0,3-3-4,7-4-6,8-5-8,6-3-5,6-5-6,6-4-4,6-6-4,6-4-4,4-4-2,0-3-2,1-3 0,2-3-2,-6 0 0,-10 5 1,-12 3 2,-9 4 2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39"/>
    </inkml:context>
    <inkml:brush xml:id="br0">
      <inkml:brushProperty name="width" value="0.03956" units="cm"/>
      <inkml:brushProperty name="height" value="0.03956" units="cm"/>
      <inkml:brushProperty name="color" value="#F2395B"/>
    </inkml:brush>
  </inkml:definitions>
  <inkml:trace contextRef="#ctx0" brushRef="#br0">73500 44650 556,'-4'-38'11,"-5"26"22,-7 24 23,-5 26 22,-17 21 2,-24 19-16,-26 19-17,-24 19-17,-10 5-11,6-5-5,7-7-6,6-5-4,10-11-8,17-11-9,15-14-10,16-11-8,13-17-9,14-18-9,11-19-9,14-18-9,7-10 0,3 0 11,3 0 11,4 0 9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0:36"/>
    </inkml:context>
    <inkml:brush xml:id="br0">
      <inkml:brushProperty name="width" value="0.04868" units="cm"/>
      <inkml:brushProperty name="height" value="0.04868" units="cm"/>
      <inkml:brushProperty name="color" value="#F2395B"/>
    </inkml:brush>
  </inkml:definitions>
  <inkml:trace contextRef="#ctx0" brushRef="#br0">87286 22178 451,'6'-28'-2,"-1"5"2,-2 7 4,-2 5 3,-1 2 3,0-2 1,0-1 3,0-3 2,0 0 1,0 1 0,0 1 0,0 0 0,-1 2-1,-3-1 0,-4 0-1,-2 0 0,-3 2 0,-2 1 0,-1 2 1,-3 2 1,-2 3 1,-3 4-2,-3 4 0,-2 4-1,-3 4 0,-1 5-1,-1 5-1,0 5-1,-2 3 0,1 4 0,0 3-2,0 3 1,0 1-2,3 2-2,2 0-1,1 2-3,3-1-1,1-1-1,3 0-1,1-1 0,3-3 0,3 0-2,3-3 1,3-2-1,2-1-1,2 0 2,2 1-1,2-1 1,3-3 0,6-4 0,4-5 0,5-4-1,4-5 0,5-3-1,3-3 0,5-2 0,2-5-3,4-6-4,2-6-3,4-6-4,0-3-4,-2-1-1,-2-1-3,-2-1-2,-4 1-1,-5 1-2,-7 3 1,-5 1-1,-5 2-1,-3 1 2,-3 1 0,-2 0 2,-5 1 0,-4 1 4,-5-1 2,-5 0 2,-4 0 3,0-1 4,-1-1 2,-1-1 3,0 0 2,1 2 4,1 2 2,1 3 3,0 0 3,2 2 4,1 1 4,1 0 3,1 1 4,2 0 3,2 0 4,3 1 4,1-2 0,6 2-3,2-1-3,5 0-3,3 0-2,3 0-1,3 0-3,4 0-2,0 0-2,1 0-3,-1 0-2,1 1-3,-2-1-2,0 2 0,-1 0-1,0 2 0,-3 0-1,-1 2-2,-3 0-1,-1 2-2,-2 0 0,0 1 1,-2 2 2,-1 0 2,0 1 1,-2 2 0,-1 0-1,0 1 0,-2 2 4,-2 1 6,-2 3 6,-2 2 7,-1 0 2,2 1-1,0-1-2,2 1-2,-1 1-2,0 3-4,-2 3-3,0 3-3,-1 1-3,0 2-3,0 1-2,1 1-4,-1-1-4,0 0-7,0-1-7,0-1-8,0-3-7,0-3-6,0-5-8,0-3-6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0:37"/>
    </inkml:context>
    <inkml:brush xml:id="br0">
      <inkml:brushProperty name="width" value="0.04587" units="cm"/>
      <inkml:brushProperty name="height" value="0.04587" units="cm"/>
      <inkml:brushProperty name="color" value="#F2395B"/>
    </inkml:brush>
  </inkml:definitions>
  <inkml:trace contextRef="#ctx0" brushRef="#br0">89797 24106 479,'14'-14'0,"-2"3"0,-4 3 0,-3 2 0,-1 2 4,-2-2 7,0 0 7,-2-1 8,0-1 3,0 0-3,0 0-2,0 1-3,-1-1-1,-2 2-3,-2 0-3,-1 2-1,-3 0-2,-2 0 1,-2 0-1,-1 0 1,-2 0 0,2 1-3,1-1 0,1 0-3,-1 0 1,0 2 1,-1 0 1,-1 2 2,-1 1 2,1 4 1,-1 2 1,1 3 2,-1 4 0,2 4-1,1 3 0,1 5-2,1 1-1,0 0-3,2 1-3,1-1-3,1-1-2,2-1-3,2-3-1,2-1-3,3-3-2,6-3-6,4-3-6,5-2-4,3-6-2,1-6 2,1-8 2,1-6 2,1-4-1,1-1-3,1-1-3,1-1-4,-2 1 1,-5 3 2,-5 3 4,-5 3 4,-2 4 8,-2 6 17,-1 6 17,0 6 15,-2 4 7,-1 5-2,0 3-2,-1 5-3,-1 2-2,1 1-4,2 0-3,0 2-4,3 0-6,4-1-8,4-1-8,3-1-10,4-1-9,1 1-12,3-1-12,1 0-11,-1-2-8,-5-5-6,-5-5-4,-4-4-4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0:38"/>
    </inkml:context>
    <inkml:brush xml:id="br0">
      <inkml:brushProperty name="width" value="0.04336" units="cm"/>
      <inkml:brushProperty name="height" value="0.04336" units="cm"/>
      <inkml:brushProperty name="color" value="#F2395B"/>
    </inkml:brush>
  </inkml:definitions>
  <inkml:trace contextRef="#ctx0" brushRef="#br0">87197 29463 507,'-13'-9'3,"6"0"5,6-2 5,6 0 5,4 1 5,2 3 2,1 2 2,3 4 3,4 1-1,5 0-3,7 0-3,5 0-4,2 1-5,-2 2-7,-2 2-6,-1 2-7,-4 1-3,-3 1-1,-5 2 1,-3 0-1,-5 0-1,-3 1 0,-4 0-2,-4 0 0,-3 0 4,-4 1 10,-2 1 9,-3 2 10,-2 0 4,0 5 1,0 2-1,1 3 0,0 2 0,4 2 1,3 3 1,2 1 0,2 2 0,0 2-5,0 2-2,0 3-4,1-1-4,0 2-6,2-1-3,0 0-6,0-2-2,0-2 1,-2-3 0,0-3 2,-2-4-7,0-2-11,-2-3-12,0-3-11,-3-2-4,-4-3 5,-3-1 5,-5-2 5,-4-2 2,-7-3-2,-5-1-3,-6-2-1,-3 0 2,3 0 11,2 1 8,2 2 10,2-1 7,1-1 2,3 0 5,2-2 2,3-1 6,5 0 7,4-2 7,6 0 7,7-1 4,10 2 1,10 0 1,9 2 1,8-1-3,6-1-8,6 0-7,7-1-8,2-2-5,1-1-4,1 0-5,2-1-3,-2-1-5,-1 0-7,-2 0-6,-2 0-6,-3 1-6,-4 0-5,-4 2-6,-3 0-6,-7 1 1,-6 0 4,-7 0 5,-6 0 5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0:38"/>
    </inkml:context>
    <inkml:brush xml:id="br0">
      <inkml:brushProperty name="width" value="0.05187" units="cm"/>
      <inkml:brushProperty name="height" value="0.05187" units="cm"/>
      <inkml:brushProperty name="color" value="#F2395B"/>
    </inkml:brush>
  </inkml:definitions>
  <inkml:trace contextRef="#ctx0" brushRef="#br0">90124 31369 424,'8'-22'2,"0"3"4,-1 3 3,1 3 5,0 4 6,0 6 7,0 6 7,-1 6 7,0 4 2,-2 5-4,-2 3-5,-2 5-4,-2 2-4,-4 3-2,-2 1-4,-3 2-3,-2 1-2,2-1-2,1-2-2,1 0-2,0-2-2,2-1-1,0-3-1,2-1-2,1-8-5,2-11-11,2-12-9,2-11-11,3-9-4,6-5 2,4-5 1,5-4 2,3-2 1,3 3 1,1 4 1,2 2 2,0 4 3,-3 5 5,-3 5 7,-3 5 5,-3 5 12,-5 4 18,-3 6 18,-4 4 18,-3 4 6,0 4-6,-2 2-7,0 3-6,-1 1-6,0 1-6,0 0-6,0-1-6,1 1-6,2 1-5,2 1-5,1 1-5,2 2-5,0 3-1,0 3-2,0 3-1,0 2-9,-1 2-15,1 2-13,0 2-14,-1-3-9,-2-7-1,-3-9-2,0-7-2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0:39"/>
    </inkml:context>
    <inkml:brush xml:id="br0">
      <inkml:brushProperty name="width" value="0.04628" units="cm"/>
      <inkml:brushProperty name="height" value="0.04628" units="cm"/>
      <inkml:brushProperty name="color" value="#F2395B"/>
    </inkml:brush>
  </inkml:definitions>
  <inkml:trace contextRef="#ctx0" brushRef="#br0">86585 36915 475,'-23'0'7,"1"0"13,1 0 14,1 0 13,8 0 6,16 0 0,15 0-1,17 0 0,7 0-5,2-2-7,0 0-8,2-1-8,0-1-5,2 2-4,0 0-3,1 2-3,0 0-3,-4 0-4,-2 0-2,-4 0-4,-3 0-6,-3 2-9,-5 0-8,-3 2-8,-5 0-7,-3 1-2,-5 1-2,-3 2-3,-3 0 0,0-1 3,-2 1 3,0 0 3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0:39"/>
    </inkml:context>
    <inkml:brush xml:id="br0">
      <inkml:brushProperty name="width" value="0.04911" units="cm"/>
      <inkml:brushProperty name="height" value="0.04911" units="cm"/>
      <inkml:brushProperty name="color" value="#F2395B"/>
    </inkml:brush>
  </inkml:definitions>
  <inkml:trace contextRef="#ctx0" brushRef="#br0">87784 37150 447,'-16'0'5,"2"0"9,1 0 9,1 0 9,2 1 7,2 4 7,4 2 7,3 3 6,1 5-1,0 4-8,0 4-9,0 7-9,-1 3-6,0 4-5,-2 4-4,0 4-6,-2 5-2,-2 8-2,-2 6-2,-1 7-1,-2 4-4,0 0-9,1 2-9,-1 1-8,0-1-7,1-1-9,-1-3-6,0-1-9,2-6 2,3-7 9,2-8 10,4-8 9,1-8 2,0-8-5,0-7-6,0-8-5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0:39"/>
    </inkml:context>
    <inkml:brush xml:id="br0">
      <inkml:brushProperty name="width" value="0.05369" units="cm"/>
      <inkml:brushProperty name="height" value="0.05369" units="cm"/>
      <inkml:brushProperty name="color" value="#F2395B"/>
    </inkml:brush>
  </inkml:definitions>
  <inkml:trace contextRef="#ctx0" brushRef="#br0">89345 38600 409,'7'32'136,"-2"0"-25,-3 2-24,0 1-25,-4 0-16,0 0-7,-3 0-7,-2 1-6,0-2-7,0 0-5,2-1-4,1-1-5,-1-1-3,0 0 0,-1 1-3,-2-1 0,1-1-7,1-3-15,0-4-14,2-1-14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0:39"/>
    </inkml:context>
    <inkml:brush xml:id="br0">
      <inkml:brushProperty name="width" value="0.04998" units="cm"/>
      <inkml:brushProperty name="height" value="0.04998" units="cm"/>
      <inkml:brushProperty name="color" value="#F2395B"/>
    </inkml:brush>
  </inkml:definitions>
  <inkml:trace contextRef="#ctx0" brushRef="#br0">90081 38227 440,'-7'-6'9,"0"2"19,2 4 18,1 3 18,0 2 7,2 5-5,0 4-6,2 3-6,0 4-6,0 3-8,0 3-8,0 3-8,1 0-10,2-2-10,2-1-12,2-3-11,0-2-17,1-3-23,0-3-24,0-2-24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0:47"/>
    </inkml:context>
    <inkml:brush xml:id="br0">
      <inkml:brushProperty name="width" value="0.05946" units="cm"/>
      <inkml:brushProperty name="height" value="0.05946" units="cm"/>
      <inkml:brushProperty name="color" value="#F2395B"/>
    </inkml:brush>
  </inkml:definitions>
  <inkml:trace contextRef="#ctx0" brushRef="#br0">89390 37677 370,'15'-21'36,"-2"5"2,-3 5 2,-1 4 2,-1 6 1,2 6 1,0 6 0,1 6 1,-1 2-4,-4 1-6,-4-1-8,-4 1-6,-3 4-4,-2 8 1,-2 10 0,-1 8-1,-3 4 0,0-2-2,-1-2-3,-1-2-1,0-3-3,1 0 0,1-3-1,0-2-1,2-3 0,1-4-2,1-4 0,0-3 0,2-4-3,1-1 0,0-3-3,2-1-2,1-6-9,0-8-16,2-10-16,0-8-16,2-5-4,4-3 12,2-1 11,4-2 11,1-6 5,3-9-1,1-8-1,3-9-1,-1-2 2,-3 6 5,-3 6 5,-2 6 5,-3 5 5,-1 4 5,-1 3 3,0 5 5,-2 3 1,0 1-2,-2 2-1,0 3-1,-1 3 6,0 8 16,0 7 14,0 6 16,-1 7 3,0 7-9,-2 7-8,0 7-10,-2 4-5,-2 2-2,-2 2-1,-1 2-2,-1 1-3,0 0-1,2 0-2,1 0-2,-1-2-3,-2-1-4,-2-2-3,-1-1-3,-1-3-2,3-2-2,1-2-1,2-1-1,1-2-7,1 0-13,-1 0-15,0 1-13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1:59"/>
    </inkml:context>
    <inkml:brush xml:id="br0">
      <inkml:brushProperty name="width" value="0.05591" units="cm"/>
      <inkml:brushProperty name="height" value="0.05591" units="cm"/>
      <inkml:brushProperty name="color" value="#F2395B"/>
    </inkml:brush>
  </inkml:definitions>
  <inkml:trace contextRef="#ctx0" brushRef="#br0">85159 3300 393,'0'23'143,"0"1"-30,0-1-32,0 1-31,0-1-19,0 1-3,0-1-6,0 1-4,-1-1-3,-1 0-3,0 1-1,-1-1-3,-1 1-2,2-1-2,0 1-2,2-1-1,-1-1-4,0-1-6,-2-3-5,0-1-6,-1-5-3,0-6-1,0-8-1,1-6 0,0-5 0,3-3 4,4-3 4,2-3 3,3-2 2,2-1 2,2-1 2,1-1 1,3-1 0,1-1 1,3 0 0,1-2 1,0 2 0,-3 3 1,-3 5 2,-2 3 0,-3 3 3,1 3 3,0 1 3,0 2 3,-1 4 6,-1 4 11,-1 6 9,0 4 11,-2 5 0,-1 3-7,-1 5-8,0 3-7,-2 2-6,0-1-3,-2-1-4,0-1-4,-1-1-3,2-2-2,0 0-3,2 0-2,-1-2-1,-1 1 0,0-1 0,-1 1-1,-1-1 0,0-1 0,0-1-3,0-1 0,1-4-11,1-6-21,3-8-22,2-6-21,0-4-6,0 1 9,-2-1 9,0 0 10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40"/>
    </inkml:context>
    <inkml:brush xml:id="br0">
      <inkml:brushProperty name="width" value="0.03971" units="cm"/>
      <inkml:brushProperty name="height" value="0.03971" units="cm"/>
      <inkml:brushProperty name="color" value="#F2395B"/>
    </inkml:brush>
  </inkml:definitions>
  <inkml:trace contextRef="#ctx0" brushRef="#br0">72900 44550 554,'-65'-15'62,"23"23"1,22 22 2,22 22 0,16 10-4,14 1-13,11-1-12,14 1-11,8 4-11,7 9-8,6 10-7,7 10-10,-3-3-2,-8-11 2,-10-14 1,-9-11 2,-9-9-11,-5-3-24,-7-3-23,-5-2-25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2:02"/>
    </inkml:context>
    <inkml:brush xml:id="br0">
      <inkml:brushProperty name="width" value="0.05595" units="cm"/>
      <inkml:brushProperty name="height" value="0.05595" units="cm"/>
      <inkml:brushProperty name="color" value="#00BFF3"/>
    </inkml:brush>
  </inkml:definitions>
  <inkml:trace contextRef="#ctx0" brushRef="#br0">85503 3355 393,'-7'-13'32,"1"6"8,0 6 7,2 6 9,0 5-1,0 3-7,0 5-8,0 4-7,0 1-6,-2 2-5,0 1-4,-1 1-5,-1 1-2,0-1-2,0 0 0,0 1-2,1-1 0,-1 1-2,0-1-1,0 0-1,1 0-1,0-3-2,2-1-1,1-3-1,-1 0-2,0-1 0,-2 1-1,0-1-1,0 0 0,1-2 0,0-3 0,2-1 1,0-7-2,2-12-4,0-12-4,2-11-4,2-6-1,6 2 1,4 0 2,5 1 0,3 1 2,3 0 2,1-1 0,3 1 2,-1 2 2,-3 3 1,-3 5 2,-3 3 1,-1 2 2,-1-1 2,1-2 1,-1 1 1,0 0 4,-2 2 7,-3 4 6,-1 3 6,-1 5 6,-2 8 2,-1 7 3,0 9 3,-1 3-2,0-1-6,-1-1-6,1-1-7,0 0-3,-2 1-2,0 1 0,-2 1-2,0 0-2,0-1-2,0-1-1,0-1-3,0-1 0,0-1-3,0-1 0,0 0-1,1-1-6,0 1-9,2 1-11,0 1-9,2-3-12,2-6-13,1-8-14,3-6-13,0-4 2,-2 0 16,-2 0 18,-2 0 16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2:03"/>
    </inkml:context>
    <inkml:brush xml:id="br0">
      <inkml:brushProperty name="width" value="0.04553" units="cm"/>
      <inkml:brushProperty name="height" value="0.04553" units="cm"/>
      <inkml:brushProperty name="color" value="#00BFF3"/>
    </inkml:brush>
  </inkml:definitions>
  <inkml:trace contextRef="#ctx0" brushRef="#br0">87734 3247 483,'-9'-8'3,"0"0"7,-1 0 6,-1 1 6,-1 0 3,2 2-1,1 2-1,1 2-2,-1 1-1,0 0-2,-2 0-2,0 0-2,-1 1 0,-1 4 0,-1 2 1,-1 3 0,-1 1 0,0 0 0,1-2-2,-1-1 0,2 1 1,1 0 2,2 1 3,2 2 2,2-1 0,1 1-3,0-1-3,2 1-2,1 1-2,2 0-2,2 1-2,2 1-1,2 1-1,3-1 0,4 1-1,2 0 0,2-2-1,-1-1-5,1-3-2,-1-1-4,1-1-1,-2 0 1,-1 0 2,-1 0 2,-1-1 1,-1 1 1,0 0 3,-2 0 0,-1 1 3,-2 1 0,-2 3 0,-2 2 2,-5 0-1,-6 1 0,-7 0-1,-7-1-1,-3-1-2,1-3-1,1-2-3,2-4-2,-1-1-3,1 0-6,-1 0-5,1 0-4,1-2-11,5-4-15,3-4-15,4-4-16,4-1 1,2 1 15,4 0 16,3 2 16,0 0 9,1-2 4,0 0 2,0-1 5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2:03"/>
    </inkml:context>
    <inkml:brush xml:id="br0">
      <inkml:brushProperty name="width" value="0.03821" units="cm"/>
      <inkml:brushProperty name="height" value="0.03821" units="cm"/>
      <inkml:brushProperty name="color" value="#00BFF3"/>
    </inkml:brush>
  </inkml:definitions>
  <inkml:trace contextRef="#ctx0" brushRef="#br0">89220 2116 575,'9'-7'8,"2"2"14,1 2 15,3 2 15,0 1 4,-1 0-8,-1 0-6,0 0-8,-2 1-5,-1 2-5,0 2-6,-2 2-4,-1 1-4,-1 3-2,0 2-2,-2 2-3,-2 1 0,-4 1-1,-4 1 1,-3 1-1,-4 0 0,0-1-2,-1-1-2,-1-1-2,-1 0-1,-1 0-1,-2-1-2,1 1 0,0-2 1,2-1 4,4-2 4,3-2 4,4-1 3,6-1 0,6 1 0,6 0 1,4-1-4,3-2-6,3-3-8,3 0-7,1-4-9,0 0-8,1-3-11,-1-2-8,-2 0-3,-5 2 7,-5 2 6,-5 2 6,-2 1 4,0-2 1,0 0 2,0-1 1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2:04"/>
    </inkml:context>
    <inkml:brush xml:id="br0">
      <inkml:brushProperty name="width" value="0.05397" units="cm"/>
      <inkml:brushProperty name="height" value="0.05397" units="cm"/>
      <inkml:brushProperty name="color" value="#00BFF3"/>
    </inkml:brush>
  </inkml:definitions>
  <inkml:trace contextRef="#ctx0" brushRef="#br0">90652 3200 407,'0'44'122,"0"-6"-27,0-6-28,0-5-27,-1-4-15,-1 3-3,0-1-3,-1 2-3,-2 1-3,0-1-1,-2 0-2,0 1-1,-1-2-1,1-2-1,-1-1-1,0-2 0,3-9-9,6-13-18,6-14-16,6-13-18,3-8-4,1 0 10,1-2 9,1 0 11,0 1 6,1 3 5,0 5 6,-1 4 4,0 3 5,-3 2 3,-1 4 3,-2 3 4,-2 2 2,1 1 1,0 0 0,0 2 2,-1 2 4,-1 4 6,-1 4 8,0 4 7,-3 2 0,-1 2-5,-2 0-5,-2 1-5,-1 3-3,0 4 0,0 3 0,0 5-1,0 0 1,0 0-1,0-1-1,0-1 0,0-1-2,0-1-2,0-1-3,0-1-3,0-1-2,0-1-2,0-1-4,0 0-2,3-2-8,4-1-12,5-1-13,5-1-11,4-3-8,-1-4 0,2-6 0,1-4-2,-2-3 6,-5 0 10,-4 1 10,-6-1 10,-1 0 4,0 2-6,1 1-4,2 0-6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2:07"/>
    </inkml:context>
    <inkml:brush xml:id="br0">
      <inkml:brushProperty name="width" value="0.04427" units="cm"/>
      <inkml:brushProperty name="height" value="0.04427" units="cm"/>
      <inkml:brushProperty name="color" value="#00BFF3"/>
    </inkml:brush>
  </inkml:definitions>
  <inkml:trace contextRef="#ctx0" brushRef="#br0">92492 2900 496,'0'16'133,"0"-1"-31,0 1-30,0 0-32,0 0-16,0 1-4,0 1-4,0 1-3,0 1-3,0 1 0,0 1 0,0 1-1,0 1 0,0-1 0,0 1-1,0-1-1,-1 2-1,0 1-2,-2 2-3,0 3-1,-1 1-3,2 4-3,0 3-1,2 2-2,0 5 0,-2 6 2,-1 6 2,0 6 1,-1 3-3,1 1-10,-1 1-11,0 1-9,0-3-4,0-5 2,0-7 1,0-4 2,0-7 0,-2-2 0,0-5 0,-1-4-1,-1-5 2,2-5 6,1-7 5,1-5 5,0-3 3,0 0 3,0 0 1,0 0 2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2:08"/>
    </inkml:context>
    <inkml:brush xml:id="br0">
      <inkml:brushProperty name="width" value="0.04327" units="cm"/>
      <inkml:brushProperty name="height" value="0.04327" units="cm"/>
      <inkml:brushProperty name="color" value="#00BFF3"/>
    </inkml:brush>
  </inkml:definitions>
  <inkml:trace contextRef="#ctx0" brushRef="#br0">92600 2516 508,'16'-7'33,"-1"2"-1,1 2 0,-1 2 0,1 1-1,2 0-2,0 0 0,1 0-1,0 0-2,-1 0-3,-1 0-2,-1 0-2,0 1-2,-1 2-2,1 2 0,0 2-2,-2 2-2,-1 5 0,-3 4-2,-1 3-1,-1 2-1,-2-1 0,-1-1-1,0-1-1,-2-1 0,-2 1-2,-2 0 0,-2-1-2,-2 1 1,-2-1 0,-2 1 1,-1-1 0,-4 0 0,-2-3 0,-3-1-1,-3-2 0,-1-1-2,0 1 0,-1 1 0,1 2-2,0-2-8,1-1-14,1-3-16,1-1-14,2-1-9,4 0-3,4 0-2,5 0-3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2:09"/>
    </inkml:context>
    <inkml:brush xml:id="br0">
      <inkml:brushProperty name="width" value="0.05306" units="cm"/>
      <inkml:brushProperty name="height" value="0.05306" units="cm"/>
      <inkml:brushProperty name="color" value="#00BFF3"/>
    </inkml:brush>
  </inkml:definitions>
  <inkml:trace contextRef="#ctx0" brushRef="#br0">95150 1455 414,'7'-13'32,"-1"6"21,0 6 19,-2 6 21,0 4 0,0 3-19,0 4-19,0 2-19,-1 0-12,0 1-5,-2-2-3,0-1-5,-1 1-5,0 3-4,0 3-6,0 3-4,0 0-9,0-1-15,0-3-15,0-1-15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2:49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70322 12550 999,'8'1'0,"-16"4"0,-16 2 0,-15 3 0,-3-1-6,10-4-12,9-6-12,11-4-12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2:51"/>
    </inkml:context>
    <inkml:brush xml:id="br0">
      <inkml:brushProperty name="width" value="0.06561" units="cm"/>
      <inkml:brushProperty name="height" value="0.06561" units="cm"/>
      <inkml:brushProperty name="color" value="#FED406"/>
    </inkml:brush>
  </inkml:definitions>
  <inkml:trace contextRef="#ctx0" brushRef="#br0">32855 12431 335,'-13'1'9,"6"0"15,6 2 16,6 0 16,3 2 3,2 2-10,0 1-8,1 3-10,0 1-6,0 0-4,-2-1-5,-1 1-3,0 0-3,0 0 0,0-1-1,0 1-1,0 0 0,1 1-1,2 1-2,0 2-1,0-2 0,1-1-1,0-3 0,0-1 0,0-1 0,1-2-2,1-1-1,2 0-2,-1-2 0,1 0-1,0-2-2,-1 0 0,1-3-1,2-2 2,0-4 0,1-2 0,2-3 1,3-3-1,3-3-2,3-3 0,2-1 0,2-1 2,3 1 2,1-1 1,-1 2 2,-2 1 1,-3 3 0,-3 1 1,-2 3 1,-1 5-2,-1 3 0,-1 4-1,-1 3 1,-1 2 1,-1 2 2,-1 2 1,-2 1 2,-1 3 1,-2 2 0,-2 1 2,-2 2 0,1 0 1,0-1 0,0 1 0,0 0 1,1 1 1,1 1 2,2 1 0,1-1-2,5-3-6,3-3-5,5-2-7,0-5-3,-2-2-2,-2-6-3,-1-2-2,-1-5-1,1-4 1,1-3-1,1-5 0,0 0 2,-1 1 1,-1 3 1,-1 1 2,-2 3 2,-1 1 2,-3 2 1,-1 2 3,-1 3 2,1 1 4,2 2 4,0 2 3,0 2 3,-1 2 1,-1 2 3,-1 1 1,1 2 1,1 0 0,3 0-1,2 0 0,0-1-2,1-1-3,-1-1-4,1 0-2,-1-2-6,-2 0-5,0-2-6,0 0-7,-2-2-4,-1 0-2,-1-2-3,-1 0-2,-2-3-12,-4-2-22,-5-3-23,-2-3-21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2:53"/>
    </inkml:context>
    <inkml:brush xml:id="br0">
      <inkml:brushProperty name="width" value="0.07263" units="cm"/>
      <inkml:brushProperty name="height" value="0.07263" units="cm"/>
      <inkml:brushProperty name="color" value="#FED406"/>
    </inkml:brush>
  </inkml:definitions>
  <inkml:trace contextRef="#ctx0" brushRef="#br0">5428 15850 302,'-22'0'3,"3"0"-1,3 0-1,3 0 1,5 2 5,8 4 12,8 4 12,8 3 11,2 2 3,1-1-7,-2 0-8,-1-2-6,0 0-6,1 1-2,1 2-1,2 0-4,-1 1 0,1 1-2,-1 1-1,1 1-2,-1 2 1,1 1-1,0 3 1,-1 1 0,0 1 0,-1-1-2,0-1-1,-2-1-2,0-2-1,-1-3 0,1-3-1,0-2 1,-1-4-1,1-1-1,0-2 1,-1-2 0,1-2-1,2-2 0,0-2 0,1-2 0,1-2 0,1-2 0,1-2 0,1-1 1,3-2 0,7 2 1,5 1 0,6 0 2,2 2 0,-4 1 0,-2 0-1,-3 2-1,-3 2 1,0 4-1,-1 4 1,-1 4 0,-1 1 0,-1-1 0,-2-1 0,1 0 1,-3-1 0,-2 1 0,-1 2 1,-2 0 0,0 0 2,5 1 3,3 0 3,4 0 4,1-3-1,-3-7-1,-3-4-3,-3-7-2,-1-5-3,3-2-1,1-3-1,3-3-3,-1-1-1,0 1-2,-1 1-2,-1 1-1,0 2-1,1 5 1,1 3-1,1 4 2,0 3 0,1 2 1,-1 2 0,0 2 2,-1 2 0,-1 2 0,-3 2 0,-1 2-1,-2 0 2,-1-1 3,-1-1 1,-1 0 4,-1-1 0,-1-1 0,-1 1-1,0 0-1,-1-1-1,1-2-2,1-3 0,1 0-2,0-3-1,-1 0 0,0-2 0,-2 0-1,0-1 0,1 2-1,1 0 0,1 2-2,1 1 0,0 2 0,-1 2 1,1 2-1,-1 0 0,-1-1 1,-1 0 0,-1-2 0,0-1 1,2 0 1,0-2 1,1 0 0,1-3 1,3-2 0,1-3 0,3-3-2,1-2 1,1 0 0,0 0 0,2 1-1,1 0 2,-1 2 1,1 2 1,-1 2 3,-1 4 0,-1 6 0,-3 6 0,-1 6 1,-3 2 0,0 1 1,-1-1 0,0 1 1,-2-2 0,-1-3 0,-1-3-2,-1-2 0,0-4-2,2-3-1,0-2-2,1-4-3,1-3-1,3-7 0,1-6-2,3-5 0,2-4 0,2 1 2,4 0 2,3-1 1,2 3 1,2 5-1,3 5 0,1 5 0,-2 4 0,-2 4 3,-5 4 1,-4 4 3,-2 3 1,-3 1 1,-2 3 0,-1 2 2,-2-1-2,-1-1 0,-1-2-3,-1-2 0,1-3-3,3-1-1,3-2-2,3-2-3,2-1-9,-1-2-17,0 0-17,1-1-17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43"/>
    </inkml:context>
    <inkml:brush xml:id="br0">
      <inkml:brushProperty name="width" value="0.03537" units="cm"/>
      <inkml:brushProperty name="height" value="0.03537" units="cm"/>
      <inkml:brushProperty name="color" value="#F2395B"/>
    </inkml:brush>
  </inkml:definitions>
  <inkml:trace contextRef="#ctx0" brushRef="#br0">87850 49700 622,'23'-25'0,"-3"0"2,-3 0 1,-2 0 1,-6 6 8,-6 13 15,-6 12 15,-6 13 14,-7 10 4,-6 10-11,-6 10-10,-6 9-10,-2-1-8,3-8-6,3-10-6,4-9-7,1-2-4,0 6 1,0 7 0,0 6-1,1-1 1,4-5 0,3-7 1,3-5 0,1-4 1,1 0 0,-1 0-1,1 0 1,2 1 0,7 4 0,6 3 1,7 3 1,7-2-1,9-6 0,10-6-1,10-6-1,5-6 0,4-2 0,3-3 0,3-3 1,4-6-2,7-5 1,6-7-1,7-5-1,0-6 0,-2-3 0,-3-3-1,-3-2-1,-6-3 1,-5 1-1,-7-1 0,-5 1-1,-8-1 1,-5 1-2,-7-1 0,-5 1-1,-8-1 1,-5 1 1,-7-1 2,-5 1 2,-4-1 1,0 1 0,0-1 0,0 1 0,0-3 1,0-2 0,0-3 0,0-3 1,0-2 1,0 0 0,0 0 0,0 0 1,-4 1 0,-5 4-1,-7 3 0,-5 3-1,-4 1 0,0 1 0,0-1-1,0 1 1,0 1-2,0 3-2,0 3 0,0 4-3,-4 4 0,-5 6-3,-7 7-1,-5 6-2,-4 9-2,0 13-3,0 12-1,0 13-4,-4 13-2,-5 17-3,-7 15-4,-5 16-4,3-4 1,17-21 4,15-22 4,16-22 5,5-10 0,-2 4-1,-3 3-3,-3 3-1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3:3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71153 9379 999,'-23'-9'0,"3"-2"0,1-1 0,3-3 0,-1-1-1,-2-1-4,-1-1-4,-2 0-3,1 2-4,7 6-7,5 8-5,6 7-7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3:32"/>
    </inkml:context>
    <inkml:brush xml:id="br0">
      <inkml:brushProperty name="width" value="0.03941" units="cm"/>
      <inkml:brushProperty name="height" value="0.03941" units="cm"/>
      <inkml:brushProperty name="color" value="#00BFF3"/>
    </inkml:brush>
  </inkml:definitions>
  <inkml:trace contextRef="#ctx0" brushRef="#br0">59544 10300 558,'-16'0'0,"1"2"0,-1 0 0,0 2 0,3 0 8,3 1 16,4 1 17,4 1 16,5 0 4,6-2-9,5-3-9,7 0-9,3-3-6,1 0-5,1-2-5,1 0-5,-1 0-2,-2 0-2,-1 2-2,-3 0-1,0 1-2,1-2-2,1 0-1,1-1-3,1 0 0,-1 0 1,1 2 0,-1 0 0,0 2-3,-1 0-5,-1 2-7,-1 0-6,-1 0-6,-3-1-3,-1 0-5,-2-2-4,-2 1-5,-1 0-4,-1 2-4,0 0-5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3:33"/>
    </inkml:context>
    <inkml:brush xml:id="br0">
      <inkml:brushProperty name="width" value="0.03781" units="cm"/>
      <inkml:brushProperty name="height" value="0.03781" units="cm"/>
      <inkml:brushProperty name="color" value="#00BFF3"/>
    </inkml:brush>
  </inkml:definitions>
  <inkml:trace contextRef="#ctx0" brushRef="#br0">64391 3775 581,'-1'-16'4,"-1"0"6,0 1 8,-1-1 6,-1 0 3,0-1-2,0-2-2,0 1-3,0-1-1,-2 0-3,0 2-2,-1 1-3,-2 1-1,-2 1-1,-2 1-2,-1 0-1,-1 2 0,1 1 0,0 0 0,2 2 1,1 2 0,1 2-1,0 4-1,2 3 0,0 1 0,-2 3 0,0 2 0,-1 2 0,0 2 0,2 3 1,3 3 0,1 3 0,1 2 0,0 1 1,0 1-1,0 1 1,1-1 0,2-1-1,2-3-1,2-1-1,2-2 0,2-1-1,2-1 0,1-1-1,2-1 0,0-1 0,-1-1 0,1 0-1,0-1 1,0 1 0,-1 1 1,1 2 0,-1 0 0,-2 1 0,-3 1-2,-1 1 0,-1 1-2,-2-1 0,0 1-2,-2-1 0,0 0-1,-2-1-1,0 0 0,-2-2-1,-1-1 0,-3-1 0,-4-1 1,-2 0 0,-2-3 1,-1-1 1,-1-2 2,-1-2 0,-1-2 1,1-1 1,-1 0 0,1-1 0,0-3 1,3-2 0,1-4 0,2-2 2,3-2-1,3 1 0,2-1 0,4 0-1,2-1 0,2-1-2,2-3-2,2-1-1,2-3-1,5-1-2,4-3-2,3-1-1,3-1-1,1 1-4,1 1-1,1 1-4,-1 1-1,-2 1-2,-1 1-2,-3 1-2,-1 2-1,-3 3-2,-1 2-2,-2 4-3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3:34"/>
    </inkml:context>
    <inkml:brush xml:id="br0">
      <inkml:brushProperty name="width" value="0.03758" units="cm"/>
      <inkml:brushProperty name="height" value="0.03758" units="cm"/>
      <inkml:brushProperty name="color" value="#00BFF3"/>
    </inkml:brush>
  </inkml:definitions>
  <inkml:trace contextRef="#ctx0" brushRef="#br0">65916 2050 585,'0'15'100,"2"-1"-23,0-1-23,2 0-24,1-1-13,3 3-2,3 2-3,4 1-2,1 0-3,1-2-2,1-4-3,1-3-3,1-2-2,-1 0-2,1-2-2,-1 0-3,-1-1 0,-2 1-1,-4 2 1,-3 0-1,-2 1-1,0 0-2,-2 0-1,0-1-2,-4 2 0,-6 0 3,-6 1 1,-6 2 3,-3 1 2,-3 3 2,-1 3 2,-3 3 2,1 0 1,0-1 0,1-3-1,1-1 0,0-2 0,1-1 1,-1 0 0,1-2 2,1-1 0,2-2 3,4-3 2,3-1 2,1 0 2,1 2 2,-1 2 2,0 2 1,1 0 3,3 1 0,1 0 0,2 0 1,0 1 0,0 3 0,-1 3-1,-1 3 0,-1 2-1,2 1-3,0 1 0,2 1-3,-1 0-2,0 1-2,-1-1-3,-1 0-3,-1 1-1,0-1-1,0 0-1,0 1-1,0-2-1,1-3-2,-1-3 0,0-3-2,2-6-12,6-10-20,4-10-21,6-10-22,1-3-2,-1 1 16,-1 3 18,0 1 15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3:35"/>
    </inkml:context>
    <inkml:brush xml:id="br0">
      <inkml:brushProperty name="width" value="0.03989" units="cm"/>
      <inkml:brushProperty name="height" value="0.03989" units="cm"/>
      <inkml:brushProperty name="color" value="#00BFF3"/>
    </inkml:brush>
  </inkml:definitions>
  <inkml:trace contextRef="#ctx0" brushRef="#br0">66365 3648 551,'8'-15'1,"0"2"1,-1 3 1,1 1 2,1 2 3,3 2 6,4 2 4,2 2 6,2 1-2,3-2-6,1 0-8,3-1-7,0-1-4,1 2-3,-1 0-2,1 2-2,-2 0-1,-2 0 1,-1 0 1,-2 0 0,-4 1 2,-1 2 2,-4 2 2,-3 1 3,-1 3-1,-2 0 0,-1 1-2,0 2-1,-2 0 5,-1 1 9,0 1 11,-1 1 10,-1 1 5,0 2 1,0 0 0,0 1 0,-1 1-1,-1 1-5,0 1-4,-1 1-4,-1 1-4,2 1-3,0 1-3,2 1-2,0-1-3,0 0-1,0-1 0,0-1-2,0 0-2,0-1-3,0 1-2,0-1-4,0-1-2,0-3 0,0-3 0,0-2-1,-1-3 0,-2-1-1,-2 0-1,-2-2-1,-2-1 1,-1-2 0,-3-3 2,-2 0 0,-2-5-2,-5-4-2,-3-6-3,-5-4-4,-2-4-2,-2-4-1,-3-5 0,-1-3-2,1-2 2,4 3 5,4 2 3,3 2 5,5 2 2,5 5 0,5 3 1,4 4 0,4 2 4,2-1 8,2-1 9,2-1 8,4-1 5,4 2-1,5 1 1,5 1 0,4 0-2,1 0-4,2 0-5,3 1-4,-2 0-3,-3 4-2,-5 3-2,-3 2-2,-4 3-1,-1 0 0,-2 2-1,-2 0 0,-4 3-3,-2 6-6,-6 4-5,-2 5-6,-6 3-1,-6 1 2,-5 1 2,-7 1 3,-3-1 1,0 0 2,-2-1 1,-1-1 2,1-1 0,2-3 2,1-1 1,3-2 1,2-3 2,3-3 5,3-3 4,3-2 5,6-5 2,10-4 3,10-5 2,10-6 2,5-1-1,4-1-6,3 0-5,3 1-5,1-1-3,1 0 0,-1 1-1,0-1 1,-2 1-5,-2 3-12,-3 1-10,-3 2-11,-3 1-3,-4 1 3,-5-1 5,-3 0 3,-3 0 2,-2 0-4,-3 0-3,0 1-3,-4-3 3,-2 0 6,-4-3 9,-2-1 7,-2-3 4,1 0 2,-1-1 1,0-1 2,0-1 1,1-1 1,-1-1 2,0-1 1,1 1 2,1 1 4,0 2 3,2 3 3,1 5 8,0 8 13,2 9 11,1 10 13,0 7 1,2 8-10,0 9-9,2 7-9,-1 7-8,-2 7-6,-2 7-7,-2 7-6,0 7-6,0 8-9,2 8-7,1 8-9,0-8-8,0-20-12,0-23-10,0-20-11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3:36"/>
    </inkml:context>
    <inkml:brush xml:id="br0">
      <inkml:brushProperty name="width" value="0.0404" units="cm"/>
      <inkml:brushProperty name="height" value="0.0404" units="cm"/>
      <inkml:brushProperty name="color" value="#00BFF3"/>
    </inkml:brush>
  </inkml:definitions>
  <inkml:trace contextRef="#ctx0" brushRef="#br0">70089 2248 544,'-15'-7'3,"4"1"6,3 0 7,3 2 6,0 4 7,-2 8 7,-2 7 9,-2 9 8,-1 6 0,-1 6-11,-1 6-8,-1 6-10,-1 4-6,-2 0-3,0 1-2,0 1-3,-1-1-3,2-4-1,3-4-2,1-4-2,2-4-1,1-3 2,0-5 0,2-4 2,2-3-3,6-5-6,4-3-6,6-4-8,2-5-2,1-2 1,1-6 0,1-2 0,1-5 2,2-2 1,0-3 1,1-3 1,-1-1 3,-3 1 1,-3 1 2,-3 1 3,-3 0 2,-6 2 4,-4 1 3,-5 1 4,-4 2 1,0 2-2,-1 4-1,-1 3-2,-2 1-2,-1 1-1,-3 2-3,-1 0-1,-1 1-4,3 0-2,1 0-3,3 0-4,3-2-8,8-4-12,7-4-13,6-4-12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3:36"/>
    </inkml:context>
    <inkml:brush xml:id="br0">
      <inkml:brushProperty name="width" value="0.04403" units="cm"/>
      <inkml:brushProperty name="height" value="0.04403" units="cm"/>
      <inkml:brushProperty name="color" value="#00BFF3"/>
    </inkml:brush>
  </inkml:definitions>
  <inkml:trace contextRef="#ctx0" brushRef="#br0">71622 2050 499,'17'1'57,"3"2"-8,3 2-10,3 2-8,3 0-7,1 1-4,2 0-3,3 0-5,-1 0-3,-2 0-3,-2-1-3,-1 1-3,-4-1-1,-3 0 0,-5-2 0,-3 0 1,-4-1-2,-4 3 0,-4 2-2,-4 2 0,-6 1-1,-6 1 2,-7 1 0,-7 2 2,-4 0 1,0 1 1,-2 1 1,-1 1 1,0 0 0,2 1 0,0-1-1,1 1 0,2-1 1,1-1 1,3-1 1,2 0 3,1-2 0,4-1 0,3-1 2,3-1 0,2-1 0,1 0 1,0-2 0,2-1 1,1 3 1,2 6 3,2 5 2,2 7 3,1 1 0,0-2-4,0-2-4,0-1-3,0-1-3,-2 1-2,0 1-2,-2 1-3,0-1-1,1 0-3,-1-1-2,0-1-1,0-2-4,2-3-5,0-3-3,2-2-4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3:37"/>
    </inkml:context>
    <inkml:brush xml:id="br0">
      <inkml:brushProperty name="width" value="0.0412" units="cm"/>
      <inkml:brushProperty name="height" value="0.0412" units="cm"/>
      <inkml:brushProperty name="color" value="#00BFF3"/>
    </inkml:brush>
  </inkml:definitions>
  <inkml:trace contextRef="#ctx0" brushRef="#br0">71750 3399 534,'8'-9'0,"2"0"3,0-1 2,1-1 2,2 0 1,3 0 2,3 2 2,4 1 1,2 0 1,4 0 0,5 0 1,3 1-1,2-1-1,0 2-4,0 0-4,0 2-5,-2 1-1,-3 2 1,-5 2 1,-3 2 0,-4 1 1,-1 2-2,-3 0-1,-1 2 0,-3-1 0,-3 1 4,-2 0 3,-4 0 3,-1 0 3,0 1 4,0 2 3,0 0 4,0 0 0,0-1 0,-1-1-1,2 0-1,-2 0-1,1 1-1,0 3-1,0 2 0,0 0-3,0 1-1,0 0-3,0-1-2,-1 1-2,-1 0-1,0-1-3,-1 1-1,-2 0-2,-1 1 1,0 1 0,-1 1 1,-2 0-2,-2-1 0,-2-1-2,-1 0 0,-3-2-2,0-1 0,-1-1-1,-1-1 0,-1-1-1,0-1 0,1 0 0,-1-2 0,0-1 0,1-2-2,-1-2 0,0-2 0,0-1-2,-1 0-2,-1 0-2,-1 0-2,0-1-1,1-2-2,0-2 1,3-2-2,0-2 1,2-1 1,2-3 2,3-2 3,0-3 0,0-5-1,0-5 0,0-4 0,1-4 1,2-1 3,2 0 2,3-2 2,0 2 4,0 6 3,0 4 4,0 5 3,0 4 3,1 3 3,2 2 3,0 4 2,1 3 2,-2 5 4,0 2 2,-2 5 4,0 5-2,0 6-6,0 5-7,0 7-6,0 2-4,-2 0-3,0 0-1,-2 1-3,0-3-1,-2-2 0,0-3-1,-1-3 0,1-5-4,4-6-7,4-8-7,4-6-7,4-7-2,3-6 4,5-5 3,4-7 3,1-1 4,2 0 4,1 1 4,1 1 4,0 3 5,-1 3 6,-1 5 7,-1 3 6,-3 5 3,-5 4-1,-5 6-1,-4 4 0,-5 5-2,-2 4-1,-4 3-1,-2 5-2,-4 1-3,-6 1-5,-4-1-5,-4 1-5,-3-2-4,3 0 1,1-1-1,3 0-1,1-4 1,2-3-1,3-4 1,1-5 0,4-3-2,4-4-1,6-3-3,4-5-2,4-2-1,3 0 1,4 0 1,2 1 0,1 0 3,-1 2 4,-1 2 5,-1 3 3,-1 0 3,-2 0 2,-3 0 0,-1 0 1,-2 2 0,-2 2-1,-2 3-1,-2 4-2,-3 2-1,-4 3 0,-4 3-1,-3 4 0,-4 1-1,-2 1 1,-1 0 0,-3 3 1,0-2 1,0 0 1,-1-1 1,1-1 2,0-1 2,2-3 2,3-1 4,1-2 3,8-5-4,12-6-11,13-8-9,13-6-11,9-5-9,6-1-7,6-3-7,6-1-7,-3 1 1,-12 5 7,-12 5 9,-11 4 7,-5 3 4,1-2-1,3 0-1,2-1-2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3:37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76475 3625 333,'49'20'167,"16"14"-1,16 14 1,15 16 0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3:51"/>
    </inkml:context>
    <inkml:brush xml:id="br0">
      <inkml:brushProperty name="width" value="0.03687" units="cm"/>
      <inkml:brushProperty name="height" value="0.03687" units="cm"/>
      <inkml:brushProperty name="color" value="#00BFF3"/>
    </inkml:brush>
  </inkml:definitions>
  <inkml:trace contextRef="#ctx0" brushRef="#br0">66963 7350 596,'5'9'131,"-2"3"-30,-6 4-32,-2 2-30,-3 2-17,0 1-6,0 1-5,1 1-4,-3 2-4,-2 3 0,-3 3-2,-3 2 0,-2 3-3,-1 1-4,-1 0-2,-1 2-3,0-1-5,3-2-4,1-1-5,3-3-5,1-4-2,4-5-2,3-7 1,3-5-2,4-8-1,7-12-2,7-10-4,8-10-2,1-6 3,-1 3 9,-3 2 9,-1 1 10,-2 4 6,-1 3 4,-1 4 3,0 5 5,-2 2 4,-1 2 5,-1 2 5,0 3 5,-2 2 3,-1 4 1,-1 3 2,0 5 1,-2 3 1,0 2-1,-2 1-2,0 3 0,-1 2-1,0 3-3,0 3-2,0 3-2,-1 1-2,0 2-3,-2 1-3,0 1-2,-2 1-4,0 0-2,-1 2-4,-1 1-3,-1-2-4,2-2-8,1-3-6,0-3-7,1-7-9,0-9-10,0-10-11,1-10-11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43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89650 50250 538,'90'45'80,"-18"-9"-16,-19-10-16,-18-8-17,-4-3-8,13 7-3,12 6-1,13 7-3,4-1-1,-3-6-1,-3-6-2,-2-6-2,2 1 0,9 9 1,10 10 0,10 10 1,-1 0 0,-9-5-1,-10-7-1,-8-5 0,-4-1-2,3 6-2,3 7-1,4 6-3,4 3-1,6 0-1,7 0 0,6 0-2,3 0-1,0 0-2,0 0 0,0 0-3,-2 0-1,-3 0-1,-3 0-3,-2 0-2,-5-2-3,-2-3-6,-3-3-5,-3-2-6,-6-6-3,-5-6-1,-7-6 0,-5-6-1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3:52"/>
    </inkml:context>
    <inkml:brush xml:id="br0">
      <inkml:brushProperty name="width" value="0.04228" units="cm"/>
      <inkml:brushProperty name="height" value="0.04228" units="cm"/>
      <inkml:brushProperty name="color" value="#00BFF3"/>
    </inkml:brush>
  </inkml:definitions>
  <inkml:trace contextRef="#ctx0" brushRef="#br0">67600 7181 520,'7'-8'1,"-1"1"4,0-1 3,-2 0 3,2 0 4,2 0 5,3 0 6,4 1 5,1-1 1,3 0-2,1 0-1,3 0-2,2 1-3,5 1-1,3 0-2,4 2-1,2-1-6,0 0-7,1-1-7,-1-2-8,-2 1-7,-2-1-4,-3 0-7,-3 0-4,-3 1-3,-3 0 0,-3 2 1,-3 1 0,-5-1 0,-8-2-1,-8-2-1,-8-2-1,-4-2 2,1-1 8,-1-3 7,0-1 7,1-2 5,1 1 1,1-1 1,1 0 2,1 2 2,2 1 4,2 2 4,2 3 4,1 1 5,0 2 7,0 2 9,1 3 6,-1 1 6,0 3 0,0 4 1,0 2 1,0 5-2,2 7-7,0 7-4,2 7-7,-1 7-4,-2 6-3,-2 8-3,-2 6-4,0 7 0,-1 7-1,0 7 1,0 6 0,1 5-3,2 0-7,2 2-5,2 0-6,1 2-6,-2 2-5,0 2-4,-1 1-4,0-3-5,2-12-4,2-10-3,2-11-4,1-10-1,1-8 2,2-9 1,0-9 2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3:52"/>
    </inkml:context>
    <inkml:brush xml:id="br0">
      <inkml:brushProperty name="width" value="0.03548" units="cm"/>
      <inkml:brushProperty name="height" value="0.03548" units="cm"/>
      <inkml:brushProperty name="color" value="#00BFF3"/>
    </inkml:brush>
  </inkml:definitions>
  <inkml:trace contextRef="#ctx0" brushRef="#br0">68275 8046 620,'0'-42'1,"0"10"4,0 9 3,0 11 3,-2 6 8,-2 6 15,-4 4 13,-2 6 15,-3 6-1,-5 9-15,-3 9-14,-5 8-16,-1 6-7,0 4 0,-1 2-1,1 3 0,0-2-4,3-6-10,2-8-10,1-6-8,3-6-7,3-5-5,3-5-3,3-5-5,2-5-1,2-4-2,2-6-1,2-4 0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3:52"/>
    </inkml:context>
    <inkml:brush xml:id="br0">
      <inkml:brushProperty name="width" value="0.03115" units="cm"/>
      <inkml:brushProperty name="height" value="0.03115" units="cm"/>
      <inkml:brushProperty name="color" value="#00BFF3"/>
    </inkml:brush>
  </inkml:definitions>
  <inkml:trace contextRef="#ctx0" brushRef="#br0">69500 8000 706,'17'0'6,"1"0"13,3 0 13,1 0 12,0 1 3,-1 4-5,-3 2-5,-1 3-6,-2 3-9,-1 0-10,-1 1-10,0 1-12,-3 1-7,-1 1-3,-2 1-3,-2 1-3,-2-1-2,0-3-1,-2-3 0,0-2-2,-3-3-1,0 1-1,-3 0-3,-2 0-1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3:52"/>
    </inkml:context>
    <inkml:brush xml:id="br0">
      <inkml:brushProperty name="width" value="0.03825" units="cm"/>
      <inkml:brushProperty name="height" value="0.03825" units="cm"/>
      <inkml:brushProperty name="color" value="#00BFF3"/>
    </inkml:brush>
  </inkml:definitions>
  <inkml:trace contextRef="#ctx0" brushRef="#br0">68290 9543 575,'-15'6'4,"3"-3"8,1-2 9,2-3 7,6-3 8,10 0 7,9-2 7,11 0 7,7-1-2,4-1-11,6-2-10,4 1-11,3-1-9,0 2-11,0 2-8,0 3-10,-2 0-12,-2 2-12,-4 0-12,-2 2-14,-6 0-3,-8 0 7,-7 0 7,-8 0 7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3:53"/>
    </inkml:context>
    <inkml:brush xml:id="br0">
      <inkml:brushProperty name="width" value="0.03946" units="cm"/>
      <inkml:brushProperty name="height" value="0.03946" units="cm"/>
      <inkml:brushProperty name="color" value="#00BFF3"/>
    </inkml:brush>
  </inkml:definitions>
  <inkml:trace contextRef="#ctx0" brushRef="#br0">70859 8150 557,'-15'1'73,"4"2"-18,3 2-16,3 2-16,1 2-5,2 5 9,0 4 10,2 3 8,-1 4-1,0 5-9,-2 3-10,0 4-10,-1 2-8,-2 2-10,0 1-7,-1 0-9,-1-1-7,1-4-4,-1-4-4,0-3-5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3:53"/>
    </inkml:context>
    <inkml:brush xml:id="br0">
      <inkml:brushProperty name="width" value="0.05206" units="cm"/>
      <inkml:brushProperty name="height" value="0.05206" units="cm"/>
      <inkml:brushProperty name="color" value="#00BFF3"/>
    </inkml:brush>
  </inkml:definitions>
  <inkml:trace contextRef="#ctx0" brushRef="#br0">70950 8141 422,'22'-16'2,"-1"1"4,-3-1 4,-1 0 4,1 2 4,3 1 2,5 2 3,3 2 4,3 2-1,1 1-3,1 0-3,0 2-2,0 0-4,-3 2-3,-3 0-3,-3 2-4,-3 1-2,-1 4-1,-3 2-1,-1 3-2,-3 1 0,-1 0 0,-2-2 1,-2 0 0,-2-1 1,-2 1 3,-3 1 2,0 2 2,-2 0 4,0 3 5,0 2 4,0 1 5,0 2 2,0-1-1,0 1-2,0 0 0,-2 2-2,-2 4-1,-4 6-2,-2 5 0,-1 0-2,1-4-2,0-3-2,2-5-2,0 0-3,-2 1-3,0 2-5,-1 3-2,-1-1-4,0-3-1,1-4-1,-1-1-1,0-4-1,0-1-1,1-3-1,-1-1 0,-1-3-4,-2-2-8,-1-4-9,-3-2-8,1-6-4,3-8 2,3-8 1,3-7 1,1-7 4,2-6 5,0-6 7,2-6 6,1 0 0,0 8-4,2 6-4,0 8-5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3:53"/>
    </inkml:context>
    <inkml:brush xml:id="br0">
      <inkml:brushProperty name="width" value="0.04494" units="cm"/>
      <inkml:brushProperty name="height" value="0.04494" units="cm"/>
      <inkml:brushProperty name="color" value="#00BFF3"/>
    </inkml:brush>
  </inkml:definitions>
  <inkml:trace contextRef="#ctx0" brushRef="#br0">71248 6924 489,'15'-21'4,"-3"5"6,-1 5 8,-2 5 6,-1 3 6,0 3 2,0 4 4,-1 2 3,1 5-1,-2 6-4,-1 5-4,0 7-4,-4 5-1,-6 8 1,-6 6 1,-5 8 1,-5 3-1,-2 1-6,-1 1-3,-2 1-6,-1-2-7,1-5-8,1-4-9,1-5-9,1-7-8,1-6-9,1-7-9,1-7-8,2-6-4,1-5-1,3-4 0,1-6-1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3:53"/>
    </inkml:context>
    <inkml:brush xml:id="br0">
      <inkml:brushProperty name="width" value="0.03433" units="cm"/>
      <inkml:brushProperty name="height" value="0.03433" units="cm"/>
      <inkml:brushProperty name="color" value="#00BFF3"/>
    </inkml:brush>
  </inkml:definitions>
  <inkml:trace contextRef="#ctx0" brushRef="#br0">71650 8550 640,'17'8'3,"1"1"3,3 2 6,1 0 4,1 2 8,-1 3 9,-1 3 12,-1 3 9,-1 2 1,1-1-11,-1 0-11,1 1-9,-1-1-14,-3-2-13,-1 0-16,-2 0-14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3:54"/>
    </inkml:context>
    <inkml:brush xml:id="br0">
      <inkml:brushProperty name="width" value="0.04674" units="cm"/>
      <inkml:brushProperty name="height" value="0.04674" units="cm"/>
      <inkml:brushProperty name="color" value="#00BFF3"/>
    </inkml:brush>
  </inkml:definitions>
  <inkml:trace contextRef="#ctx0" brushRef="#br0">73968 7250 470,'-1'24'184,"-4"1"-44,-2 1-43,-3 1-45,-4 1-26,-2 2-8,-3 2-8,-3 3-8,-1-1-6,1 0-4,2-1-5,0-1-3,1-3-2,2-4 2,3-3 3,1-4 2,2-2 3,0 1 1,2 1 3,1 1 2,2-2 2,6-3 3,4-4 2,6-4 3,4-3-1,5-1-2,5 0-3,5-1-3,2-1-3,0 0-2,0 0-4,1 0-2,-2-1-4,-2-1-4,-2 0-5,-1-1-4,-3-1-4,-3 0-2,-3 0-3,-3 0-3,-2 0-1,-2-2 0,-2 0 2,-2-1 0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3:54"/>
    </inkml:context>
    <inkml:brush xml:id="br0">
      <inkml:brushProperty name="width" value="0.04749" units="cm"/>
      <inkml:brushProperty name="height" value="0.04749" units="cm"/>
      <inkml:brushProperty name="color" value="#00BFF3"/>
    </inkml:brush>
  </inkml:definitions>
  <inkml:trace contextRef="#ctx0" brushRef="#br0">74503 7500 463,'-15'3'131,"4"7"-23,3 8-25,3 6-23,0 6-15,0 8-8,-1 6-8,-2 8-6,-1 6-9,-1 5-8,-3 7-7,-1 5-10,-2 2-8,2-3-12,1-3-10,1-3-12,1-8-4,2-11 4,2-12 2,3-11 2,0-8 4,2-3 1,0-3 3,2-2 2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44"/>
    </inkml:context>
    <inkml:brush xml:id="br0">
      <inkml:brushProperty name="width" value="0.03505" units="cm"/>
      <inkml:brushProperty name="height" value="0.03505" units="cm"/>
      <inkml:brushProperty name="color" value="#F2395B"/>
    </inkml:brush>
  </inkml:definitions>
  <inkml:trace contextRef="#ctx0" brushRef="#br0">86300 50750 627,'45'-24'1,"-9"4"2,-10 3 2,-8 3 3,-14 7 5,-15 14 11,-15 11 11,-16 14 10,-12 5 3,-5 1-8,-7-1-6,-5 1-6,-8 2-6,-5 7-3,-7 6-2,-5 7-4,-8 4-3,-5 3-4,-7 3-4,-5 4-5,-6 4-2,-3 6-2,-3 7-2,-2 6-2,-3 6-5,1 6-6,-1 7-7,1 6-8,-1-2-3,1-9-1,-1-10 0,1-8-1,10-12 2,22-12 4,22-13 2,23-12 5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3:54"/>
    </inkml:context>
    <inkml:brush xml:id="br0">
      <inkml:brushProperty name="width" value="0.0431" units="cm"/>
      <inkml:brushProperty name="height" value="0.0431" units="cm"/>
      <inkml:brushProperty name="color" value="#00BFF3"/>
    </inkml:brush>
  </inkml:definitions>
  <inkml:trace contextRef="#ctx0" brushRef="#br0">75850 6743 510,'5'-3'14,"-4"10"28,-6 9 29,-4 11 28,-4 6 2,-1 2-25,-3 4-25,-1 2-23,-3 3-21,-1 0-13,-3 2-14,-1 0-14,0-1-8,3-6-1,3-4-1,3-5-1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3:54"/>
    </inkml:context>
    <inkml:brush xml:id="br0">
      <inkml:brushProperty name="width" value="0.04487" units="cm"/>
      <inkml:brushProperty name="height" value="0.04487" units="cm"/>
      <inkml:brushProperty name="color" value="#00BFF3"/>
    </inkml:brush>
  </inkml:definitions>
  <inkml:trace contextRef="#ctx0" brushRef="#br0">76200 7166 490,'15'-7'8,"-1"2"17,-1 2 15,0 2 18,-1 2 5,3 4-5,2 2-6,1 3-4,3 2-6,1 2-5,3 0-6,1 1-6,2 1-9,-1 1-9,0 1-12,1 1-10,-2 0-9,-1-1-9,-3-1-7,-1-1-9,-4-2-5,-3-1-6,-4-2-5,-4-2-4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3:55"/>
    </inkml:context>
    <inkml:brush xml:id="br0">
      <inkml:brushProperty name="width" value="0.05154" units="cm"/>
      <inkml:brushProperty name="height" value="0.05154" units="cm"/>
      <inkml:brushProperty name="color" value="#00BFF3"/>
    </inkml:brush>
  </inkml:definitions>
  <inkml:trace contextRef="#ctx0" brushRef="#br0">76475 7750 426,'-16'0'9,"2"0"17,1 0 17,1 0 17,2 4 9,2 10-1,4 7-2,3 10 0,1 10-8,2 10-12,0 12-13,2 10-14,-1 11-10,-1 15-7,0 14-9,-2 13-8,-1 20-5,-4 23-1,-2 26-1,-3 24-1,-1-9-11,0-41-20,2-41-20,1-40-20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4:12"/>
    </inkml:context>
    <inkml:brush xml:id="br0">
      <inkml:brushProperty name="width" value="0.03712" units="cm"/>
      <inkml:brushProperty name="height" value="0.03712" units="cm"/>
      <inkml:brushProperty name="color" value="#00BFF3"/>
    </inkml:brush>
  </inkml:definitions>
  <inkml:trace contextRef="#ctx0" brushRef="#br0">56257 36461 592,'0'-15'36,"0"1"-1,0 0-1,0 2 0,0 1-2,0 1-3,0 0-5,0 2-4,0 0-3,-2-2-2,0 0-3,-1-1-3,-2-2-1,0-2-2,-2-1-1,0-3-1,-1 1-2,-2 1-2,0 2-2,-1 3-3,-1 1 1,1 2 2,-1 2 2,0 3 1,0 2 3,-1 5 1,-1 6 1,-1 4 2,0 4 0,4 1-1,3 3 0,3 1-1,1 1 0,2-1-1,0-1 1,2-1 0,1-1-1,3-1-1,4-1-1,2 0-2,2-2 0,1 1-1,1 0 0,2-1-1,-1 1 1,-1 0-1,-1-1 0,-1 1 1,-1 0 0,0 3 1,-2 2 1,0 1 2,-3 1-1,-1-1-1,-2-1-1,-2-1-2,-1 0-1,-2 1-2,-1 1-2,0 1-3,-2-1 0,-2-3 1,-1-3 1,-3-2 0,-2-3 1,-1-1 0,-3-1 0,-1 0 0,-3-3 1,0-3-1,0-2 0,-2-4 0,0-2 1,3-3 4,1-4 2,3-2 4,1-2 0,4-1 0,3-1 0,3-1-2,3-2 0,5-3 0,6-3-2,4-3 0,4-1-2,5 0-4,3-1-3,5 1-4,2 0-4,2 1-5,2 2-4,2 0-6,-1 2-3,-3 5 0,-5 3-1,-4 5 0,-4 2 0,-3 2 1,-4 2 2,-4 2 2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4:12"/>
    </inkml:context>
    <inkml:brush xml:id="br0">
      <inkml:brushProperty name="width" value="0.04654" units="cm"/>
      <inkml:brushProperty name="height" value="0.04654" units="cm"/>
      <inkml:brushProperty name="color" value="#00BFF3"/>
    </inkml:brush>
  </inkml:definitions>
  <inkml:trace contextRef="#ctx0" brushRef="#br0">58093 34909 472,'1'-14'0,"4"3"0,2 3 0,3 2 0,3 4 5,0 4 9,1 4 9,1 4 9,1 2 3,-1 3-5,1 2-3,0 1-5,-2 2-4,-3 1-4,-3 1-3,-2 1-5,-4 2-3,-4 1-1,-4 3-3,-4 1-1,-3 1-2,-3-2-3,-3 0-1,-3-1-3,-2-1 0,-1-3-2,-1-1 1,-1-3-1,0-2 0,-1-3 2,1-2 2,0-4 1,1-2 3,2-2 3,4-3 2,4 0 4,2-1 4,6 3 9,5 4 8,4 2 7,3 3 4,2 3-2,0 3-2,2 4-1,-2 0-3,-1 2-1,-2 1-2,-2 1-3,-1 2-2,0 5-2,0 3-4,0 4-2,-1 1-3,-2 0-2,-2-1-4,-1-2-2,-1-3-1,2-7 2,2-7 1,2-7 3,0-9-15,0-12-28,-2-12-28,0-11-28,0-4-7,2 5 15,2 5 17,2 5 16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4:13"/>
    </inkml:context>
    <inkml:brush xml:id="br0">
      <inkml:brushProperty name="width" value="0.04813" units="cm"/>
      <inkml:brushProperty name="height" value="0.04813" units="cm"/>
      <inkml:brushProperty name="color" value="#00BFF3"/>
    </inkml:brush>
  </inkml:definitions>
  <inkml:trace contextRef="#ctx0" brushRef="#br0">58450 35389 457,'28'-22'0,"-7"7"0,-7 3 0,-6 6 0,0 0 3,11-2 6,9-3 6,11-3 7,2-1 2,-2 4-1,-3 3 1,-4 3-2,-1 1 0,-3 2-4,-2 0-1,-1 2-4,-3 2 0,-3 4-2,-3 3 0,-2 5-1,-4 2-1,-1 1-1,-2 2 0,-2 0-2,-2 1 0,-2 3-1,-2 1 0,-2 3-2,-4 0 0,-4 2-1,-5 1 0,-5 1-1,-3-1-1,-1-1 0,-1-3 0,-1-1-1,0-3-2,-1-3-4,1-3-3,0-3-3,0-3-3,1-4-1,1-4-2,1-4-1,2-6-1,6-8 0,5-7 0,5-9 0,4-2 0,6 0 3,4 1 3,5 1 2,4 2 4,1 1 4,3 3 5,2 2 4,-1 2 4,-1 5 2,-3 3 2,-1 4 1,-3 4 2,-3 4 0,-2 4 0,-4 4-1,-3 4 0,-2 4 0,-3 3-1,-4 5 0,-3 2-2,-3 1-2,-5 1-4,-3 1-2,-2-2-3,4-2-4,3-3-3,3-2-4,4-6-4,4-5-6,6-6-7,4-6-5,4-2 0,2-1 7,2 0 7,1 0 8,1 2 6,-2 4 8,-3 4 5,-1 4 8,-2 3 3,-2 3 3,-2 4 1,-2 2 2,-2 2 0,-4 1 1,-2 1-2,-3 1 1,-2-1-2,0-3-2,0-3-2,1-3-2,4-6-8,10-12-15,9-10-13,11-11-14,5-6-7,3-1-1,1 0-1,2-2 1,1-1 1,1-2 6,-1-2 6,0-2 5,1-2 4,3 1 3,1 0 2,2 0 4,-1 2 3,-6 2 5,-4 3 7,-5 4 4,-4 2 6,-5 7 5,-3 3 5,-4 6 4,-4 5 7,-4 7 6,-4 4 6,-4 7 7,-2 4-1,-2 2-10,0 1-11,-1 3-9,-2 1-6,0 3-5,-1 1-4,-1 3-4,1-2-5,2-3-5,4-4-6,3-5-5,3-3-6,6-2-4,4-4-5,5-2-5,3-3 2,0-2 8,-1-2 7,1-2 9,-1 1 6,-1 2 6,-1 4 6,0 2 5,-3 4 2,-3 4 0,-2 3-2,-4 5-1,-2 2 3,-2 1 4,-2 1 6,-1 1 5,-3 1 0,-2 1-5,-2 1-4,-1 1-4,-2-1-3,0-3 0,1-3-1,-1-3 0,4-8-15,8-12-26,8-13-27,8-13-27,5-5-5,1 1 18,3 3 18,1 2 19,3 1 10,1 3 3,3 1 3,1 3 3,2 1 7,1 1 9,0 0 9,2 2 10,-1 2 6,-1 3 3,-3 3 3,-1 2 3,-4 2-2,-3 0-7,-5 0-6,-3 1-6,-6-3-13,-6-4-17,-8-4-17,-6-3-18,-2-6-4,5-5 9,3-7 10,4-5 9,2-4 6,0-4 2,0-2 4,0-3 1,0 2 5,0 8 4,0 7 5,0 9 5,0 5 5,0 3 5,0 3 5,0 3 5,-1 6 9,0 11 11,-2 12 13,0 10 12,-1 8-1,0 6-12,0 6-13,0 6-12,0 5-9,0 5-4,0 5-3,1 5-5,-1 6-4,0 7-2,0 6-5,0 8-2,0 6-5,0 7-5,0 7-6,0 7-6,1-1-5,0-6-5,2-7-3,0-6-6,2-6 1,2-1 2,2-2 4,2-2 3,0-7 1,-2-11 1,-2-13 0,-2-11 0,-1-11 1,0-10-2,0-9 1,0-10 0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4:14"/>
    </inkml:context>
    <inkml:brush xml:id="br0">
      <inkml:brushProperty name="width" value="0.03805" units="cm"/>
      <inkml:brushProperty name="height" value="0.03805" units="cm"/>
      <inkml:brushProperty name="color" value="#00BFF3"/>
    </inkml:brush>
  </inkml:definitions>
  <inkml:trace contextRef="#ctx0" brushRef="#br0">61634 36693 578,'-9'-3'94,"-2"10"-16,-2 9-17,-1 11-17,-4 6-9,-3 6-4,-5 5-3,-3 4-3,-2 3-7,-1 2-11,1 0-9,0 1-10,-1-1-7,1-2-5,0-4-3,-1-3-5,3-5-2,5-9-2,5-9-2,5-9-2,3-7 0,3-4-2,1-6 0,2-4-1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4:14"/>
    </inkml:context>
    <inkml:brush xml:id="br0">
      <inkml:brushProperty name="width" value="0.03714" units="cm"/>
      <inkml:brushProperty name="height" value="0.03714" units="cm"/>
      <inkml:brushProperty name="color" value="#00BFF3"/>
    </inkml:brush>
  </inkml:definitions>
  <inkml:trace contextRef="#ctx0" brushRef="#br0">62650 37131 592,'23'-7'5,"1"0"10,-1 2 11,1 1 10,-2 0 5,-3 2 0,-3 0 1,-3 2 0,0 0-3,3 2-5,3 0-4,4 2-5,-1 0-6,-1 3-9,-3 2-8,-1 2-8,-4 1-10,-5 3-14,-4 1-12,-6 3-13,-3-1-6,-1-2 2,-3-1 1,-2-2 2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4:14"/>
    </inkml:context>
    <inkml:brush xml:id="br0">
      <inkml:brushProperty name="width" value="0.03731" units="cm"/>
      <inkml:brushProperty name="height" value="0.03731" units="cm"/>
      <inkml:brushProperty name="color" value="#00BFF3"/>
    </inkml:brush>
  </inkml:definitions>
  <inkml:trace contextRef="#ctx0" brushRef="#br0">61448 38176 589,'-38'21'3,"3"-3"6,3-5 5,4-3 6,7-3 10,14 0 13,14-2 12,14-1 14,10-2-2,8-6-18,8-4-17,8-5-17,4-4-10,1-1-6,1-2-4,1-3-5,-2 2-6,-6 4-9,-6 3-10,-6 4-8,-6 3-6,-8 1-5,-6 0-5,-6 2-3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4:14"/>
    </inkml:context>
    <inkml:brush xml:id="br0">
      <inkml:brushProperty name="width" value="0.04083" units="cm"/>
      <inkml:brushProperty name="height" value="0.04083" units="cm"/>
      <inkml:brushProperty name="color" value="#00BFF3"/>
    </inkml:brush>
  </inkml:definitions>
  <inkml:trace contextRef="#ctx0" brushRef="#br0">65250 34859 538,'10'-29'7,"3"5"12,5 5 14,4 5 12,1 4 7,1 3 0,-1 2 0,0 4 0,0 3-5,-1 4-8,-1 3-10,0 5-8,-4 4-10,-3 3-9,-4 4-9,-4 5-9,-4 0-2,-3-2 4,-2-2 5,-3-1 5,-3-3-10,0-2-26,-1-1-26,-1-2-25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24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63500 23500 508,'37'-15'3,"-24"23"21,-26 22 22,-24 22 21,-17 15 4,-5 9-10,-7 10-12,-5 10-12,-8 10-8,-5 13-4,-7 12-6,-5 13-4,-4 12-4,0 13 0,0 12-1,0 13-1,4-5-4,10-22-9,10-22-6,9-21-9,12-20-6,16-15-7,15-15-7,17-16-6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49"/>
    </inkml:context>
    <inkml:brush xml:id="br0">
      <inkml:brushProperty name="width" value="0.02888" units="cm"/>
      <inkml:brushProperty name="height" value="0.02888" units="cm"/>
      <inkml:brushProperty name="color" value="#00BFF3"/>
    </inkml:brush>
  </inkml:definitions>
  <inkml:trace contextRef="#ctx0" brushRef="#br0">89600 47150 761,'-19'48'118,"13"-3"-39,12-3-39,13-2-38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4:15"/>
    </inkml:context>
    <inkml:brush xml:id="br0">
      <inkml:brushProperty name="width" value="0.05214" units="cm"/>
      <inkml:brushProperty name="height" value="0.05214" units="cm"/>
      <inkml:brushProperty name="color" value="#00BFF3"/>
    </inkml:brush>
  </inkml:definitions>
  <inkml:trace contextRef="#ctx0" brushRef="#br0">64341 35588 421,'-14'-5'35,"4"6"7,4 6 7,4 6 7,1 5 0,-4 5-12,-2 5-9,-3 4-11,-3 3-8,-2-1-4,-1-1-4,-3-1-4,0-3-5,3-4-6,1-3-5,3-5-5,5-7-7,11-12-8,12-11-9,10-13-8,7-6-2,4-1 5,4 0 6,4-2 4,1 2 6,-2 3 9,-2 5 7,-1 4 7,-4 2 7,-4 4 5,-4 3 5,-3 3 5,-8 5 8,-9 10 9,-10 8 10,-9 9 9,-9 5 0,-4 2-9,-5 3-11,-4 1-10,-4 1-6,-1-2-6,-1 0-5,0-1-4,1-3-2,5-5 0,5-5 0,6-5 1,8-6-3,14-6-9,13-7-7,15-8-8,8-3-1,4-3 5,4-2 5,4-1 5,0 1 4,-4 3 3,-4 4 4,-4 5 2,-4 2 1,-7 4 1,-5 2 0,-7 4 0,-6 3 1,-8 5 0,-8 5 1,-7 6 0,-7 2 0,-3 2 0,-5 3 1,-3 1-1,-2 0 1,1-1 2,2-3 0,0-1 2,3-4 0,5-3 1,5-5 0,5-3 0,7-5 0,10-6-3,10-6-2,9-5-2,6-4-1,1 2-1,1 1 0,1 1-2,-2 2 1,-2 4 0,-3 4 1,-3 4 0,-3 5 2,-4 6 1,-5 5 1,-3 7 2,-3 3 2,-4 0 1,-2 2 2,-3 1 1,-2-2 2,2-3-1,0-5 2,2-3-1,3-8-4,6-10-13,5-11-10,7-11-12,4-10-5,3-7 3,3-8 3,3-8 2,1-4-1,-1-3-4,-2-2-5,1-1-4,-2 0 0,0 3 4,1 2 3,-1 4 5,0 3 4,1 2 8,-1 4 5,1 3 7,-1 2 8,1 3 7,-1 4 9,0 2 7,0 4 5,-3 5 1,-1 5 2,-3 5 0,-2 4-1,-2 4-2,-4 4-3,-3 4-2,-3 6-5,-2 10-4,-4 8-6,-2 8-6,-4 6-2,-2 2-3,-3 2-1,-3 2-1,-1-1-2,2-6 1,3-4 0,1-5 1,2-4-2,4-5-2,3-3-1,2-5-3,3-2-1,4-2 0,2-2 0,3-2-1,2-1 0,0 0 0,-1-1-2,1 1 0,-2 1-1,-1 0 1,-2 1 1,-2 2 1,-4 1 0,-2 1 2,-6 3 0,-2 2 2,-5-1 0,-2-1 3,-3-2 2,-3-2 1,-2-2 0,1-1-1,-1 0-1,1-2-2,0-2-1,2-4-1,3-4-1,1-3-1,2-6-3,2-6-4,2-5-5,3-6-5,0-4-1,2 1-1,0 0 1,2 0 0,0 2 3,0 5 6,0 5 6,0 5 5,0 3 1,0 3-1,0 1-2,0 2-2,-2 6 12,-2 10 26,-4 9 27,-2 11 26,-1 5 5,3 2-17,1 3-16,2 1-16,2 4-12,0 8-4,2 6-7,0 7-4,0 11-9,-2 15-8,-2 14-10,-1 15-10,-2 8-10,0 4-14,0 3-12,0 2-12,1-11-4,2-25 7,3-26 6,1-24 6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4:16"/>
    </inkml:context>
    <inkml:brush xml:id="br0">
      <inkml:brushProperty name="width" value="0.04715" units="cm"/>
      <inkml:brushProperty name="height" value="0.04715" units="cm"/>
      <inkml:brushProperty name="color" value="#00BFF3"/>
    </inkml:brush>
  </inkml:definitions>
  <inkml:trace contextRef="#ctx0" brushRef="#br0">68775 34929 466,'15'-9'27,"0"12"7,-2 13 7,-1 14 7,-2 8 2,-4 7-5,-4 8-4,-4 6-5,-3 2-3,0-5-1,-1-3-1,-2-4-1,1-4-3,-1-6-4,0-4-4,0-5-5,0-8-11,0-9-22,1-10-19,-1-10-22,0-11-6,0-13 7,0-13 5,1-12 7,-1-4 6,2 5 7,1 5 6,0 4 6,2 7 6,0 8 8,2 7 7,0 9 7,0 10 9,-4 13 11,-2 15 13,-3 13 11,-3 7 3,-2 0-8,-1 0-8,-3 0-8,1-2-8,1-3-7,2-5-8,3-4-8,3-5-15,6-9-23,6-7-22,6-8-23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4:16"/>
    </inkml:context>
    <inkml:brush xml:id="br0">
      <inkml:brushProperty name="width" value="0.03377" units="cm"/>
      <inkml:brushProperty name="height" value="0.03377" units="cm"/>
      <inkml:brushProperty name="color" value="#00BFF3"/>
    </inkml:brush>
  </inkml:definitions>
  <inkml:trace contextRef="#ctx0" brushRef="#br0">70250 35650 651,'50'0'7,"-10"2"14,-10 0 14,-10 2 15,-5 1 3,-3 3-5,-1 3-5,-2 4-6,-2 2-8,-2 3-11,-3 3-11,0 3-9,-4 0-11,-4 0-8,-4-1-8,-3-1-9,-2-3-7,2-3-6,2-4-4,3-4-6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4:17"/>
    </inkml:context>
    <inkml:brush xml:id="br0">
      <inkml:brushProperty name="width" value="0.04644" units="cm"/>
      <inkml:brushProperty name="height" value="0.04644" units="cm"/>
      <inkml:brushProperty name="color" value="#00BFF3"/>
    </inkml:brush>
  </inkml:definitions>
  <inkml:trace contextRef="#ctx0" brushRef="#br0">68656 36978 473,'-14'0'3,"3"-2"4,3 0 5,2-2 5,3 4 10,0 6 15,2 7 15,0 7 16,1 4-2,-2 1-19,0 1-20,-1 1-19,-2 0-11,0-1-6,-2-1-4,0-1-4,0-6-11,2-9-15,2-10-15,3-10-15,3-7-2,9-5 11,8-5 11,7-4 11,5-3 10,0 3 8,2 2 9,1 2 9,-1 2 6,-2 5 1,-1 3 3,-3 4 1,-3 4 5,-3 3 7,-5 2 8,-3 4 6,-3 2 6,-2 2 2,-3 2 4,-1 2 2,-3 3-2,-6 5-8,-4 5-9,-5 5-9,-4 2-6,-3-1-4,-3-1-6,-3-1-4,-1-2-7,1-1-6,1-3-8,1-1-7,4-6-6,7-11-4,7-8-6,6-11-4,7-4 2,6 1 8,5 1 9,7 1 10,1 2 7,0 3 9,-1 3 9,-1 2 8,-2 4 4,-4 1-1,-5 2 1,-3 2-1,-4 3-1,-2 6-1,-4 4-2,-2 5-1,-6 3-2,-6 1-3,-7 1-2,-7 1-3,-2 0-3,0-1-3,1-1-4,1-1-3,2-2-2,1-1-2,3-2-2,1-2-2,6-4-1,9-3 1,8-4 0,10-4-1,4-1 8,1 0 15,1 2 15,1 0 15,-1 2 5,-3 2-6,-3 2-7,-2 2-5,-3 3-3,1 5 2,0 5 1,0 5 2,-2 3-1,-1-1 0,-2 0-2,-1 1-2,-4-2-2,-1-1-4,-2-3-3,-1-1-3,-2-3-3,0-1-3,0-3-1,1-1-4,-2-3-3,0-2-7,-1-4-6,-1-2-6,-2-4-5,0-2-3,-1-4-3,-1-2-4,-1-4-1,-2-7 3,0-5 2,0-7 1,-1-1 5,2 2 4,2 1 6,3 3 4,1 3 5,0 5 4,2 5 5,1 5 5,0 5 11,2 6 15,1 6 17,0 6 16,1 3 3,1 3-14,-1 1-12,0 3-13,0 0-11,2-2-9,0 0-9,2 0-9,0-3-14,0-1-17,0-3-18,0-1-19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4:17"/>
    </inkml:context>
    <inkml:brush xml:id="br0">
      <inkml:brushProperty name="width" value="0.0404" units="cm"/>
      <inkml:brushProperty name="height" value="0.0404" units="cm"/>
      <inkml:brushProperty name="color" value="#00BFF3"/>
    </inkml:brush>
  </inkml:definitions>
  <inkml:trace contextRef="#ctx0" brushRef="#br0">70650 38450 544,'16'8'34,"-1"0"5,1-1 3,-1 1 5,0 1 0,-1 1-5,-1 3-4,0 2-5,-3 1-3,-1 1 1,-2 1 0,-2 1-1,-2-1-18,-2-2-41,-2-1-39,-2-2-40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4:31"/>
    </inkml:context>
    <inkml:brush xml:id="br0">
      <inkml:brushProperty name="width" value="0.04012" units="cm"/>
      <inkml:brushProperty name="height" value="0.04012" units="cm"/>
      <inkml:brushProperty name="color" value="#00BFF3"/>
    </inkml:brush>
  </inkml:definitions>
  <inkml:trace contextRef="#ctx0" brushRef="#br0">57844 44327 548,'-8'-6'4,"2"2"9,1 4 7,0 3 9,2 4 6,0 9 4,2 7 2,0 9 4,1 1-2,-2-2-8,0-3-8,-1-3-8,-2 0-4,0 5 0,-2 3-1,0 4 0,0 1-1,0-2-2,2-1 0,1-3-3,0-2-9,2-1-21,0-3-19,2-1-20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4:31"/>
    </inkml:context>
    <inkml:brush xml:id="br0">
      <inkml:brushProperty name="width" value="0.0349" units="cm"/>
      <inkml:brushProperty name="height" value="0.0349" units="cm"/>
      <inkml:brushProperty name="color" value="#00BFF3"/>
    </inkml:brush>
  </inkml:definitions>
  <inkml:trace contextRef="#ctx0" brushRef="#br0">58755 44300 630,'22'23'70,"-3"-1"-6,-3-1-8,-3-1-7,-2-1-9,0-1-9,-2-1-10,-1-1-10,-2 2-8,-4 5-4,-4 5-4,-4 5-5,-3 1-3,-3-2 1,-3-1 1,-3-3 0,-3-2 0,0-1 0,-1-3 0,0-1 0,-2-3 2,3-3 4,0-3 3,1-2 4,1-3 3,4-1 3,3 0 3,3-2 4,3 0 1,4 0 0,4 0 1,4 0 1,4-1-2,5-1-4,5 0-4,5-1-4,3-2-6,1-1-4,1 0-5,1-1-6,-1-1-3,-2 0 0,-2 0 0,-1 0-2,-2 1-2,-1 0-4,-1 2-4,-1 0-5,-1 1-2,-3 0-1,-1 0 0,-2 0-1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4:32"/>
    </inkml:context>
    <inkml:brush xml:id="br0">
      <inkml:brushProperty name="width" value="0.03912" units="cm"/>
      <inkml:brushProperty name="height" value="0.03912" units="cm"/>
      <inkml:brushProperty name="color" value="#00BFF3"/>
    </inkml:brush>
  </inkml:definitions>
  <inkml:trace contextRef="#ctx0" brushRef="#br0">60721 44274 562,'-2'-11'9,"-4"10"19,-4 10 19,-4 10 19,-1 5 3,1 4-12,1 3-12,1 3-11,-1 0-9,-2 0-5,-1-1-5,-3-1-5,-2 0-3,-1 2-3,-2 2-3,-3 2-1,1 0-5,3-3-6,3-4-5,3-2-6,2-3-8,-1-3-7,0-3-9,1-3-8,0-4-1,4-6 8,3-6 6,3-6 8,1-3 4,0-2 2,0 0 1,0-1 2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4:32"/>
    </inkml:context>
    <inkml:brush xml:id="br0">
      <inkml:brushProperty name="width" value="0.03783" units="cm"/>
      <inkml:brushProperty name="height" value="0.03783" units="cm"/>
      <inkml:brushProperty name="color" value="#00BFF3"/>
    </inkml:brush>
  </inkml:definitions>
  <inkml:trace contextRef="#ctx0" brushRef="#br0">60250 44903 581,'3'-18'55,"6"14"2,5 12 0,7 13 2,2 8-4,1 1-10,-1 2-7,1 3-10,0-1-10,1-2-11,1-2-12,1-1-12,-1-3-9,-2-2-11,-1-1-9,-2-2-11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4:32"/>
    </inkml:context>
    <inkml:brush xml:id="br0">
      <inkml:brushProperty name="width" value="0.03398" units="cm"/>
      <inkml:brushProperty name="height" value="0.03398" units="cm"/>
      <inkml:brushProperty name="color" value="#00BFF3"/>
    </inkml:brush>
  </inkml:definitions>
  <inkml:trace contextRef="#ctx0" brushRef="#br0">61950 44912 647,'32'-7'100,"0"2"-22,2 2-20,1 2-20,3 1-14,4 0-4,5 0-4,6 0-5,1-1-5,-1-2-5,0-2-4,-2-1-6,-2-2-7,-4 2-12,-4 1-11,-4 1-10,-4 0-5,-7 2 2,-5 0 3,-7 2 2,-3 0 5,-2 2 8,-2 0 8,-2 2 8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49"/>
    </inkml:context>
    <inkml:brush xml:id="br0">
      <inkml:brushProperty name="width" value="0.03605" units="cm"/>
      <inkml:brushProperty name="height" value="0.03605" units="cm"/>
      <inkml:brushProperty name="color" value="#00BFF3"/>
    </inkml:brush>
  </inkml:definitions>
  <inkml:trace contextRef="#ctx0" brushRef="#br0">90350 47550 610,'46'0'4,"-5"0"10,-7 0 10,-5 0 9,-6 3 10,-3 6 13,-3 7 13,-2 6 12,0-2-21,7-9-54,6-10-55,7-8-53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4:32"/>
    </inkml:context>
    <inkml:brush xml:id="br0">
      <inkml:brushProperty name="width" value="0.03642" units="cm"/>
      <inkml:brushProperty name="height" value="0.03642" units="cm"/>
      <inkml:brushProperty name="color" value="#00BFF3"/>
    </inkml:brush>
  </inkml:definitions>
  <inkml:trace contextRef="#ctx0" brushRef="#br0">62739 45150 604,'-21'0'5,"3"0"9,5 0 11,3 0 10,1 2 3,-4 4-3,-2 4-3,-3 3-3,-2 4-3,-1 3-3,-1 3-3,-1 3-2,-1 2-3,-1 1-1,-1 1-2,0 1 0,-1 0-3,1 0-1,1 0-1,1 1-3,2-4 0,3-4 0,3-5-1,3-4 0,7-5-3,14-1-5,12-2-7,12-2-6,7-2-2,-2-1 3,0 0 4,-1-1 2,-1-1 1,0 0-3,0 0-2,1 0-3,-3 0-3,-4 0-2,-4 0-3,-3 0-3,-4 0-1,-3 0 0,-3 0 1,-2 0-1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4:33"/>
    </inkml:context>
    <inkml:brush xml:id="br0">
      <inkml:brushProperty name="width" value="0.04072" units="cm"/>
      <inkml:brushProperty name="height" value="0.04072" units="cm"/>
      <inkml:brushProperty name="color" value="#00BFF3"/>
    </inkml:brush>
  </inkml:definitions>
  <inkml:trace contextRef="#ctx0" brushRef="#br0">63408 45588 540,'-1'-15'0,"0"2"2,-2 3 1,0 1 0,-2 5 12,0 8 18,-1 8 20,-2 7 20,1 8 2,1 5-13,0 6-13,2 6-14,-1 5-10,0 4-7,-1 4-8,-1 4-7,-1 2-8,2 3-9,1 1-9,0 3-9,1 0-4,0 1 4,0-1 2,1 1 4,-1-8-5,0-11-10,0-13-11,0-13-11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4:33"/>
    </inkml:context>
    <inkml:brush xml:id="br0">
      <inkml:brushProperty name="width" value="0.03817" units="cm"/>
      <inkml:brushProperty name="height" value="0.03817" units="cm"/>
      <inkml:brushProperty name="color" value="#00BFF3"/>
    </inkml:brush>
  </inkml:definitions>
  <inkml:trace contextRef="#ctx0" brushRef="#br0">63728 42665 576,'-8'-22'4,"2"3"7,1 3 8,0 3 8,1 3 8,1 6 7,-1 4 9,0 6 8,0 7-2,2 11-10,0 11-11,2 10-10,-1 9-17,0 7-19,-2 7-22,0 7-21,-1-3-11,-2-13-1,0-12-1,-1-13-2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4:33"/>
    </inkml:context>
    <inkml:brush xml:id="br0">
      <inkml:brushProperty name="width" value="0.03612" units="cm"/>
      <inkml:brushProperty name="height" value="0.03612" units="cm"/>
      <inkml:brushProperty name="color" value="#00BFF3"/>
    </inkml:brush>
  </inkml:definitions>
  <inkml:trace contextRef="#ctx0" brushRef="#br0">65724 45215 609,'-21'-1'0,"5"0"0,5-2 0,5 0 0,3 0 8,3 1 17,4 0 17,2 2 16,4 0 3,6 0-10,4 0-10,5 0-11,0 0-8,-3 0-3,-5 0-4,-3 0-5,0 0-3,5 0-5,5 0-5,5 0-5,3 0-3,2 0-3,2 0-1,3 0-4,-3 0-2,-4 0-5,-5 0-3,-5 0-5,-4 0-4,-3 0-1,-3 0-3,-2 0-3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4:34"/>
    </inkml:context>
    <inkml:brush xml:id="br0">
      <inkml:brushProperty name="width" value="0.04073" units="cm"/>
      <inkml:brushProperty name="height" value="0.04073" units="cm"/>
      <inkml:brushProperty name="color" value="#00BFF3"/>
    </inkml:brush>
  </inkml:definitions>
  <inkml:trace contextRef="#ctx0" brushRef="#br0">66690 44254 540,'-29'-22'7,"5"5"15,5 3 15,5 4 14,4 6 6,3 8-4,2 8-4,4 7-3,1 7-7,0 3-6,0 4-7,0 4-8,-1 4-6,-2 0-4,-2 4-6,-1 1-6,-1 1-8,2 1-12,2 2-13,2 0-12,1-2-3,0-6 7,0-6 7,0-6 8,0-4 0,0-5-5,0-3-6,0-4-5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4:34"/>
    </inkml:context>
    <inkml:brush xml:id="br0">
      <inkml:brushProperty name="width" value="0.04627" units="cm"/>
      <inkml:brushProperty name="height" value="0.04627" units="cm"/>
      <inkml:brushProperty name="color" value="#00BFF3"/>
    </inkml:brush>
  </inkml:definitions>
  <inkml:trace contextRef="#ctx0" brushRef="#br0">68779 44090 475,'1'-19'11,"2"10"22,2 10 22,1 10 21,1 6 5,-2 3-15,-3 3-14,0 3-14,-2 2-10,0 2-3,0 3-5,0 1-3,-2 4-5,0 6-4,-3 6-5,-2 6-6,-1 4-11,-1 5-19,-1 3-19,-1 5-20,0-6-6,2-13 5,3-14 4,1-13 6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4:35"/>
    </inkml:context>
    <inkml:brush xml:id="br0">
      <inkml:brushProperty name="width" value="0.03585" units="cm"/>
      <inkml:brushProperty name="height" value="0.03585" units="cm"/>
      <inkml:brushProperty name="color" value="#00BFF3"/>
    </inkml:brush>
  </inkml:definitions>
  <inkml:trace contextRef="#ctx0" brushRef="#br0">70644 44812 613,'-2'-8'85,"10"0"-13,11 1-12,11-1-12,5 0-10,-2 2-6,0 1-8,-1 1-6,1 0-8,2 2-11,4 0-10,3 2-9,-2 0-8,-6 2-2,-6 0-4,-5 2-2,-7 0-3,-3 1 2,-6 1 0,-4 2 1,-3 0 0,0-1 2,0 1 2,0 0 0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4:35"/>
    </inkml:context>
    <inkml:brush xml:id="br0">
      <inkml:brushProperty name="width" value="0.03559" units="cm"/>
      <inkml:brushProperty name="height" value="0.03559" units="cm"/>
      <inkml:brushProperty name="color" value="#00BFF3"/>
    </inkml:brush>
  </inkml:definitions>
  <inkml:trace contextRef="#ctx0" brushRef="#br0">70707 45700 618,'-17'0'9,"14"0"19,14 0 18,13 0 19,10 0 1,7 0-15,5 0-14,6 0-16,1 0-8,-1 2 1,-2 0 0,-2 2 0,-4-1-11,-8 1-19,-6 0-21,-7 0-21,-4-1-9,-3 1 3,-1 0 3,-2 0 3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4:36"/>
    </inkml:context>
    <inkml:brush xml:id="br0">
      <inkml:brushProperty name="width" value="0.04419" units="cm"/>
      <inkml:brushProperty name="height" value="0.04419" units="cm"/>
      <inkml:brushProperty name="color" value="#00BFF3"/>
    </inkml:brush>
  </inkml:definitions>
  <inkml:trace contextRef="#ctx0" brushRef="#br0">73838 43261 497,'8'-14'0,"-2"3"0,-1 3 0,0 2 0,-3 5 11,-2 6 20,-4 6 20,-2 6 21,-3 4 5,-3 2-12,-4 4-13,-2 3-10,-2 4-11,-3 5-6,-1 4-7,-3 6-7,1-1-4,0-3-2,0-4-2,3-3-1,1-5-3,5-4-1,3-3-2,4-5-1,6-3-4,8-3-4,8-2-6,7-4-4,8-2-2,5-2 4,6-3 3,6 0 2,2-2 0,-2 0-5,-2 0-6,-2 0-4,-3 0-2,-3 0 2,-5 0 2,-3 0 2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4:36"/>
    </inkml:context>
    <inkml:brush xml:id="br0">
      <inkml:brushProperty name="width" value="0.03824" units="cm"/>
      <inkml:brushProperty name="height" value="0.03824" units="cm"/>
      <inkml:brushProperty name="color" value="#00BFF3"/>
    </inkml:brush>
  </inkml:definitions>
  <inkml:trace contextRef="#ctx0" brushRef="#br0">74506 43913 575,'-8'-22'7,"2"4"15,1 5 14,0 3 14,1 10 6,1 18-3,-1 15-3,0 18-3,-1 8-7,-2 3-10,-2 1-8,-1 3-11,-2 2-11,0 5-14,0 3-15,1 4-14,0-3-4,2-11 7,2-11 6,3-11 7,0-7-2,2-5-7,0-6-8,2-3-8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50"/>
    </inkml:context>
    <inkml:brush xml:id="br0">
      <inkml:brushProperty name="width" value="0.02901" units="cm"/>
      <inkml:brushProperty name="height" value="0.02901" units="cm"/>
      <inkml:brushProperty name="color" value="#00BFF3"/>
    </inkml:brush>
  </inkml:definitions>
  <inkml:trace contextRef="#ctx0" brushRef="#br0">89500 49350 758,'-27'20'4,"-3"-9"8,-3-10 9,-2-8 7,0-11 2,7-8-7,6-10-7,7-9-6,2-13-4,1-16-2,-1-15-3,1-15-2,-1-12-3,1-6-1,-1-6-2,1-6-2,1-12-2,3-15-1,3-15-1,4-16-1,5-13-1,10-9 0,10-10 1,9-8 0,13 2 2,20 16 3,18 15 4,20 17 4,13 14 1,9 17 2,10 15 2,10 16 1,5 15 0,4 16 1,3 15 0,3 17 0,-4 13 1,-8 13 3,-10 12 3,-9 13 2,-15 18 3,-18 26 1,-19 24 1,-18 26 2,-17 18-1,-11 13-2,-14 12-4,-11 13-1,-14 9-4,-11 6-3,-14 7-4,-11 6-2,-12 1-3,-9-3-1,-10-3-1,-8-2 0,-11-8-3,-8-8-4,-10-10-3,-9-9-4,-5-9-4,0-5-7,0-7-5,0-5-7,10-15 1,23-22 6,22-22 5,22-21 7,12-12 3,3 1 2,3-1 0,4 1 2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4:37"/>
    </inkml:context>
    <inkml:brush xml:id="br0">
      <inkml:brushProperty name="width" value="0.03707" units="cm"/>
      <inkml:brushProperty name="height" value="0.03707" units="cm"/>
      <inkml:brushProperty name="color" value="#00BFF3"/>
    </inkml:brush>
  </inkml:definitions>
  <inkml:trace contextRef="#ctx0" brushRef="#br0">76111 43200 593,'-46'54'183,"4"-1"-55,2-1-53,4 0-55,2-4-30,3-6-10,3-6-9,4-6-8,2-5-9,6-5-8,5-5-8,5-4-8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4:37"/>
    </inkml:context>
    <inkml:brush xml:id="br0">
      <inkml:brushProperty name="width" value="0.03589" units="cm"/>
      <inkml:brushProperty name="height" value="0.03589" units="cm"/>
      <inkml:brushProperty name="color" value="#00BFF3"/>
    </inkml:brush>
  </inkml:definitions>
  <inkml:trace contextRef="#ctx0" brushRef="#br0">76750 43566 612,'15'-7'4,"-1"2"5,-1 2 7,0 2 6,-2 1 1,-1 0-3,-1 0-3,0 0-3,0 0 1,5 0 8,4 0 6,3 0 8,3 2 0,-1 4-2,1 3-5,-1 5-4,0 2-7,-1 1-8,-1 1-11,-1 1-8,-2 1-9,-5-1-9,-3 1-7,-4-1-9,-3 0-6,-2-3-5,-2-1-3,-2-2-6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44:37"/>
    </inkml:context>
    <inkml:brush xml:id="br0">
      <inkml:brushProperty name="width" value="0.04697" units="cm"/>
      <inkml:brushProperty name="height" value="0.04697" units="cm"/>
      <inkml:brushProperty name="color" value="#00BFF3"/>
    </inkml:brush>
  </inkml:definitions>
  <inkml:trace contextRef="#ctx0" brushRef="#br0">76742 44214 468,'-15'-8'0,"2"0"2,3 1 1,1-1 1,2 2 11,0 4 21,2 4 20,1 4 22,0 5 2,2 7-13,0 7-15,2 7-14,0 6-10,0 6-4,0 6-5,0 6-4,0 8-6,0 10-4,0 12-4,0 11-6,-1 10-8,0 10-10,-2 12-10,0 10-12,-1-6-2,0-25 4,0-25 4,1-23 4,-1-13-1,0 0-6,0 0-8,0 0-6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7:52"/>
    </inkml:context>
    <inkml:brush xml:id="br0">
      <inkml:brushProperty name="width" value="0.06429" units="cm"/>
      <inkml:brushProperty name="height" value="0.06429" units="cm"/>
      <inkml:brushProperty name="color" value="#FED406"/>
    </inkml:brush>
  </inkml:definitions>
  <inkml:trace contextRef="#ctx0" brushRef="#br0">77397 39519 342,'-31'8'25,"15"-2"13,16-1 10,16 0 11,8-3 1,2-2-10,3-4-10,1-2-10,5-1-7,7 0-3,6 2-4,8 1-3,2 0-2,1 0 0,0 0-1,0 0-1,1-1-1,3 0 0,3-1-1,4-2-1,1 1-1,2-1-1,3 0-1,1 0-1,2 0 0,-1 1 0,1-1 0,-1 0 0,-4 1 1,-7 2 1,-8 2 2,-8 2 2,-7 3-1,-4 4 1,-5 4-1,-5 4 0,-4 1 0,-3 1 0,-3-1 0,-3 1 0,-1 0 0,1-1 0,1 1 0,2 0 0,0-2 1,3-3-1,1-3 1,3-2-1,3-4-1,8-4-4,7-4-5,6-4-3,6-3-2,6-1-1,4-3 0,5-1-1,3-1 0,1 2 1,1 3 2,1 1 0,-1 2 2,-3 2 0,-4 2 2,-1 3 1,-4 0 1,-3 2 1,-3 0 0,-2 2 1,-3 0 1,-1 2-1,0 0 1,-2 2 0,2-1 0,2-1 0,3 0-2,4-1 0,2-3 0,5-2-1,3-4 0,5-2 0,3-1 0,5 0-1,3 2-1,4 1 0,-1 0 0,-4 2 1,-5 1 0,-5 0 1,-4 1 0,-1 1-1,-3-1 0,-1 0 0,-4 0 0,-5 2 0,-4 0 0,-6 2 1,-1-1-1,-1-2 2,0-2-1,0-2 0,0 0 1,2-1 1,0 0 2,2 0 0,1 0 1,3 0 0,3 1 1,4-1-1,-1 0 1,-3 2-1,-2 1 0,-4 0 1,-3 2-1,-2 0 1,-3 2 0,-3 0 1,-2 1 0,0 0-1,0 0 0,0 0-2,2 0-1,2-2 0,4 0-1,3-1 0,3-3-1,7-2 1,6-3-1,5-3 1,4-2-1,1 0-2,1 1-3,1-1-2,-2 2-1,-5 2 2,-5 4 0,-4 3 2,-6 1-3,-5 2-3,-4 0-6,-5 2-3,-6 1-3,-6 2-1,-6 2-2,-5 2 0,-6 1-10,-6 3-17,-6 2-16,-6 2-18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7:53"/>
    </inkml:context>
    <inkml:brush xml:id="br0">
      <inkml:brushProperty name="width" value="0.07494" units="cm"/>
      <inkml:brushProperty name="height" value="0.07494" units="cm"/>
      <inkml:brushProperty name="color" value="#FED406"/>
    </inkml:brush>
  </inkml:definitions>
  <inkml:trace contextRef="#ctx0" brushRef="#br0">79711 46091 293,'-16'-15'52,"14"2"-1,15 3-2,15 1-1,10 0-4,5 0-7,4-1-7,6-1-7,5-2-4,7-2-3,7-1-1,7-3-3,4 0 0,2 3 0,3 1-1,1 3 1,-1 1-1,-4 2-1,-3 2-1,-5 2-2,-5 2-1,-7 2-1,-6 2-1,-8 2 0,-3 3-1,0 2 0,0 3 1,0 4 0,-1 0-1,-4-1 1,-2-1-1,-3-1 0,-1-2 1,2-2 0,2-4 0,3-2 1,1-5 1,6-2 0,2-5 0,5-4 0,4-2 0,2-3 0,3-2 0,3-1-1,2 0 0,-1 3 0,1 3-2,-1 3-1,-2 3 0,-3 2 0,-4 4 1,-4 3 0,-5 1 0,-4 3 0,-6 2-1,-4 2 1,-3 0-1,-1 0 1,-1-2 0,-2 0 0,3-2 1,3-1-1,4 0 1,4-2-1,4-1 1,6-2-1,4-2-1,6-1-1,3-2 0,2 2 0,4 1 0,4 0-1,-2 2 0,-4 2-1,-3 2 0,-4 2 0,-5 2-1,-3 2 1,-4 2 2,-4 2 0,-2 0 1,-2 1 0,0 0 0,-2-1 1,2-1-1,5-4 1,2-4-1,5-4 0,4-4-2,4-6-5,3-4-4,5-5-6,0-1 0,-3 1 0,-3 3 2,-3 1 1,-3 4 1,-4 3 3,-5 4 3,-2 4 2,-6 3 2,-2 4 4,-5 2 3,-4 3 2,-1 3 3,-1 0 2,0 1 0,1 1 2,0 0 1,2-3-1,3-1-1,1-2 0,1-3-4,0-2-8,0-4-7,1-2-9,-3-4-7,-2-2-6,-3-3-8,-3-3-6,-5-2-12,-7 1-16,-7-1-16,-6 0-16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7:59"/>
    </inkml:context>
    <inkml:brush xml:id="br0">
      <inkml:brushProperty name="width" value="0.04285" units="cm"/>
      <inkml:brushProperty name="height" value="0.04285" units="cm"/>
      <inkml:brushProperty name="color" value="#FED406"/>
    </inkml:brush>
  </inkml:definitions>
  <inkml:trace contextRef="#ctx0" brushRef="#br0">83904 48172 513,'-12'-19'50,"5"7"0,6 8 1,6 8 2,2 5-4,-1 3-8,-1 4-7,0 2-7,-2 4-5,0 5-2,-2 4-2,0 6-2,-2 3-2,0 4-1,-2 2-2,0 4-2,-1-2-3,0-5-4,0-4-3,1-5-5,-1-5-5,2-6-8,0-4-8,2-4-7,1-7-6,4-8-6,2-8-5,3-8-6,1-4 1,-1-3 10,-1-1 8,0-3 9,-1 1 6,-1 1 0,1 3 1,0 2 1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8:00"/>
    </inkml:context>
    <inkml:brush xml:id="br0">
      <inkml:brushProperty name="width" value="0.05111" units="cm"/>
      <inkml:brushProperty name="height" value="0.05111" units="cm"/>
      <inkml:brushProperty name="color" value="#FED406"/>
    </inkml:brush>
  </inkml:definitions>
  <inkml:trace contextRef="#ctx0" brushRef="#br0">84600 47875 430,'22'-7'27,"-1"0"-4,-3 2-2,-1 1-3,1-1-2,3-2-2,5-2-1,3-2-1,3 0-3,-1 1-2,0 0-3,0 2-2,0 1-3,-1 1 0,-1 0 0,-1 2-2,-2 0 1,-3 2 0,-3 0 1,-3 2 1,-3 1 0,-1 4 0,-2 2 0,-2 3 0,-2 2 3,-2 0 3,-3 0 5,0-1 4,-2 2 6,0 0 5,0 1 7,0 1 6,0 1 0,0 1-5,0 2-6,0 0-4,0 2-4,0 2-2,0 4-1,0 3-1,-1 2-2,-1 1-1,0 1-3,-1 0-1,-1 1-2,0 1-2,0-1-1,0 0-2,1-2-1,0-3-2,2-5-1,0-3-2,0-4-2,-2-1-2,-2-2-3,-1-3-3,-4-6-6,-2-14-7,-3-12-9,-3-12-7,-2-10-2,-1-5 4,-1-4 5,-1-5 5,0 0 4,1 4 3,1 6 3,1 4 3,1 6 3,2 8 3,3 6 4,1 7 3,1 4 4,1 2 8,-1 2 6,0 2 7,1 3 2,0 2 0,2 4-2,1 2-1,0 2 0,0 2-1,0 0-1,1 1 0,0 1-1,2 2-2,2 0-3,2 1-2,1 0-2,0-1-1,0-1-2,0 0-2,2-3-3,6-1-3,4-2-4,5-2-4,3-3-2,3-4-2,1-4 0,3-4-2,0 0 0,-1 1 3,-1 2 1,-1 2 2,-3 3 3,-5 2 5,-5 3 5,-4 4 6,-6 2 2,-2 1 0,-5 3 1,-4 2 1,-4 2 0,-6 5 2,-3 3 0,-6 5 1,-2 0-1,3-4 0,2-2-2,1-2-2,4-4 0,3-1 1,4-3 0,5-1 1,5-3-3,11-2-6,10-4-5,10-2-6,5-6-6,4-6-5,3-7-6,2-7-6,2-4-2,0-1 0,0-1 0,1 0 1,-2-2 0,2-1 1,-1-1 1,0-1 1,-5 3 2,-8 6 5,-9 5 4,-8 7 5,-5 2 2,1 0 2,1 0 0,2 1 2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8:01"/>
    </inkml:context>
    <inkml:brush xml:id="br0">
      <inkml:brushProperty name="width" value="0.05926" units="cm"/>
      <inkml:brushProperty name="height" value="0.05926" units="cm"/>
      <inkml:brushProperty name="color" value="#FED406"/>
    </inkml:brush>
  </inkml:definitions>
  <inkml:trace contextRef="#ctx0" brushRef="#br0">87238 47016 371,'-7'-15'2,"0"3"7,2 1 4,1 2 6,0 1 3,3 1 1,2-1 2,3 0 0,1 1 0,5 2-2,4 2-3,4 2-2,1 2-3,1 0-1,-1 2-4,1 0-1,-2 2-2,-1 2-1,-2 1 0,-2 3 0,-3 2-1,-1 2 1,-2 1-1,-2 3 0,-3 1 0,-4 1-2,-4 1-2,-4 1 0,-3 1-3,-3-1 0,-3 0-1,-3 1-2,-2-2-1,-1-1 0,-1-3-2,-1-1-1,1-3-1,3-2 2,3-4-1,3-3 2,1-1 0,2-2 2,1 0 0,1-2 2,1 2 6,2 4 12,2 4 10,3 4 12,0 2 3,2 3-6,0 1-7,2 3-5,0 1-5,0 3-2,0 1-3,0 2-3,-1 2-1,-1-1-3,0 0 0,-1 1-2,-1-3-1,2-4 0,0-3 1,2-4 0,1-8-7,4-7-14,2-9-14,4-9-13,3-9-6,5-9 4,5-9 4,5-8 3,2-3 6,0 4 5,1 4 5,-1 4 6,0 5 5,-1 5 5,-2 7 5,1 6 4,-3 3 5,-2 4 2,-1 3 2,-2 2 4,-3 4 2,-1 2 4,-3 4 3,-1 2 3,-2 3 1,-2 4-2,-2 2-3,-2 3-2,-2 3-2,-1 3-1,0 3-2,-2 3-2,-1 1-1,-4 2 0,-2 1-1,-3 1-1,-3-1-2,-2 0-1,-1-1-3,-3-1-3,-1-3-2,-1-5-2,-1-5-4,-1-5-3,0-4-2,1-2-2,1-4-2,1-3-1,2-5-2,2-7 1,4-9 0,3-7 0,2-6 0,4-3 1,3-3 1,2-2 0,4 0 2,2 6 1,3 4 0,3 5 3,1 5 1,-2 5 5,-3 5 4,-1 4 3,-2 5 4,-2 4 1,-2 4 2,-2 4 2,-2 3 0,-2 5-1,-2 4-1,-2 3-1,-1 2 0,-1 1 0,-2-1-2,0 1 1,0-3-1,1-3-2,0-5-1,2-3-1,3-5-3,6-6-6,6-6-5,6-6-6,3-4-2,3-3 0,1-3 1,3-3 0,1-2 0,1-2 0,1 1-1,1-2 0,0-1 0,1-1 0,-1-1 2,1-1 1,0-1 0,2-4 4,3-3 1,1-2 2,0-2 1,0 2-1,-1 0 1,-1 1-1,-3 3 4,-3 6 6,-5 4 8,-3 5 6,-6 7 11,-8 10 12,-8 10 14,-8 10 13,-2 4 0,3-1-13,2-1-13,4-1-12,0 1-10,-2 1-5,-2 3-5,-1 2-5,-1-1-4,2-3-2,2-3-2,2-3-3,2-1-1,0 0-3,2-1-2,1 1-2,0 0 1,0 0 6,0-1 6,0 1 5,0 1 5,0 3 3,0 3 3,0 4 3,-1 0 1,-1 2 0,0 1 0,-1 1 0,-1 0 0,0-1-2,0-1-2,0-1 0,-1-2-2,0-3-2,-1-3-2,-2-3-3,3-9-8,3-15-17,4-17-18,3-15-16,4-5-3,2 6 9,2 6 10,2 6 9,-1 5 9,-1 5 6,-3 4 6,0 6 7,-1 3 5,3 0 6,3 2 5,3 1 6,3-1 2,1 0-1,3-2 0,1 0 0,4-1 0,3-2 0,4 0 1,4-1 1,1 0-3,-3 2-4,-4 2-5,-2 3-5,-3 0-4,-1 2-2,-3 0-3,-1 2-3,-6-1-5,-9-2-7,-8-2-8,-10-2-7,-4-2-1,-1-1 9,-1-3 7,-1-2 9,-1-1 4,0-1 0,1-1 1,-1-1 1,1-2 0,0-3 1,2-3-1,1-3 1,1-1 1,2 1 1,2 2 0,3 0 2,0 2 1,0 3 3,0 3 1,0 3 3,1 5 7,0 8 16,2 8 14,0 8 15,1 6 1,-2 5-9,0 5-12,-2 4-10,1 5-6,0 2-5,2 4-2,1 3-4,0 3-2,0 5-2,0 6-2,0 4-1,0 6-3,1 6-6,2 8-3,0 7-6,1 1-2,0-1-3,0-2-3,0-1-1,0-1-4,0 2-5,0 2-4,0 2-4,-1-1-3,-1-4 1,0-4 0,-1-4 0,-3-6 3,0-7 4,-3-8 4,-2-8 5,-1-8 1,0-6-2,0-7-2,1-7-1,-1-6 0,2-3 4,0-4 2,2-4 4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8:02"/>
    </inkml:context>
    <inkml:brush xml:id="br0">
      <inkml:brushProperty name="width" value="0.03459" units="cm"/>
      <inkml:brushProperty name="height" value="0.03459" units="cm"/>
      <inkml:brushProperty name="color" value="#FED406"/>
    </inkml:brush>
  </inkml:definitions>
  <inkml:trace contextRef="#ctx0" brushRef="#br0">89978 48309 635,'7'-15'0,"-2"1"0,-3 1 0,0 1 0,-2 0 5,0 0 7,0 0 8,0 1 8,-3 3 8,-6 8 5,-6 8 6,-5 7 5,-6 9-2,-3 7-14,-4 8-12,-4 8-12,-2 4-11,3 2-5,2 0-6,2 1-7,3-3-5,5-8-5,5-8-5,5-8-4,4-7-6,6-7-4,4-6-5,6-8-5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8:02"/>
    </inkml:context>
    <inkml:brush xml:id="br0">
      <inkml:brushProperty name="width" value="0.02974" units="cm"/>
      <inkml:brushProperty name="height" value="0.02974" units="cm"/>
      <inkml:brushProperty name="color" value="#FED406"/>
    </inkml:brush>
  </inkml:definitions>
  <inkml:trace contextRef="#ctx0" brushRef="#br0">91450 48200 739,'30'2'43,"-3"6"1,-4 4 2,-1 5 1,-4 3-6,-1 1-14,-3 1-14,-1 1-14,-2 0-12,-1 0-11,0 1-10,-2-1-10,-1-2-1,-2-3 7,-3-4 8,0-4 7,-2-3 3,0 1-2,0 0-4,0 0-3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51"/>
    </inkml:context>
    <inkml:brush xml:id="br0">
      <inkml:brushProperty name="width" value="0.03804" units="cm"/>
      <inkml:brushProperty name="height" value="0.03804" units="cm"/>
      <inkml:brushProperty name="color" value="#00BFF3"/>
    </inkml:brush>
  </inkml:definitions>
  <inkml:trace contextRef="#ctx0" brushRef="#br0">86900 47200 578,'4'-43'7,"10"17"14,10 15 14,9 16 15,1 9 2,-6 3-9,-6 3-8,-6 4-10,-2 2-2,3 4 1,3 3 2,4 3 2,-1 1-3,-3 1-8,-3-1-8,-2 1-8,-3-1-7,1 1-10,-1-1-8,1 1-9,-4-3-8,-6-2-10,-6-3-9,-6-3-9,-4-4 2,1-3 12,-1-3 14,1-2 11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8:02"/>
    </inkml:context>
    <inkml:brush xml:id="br0">
      <inkml:brushProperty name="width" value="0.03754" units="cm"/>
      <inkml:brushProperty name="height" value="0.03754" units="cm"/>
      <inkml:brushProperty name="color" value="#FED406"/>
    </inkml:brush>
  </inkml:definitions>
  <inkml:trace contextRef="#ctx0" brushRef="#br0">90077 49914 585,'-17'0'0,"-3"0"0,-3 0 0,-3 0 0,4 0 11,9 0 20,10 0 22,10 0 20,7 0 4,7 0-15,5 0-14,7 0-14,4-1-15,4 0-13,4-2-13,4 0-13,0-1-11,-4 0-7,-4 0-9,-3 0-8,-6 1 0,-6 1 6,-5 0 5,-6 2 7,-5-1 5,1 0 3,-2-2 3,0 0 3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8:02"/>
    </inkml:context>
    <inkml:brush xml:id="br0">
      <inkml:brushProperty name="width" value="0.0375" units="cm"/>
      <inkml:brushProperty name="height" value="0.0375" units="cm"/>
      <inkml:brushProperty name="color" value="#FED406"/>
    </inkml:brush>
  </inkml:definitions>
  <inkml:trace contextRef="#ctx0" brushRef="#br0">92750 47328 586,'24'-28'66,"-1"7"-7,0 7-7,1 7-7,0 3-6,3 2-3,1 0-2,3 2-5,-2 2-4,-2 4-8,-3 4-8,-2 3-6,-5 2-7,-3-1-3,-4-1-4,-5 0-3,-2 0-5,-4 5-6,-2 4-7,-3 3-6,-5 1-4,-6-1-3,-5-3-1,-7-1-2,0-3 2,5-3 6,5-3 5,5-2 7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8:03"/>
    </inkml:context>
    <inkml:brush xml:id="br0">
      <inkml:brushProperty name="width" value="0.04522" units="cm"/>
      <inkml:brushProperty name="height" value="0.04522" units="cm"/>
      <inkml:brushProperty name="color" value="#FED406"/>
    </inkml:brush>
  </inkml:definitions>
  <inkml:trace contextRef="#ctx0" brushRef="#br0">92315 48200 486,'-16'2'58,"0"6"-2,1 4-3,-1 5-3,0 3-6,1 3-10,-1 1-8,0 3-9,2-1-5,1-1-1,2-3 0,2-1-1,6-6-6,8-9-9,9-9-10,10-7-9,4-7-5,4-2 0,3-1 0,3-3 1,0 1 3,0 3 9,-2 3 7,0 3 8,-2 3 4,-5 2 2,-4 4 1,-3 3 1,-7 3 3,-9 5 4,-8 5 3,-9 6 5,-6 2 0,-3 2-4,-4 3-2,-1 1-3,-3 1-3,1-3-5,-1-1-4,1-3-5,1-2-2,5-3 0,3-2-2,5-4-1,5-2 2,8-2 4,8-3 4,7 0 3,6-4 2,3-2 0,3-4 0,3-2-1,0-1-1,-3 1 0,-3 0-1,-3 2-1,-5 3 1,-7 8-1,-6 6 2,-8 8 0,-6 4 0,-5 4 1,-7 5-1,-5 3 1,-2 0 0,3-2-2,3-3 0,3-3-1,3-3 0,1-3 2,2-3 3,3-2 1,3-3 3,8-1 4,6-1 5,8 0 3,3-3-2,3-3-9,1-2-9,3-4-8,2-2-9,3-3-8,2-4-9,4-2-9,0-1-3,-5 1 3,-4 1 0,-3 1 3,-4 0-2,-3 2-5,-3 1-6,-2 1-4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8:04"/>
    </inkml:context>
    <inkml:brush xml:id="br0">
      <inkml:brushProperty name="width" value="0.05279" units="cm"/>
      <inkml:brushProperty name="height" value="0.05279" units="cm"/>
      <inkml:brushProperty name="color" value="#FED406"/>
    </inkml:brush>
  </inkml:definitions>
  <inkml:trace contextRef="#ctx0" brushRef="#br0">94928 47644 416,'22'-29'26,"-1"7"1,-3 5 0,-1 7 1,-2 3-1,-1 2-4,-1 2-2,0 2-3,-3 2-3,1 2-4,-2 2-2,0 2-4,-4 1-2,-3 3 0,-4 2 1,-3 2 0,-3 0-1,0-1 0,0-1 0,0-1 0,2 0 1,0 0 2,4-1 2,1 1 3,3 0 1,4 0 3,3-1 1,5 1 1,0 0-1,-3 0-8,-3-1-7,-2 1-6,-3 0-3,-2 0 0,-2-1 2,-2 1 0,-3 0 1,-2 0 2,-3-1 2,-3 1 0,-1-1 1,1 0-1,1-2-1,0-1-1,2-1-2,-1-4-1,0-3-2,1-2-2,0-3-1,2-4-3,2-2 0,2-3-3,2-3 0,0-1-1,2-3 0,1-1-1,0-1 1,0 3 1,0 1 2,0 3 0,0 1 6,0 2 7,0 2 8,0 3 8,-1 2 10,-1 4 11,0 4 12,-1 4 11,-1 2 0,0 1-11,0 1-11,0 2-11,1 1-6,0 5 1,2 3-1,0 5-1,1 6 0,-2 8-3,0 10-2,-1 8-3,-1 6-4,0 1-5,0 3-7,0 1-6,0 2-3,0 1 2,0 1 2,0 1 0,0 1-6,1 0-13,-1 2-14,0 1-13,0-3-6,2-7 3,0-7 4,2-7 3,0-8 4,0-10 7,0-9 6,0-10 6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8:05"/>
    </inkml:context>
    <inkml:brush xml:id="br0">
      <inkml:brushProperty name="width" value="0.05503" units="cm"/>
      <inkml:brushProperty name="height" value="0.05503" units="cm"/>
      <inkml:brushProperty name="color" value="#FED406"/>
    </inkml:brush>
  </inkml:definitions>
  <inkml:trace contextRef="#ctx0" brushRef="#br0">95882 46854 399,'0'-22'4,"0"5"9,0 3 7,0 4 8,1 6 5,0 8 0,2 8-1,0 7 0,1 6 0,0 3-1,0 3-1,0 3-2,-1 1-1,0 0-4,-2 0-3,0 1-2,-1-2-4,0 0-1,0-1-2,0-1-3,-2-3-1,0-2-3,-3-3-1,-2-3-2,-1-3-6,-2-5-9,0-3-9,-1-4-10,-1-6-2,0-8 5,1-7 3,-1-9 5,1-4 1,0-3-3,2-1-1,1-2-2,0 1 2,2 3 3,1 5 6,0 4 3,2 4 8,0 8 8,2 6 8,0 8 10,0 5 5,-2 4 3,-2 3 3,-1 5 3,-3 1-1,-2 1-6,-2-1-6,-1 1-6,-2-2-4,1 0-5,-1-1-3,0 0-5,3-7-10,6-9-17,7-10-18,5-9-17,6-7-4,7-2 10,7-1 10,7-2 10,3-1 8,0 3 7,0 1 7,1 3 7,-2 3 6,-2 4 4,-2 6 3,-1 5 5,-3 2 3,-3 0 4,-3 0 5,-3 0 4,-1 1 2,1 1 3,1 3 1,1 2 2,-1 1-2,-2 0-4,-4 0-6,-3 0-4,-2 0-9,0 1-8,-2 1-11,0 2-9,-4-1-7,-6 1-2,-6 0-2,-6 0-3,-4-1-1,-3 1 3,-3 0 2,-2 0 2,-3-1 3,1 1 4,0 0 3,-1 0 5,2-1 3,1-1 3,3-1 3,2 0 3,1-3 4,3-1 5,1-2 4,2-2 4,3 1 9,3 4 15,3 4 14,2 4 15,2 3 0,0 7-11,0 3-12,1 6-11,-2 1-9,0-1-5,-2-3-5,0-2-5,0 0-2,0-1-2,2 0 0,1 1 0,2-7-9,7-13-15,6-12-16,6-13-15,5-11-5,5-7 7,4-8 6,6-8 7,3-1 7,-1 5 6,0 4 8,0 5 5,-3 7 6,-6 8 4,-5 7 3,-6 8 3,-6 7 4,-5 4 7,-5 5 4,-4 6 7,-6 4-1,-6 5-5,-5 5-6,-6 4-6,-4 2-5,1-1-7,-1-3-7,1-1-5,1-4-5,5-4 0,3-3-2,5-4-1,4-5 1,8-7 3,6-4 3,7-7 2,4-2 4,0 4 1,-1 3 3,1 2 3,-2 3 1,-3 2 4,-2 2 2,-4 2 2,-2 1 3,-2 1-1,-2 2 1,-2 0 1,0 2 3,0 1 6,2 3 6,0 2 7,1 1-1,0 3-4,0 1-5,0 3-5,0 0-4,0 0-4,0 1-2,0-1-4,0-1-2,-2-3-3,0-3-3,-1-3-1,-2-2-3,-2-3 0,-2-1-2,-2-2 0,-1-2-2,-1-2-4,-2-3-4,0 0-3,-1-5-3,-3-4-3,-2-6-4,-1-3-2,-2-5 0,-1-2 1,-1-1 2,-1-2 2,0-2 2,0 1 4,-1-1 3,1 1 4,1 2 3,3 5 5,3 5 4,3 5 3,1 3 5,0 2 3,1 2 3,-1 2 4,2 3 4,2 4 4,4 4 5,3 3 3,1 3 1,2 2-4,0 0-4,2 1-3,2 0-5,6 1-6,4-1-8,5 1-6,2-2-7,-1-5-8,-1-3-7,0-4-9,-2-3-5,-1 0-4,-1-2-3,-1 0-3,-1-2-3,0 0 1,-2-2-1,0 0 0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8:05"/>
    </inkml:context>
    <inkml:brush xml:id="br0">
      <inkml:brushProperty name="width" value="0.04529" units="cm"/>
      <inkml:brushProperty name="height" value="0.04529" units="cm"/>
      <inkml:brushProperty name="color" value="#FED406"/>
    </inkml:brush>
  </inkml:definitions>
  <inkml:trace contextRef="#ctx0" brushRef="#br0">98400 50050 485,'15'0'0,"-1"0"0,-1 0 0,0 0 0,-1 1 7,1 4 12,1 2 13,1 3 13,1 3 8,0 0 2,-1 1 3,1 1 1,-1 1-3,-1 3-11,-1 1-10,0 3-11,-3-1-8,-1-4-7,-2-2-7,-2-2-8,-3-3-16,-4-1-29,-4-1-29,-4 0-28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8:13"/>
    </inkml:context>
    <inkml:brush xml:id="br0">
      <inkml:brushProperty name="width" value="0.07461" units="cm"/>
      <inkml:brushProperty name="height" value="0.07461" units="cm"/>
      <inkml:brushProperty name="color" value="#FED406"/>
    </inkml:brush>
  </inkml:definitions>
  <inkml:trace contextRef="#ctx0" brushRef="#br0">24424 29622 294,'-16'-1'2,"-1"-1"4,-2 0 4,1-1 4,1 0 6,6 4 6,6 2 8,6 4 6,4 0 1,2-1-6,2-1-5,2 0-7,1-1-4,1 2-3,1 0-1,1 2-3,1-2 0,0-1-2,0-2 1,-1-2 0,1 0-2,0 2 0,-1 2 0,1 2-2,0 0-1,-1-1 0,1 0-2,0-2 0,0 0 0,1 0-1,1 0 0,1 0 1,2-1-2,1-2 1,3-2-2,1-2 1,2-2-2,1-2 1,1-2-1,1-1-1,1-1 1,2 2 1,3 2 1,1 2 1,1 2 1,0 2 1,1 2 0,-1 2 0,0 2 1,0 0 0,0 1 0,0 2 0,1-2 0,1-2-1,0-4-1,2-2-1,0-3 0,0-2 0,0-2-1,1-2 1,-2-1-1,0 1 0,-2-1-1,0 0 0,-1 2 1,1 3 0,-1 2 1,0 4 1,0 2 1,0 4 0,1 2 1,-1 3 1,-1 2 0,-2 0-1,-2-1 1,-1 1 0,0-2-1,4-2 1,4-4-2,5-2 1,3-7-1,7-8-1,6-9-2,6-9 0,3-5-1,3-2-1,1-2 0,3-2-1,0 1 0,2 6 1,1 4 2,1 5 0,-1 4 1,-3 5 0,-3 3 0,-3 4-1,-4 4 0,-5 2-2,-5 4 1,-4 3-2,-3 0 0,0 1 1,-1 0 0,2 0 1,-2 0 0,2 0 1,-2 0 0,1 0 1,0-1 0,-2-2-1,0-2 0,-2-2 0,-1-1-1,-2 0-1,-2 0 1,-1 0 0,-3 1 0,0 2 1,-1 2 0,-1 2 0,-2 2 1,0 2-2,-1 1-1,-1 3-1,-1 0 0,1 0-2,-1-2 0,0 0-1,1-3-1,1-1 0,1-2 0,1-2-1,0-1 0,2-2 0,1 0 0,1-2 0,0 0 0,2-2 2,1 0 2,0-1 1,1 0 1,-2 2 1,0 2 0,-1 2 1,-1 3-1,0 6 0,0 4 0,1 5-2,-3 3 1,-2 0 0,-3-1 0,-3 1 0,-1-2 1,3-1 2,1-3 0,2-1 2,2-3-1,3-2 0,1-4 0,2-2-1,2-5-1,2-2-1,2-5 0,2-4-2,1-1 0,0-1 0,0 0 1,0 1-1,-1 0 1,-2 4 0,-2 3 0,-2 3 0,-2 2 0,-2 2 0,-1 2 0,-3 2-1,-1 0 1,1-1-1,-1 0 1,0-1 0,0-1 0,1 1 1,-1 2 1,0 0 0,1 0 1,3-2 0,1-2 1,2-2 0,1-1-1,0 1 0,0-2 0,0 2-1,0-1 0,-2 2 1,0 0 1,-1 2 0,-1 0 0,0 2-1,1 0-1,-1 2-2,-2 0 0,-2 1-1,-3 2 0,-3 0 0,-2 0-1,-1-2-2,-1-2-2,-1-2-1,-1-3-6,-1-2-8,-1-4-10,-1-2-10,-5-2-7,-10 1-6,-10-1-6,-10 0-6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8:14"/>
    </inkml:context>
    <inkml:brush xml:id="br0">
      <inkml:brushProperty name="width" value="0.07678" units="cm"/>
      <inkml:brushProperty name="height" value="0.07678" units="cm"/>
      <inkml:brushProperty name="color" value="#FED406"/>
    </inkml:brush>
  </inkml:definitions>
  <inkml:trace contextRef="#ctx0" brushRef="#br0">25461 34297 286,'-14'-1'1,"3"0"4,3-2 1,2 0 4,5 1 4,6 2 8,6 3 6,6 4 7,1 1 2,-1 0-4,-3-1-4,-1 1-3,0 0-3,2 0-2,1 0 0,3-1-2,1 1-2,3-2-2,1-1-1,3 0-1,2-2-3,3-2 0,2-2-3,4-2-1,1-1-1,1 2-1,-1 0-1,0 2-1,-3 0-2,-6 0-2,-5 0-3,-6 0-2,-3 0-1,3 2 1,2 0 2,1 2 1,7-1 2,10-1 5,12 0 4,10-1 5,5-4 1,-1-4-1,0-6 0,-2-3 0,0-5-1,1-2-1,2-1 0,0-2-1,1 0 0,3 5 0,1 3-1,3 5 1,-2 2-1,-3 4-1,-5 3 0,-3 2-1,-4 3-1,-2 2-2,-4 2 0,-2 2-2,-4 0 0,-2-1 0,-4 0 0,-2-2 0,-1-1 0,1 0 0,1-1 0,0-2-1,1-1 0,-1-4 0,-2-2 0,0-3-1,-1-2 2,-1 2 0,-1 1 1,-1 1 1,-1 0 1,0 2 0,1 1 0,-1 0-1,1 3 1,2 2 0,3 3 1,1 4 0,1 0 1,0-2-1,1-3-1,-1 0 1,2-4-2,4-2 0,4-4-1,4-2-1,4-3-1,3-3-1,5-3-1,4-3-2,1-2 1,3 1-1,0 0 2,1-1 0,-1 3 1,0 3 0,-1 4 1,0 5 1,-4 2 0,-3 2 0,-5 2 0,-3 2 1,-3 1 0,-2 0 1,-2 0 0,-2 0 1,-1 0 1,-2 0 1,0 0 0,-2 0 1,0-1 1,-2-2-2,0-2 0,-1-2-1,-2-1-2,-2-1 0,-2-2-1,-1 0-2,-2 0 0,-1 1 0,-2 0 1,1 2-1,-3 0-2,-2 1-9,-1-1-8,-2 0-9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38:18"/>
    </inkml:context>
    <inkml:brush xml:id="br0">
      <inkml:brushProperty name="width" value="0.07412" units="cm"/>
      <inkml:brushProperty name="height" value="0.07412" units="cm"/>
      <inkml:brushProperty name="color" value="#FED406"/>
    </inkml:brush>
  </inkml:definitions>
  <inkml:trace contextRef="#ctx0" brushRef="#br0">34682 40684 296,'-18'1'-3,"-5"2"-2,-5 2 0,-5 2-1,0 1 1,5 0 4,5-1 4,5 1 4,3 0 3,1 0 2,1 0 3,1 0 1,1-1 2,4 1 1,2 0 1,4 0 1,3 0 1,4-1 3,4 1 1,3 0 3,3-1-1,0-2-4,-1-3-4,1 0-3,0-2-2,1 0-3,1 0-1,2 0-1,0 0-2,3 0-1,1 0 0,3 0 0,1-2-2,2-2 1,3-4-1,1-2 0,2-1 0,2 1-1,3 0 1,1 2-1,1 0-1,2-2 1,0 0 0,2-1-1,-1 1 0,-4 2 0,-2 4 0,-3 3 0,-3 1-1,0 0 0,-1 0 0,-1 0 0,-2 2 0,-1 3 1,-3 5 0,-1 4 2,-1 0 0,1-1 0,1-2 1,1-2 0,-1-2 0,0-1 1,-1 0 0,0-2 2,-1-1-2,4 0 0,3-2-2,3 0-2,0-2 0,-1 0-2,-3-2-2,-1 0 0,-4-1-2,-2 0 0,-3 0-1,-2 1 0,-1-1-1,3 4-1,3 0 1,3 4 0,1-1 1,1 1 5,-1 0 3,1 0 4,0 0 2,2 0 0,3 0-1,1 0 0,2-2 0,2-2 0,3-4-1,1-2 0,3-4-1,4-3-4,4-5-3,4-3-4,2-3-1,1 1 0,1-1 0,2 1 0,-3 1 1,-3 5 0,-4 3 1,-4 4 1,-4 4 1,-6 2 2,-4 4 0,-5 2 2,-3 3 1,-1 2 1,-1 2 0,-1 2 1,-1-1 1,-1-1-1,-1-2 1,-1-2 1,0-2-1,-1-2 0,1-2-1,0-2 0,0-3-1,2-4-2,3-3-1,2-5-3,1-2 0,2 1 0,3-1-1,1 1 1,1 0-1,1 3 2,-1 1-1,0 2 2,0 3 0,-2 1-1,0 2 1,-1 2-1,-1 2 1,-1 0-1,-1 2 1,-1 0 1,0 1-1,3 0 1,1 0-1,2 0 1,2-1-1,3-2 0,1-2 0,2-1-1,0-3 0,0-2-1,-1-2 0,-1-1 0,-2 0 1,-2 2-1,-2 4 0,-1 3 1,-3 2 1,-3 2 1,-4 2 1,-1 2 1,-4 2 1,-1 3 0,-2 4-1,-3 2 0,2 0 0,2-1 0,3-2 0,3-2 1,2-4-2,1-2-2,1-6-1,1-2-3,1-4-1,1-2 0,0-2 1,2-1 0,0-1-1,-1 1-3,-1 0-2,-1 2-3,-1 1-2,-1 1 0,-1 0-1,-1 2 0,-1-1-3,-1-2-5,-1-1-4,-1-3-5,-6 2-11,-10 3-15,-12 4-17,-10 4-17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07"/>
    </inkml:context>
    <inkml:brush xml:id="br0">
      <inkml:brushProperty name="width" value="0.03638" units="cm"/>
      <inkml:brushProperty name="height" value="0.03638" units="cm"/>
      <inkml:brushProperty name="color" value="#00BFF3"/>
    </inkml:brush>
  </inkml:definitions>
  <inkml:trace contextRef="#ctx0" brushRef="#br0">52935 16409 604,'-35'-13'1,"7"3"2,9 4 2,7 4 2,8 2 9,8 2 15,8 0 16,7 2 15,6-1 1,1-1-12,3 0-13,1-1-13,2-1-8,3 0-4,1 0-4,2 0-5,2-1-2,2-1-1,3 0-1,1-1 0,2-1-2,1 0 2,3 0-1,2 0 2,1 0-1,0 0 0,0 0 0,0 1 0,0-1 0,0 0-1,-1 0-1,1 0 0,0-1-1,-2 0 0,-1-1 1,0-1-1,0 0 0,2 2 1,1 2 0,3 2 0,-1 2 1,-2 2 0,-4 2-1,-2 2 0,-3 1 1,-2 3-1,-2 2 0,-2 1 0,-1 1 0,-1-1 1,-2 0 0,0-2 0,-1-1 0,-1-1-3,-1 0-1,-1-2-2,-1-1-2,0-2-1,1-3-3,-1 0-1,-1-2-4,-3 0-4,-3 0-6,-3 0-3,-3-1-6,-3 0-4,-3-2-5,-2 0-5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51"/>
    </inkml:context>
    <inkml:brush xml:id="br0">
      <inkml:brushProperty name="width" value="0.03453" units="cm"/>
      <inkml:brushProperty name="height" value="0.03453" units="cm"/>
      <inkml:brushProperty name="color" value="#00BFF3"/>
    </inkml:brush>
  </inkml:definitions>
  <inkml:trace contextRef="#ctx0" brushRef="#br0">86900 47850 637,'-43'1'9,"17"4"17,15 3 19,16 3 17,12 1 4,9 1-12,10-1-11,10 1-10,7 5-14,6 14-14,7 11-13,6 14-15,-5 0-14,-16-8-14,-15-10-13,-15-9-15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10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59550 17000 333,'49'20'167,"16"14"-1,15 14 1,17 16 0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11"/>
    </inkml:context>
    <inkml:brush xml:id="br0">
      <inkml:brushProperty name="width" value="0.04031" units="cm"/>
      <inkml:brushProperty name="height" value="0.04031" units="cm"/>
      <inkml:brushProperty name="color" value="#F2395B"/>
    </inkml:brush>
  </inkml:definitions>
  <inkml:trace contextRef="#ctx0" brushRef="#br0">58277 11794 545,'-7'-18'10,"0"10"20,2 11 19,1 12 20,-1 5 3,0 3-14,-1 1-13,-1 3-13,-1 1-9,2 4-5,1 3-3,1 2-5,0 1-2,2-3-1,0-4-2,2-2-1,0-2-5,0-3-6,0-1-7,0-3-7,2-2-9,4-3-9,3-3-10,5-2-11,1-4-2,-2-4 4,0-4 4,0-4 5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12"/>
    </inkml:context>
    <inkml:brush xml:id="br0">
      <inkml:brushProperty name="width" value="0.0394" units="cm"/>
      <inkml:brushProperty name="height" value="0.0394" units="cm"/>
      <inkml:brushProperty name="color" value="#F2395B"/>
    </inkml:brush>
  </inkml:definitions>
  <inkml:trace contextRef="#ctx0" brushRef="#br0">59065 10706 558,'-6'-17'36,"4"11"3,4 12 2,4 11 2,1 7-3,-2 1-13,-3 1-10,0 1-12,-3 0-9,-1-1-4,0-1-5,-1-1-5,-1-7-6,2-11-9,0-12-8,2-11-9,1-9 2,4-3 10,2-4 10,3-4 11,3-1 6,0 3 4,1 3 3,1 4 3,0 2 5,-1 5 8,0 3 7,-2 4 7,-1 4 6,-1 3 1,0 2 4,-2 4 1,-1 2-1,-2 2-6,-2 2-6,-2 2-5,-1 3-4,0 5-3,0 5-2,0 5-3,-1 2 0,-2-1 2,-2-1 1,-2-1 1,-1-1-4,1 1-10,-1-1-10,0 1-11,0-3-4,2-3-1,1-5 1,0-3-1,1 0-2,1 6-5,-1 4-4,0 5-4,-2 1 2,-2-2 11,-3-1 10,-3-3 11,-2-1 5,0-3 1,1-1 2,-1-2 1,1-3 4,2-2 10,3-4 9,1-3 8,3-2 5,4-2 2,4-2-1,4-1 2,3-3-3,3-2-8,4-2-7,2-1-7,0-1-5,-1 2-2,-2 3-1,-3 1-2,-1 1-2,0 2-3,-2 1-4,0 0-2,-2 2 0,1 1 6,0 0 6,0 2 5,-2 2 4,-1 7 2,-2 6 4,-1 6 2,-2 1-1,0-2-1,0-1-3,0-2-3,0-2-2,0 1-2,0 0-2,0-1-3,0 0-1,1-1-2,2 0-1,0-2-1,3-1-5,2-2-8,3-3-10,4-1-9,0-2-3,-1-4 3,-1-2 2,-1-3 2,0-3 3,0 0 3,-1-2 3,1 0 3,-1 0 3,-2-1 1,-2 0 2,-2 1 1,-3-1 6,-1 2 11,-2 1 11,-1 0 10,-4 3 4,-2 2-2,-3 4-3,-4 3-2,-1 1-2,-1 3-2,-1 2-2,-1 2-3,-1 1-1,1-1-3,-1 1-3,1 0-1,-1-1-4,1 1-2,-1 0-4,0 0-4,1-1 0,-1-1-1,1-1 1,-1 0 1,1-1 0,1 0 1,1-1 1,1 1 1,1 0 1,2 0 2,2 0 1,3-1 1,3 1 1,8-2 0,6-1-1,7 0 0,5-1 0,5 2 0,3 0 0,5 1-1,3 1-2,6-2-6,4-1-5,6 0-5,4-2-6,5-1-5,5 0-7,5-1-5,0-3-2,-5-2 1,-5-4 1,-4-2 2,-8-1 2,-6 3 6,-9 1 5,-8 2 4,-5 1 2,-3 0-3,-3 0-3,-2 0-2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12"/>
    </inkml:context>
    <inkml:brush xml:id="br0">
      <inkml:brushProperty name="width" value="0.03605" units="cm"/>
      <inkml:brushProperty name="height" value="0.03605" units="cm"/>
      <inkml:brushProperty name="color" value="#F2395B"/>
    </inkml:brush>
  </inkml:definitions>
  <inkml:trace contextRef="#ctx0" brushRef="#br0">61780 10022 610,'-7'-19'39,"4"7"8,3 8 7,2 8 9,1 5-3,0 3-12,-2 4-13,0 2-12,-1 0-9,0 0-8,0 0-6,0-2-7,-1 1-7,-2 3-8,-2 3-8,-1 3-8,-1-2-4,3-4-1,1-4-2,2-6 0,1-4 2,0-4 3,0-4 5,0-4 5,0-3 3,0 0 6,0-1 4,0-1 6,0-1 3,0 0 1,0 1 3,0-1 1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13"/>
    </inkml:context>
    <inkml:brush xml:id="br0">
      <inkml:brushProperty name="width" value="0.04197" units="cm"/>
      <inkml:brushProperty name="height" value="0.04197" units="cm"/>
      <inkml:brushProperty name="color" value="#F2395B"/>
    </inkml:brush>
  </inkml:definitions>
  <inkml:trace contextRef="#ctx0" brushRef="#br0">61301 9919 524,'15'-36'-2,"-3"7"1,-1 8 2,-2 6 1,0 2 3,1 0 4,3-1 5,2-1 4,0 0 4,-1 4 2,-1 3 1,0 3 3,-3 4 1,-1 7 0,-2 7 0,-2 8 0,-4 3-3,-4 1-5,-5 1-5,-5 0-5,-4 1-4,0-1-5,-1-1-5,-1-1-3,1-2-5,3-3-3,2-3-3,4-2-4,2-6-4,1-5-4,0-6-3,2-5-5,3-5 3,6-2 6,5-2 7,7-1 7,2-1 4,-1 3 2,-1 1 2,0 2 2,-3 2 4,-1 3 6,-2 1 7,-2 2 5,-2 3 3,-1 2-3,-1 3-1,0 4-2,-4 3-2,-6 5-4,-6 5-2,-5 5-3,-5 3-3,-1-1-4,-3 0-2,-1 1-3,-2-1-2,1 1-2,0-1 0,-1 0-2,1 0 1,0-3 0,-1-1 2,1-3 0,1-1 2,5-3 1,3-1 2,5-2 2,5-4 4,10-5 9,8-4 7,9-5 9,5-5 2,1-2-5,1-3-3,1-3-5,2-2-3,6 1-2,5-1-1,4 1-2,1 0-3,-6 2-3,-4 3-3,-5 1-4,-4 3-4,-3 2-5,-3 4-4,-3 3-5,-3 2-2,-4 1 0,-5 3 2,-3 2 0,-4 1 1,-3 2 2,-5 0 2,-4 1 2,-2 0 2,-1 0 3,-1-2 4,-1-1 4,0 1 4,0 0 3,2 1 3,1 2 5,1-1 3,1-1 2,1-1 3,1 0 3,0-1 4,2-1 6,1 1 7,0 0 6,2 0 1,1 0-5,0-1-3,2 1-4,0 0-5,2 2-2,0 0-4,2 1-4,0 2-2,0 2-1,0 1 0,0 3-2,0 0-2,0 1-2,0 0-3,0-1-2,0 0-3,0-3-4,0-1-4,0-2-4,2-4-7,6-7-11,4-4-10,5-7-11,3-6-1,1-4 8,1-4 8,1-6 8,0-1 8,-1 3 5,-1 3 8,-1 3 5,-2 2 7,-2 3 5,-4 1 5,-3 2 7,-2 4 4,-2 7 5,-2 4 5,-2 7 6,-3 5-3,-4 4-8,-4 3-9,-3 5-9,-4 0-6,0-2-4,-1-1-5,-1-2-3,1-3-2,3-1 0,2-3 2,4-1 1,3-4-8,4-6-15,4-6-15,4-6-15,3-3-1,4-1 12,2-2 13,3 0 13,1 0 7,-1 1 4,-1 1 3,0 1 3,-3 2 5,-3 6 6,-3 4 8,-2 6 7,-5 3 1,-6 3-5,-6 3-4,-6 4-4,-2-1-3,1 1 1,1-2-1,1-1 0,1-2-1,0-1-4,2-2-2,1-2-3,3-2-3,4-1-2,6 0-2,4-2-2,4-1-1,4-2 3,2-2 1,3-2 3,1 0 2,-1 0-1,-1 2 2,0 1 0,-3-1 0,-1-1 0,-3 0-1,-1-1 1,-4 1-1,-6 4-2,-6 3 0,-5 5-2,-4 2-1,1 0 2,-1-1 0,0 1 0,0 0 2,-1 0 1,-1-1 2,-1 1 1,-1-1 3,1 0 4,-1-2 4,1-1 5,0 0 2,4-2-1,3-1 0,3 0-1,3-2 3,6-1 4,4 0 5,6-1 5,3-2-1,5-1-6,3 0-5,5-1-6,3-2-5,2 0-3,4-1-3,3-2-3,2 1-6,4 1-5,2 0-8,4 2-5,0 0-8,-2 0-7,-2 0-7,-2 0-8,-6 0 0,-8 0 4,-9 0 7,-9 1 4,-4-1 4,0 0 1,0 0 2,0 0 1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14"/>
    </inkml:context>
    <inkml:brush xml:id="br0">
      <inkml:brushProperty name="width" value="0.03884" units="cm"/>
      <inkml:brushProperty name="height" value="0.03884" units="cm"/>
      <inkml:brushProperty name="color" value="#F2395B"/>
    </inkml:brush>
  </inkml:definitions>
  <inkml:trace contextRef="#ctx0" brushRef="#br0">64200 9831 566,'23'-13'-8,"1"3"7,-1 4 6,1 4 7,0 4 6,3 4 5,1 4 5,2 3 5,1 3 3,-1 1 0,-1 2 1,-1 0 0,-2 2 0,-3 3-4,-3 2-2,-3 4-3,-4 5-5,-5 7-8,-4 6-6,-6 7-8,-5 6-7,-7 4-8,-7 3-8,-7 5-9,-4-2-5,-1-6-3,-1-5-3,0-6-4,0-7 0,5-6-2,4-7 1,3-7-2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17"/>
    </inkml:context>
    <inkml:brush xml:id="br0">
      <inkml:brushProperty name="width" value="0.0411" units="cm"/>
      <inkml:brushProperty name="height" value="0.0411" units="cm"/>
      <inkml:brushProperty name="color" value="#F2395B"/>
    </inkml:brush>
  </inkml:definitions>
  <inkml:trace contextRef="#ctx0" brushRef="#br0">54761 20426 535,'-13'6'28,"8"-4"7,7-4 5,6-4 5,6-2 1,5 0-6,5 1-5,5-1-5,3 0-3,3 2-4,1 1-2,2 1-2,2 0-3,2 2 0,3 0 0,1 2-2,2 0-4,5 2-6,4 0-8,4 2-7,2-1-5,1-1-3,1 0-3,1-2-3,-1 0-4,-4-2-1,-4 0-3,-5-1-2,2-2-2,4 0-2,5-2-1,5 0-3,-4 0 2,-14 1 5,-14 0 4,-13 2 4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18"/>
    </inkml:context>
    <inkml:brush xml:id="br0">
      <inkml:brushProperty name="width" value="0.03629" units="cm"/>
      <inkml:brushProperty name="height" value="0.03629" units="cm"/>
      <inkml:brushProperty name="color" value="#F2395B"/>
    </inkml:brush>
  </inkml:definitions>
  <inkml:trace contextRef="#ctx0" brushRef="#br0">55872 17106 606,'1'-29'3,"2"8"6,2 7 7,2 7 5,1 3 7,1 0 5,2 0 6,0 1 6,1 0-1,0 3-8,-1 4-6,1 2-8,-1 3-5,-1 2-2,0 2-2,-2 1-3,-1 2-2,-2 0-4,-3-1-3,0 1-4,-4 0-4,-2-1-3,-4 1-5,-2 0-3,-2-1-2,-1 3 1,-1 0 0,-1 1 1,-1-1 1,0-1 3,1-2 4,-1-2 3,1-3 2,2 1 3,3-2 0,1 0 3,5-3 4,8-3 7,8-2 6,7-4 7,4-1-3,-1-2-13,-1 0-13,-1-1-13,0-1-10,-1 0-6,1 1-6,0-1-6,-3 0 0,-1 0 6,-4 0 7,-3 0 6,-2 1 3,0 1 2,-2 0 1,0 2 0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18"/>
    </inkml:context>
    <inkml:brush xml:id="br0">
      <inkml:brushProperty name="width" value="0.03228" units="cm"/>
      <inkml:brushProperty name="height" value="0.03228" units="cm"/>
      <inkml:brushProperty name="color" value="#F2395B"/>
    </inkml:brush>
  </inkml:definitions>
  <inkml:trace contextRef="#ctx0" brushRef="#br0">56900 17550 681,'8'8'103,"-1"-1"-23,1 1-23,0 0-23,-1 0-14,1-1-6,0 1-6,0 0-5,-1 0-9,-1-1-10,-1 1-10,0 0-10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18"/>
    </inkml:context>
    <inkml:brush xml:id="br0">
      <inkml:brushProperty name="width" value="0.04076" units="cm"/>
      <inkml:brushProperty name="height" value="0.04076" units="cm"/>
      <inkml:brushProperty name="color" value="#F2395B"/>
    </inkml:brush>
  </inkml:definitions>
  <inkml:trace contextRef="#ctx0" brushRef="#br0">57566 16600 539,'-1'24'115,"-1"3"-25,0 1-24,-1 2-24,-1 0-14,2-1-2,0-3-3,2-1-2,1-3-3,2 0-4,2-1-4,2-1-3,2-2-6,3-2-10,3-4-8,3-3-9,1-2-5,1-2-3,-1-3-3,1 0-1,-1-3-4,1 0-4,-1-2-5,1 0-3,-3-2 2,-3 0 10,-4-1 9,-4-2 10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51"/>
    </inkml:context>
    <inkml:brush xml:id="br0">
      <inkml:brushProperty name="width" value="0.03269" units="cm"/>
      <inkml:brushProperty name="height" value="0.03269" units="cm"/>
      <inkml:brushProperty name="color" value="#00BFF3"/>
    </inkml:brush>
  </inkml:definitions>
  <inkml:trace contextRef="#ctx0" brushRef="#br0">87350 49200 673,'-25'23'0,"0"-3"0,0-3 0,0-2 0,1-3 2,4 1 7,3-1 5,3 1 5,-1-3 6,-2-2 4,-3-3 5,-3-3 4,-6-7-1,-5-9-6,-7-10-7,-5-8-7,-6-11-4,-3-8-3,-3-10-2,-2-9-2,-8-9-2,-8-5-1,-10-7-1,-9-5-1,-9-8 0,-5-5-3,-7-7 0,-5-5-2,-3-6-1,4-3-3,3-3-3,3-2-1,9-8-2,16-8 3,15-10 1,17-9 2,14-4 1,17 4 1,15 3 1,16 3 2,18 9 0,22 16 1,22 15 0,23 17 1,17 8 1,17 4 1,15 3 3,16 3 1,13 7 1,14 14-1,11 11 0,14 14 0,3 16-2,-2 22-2,-3 22-3,-3 23-1,-10 20-2,-16 23 2,-15 22 1,-15 22 1,-18 23-3,-19 25-6,-18 25-5,-19 25-7,-18 10-6,-15-2-6,-15-3-6,-16-3-6,-12-24 0,-5-44 8,-7-43 7,-5-44 9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18"/>
    </inkml:context>
    <inkml:brush xml:id="br0">
      <inkml:brushProperty name="width" value="0.03787" units="cm"/>
      <inkml:brushProperty name="height" value="0.03787" units="cm"/>
      <inkml:brushProperty name="color" value="#F2395B"/>
    </inkml:brush>
  </inkml:definitions>
  <inkml:trace contextRef="#ctx0" brushRef="#br0">57884 16650 580,'-15'1'71,"4"4"-10,3 2-8,3 3-10,0 5-5,0 7-3,-1 7-3,-2 7-2,-1 5-5,-1 2-8,-3 4-6,-1 2-7,-3 5-8,0 5-5,-1 7-7,0 5-6,-1-2-12,4-10-16,3-12-17,3-10-16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19"/>
    </inkml:context>
    <inkml:brush xml:id="br0">
      <inkml:brushProperty name="width" value="0.04545" units="cm"/>
      <inkml:brushProperty name="height" value="0.04545" units="cm"/>
      <inkml:brushProperty name="color" value="#F2395B"/>
    </inkml:brush>
  </inkml:definitions>
  <inkml:trace contextRef="#ctx0" brushRef="#br0">37254 10928 484,'-22'7'2,"5"-2"4,3-3 4,4 0 4,6-2 11,8 0 18,8 0 18,7 0 18,6-1 2,1 0-16,3-2-15,1 0-15,1-1-11,2 0-10,1 0-7,1 1-10,-1-2-8,0 0-8,-1-1-9,-1-1-8,-3 0-7,-3 0-4,-5 2-5,-3 1-4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19"/>
    </inkml:context>
    <inkml:brush xml:id="br0">
      <inkml:brushProperty name="width" value="0.04079" units="cm"/>
      <inkml:brushProperty name="height" value="0.04079" units="cm"/>
      <inkml:brushProperty name="color" value="#F2395B"/>
    </inkml:brush>
  </inkml:definitions>
  <inkml:trace contextRef="#ctx0" brushRef="#br0">38096 10283 539,'-14'-6'34,"3"4"13,3 4 12,3 4 14,1 5-2,2 7-14,0 7-15,2 7-15,0 4-10,0 4-2,0 2-4,0 4-4,0 0-7,0-2-14,0-2-13,0-2-14,0-4-3,0-8 4,0-6 5,0-6 5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20"/>
    </inkml:context>
    <inkml:brush xml:id="br0">
      <inkml:brushProperty name="width" value="0.04384" units="cm"/>
      <inkml:brushProperty name="height" value="0.04384" units="cm"/>
      <inkml:brushProperty name="color" value="#F2395B"/>
    </inkml:brush>
  </inkml:definitions>
  <inkml:trace contextRef="#ctx0" brushRef="#br0">38798 10255 501,'9'-7'44,"0"0"1,1 2 0,1 1 1,2 0-1,2 0-2,1 0-3,3 0-2,0 1-3,-1 2-5,-1 2-4,-1 2-3,-2 2-6,-3 3-4,-2 4-6,-4 2-6,-4 4-3,-4 3-3,-5 4-4,-5 5-2,-4 1-4,-1 2-5,-3 1-3,-1 1-5,-1-2-1,3-2 2,1-3 2,3-3 1,1-3 3,2-2 6,3-1 4,1-2 6,3-3 7,4-3 7,4-3 9,4-2 8,3-4 0,3-4-6,3-4-7,3-4-7,2-2-6,1-1-3,1-1-5,1-1-5,0 0-5,-3 2-7,-1 2-7,-3 3-7,-1 0-3,-2 2 2,-3 1 2,-1 0 2,-2 1 3,0 0 3,-2 0 4,0 1 3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20"/>
    </inkml:context>
    <inkml:brush xml:id="br0">
      <inkml:brushProperty name="width" value="0.03487" units="cm"/>
      <inkml:brushProperty name="height" value="0.03487" units="cm"/>
      <inkml:brushProperty name="color" value="#F2395B"/>
    </inkml:brush>
  </inkml:definitions>
  <inkml:trace contextRef="#ctx0" brushRef="#br0">40000 10900 630,'8'22'159,"-1"-3"-45,1-3-44,0-3-43,0-2-29,-1-1-10,1-1-11,0 0-11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20"/>
    </inkml:context>
    <inkml:brush xml:id="br0">
      <inkml:brushProperty name="width" value="0.04379" units="cm"/>
      <inkml:brushProperty name="height" value="0.04379" units="cm"/>
      <inkml:brushProperty name="color" value="#F2395B"/>
    </inkml:brush>
  </inkml:definitions>
  <inkml:trace contextRef="#ctx0" brushRef="#br0">40631 10050 502,'-14'1'89,"5"4"-13,3 2-14,4 3-14,2 3-8,0 0-6,0 1-4,0 1-6,0 1-3,0 1-1,0 1-3,0 1-2,1 1-3,4-1-5,2 1-4,3-1-6,3 0-2,0-1-1,1-1 1,1-1-1,2-2-4,1-4-9,3-4-9,1-4-9,2-4-6,-1 0-4,0-3-4,1-2-4,-3 0 3,-3 0 9,-5 2 10,-3 1 10,-3-1 4,0 0-1,-2-2-2,0 0-1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20"/>
    </inkml:context>
    <inkml:brush xml:id="br0">
      <inkml:brushProperty name="width" value="0.0424" units="cm"/>
      <inkml:brushProperty name="height" value="0.0424" units="cm"/>
      <inkml:brushProperty name="color" value="#F2395B"/>
    </inkml:brush>
  </inkml:definitions>
  <inkml:trace contextRef="#ctx0" brushRef="#br0">41200 9881 518,'-22'-7'28,"5"1"-3,3 0-1,4 2-2,2 0 1,1 2 5,-1 0 4,0 2 4,0 2 3,0 6 1,1 4 0,-1 5 1,-1 5-4,0 7-8,-1 5-7,-1 6-9,-1 7-11,0 8-11,1 7-12,-1 9-12,2-3-3,2-11 7,4-12 6,3-12 7,-1-6-5,0-1-18,-3-1-18,-2-1-17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22"/>
    </inkml:context>
    <inkml:brush xml:id="br0">
      <inkml:brushProperty name="width" value="0.03196" units="cm"/>
      <inkml:brushProperty name="height" value="0.03196" units="cm"/>
      <inkml:brushProperty name="color" value="#F2395B"/>
    </inkml:brush>
  </inkml:definitions>
  <inkml:trace contextRef="#ctx0" brushRef="#br0">21250 10650 688,'23'0'121,"-1"0"-31,-1 0-31,-1 0-32,-1 0-17,-1 0-6,-1 0-4,-1 0-5,0 0-11,1 0-14,2 0-15,0 0-16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23"/>
    </inkml:context>
    <inkml:brush xml:id="br0">
      <inkml:brushProperty name="width" value="0.03547" units="cm"/>
      <inkml:brushProperty name="height" value="0.03547" units="cm"/>
      <inkml:brushProperty name="color" value="#F2395B"/>
    </inkml:brush>
  </inkml:definitions>
  <inkml:trace contextRef="#ctx0" brushRef="#br0">22300 9997 620,'22'-14'26,"-1"2"1,-3 4 0,-1 3 0,-1 1 1,-1 2 2,1 0 2,0 2 3,-1 0-2,1 2-4,0 0-5,-1 2-4,-1 1-4,-3 3-5,-2 4-4,-4 2-5,-2 2-2,-2 3 1,-2 2 1,-2 1 0,-2 1-2,-4-1-6,-2-1-6,-3-1-7,-1-1-2,-1-1 2,0-1 3,1-1 2,0 0 3,2 0 5,3-1 5,1 1 4,1-2 5,2-1 3,1-2 2,0-2 3,4-3 0,4-3-5,5-2-4,6-3-4,3-4-7,5-4-6,3-4-8,5-3-7,-1-3-3,-2 1 1,-3-1 3,-3 0 1,-2 2-1,1 1-6,0 2-5,-1 3-6,-1 1 0,-3 0 5,-2 2 6,-4 1 4,-2 0 5,-1 2 4,0 1 5,-2 0 5,-1 3 11,0 2 18,-1 4 16,-2 2 18,0 2 5,0 0-6,0 0-6,0 0-7,0 1-6,2 3-5,1 3-4,0 3-5,1 0-7,2-3-7,0-2-8,1-4-8,1-2-8,0-1-11,0 0-8,0-2-11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23"/>
    </inkml:context>
    <inkml:brush xml:id="br0">
      <inkml:brushProperty name="width" value="0.04379" units="cm"/>
      <inkml:brushProperty name="height" value="0.04379" units="cm"/>
      <inkml:brushProperty name="color" value="#F2395B"/>
    </inkml:brush>
  </inkml:definitions>
  <inkml:trace contextRef="#ctx0" brushRef="#br0">24366 9750 502,'-7'23'124,"2"-1"-25,2-2-25,2 1-26,1-3-14,2 0-6,0 0-4,2-2-6,1-1-3,3-1-3,3-1-2,4-1-2,1-2-4,3-2-7,1-4-6,3-2-6,0-3-9,1 0-11,-1-2-12,0 0-12,1-2-3,-1-2 4,1-2 5,-1-1 5,-2-1 4,-5 0 7,-5 2 5,-4 1 7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56"/>
    </inkml:context>
    <inkml:brush xml:id="br0">
      <inkml:brushProperty name="width" value="0.03684" units="cm"/>
      <inkml:brushProperty name="height" value="0.03684" units="cm"/>
      <inkml:brushProperty name="color" value="#F2395B"/>
    </inkml:brush>
  </inkml:definitions>
  <inkml:trace contextRef="#ctx0" brushRef="#br0">94550 51500 597,'-50'75'135,"0"0"-32,0 0-32,0 0-32,-2 1-19,-3 4-6,-3 3-4,-2 3-6,-3-1-2,1-2 0,-1-3-1,1-3 0,1-4-1,3-3-2,3-3-4,4-2-2,13-14-14,26-21-22,24-22-24,26-22-22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23"/>
    </inkml:context>
    <inkml:brush xml:id="br0">
      <inkml:brushProperty name="width" value="0.04271" units="cm"/>
      <inkml:brushProperty name="height" value="0.04271" units="cm"/>
      <inkml:brushProperty name="color" value="#F2395B"/>
    </inkml:brush>
  </inkml:definitions>
  <inkml:trace contextRef="#ctx0" brushRef="#br0">25004 9516 515,'-15'-7'3,"2"2"7,3 2 6,1 2 7,1 3 6,1 6 6,-1 4 7,0 5 5,0 4 4,0 5-3,1 3 0,-1 5-2,0 3-7,0 8-11,1 4-12,-1 7-12,0 2-7,2-2 0,1-3 0,1-1-1,-1-3-14,2-6-29,-1-4-28,0-5-29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34"/>
    </inkml:context>
    <inkml:brush xml:id="br0">
      <inkml:brushProperty name="width" value="0.03696" units="cm"/>
      <inkml:brushProperty name="height" value="0.03696" units="cm"/>
      <inkml:brushProperty name="color" value="#F2395B"/>
    </inkml:brush>
  </inkml:definitions>
  <inkml:trace contextRef="#ctx0" brushRef="#br0">30470 20366 595,'-12'0'58,"10"0"-4,8 0-3,10 0-4,4-1-5,4-1-4,3 0-6,3-1-4,0-1-6,-3 2-6,-4 0-5,-1 2-6,-4 1-5,-1 4-2,-3 2-4,-1 3-3,-3 4-2,-4 2-1,-4 3-1,-4 3-1,-6 3-3,-6 4-2,-7 5-3,-7 3-3,-2 0 0,2-4 3,1-4 5,3-3 3,2-4 4,1-3 3,3-3 4,1-3 5,5-3 4,8-4 8,8-4 8,8-4 8,5-3-4,1 0-12,3-1-14,1-2-13,1 0-6,-1-1-2,-1-2 0,-1 0-2,-1 0-2,1 3-5,-1 1-6,1 2-6,-2 0 2,-3 0 5,-3-1 6,-2-1 7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34"/>
    </inkml:context>
    <inkml:brush xml:id="br0">
      <inkml:brushProperty name="width" value="0.02966" units="cm"/>
      <inkml:brushProperty name="height" value="0.02966" units="cm"/>
      <inkml:brushProperty name="color" value="#F2395B"/>
    </inkml:brush>
  </inkml:definitions>
  <inkml:trace contextRef="#ctx0" brushRef="#br0">31700 21150 741,'8'21'118,"-1"-3"-36,1-5-35,0-3-35,0-3-26,1-1-13,2-1-15,0 0-15,-1-2-3,-1-2 7,-2-2 8,-2-2 7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35"/>
    </inkml:context>
    <inkml:brush xml:id="br0">
      <inkml:brushProperty name="width" value="0.04301" units="cm"/>
      <inkml:brushProperty name="height" value="0.04301" units="cm"/>
      <inkml:brushProperty name="color" value="#F2395B"/>
    </inkml:brush>
  </inkml:definitions>
  <inkml:trace contextRef="#ctx0" brushRef="#br0">32497 19745 511,'-1'-13'8,"-2"4"14,-2 6 17,-2 5 14,0 4 4,0 5-6,2 5-8,1 5-6,0 2-7,2-1-3,0-1-4,2-1-5,0 1-2,0 5-1,0 3 0,0 5-2,2-2-1,4-4-5,3-5-5,5-5-3,2-3-6,1-3-8,1-1-8,1-2-8,1-2-6,-1-2-3,1-3-4,-1 0-3,0-4 0,-1-2 5,-1-4 3,0-2 5,-3-2 2,-3 1 2,-3-1 0,-2 0 1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35"/>
    </inkml:context>
    <inkml:brush xml:id="br0">
      <inkml:brushProperty name="width" value="0.03972" units="cm"/>
      <inkml:brushProperty name="height" value="0.03972" units="cm"/>
      <inkml:brushProperty name="color" value="#F2395B"/>
    </inkml:brush>
  </inkml:definitions>
  <inkml:trace contextRef="#ctx0" brushRef="#br0">32936 19677 553,'-16'-6'18,"2"2"15,1 4 15,1 3 14,1 5 3,1 9-10,0 9-10,2 9-10,0 5-7,-2 6-6,0 2-4,-1 5-5,-1 3-9,1 1-10,-1 3-10,0 2-12,1-5-13,3-9-14,1-10-16,2-9-14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41"/>
    </inkml:context>
    <inkml:brush xml:id="br0">
      <inkml:brushProperty name="width" value="0.03674" units="cm"/>
      <inkml:brushProperty name="height" value="0.03674" units="cm"/>
      <inkml:brushProperty name="color" value="#F2395B"/>
    </inkml:brush>
  </inkml:definitions>
  <inkml:trace contextRef="#ctx0" brushRef="#br0">28600 22175 598,'-26'0'9,"10"0"18,12 0 18,11 0 17,5 0 3,3 0-13,1 0-14,3 0-12,2 0-9,1 0-3,3 0-3,1 0-3,2-1-3,3 0 0,1-2-2,3 0-1,0-2-1,2 0 2,1-1 0,0-2 0,4 1-1,3-1-3,4 0-4,3 0-3,4 0-1,2-2 2,2 0 3,2-1 2,0-1 2,1 1-1,0-1 1,-1 0 0,0 0-1,-1-3 1,0-2-1,-2-1-1,0-1-1,0 1 0,-1 1-2,1 1-1,-1 0-2,-2 2-1,-3 1-3,-1 1-1,-1 1-1,-2 2-1,0 2 1,-2 3-1,-2 0 0,-4 2-1,-4 0-1,-3 2-2,-3 0 1,-2 0 0,0 0 2,0 0 0,-4 1-1,-2 2-5,-3 2-3,-2 2-5,-4-1 0,-1-1 3,-2-2 3,-2-2 3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42"/>
    </inkml:context>
    <inkml:brush xml:id="br0">
      <inkml:brushProperty name="width" value="0.03621" units="cm"/>
      <inkml:brushProperty name="height" value="0.03621" units="cm"/>
      <inkml:brushProperty name="color" value="#F2395B"/>
    </inkml:brush>
  </inkml:definitions>
  <inkml:trace contextRef="#ctx0" brushRef="#br0">30927 23242 607,'-14'-3'84,"3"8"-11,3 9-11,2 10-12,2 3-9,1 0-8,-1 0-9,0 1-9,0 0-6,0 1-7,0 0-7,1 2-6,-1 1-6,2-1-6,0 0-6,2 0-6,0-1-5,2-1-2,0-3-3,2-1-3,0-5 1,3-5 5,2-6 5,1-6 5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42"/>
    </inkml:context>
    <inkml:brush xml:id="br0">
      <inkml:brushProperty name="width" value="0.03961" units="cm"/>
      <inkml:brushProperty name="height" value="0.03961" units="cm"/>
      <inkml:brushProperty name="color" value="#F2395B"/>
    </inkml:brush>
  </inkml:definitions>
  <inkml:trace contextRef="#ctx0" brushRef="#br0">31662 23493 555,'-14'2'54,"3"4"-3,3 3 0,2 5-3,2 2-4,1 1-7,-1 1-7,0 1-6,0 1-6,2 0-1,0-1-2,2 1-2,0-2-1,2 0-3,0 0 0,2-2-2,0-2-3,1-1-3,2-2-3,0-2-4,2-3 0,2-3 2,1-2 2,3-3 3,1-5-1,-1-6-5,1-6-5,-1-5-4,0-3-3,-3 1-1,-1 1 0,-2 2-1,-2-1 1,-2 3 3,-3 0 3,0 1 3,-3 1 2,0 4 2,-2 3 3,0 3 1,-2 1 1,0 2-1,-1 1 0,-1 1-1,-3 1-6,0 3-13,-3 4-11,-1 2-11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43"/>
    </inkml:context>
    <inkml:brush xml:id="br0">
      <inkml:brushProperty name="width" value="0.04004" units="cm"/>
      <inkml:brushProperty name="height" value="0.04004" units="cm"/>
      <inkml:brushProperty name="color" value="#F2395B"/>
    </inkml:brush>
  </inkml:definitions>
  <inkml:trace contextRef="#ctx0" brushRef="#br0">32753 23005 549,'14'-13'39,"-4"6"5,-5 6 4,-2 6 5,-6 6-3,-2 7-6,-5 7-9,-4 7-6,-2 3-6,-1 0-3,-1 1-3,-1-1-3,-1-1-3,1-2-1,-1-1-2,1-3-3,1-2-5,4-3-12,4-3-12,5-3-10,1-5-13,2-6-10,0-8-13,2-6-10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43"/>
    </inkml:context>
    <inkml:brush xml:id="br0">
      <inkml:brushProperty name="width" value="0.03885" units="cm"/>
      <inkml:brushProperty name="height" value="0.03885" units="cm"/>
      <inkml:brushProperty name="color" value="#F2395B"/>
    </inkml:brush>
  </inkml:definitions>
  <inkml:trace contextRef="#ctx0" brushRef="#br0">32505 23313 566,'-13'-21'59,"6"8"0,6 7 0,6 7 0,4 4-4,1 5-10,3 4-9,2 4-9,1 3-8,1 2-8,1 4-7,1 3-7,0 1-9,-1-1-11,-1-2-10,0 0-12,-3-2-2,-1-5 6,-2-3 6,-2-4 5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58"/>
    </inkml:context>
    <inkml:brush xml:id="br0">
      <inkml:brushProperty name="width" value="0.05244" units="cm"/>
      <inkml:brushProperty name="height" value="0.05244" units="cm"/>
      <inkml:brushProperty name="color" value="#F2395B"/>
    </inkml:brush>
  </inkml:definitions>
  <inkml:trace contextRef="#ctx0" brushRef="#br0">94750 51750 419,'-41'-61'71,"19"28"1,19 28 2,19 29 2,7 18-6,-3 9-12,-3 10-13,-2 10-11,-1 13-10,3 19-3,3 19-5,4 19-5,-1-1-4,-3-18-5,-3-19-6,-2-18-5,-3-12-4,1-3-3,-1-3-2,1-2-3,2-8 2,7-8 4,6-10 4,7-9 5,5-16 4,7-22 1,6-22 3,7-21 3,-3-9 0,-8 7-1,-10 6 0,-9 7 0,5-12-1,23-28 0,22-28-1,22-27 1,8-11-1,-2 10-2,-3 10-1,-3 9-1,-12 10-3,-18 14-5,-19 11-4,-18 14-5,-10 7-4,0 3-4,0 3-4,0 4-4,-2 4-7,-3 6-7,-3 7-7,-2 6-9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43"/>
    </inkml:context>
    <inkml:brush xml:id="br0">
      <inkml:brushProperty name="width" value="0.04524" units="cm"/>
      <inkml:brushProperty name="height" value="0.04524" units="cm"/>
      <inkml:brushProperty name="color" value="#F2395B"/>
    </inkml:brush>
  </inkml:definitions>
  <inkml:trace contextRef="#ctx0" brushRef="#br0">33954 22250 486,'-14'3'102,"4"6"-16,4 5-15,4 7-16,2 2-12,0 1-8,0-1-7,0 1-8,0 0-5,0 1-3,0 1-2,0 1-3,1-1 0,2-2-2,2-1 1,2-2-1,1-3 0,2 1-3,0-2-3,1-1-1,1-1-4,0-1-6,-1-1-6,1 0-5,0-2-2,0-1 3,-1-1 2,1 0 3,-3-1 2,-4 1 4,-6 2 2,-4 0 4,-3 1 2,-2 0 0,0-1 0,-1 1 1,-4 1-4,-4 3-6,-4 3-6,-6 3-7,-1 2-3,3-1 1,3 1 1,3-1 2,2-1 0,2-4-1,3-5 1,1-3-1,2-3 0,1-2 1,0-3-1,2 0 1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44"/>
    </inkml:context>
    <inkml:brush xml:id="br0">
      <inkml:brushProperty name="width" value="0.03039" units="cm"/>
      <inkml:brushProperty name="height" value="0.03039" units="cm"/>
      <inkml:brushProperty name="color" value="#F2395B"/>
    </inkml:brush>
  </inkml:definitions>
  <inkml:trace contextRef="#ctx0" brushRef="#br0">34350 22826 723,'8'-21'71,"1"5"-12,2 5-12,0 4-12,3 3-9,5 1-7,5-1-6,5 0-7,2 0-9,0 0-14,0 0-14,1 0-14,-4 0-7,-6 1 1,-5-1 0,-6 0 1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45"/>
    </inkml:context>
    <inkml:brush xml:id="br0">
      <inkml:brushProperty name="width" value="0.0338" units="cm"/>
      <inkml:brushProperty name="height" value="0.0338" units="cm"/>
      <inkml:brushProperty name="color" value="#F2395B"/>
    </inkml:brush>
  </inkml:definitions>
  <inkml:trace contextRef="#ctx0" brushRef="#br0">36300 21246 650,'23'-8'99,"1"2"-18,-1 1-18,1 1-17,-1 0-16,1 0-9,-1 0-12,1 1-9,-2-1-10,-2 2-7,-1 0-6,-2 2-7,-3 1-9,-1 2-9,-2 2-9,-2 1-10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45"/>
    </inkml:context>
    <inkml:brush xml:id="br0">
      <inkml:brushProperty name="width" value="0.03522" units="cm"/>
      <inkml:brushProperty name="height" value="0.03522" units="cm"/>
      <inkml:brushProperty name="color" value="#F2395B"/>
    </inkml:brush>
  </inkml:definitions>
  <inkml:trace contextRef="#ctx0" brushRef="#br0">36380 21831 624,'-27'7'7,"9"-1"15,8-1 15,10 0 14,6-3 5,4-3-8,3-2-7,5-3-7,2-1-7,1 0-5,1 2-5,1 1-6,0 0-8,1 0-11,-1 0-11,1 1-10,-2-1-4,-2 2 4,-1 0 3,-2 2 3,-3 0-3,-1 0-11,-2 0-11,-2 0-10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45"/>
    </inkml:context>
    <inkml:brush xml:id="br0">
      <inkml:brushProperty name="width" value="0.04238" units="cm"/>
      <inkml:brushProperty name="height" value="0.04238" units="cm"/>
      <inkml:brushProperty name="color" value="#F2395B"/>
    </inkml:brush>
  </inkml:definitions>
  <inkml:trace contextRef="#ctx0" brushRef="#br0">37813 21021 519,'-8'23'123,"0"1"-26,0-1-25,0 1-27,1-2-15,1 0-4,0-1-3,2 0-4,0-3-3,2-1-4,0-3-2,2-1-4,2-3-4,4-4-8,4-4-7,3-4-7,3-5-5,0-4-3,-1-5-2,1-5-3,-2-2 0,-3-1 2,-3 1 2,-2-1 2,-3 2 2,-1 1 5,0 3 4,-1 1 3,-3 2 5,0 1 3,-3 1 3,-2 0 5,-1 2 2,-2 3 0,0 1 0,-1 2 1,-1 2-1,1 2 1,-1 2-1,0 2 0,1 1-2,2 2-4,3 0-3,1 2-3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46"/>
    </inkml:context>
    <inkml:brush xml:id="br0">
      <inkml:brushProperty name="width" value="0.02983" units="cm"/>
      <inkml:brushProperty name="height" value="0.02983" units="cm"/>
      <inkml:brushProperty name="color" value="#F2395B"/>
    </inkml:brush>
  </inkml:definitions>
  <inkml:trace contextRef="#ctx0" brushRef="#br0">38250 21350 737,'14'15'-4,"-1"-1"23,-2-1 22,-2-1 23,-1 0 0,1 1-18,1 1-20,2 1-20,-2 0-15,-1-1-13,-2-1-13,-2 0-12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46"/>
    </inkml:context>
    <inkml:brush xml:id="br0">
      <inkml:brushProperty name="width" value="0.04605" units="cm"/>
      <inkml:brushProperty name="height" value="0.04605" units="cm"/>
      <inkml:brushProperty name="color" value="#F2395B"/>
    </inkml:brush>
  </inkml:definitions>
  <inkml:trace contextRef="#ctx0" brushRef="#br0">39262 20863 477,'-21'-5'99,"5"5"-13,5 7-13,5 6-13,2 3-12,2 1-7,0 1-8,2 1-9,0 0-6,0-3-2,0-1-4,0-2-2,2-2-7,6-1-10,4 0-9,5-2-9,1-3-4,-1-4 3,-2-6 3,-3-4 2,-1-4 1,0-1-3,-2-3-2,0-1-3,-2-1 1,-1 1 4,-1 0 4,0 2 4,-2 1 3,-2 1 4,-2 1 3,-2 1 3,-2 0 3,0 2 0,-1 1 0,-1 1 1,-1 1 0,0 2-3,0 2-1,0 2-2,0 1-5,1 0-7,-1 0-9,0 0-8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46"/>
    </inkml:context>
    <inkml:brush xml:id="br0">
      <inkml:brushProperty name="width" value="0.04827" units="cm"/>
      <inkml:brushProperty name="height" value="0.04827" units="cm"/>
      <inkml:brushProperty name="color" value="#F2395B"/>
    </inkml:brush>
  </inkml:definitions>
  <inkml:trace contextRef="#ctx0" brushRef="#br0">40352 19650 455,'-8'11'151,"0"5"-35,1 7-34,-1 5-35,0 3-18,0 1-4,0-1-5,0 0-3,1 0-3,1-2-2,0 0-2,2-1-2,1-2-1,2-3-3,2-3-1,2-3-4,3-3-3,4-3-5,3-3-6,5-2-6,2-3-4,1-2-4,1-2-4,1-2-4,0-3-3,-2-2-2,0-3-2,0-3-2,-4 0 2,-1 2 6,-4 4 5,-3 3 6,-2 0 2,0 0 1,-2-1 0,0-2 1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46"/>
    </inkml:context>
    <inkml:brush xml:id="br0">
      <inkml:brushProperty name="width" value="0.05183" units="cm"/>
      <inkml:brushProperty name="height" value="0.05183" units="cm"/>
      <inkml:brushProperty name="color" value="#F2395B"/>
    </inkml:brush>
  </inkml:definitions>
  <inkml:trace contextRef="#ctx0" brushRef="#br0">40580 19836 424,'-15'-15'4,"4"2"9,3 3 8,3 1 9,0 4 9,-2 6 8,-2 6 10,-2 6 8,0 5-1,1 7-8,0 5-10,2 6-9,0 3-7,1 0-5,-1 0-5,0 1-5,-1 3-9,-2 9-13,-1 9-15,-3 9-13,-1 10-9,-1 8-4,-1 11-3,-1 10-4,1-8-2,5-22-1,3-25-1,4-22-1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47"/>
    </inkml:context>
    <inkml:brush xml:id="br0">
      <inkml:brushProperty name="width" value="0.04756" units="cm"/>
      <inkml:brushProperty name="height" value="0.04756" units="cm"/>
      <inkml:brushProperty name="color" value="#F2395B"/>
    </inkml:brush>
  </inkml:definitions>
  <inkml:trace contextRef="#ctx0" brushRef="#br0">41635 19959 462,'0'-17'4,"1"-3"9,2-3 8,0-3 8,1 0 3,0 5-3,0 3-3,0 5-3,-1 1-3,0 0-1,-2 0-1,0 1-2,-3-1-1,-2 0-2,-4 0-3,-2 1-2,-2 0-3,-1 2-2,-1 2-3,-1 3-2,-1 1-1,2 3 3,1 4 2,1 2 3,0 4 1,1 4 2,-1 3 1,0 5 3,2 2 0,2 1 0,4 1-1,3 1 1,1-1-1,2 0-1,0-1-1,1-1-1,3 0 0,2-1-1,3 1 0,4-1-1,0 1 0,3-1-2,0 1-2,1-1-2,-1 1-1,-1-1-1,-2 1 0,-3-1-2,-1 1 0,0-1-1,-2 1-1,-1-1-1,-1 0 0,-4-1 0,-3-1 1,-2-1 0,-3-1 2,-4-1 1,-2-1 3,-3 0 2,-3-3 2,-3-1 1,-3-2 1,-3-2 2,0-3 1,1-3 2,3-2 2,1-4 2,4-3 1,3-7-3,4-6 0,5-5-3,4-7-2,7-7-5,7-6-6,8-7-3,6-6-9,10-2-9,8-3-9,10-3-11,-1 4 0,-9 10 8,-8 12 9,-9 10 7,-5 5-2,-2 1-15,0-1-15,0 1-14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58"/>
    </inkml:context>
    <inkml:brush xml:id="br0">
      <inkml:brushProperty name="width" value="0.03701" units="cm"/>
      <inkml:brushProperty name="height" value="0.03701" units="cm"/>
      <inkml:brushProperty name="color" value="#F2395B"/>
    </inkml:brush>
  </inkml:definitions>
  <inkml:trace contextRef="#ctx0" brushRef="#br0">95900 50650 594,'96'-69'114,"-5"13"-24,-7 12-24,-5 13-26,2-1-14,13-11-3,12-14-4,13-11-4,1-4-5,-9 6-7,-10 7-9,-8 6-7,-12 7-6,-12 10-4,-13 10-4,-12 9-5,-12 12-3,-8 16-5,-10 15-4,-9 17-4,-9 2 0,-5-9 4,-7-10 5,-5-8 4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59"/>
    </inkml:context>
    <inkml:brush xml:id="br0">
      <inkml:brushProperty name="width" value="0.04248" units="cm"/>
      <inkml:brushProperty name="height" value="0.04248" units="cm"/>
      <inkml:brushProperty name="color" value="#F2395B"/>
    </inkml:brush>
  </inkml:definitions>
  <inkml:trace contextRef="#ctx0" brushRef="#br0">12562 23879 517,'-14'0'5,"2"-2"8,4 0 8,3-1 9,2 1 7,0 5 5,2 6 5,0 4 5,1 6-1,-2 5-9,0 6-7,-1 7-8,-1 5-5,2 7-4,0 8-2,2 6-4,0 3-3,0 1-5,0-1-6,0 1-4,0 1-5,0 3-6,0 2-4,0 4-6,0 2-4,0-1-1,0 0-1,0 0-2,1-4 1,2-9 2,2-9 2,1-8 3,2-10-1,-2-8-5,-1-9-4,0-8-4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9:59"/>
    </inkml:context>
    <inkml:brush xml:id="br0">
      <inkml:brushProperty name="width" value="0.03514" units="cm"/>
      <inkml:brushProperty name="height" value="0.03514" units="cm"/>
      <inkml:brushProperty name="color" value="#F2395B"/>
    </inkml:brush>
  </inkml:definitions>
  <inkml:trace contextRef="#ctx0" brushRef="#br0">12955 25393 626,'-10'-3'118,"-2"10"-26,-3 9-26,-3 11-25,-2 4-19,1-2-11,-1 0-10,1-1-11,0-2-5,1-1 2,1-3 1,1-1 2,1-2 0,1-1-1,0-1-1,2-1-1,1-1 3,3-2 6,1-3 6,2-1 6,2-1 4,2 0 0,2 0 2,2-1 0,3 1 0,4-2 0,3-1-1,5 0-1,2-1-1,1 2-3,1 0-2,1 1-4,-1 1-4,0 2-7,-1 0-8,-1 1-7,-2 0-6,-2-2-6,-4-2-4,-3-2-5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00"/>
    </inkml:context>
    <inkml:brush xml:id="br0">
      <inkml:brushProperty name="width" value="0.04173" units="cm"/>
      <inkml:brushProperty name="height" value="0.04173" units="cm"/>
      <inkml:brushProperty name="color" value="#F2395B"/>
    </inkml:brush>
  </inkml:definitions>
  <inkml:trace contextRef="#ctx0" brushRef="#br0">13906 26395 527,'-2'-13'134,"-4"4"-27,-4 6-29,-3 5-28,-3 4-17,0 7-7,1 5-7,-1 7-8,2 2-4,1-1-2,2-1-3,3-1-2,1-1-1,2-2-1,2 0-1,2 0-2,1-3-1,0-1-2,0-3-2,0-1-3,1-2-2,4-2-4,2-3-3,3 0-3,3-4-2,1-3-1,3-2-1,2-3-1,-1-3-1,0 0-2,0-1-2,-2-1-1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00"/>
    </inkml:context>
    <inkml:brush xml:id="br0">
      <inkml:brushProperty name="width" value="0.03676" units="cm"/>
      <inkml:brushProperty name="height" value="0.03676" units="cm"/>
      <inkml:brushProperty name="color" value="#F2395B"/>
    </inkml:brush>
  </inkml:definitions>
  <inkml:trace contextRef="#ctx0" brushRef="#br0">15166 25878 598,'-12'-2'64,"8"-2"-5,8-4-4,8-2-5,4 0-5,1 1-8,1 2-6,1 2-6,1 1-7,1 1-6,1-2-7,1 2-5,0-1-2,-1 2 1,-1 0 2,-1 2 1,-1 0-14,-3 2-27,-1 0-29,-2 2-28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00"/>
    </inkml:context>
    <inkml:brush xml:id="br0">
      <inkml:brushProperty name="width" value="0.03763" units="cm"/>
      <inkml:brushProperty name="height" value="0.03763" units="cm"/>
      <inkml:brushProperty name="color" value="#F2395B"/>
    </inkml:brush>
  </inkml:definitions>
  <inkml:trace contextRef="#ctx0" brushRef="#br0">15238 26533 584,'-8'6'0,"-2"-1"0,0-2 0,-1-2 0,2-1 10,6 0 22,6 0 20,6 0 20,4-1 4,5 0-14,3-2-14,5 0-15,1 0-12,1 0-12,-1 2-10,0 1-11,0 0-11,-1 0-9,-1 0-9,-1 0-10,-2 0-2,-3 0 5,-3 0 4,-3 0 5,-2-1 3,-2-1 3,-2 0 2,-2-1 2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01"/>
    </inkml:context>
    <inkml:brush xml:id="br0">
      <inkml:brushProperty name="width" value="0.0517" units="cm"/>
      <inkml:brushProperty name="height" value="0.0517" units="cm"/>
      <inkml:brushProperty name="color" value="#F2395B"/>
    </inkml:brush>
  </inkml:definitions>
  <inkml:trace contextRef="#ctx0" brushRef="#br0">17209 23959 425,'-15'-15'5,"2"4"8,3 3 10,1 3 8,2 2 9,0 3 8,2 4 7,1 2 8,0 5 0,0 6-11,0 5-10,0 7-9,1 4-8,0 6-3,2 4-5,1 6-4,-1 4-3,-1 5-2,0 5-1,-1 5-3,-1 2-4,2-1-6,0-1-7,2-1-7,0-3-9,2-7-11,0-5-10,2-6-12,1-6-2,3-7 6,3-7 5,4-7 7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01"/>
    </inkml:context>
    <inkml:brush xml:id="br0">
      <inkml:brushProperty name="width" value="0.03923" units="cm"/>
      <inkml:brushProperty name="height" value="0.03923" units="cm"/>
      <inkml:brushProperty name="color" value="#F2395B"/>
    </inkml:brush>
  </inkml:definitions>
  <inkml:trace contextRef="#ctx0" brushRef="#br0">17550 25231 560,'-15'-14'56,"3"5"0,1 3 0,2 4-1,1 4-4,1 4-8,-1 3-9,0 5-7,-1 3-7,-2 3-4,-2 3-4,-1 3-4,-1 1-4,1-2-2,1 0-4,0-1-3,1-2-1,1-3 1,-1-3 0,0-2 2,2-3 1,3 1 0,2 0 1,4-1 0,2 1 1,2 0 2,2-1 0,2 1 1,3-2 0,5-2-3,5-4 0,5-2-3,3-2-2,1 0-5,0 0-4,2 0-5,0-2-2,-1 0-1,-2-3 0,1-2-1,-4 0-2,-4 0-1,-3 2-3,-4 1-2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01"/>
    </inkml:context>
    <inkml:brush xml:id="br0">
      <inkml:brushProperty name="width" value="0.05432" units="cm"/>
      <inkml:brushProperty name="height" value="0.05432" units="cm"/>
      <inkml:brushProperty name="color" value="#F2395B"/>
    </inkml:brush>
  </inkml:definitions>
  <inkml:trace contextRef="#ctx0" brushRef="#br0">18866 25577 405,'-7'-10'81,"2"10"1,2 12-1,2 10-1,1 6-7,0 2-13,0 3-14,0 1-14,0 4-9,0 6-6,0 6-4,0 6-7,0 6-6,2 7-9,0 6-9,2 8-10,0 1-6,3-3-8,2-5-5,2-4-7,0-6-1,1-9 5,0-8 5,-1-9 4,-1-9 5,-2-6 3,-4-7 5,-2-6 4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01"/>
    </inkml:context>
    <inkml:brush xml:id="br0">
      <inkml:brushProperty name="width" value="0.04735" units="cm"/>
      <inkml:brushProperty name="height" value="0.04735" units="cm"/>
      <inkml:brushProperty name="color" value="#F2395B"/>
    </inkml:brush>
  </inkml:definitions>
  <inkml:trace contextRef="#ctx0" brushRef="#br0">18900 25544 464,'0'-28'0,"2"7"0,0 7 0,2 6 0,1 4 8,3 1 18,3-1 15,4 0 18,0 0 4,-1 2-8,-1 0-6,-1 2-8,0 2-6,-1 4-6,1 4-5,0 3-6,-2 3-3,-1 1-3,-2 2-1,-2 0-2,-2 1-2,-2 1 2,-2 0 1,-2 3 1,-3 0-8,-2 4-13,-3 3-14,-3 3-15,-2-1-9,-1-2-5,-1-3-4,-1-3-4,1-4-1,3-3 5,3-4 5,3-4 4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03"/>
    </inkml:context>
    <inkml:brush xml:id="br0">
      <inkml:brushProperty name="width" value="0.03955" units="cm"/>
      <inkml:brushProperty name="height" value="0.03955" units="cm"/>
      <inkml:brushProperty name="color" value="#F2395B"/>
    </inkml:brush>
  </inkml:definitions>
  <inkml:trace contextRef="#ctx0" brushRef="#br0">20100 25662 556,'28'-14'122,"-5"2"-29,-7 4-29,-5 3-29,-1 2-14,6 0 1,4 2 2,5 0 1,1 1-4,0-2-9,-1 0-7,-1-1-10,-1-1-7,-1 2-7,-1 0-8,-1 2-6,-1 0-6,-3 0-3,-1 0-2,-2 0-4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59"/>
    </inkml:context>
    <inkml:brush xml:id="br0">
      <inkml:brushProperty name="width" value="0.03569" units="cm"/>
      <inkml:brushProperty name="height" value="0.03569" units="cm"/>
      <inkml:brushProperty name="color" value="#F2395B"/>
    </inkml:brush>
  </inkml:definitions>
  <inkml:trace contextRef="#ctx0" brushRef="#br0">96200 50850 616,'-94'20'14,"63"-9"17,62-10 16,63-8 16,29-11 4,-3-8-12,-3-10-12,-2-9-10,-3-5-12,1 0-11,-1 0-13,1 0-12,-6 3-4,-8 6 4,-10 7 3,-9 6 3,-10 4-5,-9 4-14,-10 3-14,-8 3-14,-6-1-4,1-2 6,-1-3 6,1-3 6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04"/>
    </inkml:context>
    <inkml:brush xml:id="br0">
      <inkml:brushProperty name="width" value="0.03888" units="cm"/>
      <inkml:brushProperty name="height" value="0.03888" units="cm"/>
      <inkml:brushProperty name="color" value="#F2395B"/>
    </inkml:brush>
  </inkml:definitions>
  <inkml:trace contextRef="#ctx0" brushRef="#br0">20089 26346 565,'-18'6'33,"9"-4"9,10-4 9,10-4 10,6-2 0,3 1-9,3-1-9,3 0-9,2 2-8,0 1-8,2 2-7,1 2-9,-1 1-8,0 2-9,-1 0-11,-1 2-9,-2-1-5,-3 1 0,-3 0 0,-3 0 1,-3-1-2,-1 0-2,-2-2-3,-2 0-3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04"/>
    </inkml:context>
    <inkml:brush xml:id="br0">
      <inkml:brushProperty name="width" value="0.05341" units="cm"/>
      <inkml:brushProperty name="height" value="0.05341" units="cm"/>
      <inkml:brushProperty name="color" value="#F2395B"/>
    </inkml:brush>
  </inkml:definitions>
  <inkml:trace contextRef="#ctx0" brushRef="#br0">22220 23639 411,'-8'-5'12,"2"6"23,1 6 24,1 6 23,0 5 4,2 7-15,0 5-16,2 6-14,-1 6-10,0 8-4,-2 6-4,0 8-4,0 5-4,1 6-2,0 6-2,2 7-3,-1 2-8,0 3-12,-2 2-14,0 2-12,0-4-9,2-8-2,2-9-3,2-9-2,1-8 1,2-7 4,0-6 5,1-7 3,0-8 4,-1-6 2,-1-7 2,0-6 3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04"/>
    </inkml:context>
    <inkml:brush xml:id="br0">
      <inkml:brushProperty name="width" value="0.04194" units="cm"/>
      <inkml:brushProperty name="height" value="0.04194" units="cm"/>
      <inkml:brushProperty name="color" value="#F2395B"/>
    </inkml:brush>
  </inkml:definitions>
  <inkml:trace contextRef="#ctx0" brushRef="#br0">22764 25037 524,'-8'-6'73,"-2"6"-2,0 4-2,-1 6-3,-2 5-7,-2 7-11,-1 6-12,-3 8-12,0 2-8,-1-3-7,1-4-4,-1-2-7,1-2-3,1-1 0,1-1 1,1-1-1,2-2 0,2-3-3,4-3-2,3-3-1,5-1 1,10 1 6,8 1 5,9 2 6,3-3 0,0-3-9,-1-4-8,-1-4-9,0-2-4,2 2-3,2 0-2,3 2-3,-4-1-5,-6-1-10,-7 0-9,-6-1-10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05"/>
    </inkml:context>
    <inkml:brush xml:id="br0">
      <inkml:brushProperty name="width" value="0.05494" units="cm"/>
      <inkml:brushProperty name="height" value="0.05494" units="cm"/>
      <inkml:brushProperty name="color" value="#F2395B"/>
    </inkml:brush>
  </inkml:definitions>
  <inkml:trace contextRef="#ctx0" brushRef="#br0">23747 25925 400,'-14'-1'5,"2"0"10,4-2 9,3 0 10,1-2 4,2 0-2,0-1-4,2-1-3,1-1-1,4 0-2,2 0-1,3 0-2,3 0-2,0-1-3,1-2-2,1 0-4,0 1 0,-1 3 2,-1 2 0,0 4 1,-1 1 1,1 2-1,1 0-1,2 2-1,-1 1 1,1 3 0,0 3 0,-1 4 2,0 1-2,-1 1-2,-1 1-3,0 1-1,-2 0-5,-1 1-3,0-1-4,-2 1-5,-1-1-6,-2-1-8,-3-1-8,0-1-8,-3-1-6,0-1-3,-2-1-3,0 0-4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05"/>
    </inkml:context>
    <inkml:brush xml:id="br0">
      <inkml:brushProperty name="width" value="0.05662" units="cm"/>
      <inkml:brushProperty name="height" value="0.05662" units="cm"/>
      <inkml:brushProperty name="color" value="#F2395B"/>
    </inkml:brush>
  </inkml:definitions>
  <inkml:trace contextRef="#ctx0" brushRef="#br0">24177 24791 388,'-8'-4'160,"0"8"-30,0 8-28,0 7-29,-1 8-22,-3 5-12,-3 6-14,-3 6-13,-4 5-7,-1 4 0,-4 3 0,-3 5 0,0-2-7,3-5-13,3-6-13,4-6-12,1-4-14,2-2-15,3-2-15,1-1-14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11"/>
    </inkml:context>
    <inkml:brush xml:id="br0">
      <inkml:brushProperty name="width" value="0.03161" units="cm"/>
      <inkml:brushProperty name="height" value="0.03161" units="cm"/>
      <inkml:brushProperty name="color" value="#F2395B"/>
    </inkml:brush>
  </inkml:definitions>
  <inkml:trace contextRef="#ctx0" brushRef="#br0">25291 25540 695,'-4'-9'45,"8"0"0,8-1 0,7-1 0,6-1-4,1 1-8,2-1-8,3 0-8,-1 1-9,-2 1-9,-2 1-11,-1 1-11,-3 1-4,-1 2 0,-3 2-1,-1 2-1,-3 2-3,-1 2-6,-2 2-6,-2 2-6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12"/>
    </inkml:context>
    <inkml:brush xml:id="br0">
      <inkml:brushProperty name="width" value="0.02868" units="cm"/>
      <inkml:brushProperty name="height" value="0.02868" units="cm"/>
      <inkml:brushProperty name="color" value="#F2395B"/>
    </inkml:brush>
  </inkml:definitions>
  <inkml:trace contextRef="#ctx0" brushRef="#br0">25494 26463 766,'-18'-1'8,"10"0"15,11-2 15,12 0 16,6 0-1,2 0-17,4 2-17,3 1-17,1-1-10,-1 0-3,-2-2-5,1 0-4,-4-1-7,-4 1-10,-3-1-12,-4 0-9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35"/>
    </inkml:context>
    <inkml:brush xml:id="br0">
      <inkml:brushProperty name="width" value="0.04073" units="cm"/>
      <inkml:brushProperty name="height" value="0.04073" units="cm"/>
      <inkml:brushProperty name="color" value="#F2395B"/>
    </inkml:brush>
  </inkml:definitions>
  <inkml:trace contextRef="#ctx0" brushRef="#br0">27550 27912 540,'-22'0'-11,"4"0"12,5 0 12,3 0 13,4 0 10,6 0 8,4 0 7,6 0 8,2 0-1,3 0-12,2 0-11,1 0-12,2 0-7,1 2 0,1 0-1,2 2-2,0 0-2,4 0-5,3-1-5,3 1-3,3 0-3,2 0-1,4 0 0,2 0 0,3-1-1,2-2-1,2-2-2,2-2 0,1-2-2,0 0 0,0-1 0,-1-1 0,1-1-1,0 0-2,0 0-3,0 1-2,-2-1-2,-1 2-1,-2 1-2,-2 0-2,-2 1 0,-4 1-1,-2-2-1,-3 2 0,-5-1 0,-6 2 4,-5 0 2,-6 2 3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39"/>
    </inkml:context>
    <inkml:brush xml:id="br0">
      <inkml:brushProperty name="width" value="0.03447" units="cm"/>
      <inkml:brushProperty name="height" value="0.03447" units="cm"/>
      <inkml:brushProperty name="color" value="#F2395B"/>
    </inkml:brush>
  </inkml:definitions>
  <inkml:trace contextRef="#ctx0" brushRef="#br0">28483 26492 638,'-16'-3'8,"2"8"15,1 9 17,1 10 15,1 3 3,1 0-11,0 0-11,2 1-11,1 0-7,1 0-4,0 2-3,2 1-4,1-2-1,2-5-1,2-5-1,2-5 1,3-6-7,4-6-10,3-8-11,5-6-11,0-5-4,-1-3 4,-3-3 5,-1-3 3,-3-1 3,-1 1 2,-2 1 1,-2 2 3,-2 0 2,-2 3 5,-2 1 3,-2 3 3,-2 1 4,-2 2 4,-2 2 4,-1 3 3,-1 1-2,0 4-10,2 2-8,1 4-9,1 1-6,0 2-2,2 0-3,1 1-2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39"/>
    </inkml:context>
    <inkml:brush xml:id="br0">
      <inkml:brushProperty name="width" value="0.02317" units="cm"/>
      <inkml:brushProperty name="height" value="0.02317" units="cm"/>
      <inkml:brushProperty name="color" value="#F2395B"/>
    </inkml:brush>
  </inkml:definitions>
  <inkml:trace contextRef="#ctx0" brushRef="#br0">29200 27300 949,'8'8'-17,"0"1"8,-1 2 10,1 0 8,0 1 5,2 1 0,0 1 1,1 1 0,1 0-6,-1-2-17,1-3-14,0-1-16,-1-2-5,-1-2 6,-1-3 5,0 0 4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24"/>
    </inkml:context>
    <inkml:brush xml:id="br0">
      <inkml:brushProperty name="width" value="0.04501" units="cm"/>
      <inkml:brushProperty name="height" value="0.04501" units="cm"/>
      <inkml:brushProperty name="color" value="#F2395B"/>
    </inkml:brush>
  </inkml:definitions>
  <inkml:trace contextRef="#ctx0" brushRef="#br0">62450 23500 488,'-40'-57'17,"23"39"23,22 36 23,22 39 23,13 24 3,7 13-17,6 12-16,7 13-18,7 12-13,9 13-8,10 12-8,10 13-10,7 10-7,6 10-7,7 10-7,6 9-6,-10-18-4,-24-43 2,-26-44 2,-24-43 0,-12-21-5,4 3-12,3 3-13,3 4-13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59"/>
    </inkml:context>
    <inkml:brush xml:id="br0">
      <inkml:brushProperty name="width" value="0.04328" units="cm"/>
      <inkml:brushProperty name="height" value="0.04328" units="cm"/>
      <inkml:brushProperty name="color" value="#F2395B"/>
    </inkml:brush>
  </inkml:definitions>
  <inkml:trace contextRef="#ctx0" brushRef="#br0">98400 49550 508,'-46'118'151,"10"-11"-35,10-14-35,9-11-36,6-9-20,3-3-4,3-3-4,4-2-4,4-8-3,6-8-3,7-10-3,6-9-2,6-7-5,6-3-2,7-3-5,6-2-3,7-9-3,10-12-3,10-13-2,9-12-3,2-12-1,-2-8 2,-3-10 1,-3-9 2,-7-7 0,-9-3 0,-10-3 1,-8-2-1,-9-5 3,-6-2 5,-6-3 4,-6-3 5,-7 2 3,-6 10 3,-6 10 2,-6 9 2,-13 10 1,-19 14-2,-18 11 0,-19 14-2,-13 11-3,-6 14-8,-6 11-7,-6 14-8,5 5-6,20 1-6,18-1-5,20 1-7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39"/>
    </inkml:context>
    <inkml:brush xml:id="br0">
      <inkml:brushProperty name="width" value="0.03222" units="cm"/>
      <inkml:brushProperty name="height" value="0.03222" units="cm"/>
      <inkml:brushProperty name="color" value="#F2395B"/>
    </inkml:brush>
  </inkml:definitions>
  <inkml:trace contextRef="#ctx0" brushRef="#br0">29938 26447 682,'-9'-8'3,"-2"0"4,-2 0 5,-1 1 4,-1 0 3,2 2 1,3 2 1,1 2 1,0 1-1,0 2 0,-1 0-1,-1 2-2,0 1 0,2 1-1,2 3-2,2 2-2,1 1 0,1 0-2,-1-1-1,0 1-1,0 0-2,2 0-3,0-1-4,2 1-1,1 0-3,4 0 1,2-1 1,3 1 0,2 0-1,0 1-1,-1 2-2,1 0-1,-1 1-1,0 1-1,-2 1 1,-1 1-1,0 1 0,-2-1-1,-1 1 0,0 0-1,-2-1-1,-2 1 2,-2-1 1,-2 1 1,-2-2 1,-2-1 0,-2-2 0,-1-3 1,-2-1 1,2-2 3,1-2 3,1-2 3,0-3 2,0-4 1,0-4 1,0-4 1,1-5 1,2-7-2,3-7-1,1-7 0,3-2-3,3 0-5,5 1-5,4 2-4,0 1-6,-1 3-9,-2 3-9,-2 3-9,-2 4 0,-1 3 8,0 4 6,-2 5 9,0 1 3,0 2 0,0 0 1,0 2 0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40"/>
    </inkml:context>
    <inkml:brush xml:id="br0">
      <inkml:brushProperty name="width" value="0.03006" units="cm"/>
      <inkml:brushProperty name="height" value="0.03006" units="cm"/>
      <inkml:brushProperty name="color" value="#F2395B"/>
    </inkml:brush>
  </inkml:definitions>
  <inkml:trace contextRef="#ctx0" brushRef="#br0">29900 25263 731,'0'-15'4,"2"2"8,0 2 8,2 3 8,0 1 3,3 2 0,2 2 0,2 2-1,-1 2-3,-1 4-5,-2 2-5,-2 3-6,-2 3-7,0 2-6,-2 1-9,0 3-7,-1 0-2,0 1 2,0 0 4,0-1 2,-1-1 2,0-3 0,-2-2-1,0-4 0,0-2 1,4-1 3,2 0 3,4-2 3,1 0 2,1-2 0,1 0-1,2-2 1,-1 1 0,-1 0 3,-1 2 2,0 0 3,-2 3 0,-1 4-1,-1 3-2,0 5-1,-3 3-3,-4 3-4,-4 3-6,-4 3-4,-1-1-5,1-2-4,0-3-5,2-3-5,1-2-2,-1-1 0,0-1 1,0 0 1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41"/>
    </inkml:context>
    <inkml:brush xml:id="br0">
      <inkml:brushProperty name="width" value="0.03328" units="cm"/>
      <inkml:brushProperty name="height" value="0.03328" units="cm"/>
      <inkml:brushProperty name="color" value="#F2395B"/>
    </inkml:brush>
  </inkml:definitions>
  <inkml:trace contextRef="#ctx0" brushRef="#br0">28059 29121 661,'-28'30'65,"5"-2"-13,7-1-11,5-3-12,4-2-7,0-1-2,2-3-2,1-1-2,0-1 0,2-1-1,0 1 0,2 0 1,0-1-5,0-1-9,0-1-7,0-1-9,1-1-2,2 0 6,2-2 6,2-1 5,1-3 0,3-8-6,2-6-5,1-7-5,1-3-2,-3 1 1,-1 1 2,-2 1 2,-1-1 0,0-2 1,0-1-1,-1-2 0,1-1 0,0 3 2,0 1 1,0 3 0,-1-1 2,-1-2 1,-1-1 0,0-2 1,-2-1 1,0 4 1,-2 3 2,0 3 1,-3 2 1,-2 1 0,-4 0 1,-2 2 1,-2 2 0,1 2-1,-1 4-1,1 2-1,-1 3-1,0 0-2,0 1-3,1 2-3,0 0-2,0 1-3,2 2-4,1 0-2,0 0-3,2-1-1,1 0 0,0-2-2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41"/>
    </inkml:context>
    <inkml:brush xml:id="br0">
      <inkml:brushProperty name="width" value="0.03351" units="cm"/>
      <inkml:brushProperty name="height" value="0.03351" units="cm"/>
      <inkml:brushProperty name="color" value="#F2395B"/>
    </inkml:brush>
  </inkml:definitions>
  <inkml:trace contextRef="#ctx0" brushRef="#br0">28750 29750 656,'0'14'4,"2"-1"10,0-2 8,2-2 9,0-1 4,1-1 0,2 1-1,0 0-2,1 0-1,-1 2-5,1 0-4,0 1-5,0 2-3,-1 1-2,1 3-4,0 2-2,-1-1-7,-1 0-12,0 0-13,-2-2-11,0-2-10,0-1-5,0-2-7,0-2-5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42"/>
    </inkml:context>
    <inkml:brush xml:id="br0">
      <inkml:brushProperty name="width" value="0.03306" units="cm"/>
      <inkml:brushProperty name="height" value="0.03306" units="cm"/>
      <inkml:brushProperty name="color" value="#F2395B"/>
    </inkml:brush>
  </inkml:definitions>
  <inkml:trace contextRef="#ctx0" brushRef="#br0">29500 29493 665,'14'-8'25,"-1"2"5,-2 1 5,-2 1 5,-1 1 1,-1 3-6,1 4-4,0 2-6,-1 4-4,0 4-4,-2 3-4,0 5-2,-3 3-5,-1 2-2,-2 4-4,-1 3-2,-3 0-3,-2-1 0,-2-3-1,-2-2 0,0-1-1,1-3 1,0-1 0,2-3 1,1-2 1,1-3 0,0-2 1,2-4 2,2-2 1,4-2 3,3-3 2,5 0 3,2-4-1,0-2-8,-1-4-6,1-2-6,0-2-7,2 1-6,0-1-6,1 0-7,-1 0-2,-3 1 2,-3-1 1,-2 0 2,-2 1 3,0 3 4,0 1 4,0 2 4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42"/>
    </inkml:context>
    <inkml:brush xml:id="br0">
      <inkml:brushProperty name="width" value="0.03396" units="cm"/>
      <inkml:brushProperty name="height" value="0.03396" units="cm"/>
      <inkml:brushProperty name="color" value="#F2395B"/>
    </inkml:brush>
  </inkml:definitions>
  <inkml:trace contextRef="#ctx0" brushRef="#br0">30033 28578 647,'7'-28'1,"-1"7"-1,0 7 1,-2 7 1,1 3 5,0 2 12,1 0 12,2 2 12,-2 2 1,-1 4-6,-2 4-7,-2 3-7,-1 3-6,0 1-3,0 2-5,0 0-3,-1-1-4,-2-1-2,-2-3-4,-1-1-3,-2-2-2,2 0 2,1-2 1,0-1 1,4-1 2,6-2 3,6-2 2,6-2 3,1-2 1,-1 0 0,-3-2 1,-1 0 0,-2 2 0,-3 6 2,-1 6 2,-2 6 1,-4 4-4,-8 6-13,-6 5-12,-7 5-12,-2 1-6,1 0 2,3-1 2,1-1 0,3-5-2,2-6-6,4-7-8,3-6-6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43"/>
    </inkml:context>
    <inkml:brush xml:id="br0">
      <inkml:brushProperty name="width" value="0.02907" units="cm"/>
      <inkml:brushProperty name="height" value="0.02907" units="cm"/>
      <inkml:brushProperty name="color" value="#F2395B"/>
    </inkml:brush>
  </inkml:definitions>
  <inkml:trace contextRef="#ctx0" brushRef="#br0">32850 28046 756,'22'-8'75,"-1"0"-14,-3 1-16,-1-1-14,0 2-12,3 1-8,3 2-10,3 2-7,0 1-9,-1 2-8,-3 0-7,-1 2-7,-3-1-5,-3 1-1,-3 0-1,-2 0-2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43"/>
    </inkml:context>
    <inkml:brush xml:id="br0">
      <inkml:brushProperty name="width" value="0.02951" units="cm"/>
      <inkml:brushProperty name="height" value="0.02951" units="cm"/>
      <inkml:brushProperty name="color" value="#F2395B"/>
    </inkml:brush>
  </inkml:definitions>
  <inkml:trace contextRef="#ctx0" brushRef="#br0">32939 28685 745,'-5'-8'66,"6"0"-12,6 1-11,6-1-12,4 1-8,3 1-6,3 1-4,3 0-6,1 1-7,2 1-7,1-1-7,1 0-9,-2 1-1,-3 2 4,-5 2 4,-3 2 4,-4 1-4,-1 0-13,-2-1-12,-2 1-13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45"/>
    </inkml:context>
    <inkml:brush xml:id="br0">
      <inkml:brushProperty name="width" value="0.04184" units="cm"/>
      <inkml:brushProperty name="height" value="0.04184" units="cm"/>
      <inkml:brushProperty name="color" value="#F2395B"/>
    </inkml:brush>
  </inkml:definitions>
  <inkml:trace contextRef="#ctx0" brushRef="#br0">35087 27764 525,'-6'-9'57,"6"0"0,4-1 1,6-1-1,1 0-3,1 2-10,0 2-9,0 3-9,0 0-6,3 0-4,2 0-3,1 0-3,2 0-2,1 0-1,1 0-2,1 1-1,1-1-2,1 2 0,1 0-3,1 2-1,1 0-1,1 0-3,1 0-2,1 0-2,-1-1-1,0 0-1,-1-2-1,-1 0-2,-1-1 0,-1-2-2,-1 0 0,-1-1-2,-1-1 1,1 2-1,-1 1 2,1 1-1,-2 0 0,-1 0-1,-3 0-2,-1 0-1,-3 0-2,-1 0 1,-2 0-1,-2 0 0,-2 2 0,-2 2-1,-3 4-1,0 2-1,-3 1 2,0 0 4,-2-2 5,0 0 4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48"/>
    </inkml:context>
    <inkml:brush xml:id="br0">
      <inkml:brushProperty name="width" value="0.03957" units="cm"/>
      <inkml:brushProperty name="height" value="0.03957" units="cm"/>
      <inkml:brushProperty name="color" value="#F2395B"/>
    </inkml:brush>
  </inkml:definitions>
  <inkml:trace contextRef="#ctx0" brushRef="#br0">35617 26126 556,'-8'-7'-7,"2"-1"8,1 0 9,0 0 8,0 1 7,-2 0 7,-1 2 5,-3 1 6,-2 2 0,-2 5-8,-1 6-8,-3 4-8,0 4-4,-1 3-1,0 3-1,1 3 0,-2 3-1,-1 5-3,-3 3-1,-1 4-2,0 2-1,3 0 0,3 0 0,3 0 0,1 3 0,-2 6 1,0 6 0,-1 5 0,1-1 0,3-8-1,3-10-1,3-8-1,2-7 0,2-5-1,2-5 0,2-5 1,4-4-4,6-4-4,5-4-5,7-4-4,2-5-2,1-4 3,-1-5 1,1-5 2,-1-3 0,-1-1 0,-1-1-2,-1-1-1,-2-1 0,-3-1 1,-3 0 1,-2-2 0,-4 1 1,-1 3 2,-2 3 2,-2 3 1,-2 3 2,-2 3 0,-2 2 2,-1 4 0,-3 3 1,-2 4 3,-2 4 1,-1 4 2,-2 3-1,-2 4-1,0 2-2,-1 3-2,0 2-3,1 1-2,1 1-3,1 1-2,1-1-2,1-1 0,0-2-1,2-3-1,2-1-2,2-2-3,4-3-3,3-1-4,3-2-2,3-2 0,5-2-1,4-2-1,0-2 3,-3 0 4,-3-2 4,-2 0 5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3:59"/>
    </inkml:context>
    <inkml:brush xml:id="br0">
      <inkml:brushProperty name="width" value="0.04304" units="cm"/>
      <inkml:brushProperty name="height" value="0.04304" units="cm"/>
      <inkml:brushProperty name="color" value="#F2395B"/>
    </inkml:brush>
  </inkml:definitions>
  <inkml:trace contextRef="#ctx0" brushRef="#br0">96650 53100 511,'53'-38'93,"6"26"-10,7 24-11,6 26-10,-1 8-10,-5-5-9,-7-7-9,-5-5-9,-1-1-8,6 6-9,7 7-9,6 6-8,-2 1-8,-9-3-9,-10-3-8,-8-2-8,-9-5-9,-6-2-7,-6-3-8,-6-3-9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48"/>
    </inkml:context>
    <inkml:brush xml:id="br0">
      <inkml:brushProperty name="width" value="0.04218" units="cm"/>
      <inkml:brushProperty name="height" value="0.04218" units="cm"/>
      <inkml:brushProperty name="color" value="#F2395B"/>
    </inkml:brush>
  </inkml:definitions>
  <inkml:trace contextRef="#ctx0" brushRef="#br0">36878 26458 521,'16'-16'1,"1"2"1,2 1 1,0 1 1,-4 4 9,-7 6 18,-8 7 15,-8 8 18,-5 3 2,-1 1-11,-3 1-11,-1 1-11,-2 1-8,1 1-4,-1 1-4,0 1-3,0 1-4,-1 2 0,-1 3-3,-1 1-1,1 1-2,1-2-1,3 0-4,1-1-1,3-2-1,3-5-2,3-3-1,2-5 0,4-3-2,4-2-3,4-4-2,4-2-2,3-4-1,5-2 2,3-4 2,5-2 2,1-1 2,-1 1-1,-1 0 0,-1 2 0,-1 2 1,1 2-1,-1 4 0,0 2 1,0 2-2,-1 0-2,-1 0-2,-1 0-2,-1 0-3,-1 0-2,0 0-3,-2 0-2,-1-2-1,-1-1 0,-1-2 1,0-1 0,-3-2 1,-1 0 2,-2 0 3,-2 0 3,-2-1 1,0 0 2,-2-1 2,0-1 1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48"/>
    </inkml:context>
    <inkml:brush xml:id="br0">
      <inkml:brushProperty name="width" value="0.04314" units="cm"/>
      <inkml:brushProperty name="height" value="0.04314" units="cm"/>
      <inkml:brushProperty name="color" value="#F2395B"/>
    </inkml:brush>
  </inkml:definitions>
  <inkml:trace contextRef="#ctx0" brushRef="#br0">37599 26598 509,'-8'-6'3,"0"1"3,0 2 5,0 2 4,1 0 4,-1 0 5,0-2 5,0 0 3,0 3 5,-2 8 3,0 7 3,-1 9 4,0 5-2,0 5-8,2 3-8,1 4-7,-1 7-5,0 9-3,-1 11-4,-1 9-2,-2 10-5,0 10-9,-1 10-7,-1 9-8,1-3-14,2-16-20,4-18-20,3-15-19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53"/>
    </inkml:context>
    <inkml:brush xml:id="br0">
      <inkml:brushProperty name="width" value="0.03709" units="cm"/>
      <inkml:brushProperty name="height" value="0.03709" units="cm"/>
      <inkml:brushProperty name="color" value="#F2395B"/>
    </inkml:brush>
  </inkml:definitions>
  <inkml:trace contextRef="#ctx0" brushRef="#br0">33032 32350 593,'-23'10'86,"2"3"-14,3 5-17,1 4-14,1 3-11,-3 6-5,-2 5-5,-1 5-5,0 1-3,1-2 2,3-2-1,1-2 2,2-3-7,2-3-11,3-5-13,1-3-12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53"/>
    </inkml:context>
    <inkml:brush xml:id="br0">
      <inkml:brushProperty name="width" value="0.0326" units="cm"/>
      <inkml:brushProperty name="height" value="0.0326" units="cm"/>
      <inkml:brushProperty name="color" value="#F2395B"/>
    </inkml:brush>
  </inkml:definitions>
  <inkml:trace contextRef="#ctx0" brushRef="#br0">32600 32750 674,'17'17'134,"1"1"-36,3 2-37,1 3-36,2 2-20,1 4-2,1 4-4,1 4-3,-2-1-12,-4-7-23,-3-8-22,-4-5-23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55"/>
    </inkml:context>
    <inkml:brush xml:id="br0">
      <inkml:brushProperty name="width" value="0.04076" units="cm"/>
      <inkml:brushProperty name="height" value="0.04076" units="cm"/>
      <inkml:brushProperty name="color" value="#F2395B"/>
    </inkml:brush>
  </inkml:definitions>
  <inkml:trace contextRef="#ctx0" brushRef="#br0">38113 31258 539,'4'-16'7,"9"0"12,9 1 14,9-1 12,3 3 4,-2 4-7,-1 6-6,-3 5-7,-2 2-4,-3 3-4,-3 2-5,-3 2-2,-3 3-4,-2 5-2,-4 5-3,-3 5-2,-4 3-3,-8 0-6,-6 2-3,-7 1-6,-3 1-2,-1 0-1,1 2 0,-1 1-1,2-2 0,1-4 0,3-4 2,1-3 1,2-5 1,3-3-1,1-5-1,2-3 0,1-4 1,1-6 0,-1-4 0,0-5 2,0-6-2,2-4-1,1-5-3,0-5-3,1-2 1,1 0 3,-1 0 3,0-1 3,-1 3 4,0 4 5,-2 3 5,0 4 4,0 4 11,1 3 17,0 3 15,2 2 17,0 6 5,2 6-8,0 7-7,2 7-8,0 7-7,0 5-6,0 6-5,0 6-7,0 8-6,2 8-6,0 9-5,2 8-7,-1 7-1,-1 2 1,0 4 3,-1 3 1,-1-2-9,2-3-22,0-4-21,1-3-21,1-11-5,-2-17 11,0-17 12,-2-15 12,1-10 7,0 1 3,2 0 2,0 0 2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55"/>
    </inkml:context>
    <inkml:brush xml:id="br0">
      <inkml:brushProperty name="width" value="0.04079" units="cm"/>
      <inkml:brushProperty name="height" value="0.04079" units="cm"/>
      <inkml:brushProperty name="color" value="#F2395B"/>
    </inkml:brush>
  </inkml:definitions>
  <inkml:trace contextRef="#ctx0" brushRef="#br0">38718 32863 539,'0'-16'5,"2"2"12,0 1 10,2 1 11,1 4 6,1 8 3,3 8 1,2 7 3,1 4-5,0-1-11,-1 0-12,1-2-12,0-3-9,1-3-9,2-4-8,0-4-8,1-3-5,-1-2-2,1-2-3,0-1-2,-1-4 0,-1-2 1,-1-3 3,-1-3 1,-2 2 4,-2 6 8,-4 8 7,-2 6 7,-5 7 7,-4 7 8,-5 7 8,-5 7 7,-3 3 2,1-1-3,-1-1-2,0-2-3,2-1 0,1-5 3,2-3 2,3-5 2,4-5-5,8-8-13,8-8-13,7-8-12,0 1-4,-10 9 6,-10 8 6,-10 9 5,-4 5 4,-1-1 2,1 1 2,-1 0 3,1-1 0,1 1-1,1-1 0,1 1 0,1-2-3,2-3-6,2-3-4,3-2-5,3-4-8,8-1-10,6-2-10,7-2-10,3-1-1,-1-2 6,-1 0 7,0-2 6,-2 1 9,1 0 8,0 2 8,-1 1 10,1 1 6,0 1 7,-1 3 5,1 2 6,-1 1 3,-1 0-1,-1 0-1,0 0 0,-2-1 0,1-1 1,0-1 0,0 0 1,-1-1-2,1 0-4,0 0-2,0 0-4,-1-5-9,1-8-15,0-9-15,0-9-15,-1-7-5,1-3 2,0-4 3,0-4 3,-2 3 4,-1 8 8,-2 9 7,-2 9 6,-1 5 9,2 2 10,0 2 9,1 3 11,1 1 5,0 6 3,0 2 2,0 5 2,-1 3-2,-1 2-9,0 1-9,-2 3-7,0 0-7,0 1-3,0-1-4,0 1-2,-1-1-7,-2-1-8,-2-1-8,-2 0-8,-2-3-9,0-1-9,-1-2-9,-2-2-9,1-3-1,-1-1 10,0-2 10,0-2 9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56"/>
    </inkml:context>
    <inkml:brush xml:id="br0">
      <inkml:brushProperty name="width" value="0.02663" units="cm"/>
      <inkml:brushProperty name="height" value="0.02663" units="cm"/>
      <inkml:brushProperty name="color" value="#F2395B"/>
    </inkml:brush>
  </inkml:definitions>
  <inkml:trace contextRef="#ctx0" brushRef="#br0">39477 33846 826,'-6'-8'0,"2"0"0,4 1 0,2-1 0,3 2 6,2 1 13,2 2 13,2 2 13,2 2-3,5 2-18,3 2-19,5 1-18,-1 1-14,-4-1-11,-3 0-9,-4-2-12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56"/>
    </inkml:context>
    <inkml:brush xml:id="br0">
      <inkml:brushProperty name="width" value="0.04019" units="cm"/>
      <inkml:brushProperty name="height" value="0.04019" units="cm"/>
      <inkml:brushProperty name="color" value="#F2395B"/>
    </inkml:brush>
  </inkml:definitions>
  <inkml:trace contextRef="#ctx0" brushRef="#br0">40907 32590 547,'10'-7'58,"4"2"-12,3 2-10,5 2-12,0 0-6,-1 0-1,-3-2-1,-1 0-2,-3 0-1,-1 2-5,-2 2-3,-2 2-4,-3 3 0,-4 6 3,-4 4 4,-4 5 3,-4 4 3,-4 4 1,-3 5 2,-5 3 2,-1 2 0,0 0-1,-1 0 0,1 0-1,0-1-2,3-4-5,1-2-3,3-3-3,1-4-8,4-3-7,3-5-8,3-3-9,3-6-9,5-8-8,6-8-9,4-8-8,3-3 0,-1 1 12,1 1 11,-1 1 11,0 1 9,0 3 8,-2 1 6,-1 2 8,0 3 7,0 2 7,-1 4 7,1 2 6,-2 4 6,-3 4 3,-2 3 3,-4 5 3,-1 2-3,0 1-10,0 1-8,0 1-10,0-1-7,-2-1-6,0-3-7,-1-1-6,-1-4-11,4-6-19,0-6-17,4-6-19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56"/>
    </inkml:context>
    <inkml:brush xml:id="br0">
      <inkml:brushProperty name="width" value="0.03228" units="cm"/>
      <inkml:brushProperty name="height" value="0.03228" units="cm"/>
      <inkml:brushProperty name="color" value="#F2395B"/>
    </inkml:brush>
  </inkml:definitions>
  <inkml:trace contextRef="#ctx0" brushRef="#br0">41700 33893 681,'16'-16'2,"1"1"4,1-1 4,1 1 3,0 1 6,-3 5 6,-1 3 5,-2 4 6,-2 3 2,1 2-4,0 2-4,-1 1-4,0 2-5,-2 2-5,-2 0-7,-2 1-5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57"/>
    </inkml:context>
    <inkml:brush xml:id="br0">
      <inkml:brushProperty name="width" value="0.0414" units="cm"/>
      <inkml:brushProperty name="height" value="0.0414" units="cm"/>
      <inkml:brushProperty name="color" value="#F2395B"/>
    </inkml:brush>
  </inkml:definitions>
  <inkml:trace contextRef="#ctx0" brushRef="#br0">42339 31794 531,'8'-15'0,"0"0"0,0 2 0,0 1 0,-1 1 5,1 2 12,0 3 11,0 1 11,0 1 5,0 2 0,-1 0 0,1 2 0,-1 3-5,-2 6-12,-2 5-10,-2 7-11,-2 3-9,-2 1-7,-2 1-7,-2 1-7,-2 0-5,-2 0-2,-1 1-2,-3-1-2,0 0 0,1-1 3,1-1 3,0-1 3,2-2 6,1-3 7,1-3 9,0-3 7,4-5 9,6-6 8,6-7 10,6-7 8,4-6 2,1-2-5,3-3-7,1-3-5,0 0-6,-1 3-7,-2 3-6,-2 3-6,-5 6-4,-5 9 1,-6 8 0,-6 9 1,-5 6 0,-3 3 4,-5 3 2,-3 3 4,-2 0 1,2-2 1,3-1 2,1-3 0,3-2 1,3-3-1,3-3-2,2-2 0,4-5-1,4-5-2,4-4-2,4-5-2,3-5-2,3-2-3,3-3-1,3-3-3,1-2-2,-1 1-1,-1-1-1,-1 1-1,-2 1 0,-4 2 2,-5 4 0,-3 3 1,-3 4 1,-2 6 1,-2 6-1,-2 6 1,-3 4 1,-6 7 0,-4 3 1,-4 6 1,-4 2 0,1 1 1,-1-1 1,1 0 1,-1-1 1,3-2-1,0-1 0,1-3 1,0-1 1,2-3 3,1-1 3,1-3 3,2-2 4,2-3 3,4-2 3,3-4 3,6-5 3,10-6 3,9-8 3,11-6 2,4-5-3,0-3-7,0-2-7,0-4-9,0 0-5,-1 3-6,-1 3-5,-2 3-5,-1 3-1,-5 3 3,-3 2 4,-5 4 3,-4 6 5,-6 10 6,-6 10 5,-6 9 6,-5 5 2,-3-1-3,-5-2-3,-4 1-3,-2-3-4,-1 0-9,-1-1-7,0-1-7,-1-1-2,1-3 2,1-1 4,1-2 2,1-3-5,3-3-15,1-3-15,3-2-14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00"/>
    </inkml:context>
    <inkml:brush xml:id="br0">
      <inkml:brushProperty name="width" value="0.03964" units="cm"/>
      <inkml:brushProperty name="height" value="0.03964" units="cm"/>
      <inkml:brushProperty name="color" value="#F2395B"/>
    </inkml:brush>
  </inkml:definitions>
  <inkml:trace contextRef="#ctx0" brushRef="#br0">96700 53450 555,'-96'0'0,"10"0"0,10 0 0,9 0 0,13 1 10,20 4 23,18 3 22,20 3 21,14 4 3,14 7-15,11 6-16,14 7-16,7 4-11,3 3-6,3 3-6,4 4-6,1 2-6,0 4-2,0 3-3,0 3-4,-5-2-6,-9-6-13,-10-6-12,-8-6-11,-8-7-7,-2-6 2,-3-6 1,-3-6 1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0:57"/>
    </inkml:context>
    <inkml:brush xml:id="br0">
      <inkml:brushProperty name="width" value="0.0461" units="cm"/>
      <inkml:brushProperty name="height" value="0.0461" units="cm"/>
      <inkml:brushProperty name="color" value="#F2395B"/>
    </inkml:brush>
  </inkml:definitions>
  <inkml:trace contextRef="#ctx0" brushRef="#br0">41900 34250 477,'33'9'145,"2"1"-31,4 3-31,3 2-32,2 1-17,4 1-4,2 1-4,4 1-4,0 3-7,1 5-12,0 4-13,0 6-11,-5-1-16,-10-7-22,-10-8-20,-9-5-22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00"/>
    </inkml:context>
    <inkml:brush xml:id="br0">
      <inkml:brushProperty name="width" value="0.0431" units="cm"/>
      <inkml:brushProperty name="height" value="0.0431" units="cm"/>
      <inkml:brushProperty name="color" value="#00BFF3"/>
    </inkml:brush>
  </inkml:definitions>
  <inkml:trace contextRef="#ctx0" brushRef="#br0">50350 33445 510,'50'-15'107,"-8"4"-23,-9 3-23,-9 3-24,5 0-12,18 0 2,19-1 0,19-1 0,1 1 0,-15 4-3,-17 4-2,-14 4-3,-12 2-17,-4 3-31,-5 2-32,-4 1-31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01"/>
    </inkml:context>
    <inkml:brush xml:id="br0">
      <inkml:brushProperty name="width" value="0.0422" units="cm"/>
      <inkml:brushProperty name="height" value="0.0422" units="cm"/>
      <inkml:brushProperty name="color" value="#00BFF3"/>
    </inkml:brush>
  </inkml:definitions>
  <inkml:trace contextRef="#ctx0" brushRef="#br0">50800 34773 521,'8'8'38,"0"1"7,-1 1 6,1 2 7,0-1-1,2-1-8,0-1-7,1 0-7,1-2-7,0-1-4,-1-1-6,1 0-4,0-2-4,2 0-3,0-2-5,1 0-2,1-3-5,1 0-7,1-3-6,1-2-6,1-3-4,1-3-1,1-5-1,1-3-1,-1-1-1,-3 3 1,-3 3 0,-2 3-1,-3 2 4,-1 0 6,-1 2 6,0 1 7,-4 0 11,-2 2 20,-6 1 18,-2 1 20,-2 2-7,2 5-29,2 6-31,2 4-30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02"/>
    </inkml:context>
    <inkml:brush xml:id="br0">
      <inkml:brushProperty name="width" value="0.05417" units="cm"/>
      <inkml:brushProperty name="height" value="0.05417" units="cm"/>
      <inkml:brushProperty name="color" value="#00BFF3"/>
    </inkml:brush>
  </inkml:definitions>
  <inkml:trace contextRef="#ctx0" brushRef="#br0">50419 34633 406,'0'-14'-1,"0"1"-1,0 2-2,0 3-1,-1 1 9,-2 4 19,-2 2 19,-2 4 19,-1 2 4,-2 5-9,0 4-11,-1 4-11,-2 2-6,0 2-3,-1 3-4,-1 1-4,0 2-2,-1 1-3,0 1-2,1 1-3,-1-1-1,0 0-1,1-1-1,-1-1-1,1-2-2,2-3-3,3-3-4,1-3-3,3-5-7,6-7-11,4-6-10,6-7-10,2-6-2,3-2 10,2-3 7,1-3 10,1-1 5,-1 1 3,0 1 2,-2 1 4,-1 2 2,-1 1 5,-1 2 4,0 3 3,-2 1 3,1 2 0,0 2 0,0 3 0,-1 1 4,1 3 4,0 4 6,0 2 4,-1 2 3,1-2-2,0-1-2,0 0-1,-1-3-5,-1-2-6,-1-4-6,0-2-7,-1-2-3,1 0 0,2 1 0,0-1 0,1 0-1,1 0-2,1 0-1,2 1-3,0-3-1,1-2-1,1-3-1,1-3-2,0-1 1,-1 1 2,-1 0 2,0 2 1,-2 1 2,1 1 2,0 1 1,-1 1 1,1 1 2,0 0 1,-1 2 2,1 1 2,-3 3 6,-3 8 11,-4 6 12,-4 7 10,-2 3 1,0-1-8,0-1-8,0-1-9,0 0-5,0 2-2,0 0-1,0 1-2,0 2-1,0 2-3,0 4-2,0 3-2,1 2-1,0 1-2,2 1 0,0 0-1,0 1-3,0-2-3,-2 0-4,0-1-4,-1-2-3,2-3 1,0-4-1,2-1 0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02"/>
    </inkml:context>
    <inkml:brush xml:id="br0">
      <inkml:brushProperty name="width" value="0.04499" units="cm"/>
      <inkml:brushProperty name="height" value="0.04499" units="cm"/>
      <inkml:brushProperty name="color" value="#00BFF3"/>
    </inkml:brush>
  </inkml:definitions>
  <inkml:trace contextRef="#ctx0" brushRef="#br0">53297 33862 488,'-21'-1'59,"7"-2"-7,5-2-8,6-1-8,5-2-3,4 2 2,4 1 2,3 0 1,4 1 0,3 1-4,3-1-3,3 0-4,2 0-5,-1 2-7,0 0-6,1 2-7,-2 0-4,-3 0 1,-3 0-1,-3 0 0,-3 2-10,-1 6-23,-2 4-22,-2 5-23,-2 1-3,-2-3 15,-3-3 14,0-2 16,-3-3 7,-1 1 1,0 0 2,-1 0 0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02"/>
    </inkml:context>
    <inkml:brush xml:id="br0">
      <inkml:brushProperty name="width" value="0.04163" units="cm"/>
      <inkml:brushProperty name="height" value="0.04163" units="cm"/>
      <inkml:brushProperty name="color" value="#00BFF3"/>
    </inkml:brush>
  </inkml:definitions>
  <inkml:trace contextRef="#ctx0" brushRef="#br0">53491 34500 528,'-10'8'-1,"-4"-1"0,-4 1-2,-3 0-1,-1-1 6,3 1 10,3 0 11,3-1 11,5 0 10,8-2 7,8-3 7,7 0 7,7-3-3,3 0-12,4-2-13,5 0-13,1-1-10,0 0-9,0 0-10,1 1-8,-2-1-6,-2 0-3,-2 0-2,-1 0-3,-3 1-1,-1 1 0,-3 0 0,-1 2 0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03"/>
    </inkml:context>
    <inkml:brush xml:id="br0">
      <inkml:brushProperty name="width" value="0.05038" units="cm"/>
      <inkml:brushProperty name="height" value="0.05038" units="cm"/>
      <inkml:brushProperty name="color" value="#00BFF3"/>
    </inkml:brush>
  </inkml:definitions>
  <inkml:trace contextRef="#ctx0" brushRef="#br0">55350 34125 436,'18'-1'92,"3"0"-18,5-2-19,3 0-17,4-2-11,2 0-2,4-1-3,3-1-3,2 0-1,2 2 4,2 2 2,2 2 4,1 0-2,2 0-3,0-2-3,1 0-4,2-1-3,2 0-3,2 0-3,2 1-3,-2-2-4,-3 2-3,-4-1-3,-4 0-5,-3 0-5,-2 0-6,-2 0-6,-2 0-7,-3 0-5,-5 1-5,-5-1-4,-5 0-4,-4 0-2,-3 2 1,-3 0 2,-2 2 1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04"/>
    </inkml:context>
    <inkml:brush xml:id="br0">
      <inkml:brushProperty name="width" value="0.0502" units="cm"/>
      <inkml:brushProperty name="height" value="0.0502" units="cm"/>
      <inkml:brushProperty name="color" value="#00BFF3"/>
    </inkml:brush>
  </inkml:definitions>
  <inkml:trace contextRef="#ctx0" brushRef="#br0">56803 31350 438,'7'44'152,"-2"-4"-37,-2-5-35,-2-5-37,-3-1-19,-2 4-5,-4 4-4,-2 5-4,-2 1-3,-1 2-4,-1 0-3,-1 2-3,0-2-2,2-4-1,2-4 0,3-4-1,0-4-1,2-5-2,1-5-1,0-5-2,3-7-3,4-12-4,4-10-5,4-11-3,2-7-2,3-4 2,2-5 1,1-2 2,1-1 2,-1 4 0,0 3 0,-2 5 2,0 2 2,1 1 3,1 2 5,1 0 3,-1 3 4,-2 6 6,-4 7 4,-3 5 5,-2 5 7,0 6 8,-2 4 8,0 6 8,-3 2 1,-1 3-5,-2 1-7,-1 3-5,-3 1-5,0 1-4,-2 1-5,0 1-4,-1-1-3,1 0-2,-1-1-1,0-1-2,3-5-8,6-10-11,6-10-13,6-10-12,3-8-4,3-5 5,1-7 5,3-5 6,0-2 2,1 2 3,-1 2 1,1 2 3,-3 2 3,-3 7 4,-5 3 4,-3 6 3,-2 3 7,0 1 6,0 0 7,0 2 7,0 3 9,-1 6 12,1 6 12,0 6 12,-1 3 1,-2 1-9,-3 1-9,0 1-10,-2 1-6,0 0-7,0-1-5,0 1-6,-1 1-4,-1 5-4,0 3-4,-1 4-2,-1 3-7,0 1-10,0 0-9,0 2-9,1-3-3,0-6 6,2-5 5,0-6 5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05"/>
    </inkml:context>
    <inkml:brush xml:id="br0">
      <inkml:brushProperty name="width" value="0.04896" units="cm"/>
      <inkml:brushProperty name="height" value="0.04896" units="cm"/>
      <inkml:brushProperty name="color" value="#00BFF3"/>
    </inkml:brush>
  </inkml:definitions>
  <inkml:trace contextRef="#ctx0" brushRef="#br0">57080 34750 449,'-8'25'154,"0"5"-32,0 3-35,0 4-33,1 2-19,-1 0-6,0 0-6,0 1-5,0-1-5,-2 2-4,0 0-4,-1 2-4,0-3-2,1-4-4,0-5-2,2-5-3,3-8-4,6-9-6,6-10-6,6-10-6,4-10-1,5-10 4,3-12 3,4-10 5,2-4-1,-1 6-5,-1 5-4,-1 4-5,-2 5 1,-2 6 5,-1 4 5,-3 5 6,-2 4 5,-2 5 7,-4 3 7,-3 4 7,-2 5 8,0 6 11,-2 5 9,0 7 10,-2 5 5,-1 3 1,0 4-1,-2 5 0,1 1-7,0 2-12,2 1-14,0 0-12,1 1-12,0 1-9,0-1-10,0 0-8,-1-3-3,-1-4 4,0-5 6,-1-5 4,-2-3-4,-1-3-14,0-1-13,-1-2-13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14"/>
    </inkml:context>
    <inkml:brush xml:id="br0">
      <inkml:brushProperty name="width" value="0.03506" units="cm"/>
      <inkml:brushProperty name="height" value="0.03506" units="cm"/>
      <inkml:brushProperty name="color" value="#00BFF3"/>
    </inkml:brush>
  </inkml:definitions>
  <inkml:trace contextRef="#ctx0" brushRef="#br0">59827 30021 627,'-6'-8'7,"2"2"13,4 1 15,3 0 13,4 0 3,9-4-6,8-2-7,7-3-7,7-4-5,6-3-4,6-5-3,6-3-4,3-3-5,1-2-5,1-3-4,2 0-6,-1-2-2,1-1 2,0 1 1,-1 0 1,-1 2-3,-2 4-6,-4 4-7,-2 3-7,-4 4-5,-3 1-4,-2 3-4,-3 1-3,-6 3-2,-8 2 1,-7 4 1,-8 3 1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00"/>
    </inkml:context>
    <inkml:brush xml:id="br0">
      <inkml:brushProperty name="width" value="0.0385" units="cm"/>
      <inkml:brushProperty name="height" value="0.0385" units="cm"/>
      <inkml:brushProperty name="color" value="#F2395B"/>
    </inkml:brush>
  </inkml:definitions>
  <inkml:trace contextRef="#ctx0" brushRef="#br0">98800 53650 571,'-44'50'80,"13"0"-13,12 0-14,13 0-13,7 1-9,4 4-2,3 3-2,3 3-3,4-1-3,7-2-3,6-3-4,7-3-3,4-6-4,3-5-2,3-7-3,4-5-4,2-9 0,4-9 1,3-10-1,3-8 2,-1-12-3,-2-12-7,-3-13-5,-3-12-6,-6-7-2,-5 1 1,-7-1 2,-5 1 1,-8-1 2,-5 1 3,-7-1 4,-5 1 2,-12 2 1,-16 7-2,-15 6-1,-15 7-2,-20 5-3,-21 7-5,-22 6-3,-22 7-6,-1 5-2,23 7-3,22 6-1,22 7-3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14"/>
    </inkml:context>
    <inkml:brush xml:id="br0">
      <inkml:brushProperty name="width" value="0.04222" units="cm"/>
      <inkml:brushProperty name="height" value="0.04222" units="cm"/>
      <inkml:brushProperty name="color" value="#00BFF3"/>
    </inkml:brush>
  </inkml:definitions>
  <inkml:trace contextRef="#ctx0" brushRef="#br0">63300 28716 521,'16'-7'88,"1"2"-19,1 2-19,1 2-20,2 1-10,1 0-1,3 0 0,1 0-1,2 0-2,-1 2 0,0 0-2,1 2-2,-1 0 0,-1 2-1,-1 0 0,-1 1-1,-2 1 0,-3 2 1,-3 0 1,-3 1 0,-3 2-1,-2 2-5,-4 1-4,-2 3-5,-5 3-4,-2 5-4,-5 5-5,-4 5-4,-4 4-5,-5 7-5,-5 6-5,-4 6-5,-1-1-2,5-6-1,5-8 0,5-6 0,3-7 2,2-6 2,3-5 3,1-6 2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16"/>
    </inkml:context>
    <inkml:brush xml:id="br0">
      <inkml:brushProperty name="width" value="0.03926" units="cm"/>
      <inkml:brushProperty name="height" value="0.03926" units="cm"/>
      <inkml:brushProperty name="color" value="#00BFF3"/>
    </inkml:brush>
  </inkml:definitions>
  <inkml:trace contextRef="#ctx0" brushRef="#br0">66600 26900 560,'8'7'149,"1"-1"-35,2 0-35,0-2-35,1 1-22,1 0-5,1 1-7,1 2-6,0 0-6,-1 1-9,-1 1-8,0 2-9,-3 0-6,-1 1-8,-2 1-7,-2 1-7,-2-1-1,0-1 4,-2-2 3,0-2 5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17"/>
    </inkml:context>
    <inkml:brush xml:id="br0">
      <inkml:brushProperty name="width" value="0.04252" units="cm"/>
      <inkml:brushProperty name="height" value="0.04252" units="cm"/>
      <inkml:brushProperty name="color" value="#00BFF3"/>
    </inkml:brush>
  </inkml:definitions>
  <inkml:trace contextRef="#ctx0" brushRef="#br0">65913 27886 517,'-15'7'1,"4"-1"4,3 0 2,3-2 3,4-2 7,7-6 10,7-4 10,8-5 9,3-3 3,2-2-8,3 0-8,1-1-6,0 1-6,-1 1-6,-3 2-4,-1 3-6,-3 1-6,-3 2-8,-3 2-9,-3 3-8,-4 2-2,-5 5 4,-4 6 3,-5 4 3,-3 3 7,2-1 9,1 1 8,0 0 10,1 0 4,1 1 1,-2 1 1,2 1 2,-1 0-1,2-1-1,0-1 0,2-1-1,0-1-2,0 0-4,0-2-4,0-1-3,0 0-9,2 0-13,0-1-13,2 1-12,-1-3-10,2-4-4,-2-6-5,1-4-5,-1-4 3,0-4 11,-1-2 11,-2-3 10,0-1 8,0-1 9,0 0 7,0 1 8,-1 3 7,-2 6 7,-2 8 6,-1 7 7,-4 4 1,-2 5-3,-3 4-4,-3 3-4,-3 3-3,1-1-4,-2 1-3,-1-1-3,0-1-1,3-1 0,1-3 1,3-1 1,6-5 0,14-6-2,12-8 0,13-6-2,8-6 0,4-3-1,4-5 0,4-3-1,-1-1-1,-2 3 0,-6 3-1,-2 3-1,-7 2 0,-6 4 1,-7 3 1,-6 3 0,-6 2 1,-3 6-1,-2 2-1,-4 5 0,-3 4-2,-5 4-1,-5 3-3,-5 5-1,-2 0-2,1 0 1,1-1 1,1-1-1,-1-1 0,0-1-2,0-1-1,-2-1-2,0 0-1,1-1 1,1 1 0,1 0 1,1-2 2,2-1 3,3-3 4,1-1 3,4-3 5,6-4 7,6-4 7,6-4 6,6-5 1,5-4-5,7-5-5,5-5-5,3-2-2,0 1 1,0 1 1,1 1 2,-3 2 1,-4 5 0,-3 3 0,-5 4 0,-5 6 1,-6 8 2,-8 7 2,-6 9 2,-4 1-3,0-3-9,0-5-6,0-3-9,0-2-4,-1 0 2,-2-1 1,0 1 0,-2 1-1,-5 3-5,-4 3-5,-3 4-5,-1-1-3,1-2-2,3-1-3,1-2-2,0-3-2,-3-3-4,-3-3-5,-2-2-3,0-3 2,5-2 7,5-2 6,5-2 8,2-2 3,0-2 3,0-2 1,1-1 2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17"/>
    </inkml:context>
    <inkml:brush xml:id="br0">
      <inkml:brushProperty name="width" value="0.04684" units="cm"/>
      <inkml:brushProperty name="height" value="0.04684" units="cm"/>
      <inkml:brushProperty name="color" value="#00BFF3"/>
    </inkml:brush>
  </inkml:definitions>
  <inkml:trace contextRef="#ctx0" brushRef="#br0">65842 29487 469,'-3'-6'11,"8"6"23,9 4 21,10 6 23,5 3 5,6 3-12,5 3-14,4 3-11,5 4-11,2 3-8,4 4-7,2 4-8,2 3-11,3 2-11,2 2-14,2 2-12,-6-3-3,-13-10 6,-12-8 7,-13-8 6,-6-6-6,-1 1-16,1 0-17,0 0-17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18"/>
    </inkml:context>
    <inkml:brush xml:id="br0">
      <inkml:brushProperty name="width" value="0.04513" units="cm"/>
      <inkml:brushProperty name="height" value="0.04513" units="cm"/>
      <inkml:brushProperty name="color" value="#00BFF3"/>
    </inkml:brush>
  </inkml:definitions>
  <inkml:trace contextRef="#ctx0" brushRef="#br0">59306 36266 487,'-34'-1'7,"8"-1"15,8 0 15,10-1 15,6-1 4,4 2-6,4 0-6,4 2-6,6 0-4,9 2 0,9 0-2,8 2-1,8 1-4,8 3-6,6 3-7,7 4-6,5 1-4,5 1-3,3 1-1,4 1-3,-1-1-4,-4-1-4,-5-3-6,-5-1-4,-3-2-8,-1-1-9,-1 0-10,-1-2-9,-7-1 0,-14-2 10,-14-3 11,-13 0 10,-8-2 2,1 0-3,0 0-5,0 0-4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19"/>
    </inkml:context>
    <inkml:brush xml:id="br0">
      <inkml:brushProperty name="width" value="0.04831" units="cm"/>
      <inkml:brushProperty name="height" value="0.04831" units="cm"/>
      <inkml:brushProperty name="color" value="#00BFF3"/>
    </inkml:brush>
  </inkml:definitions>
  <inkml:trace contextRef="#ctx0" brushRef="#br0">63178 35490 455,'-10'-5'103,"12"8"-18,12 6-17,11 7-19,7 4-10,-1-1-4,0 1-3,1-1-5,-2 0-3,0-1-4,-1 0-5,-1-2-4,-1-1-2,-1-1-3,-1-1 0,-1 0-3,-2-2 0,-3-1 0,-3-1-1,-3 0 1,-2-1-1,-2 3-3,-3 2 0,-1 2-3,-2 1 0,-4 3 1,-2 1 1,-3 3 0,-5 1 0,-6 3-2,-5 1-2,-7 2-3,-3 2-3,-2 1-6,-3 1-5,-1 0-6,0 0-3,2-5-3,2-4 0,2-3-3,3-5 0,7-3 1,5-4 0,6-4 0,4-3 2,-1-1-1,0 0 1,0-1-1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19"/>
    </inkml:context>
    <inkml:brush xml:id="br0">
      <inkml:brushProperty name="width" value="0.0421" units="cm"/>
      <inkml:brushProperty name="height" value="0.0421" units="cm"/>
      <inkml:brushProperty name="color" value="#00BFF3"/>
    </inkml:brush>
  </inkml:definitions>
  <inkml:trace contextRef="#ctx0" brushRef="#br0">65484 34516 522,'-10'0'10,"12"0"21,12 0 19,11 0 21,6-1 2,1-1-14,-1 0-15,0-1-15,-2-1-11,-3 2-6,-5 0-6,-3 2-6,-6 3-3,-6 6 2,-8 5 2,-6 7 3,-6 3 1,-3 3 2,-5 1 1,-3 3 1,-2-1 1,3-2 0,1-2-1,3-1 1,0 0-5,1 5-6,-1 3-7,1 4-7,1-1-4,2-5-2,4-7-1,3-5-2,3-8-5,6-6-10,4-10-8,6-6-10,2-5-2,3-2 7,2 0 7,1-1 5,0 1 10,-3 3 11,-2 3 12,-4 3 11,-1 2 8,2 2 2,0 2 2,1 2 4,0 3 5,-1 6 12,0 4 9,-2 5 11,0 3 1,-2 3-8,-1 1-8,0 3-9,-2 0-5,-1 1-6,0-1-5,-1 1-4,-3-2-8,0 0-6,-3-1-9,-2-1-8,0-6-14,4-10-18,3-12-21,2-10-18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19"/>
    </inkml:context>
    <inkml:brush xml:id="br0">
      <inkml:brushProperty name="width" value="0.03807" units="cm"/>
      <inkml:brushProperty name="height" value="0.03807" units="cm"/>
      <inkml:brushProperty name="color" value="#00BFF3"/>
    </inkml:brush>
  </inkml:definitions>
  <inkml:trace contextRef="#ctx0" brushRef="#br0">66300 36005 577,'15'-28'3,"-1"5"3,-1 7 6,0 5 3,-2 5 8,1 2 7,-1 4 9,1 2 8,0 3 2,0 2-4,-1 2-6,1 1-5,0 2-5,-1 0-6,1-1-7,0 1-6,-1-1-8,-1-1-6,-1-1-8,0 0-7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20"/>
    </inkml:context>
    <inkml:brush xml:id="br0">
      <inkml:brushProperty name="width" value="0.04828" units="cm"/>
      <inkml:brushProperty name="height" value="0.04828" units="cm"/>
      <inkml:brushProperty name="color" value="#00BFF3"/>
    </inkml:brush>
  </inkml:definitions>
  <inkml:trace contextRef="#ctx0" brushRef="#br0">67215 33193 455,'15'-28'10,"-1"7"17,-1 6 20,0 8 18,-2 6 6,1 6-9,0 6-8,0 6-9,-2 3-12,-3 1-17,-3 0-17,-2 3-16,-4-1-13,-4 3-8,-4-1-7,-3 2-9,-4 0-2,-2-1 2,-1-1 2,-3-1 3,0-1 6,-1-1 9,1-1 10,-1-1 10,2-2 7,3-3 6,3-2 6,3-4 5,5-4 9,8-4 10,8-6 11,8-4 11,5-4 1,2-1-8,4-3-8,3-1-9,0-1-6,-3 2-4,-3 3-4,-3 1-4,-4 5-3,-7 8-5,-5 8-5,-5 8-4,-7 4-2,-4 1-1,-5 1 1,-5 1-2,-2-1 2,2-1 1,3-3 1,1-1 2,3-3 0,1-1 0,2-2-1,2-2 0,4-3-1,4-2 2,6-4 0,4-2 2,5-4 0,4-2 0,3-3 1,5-3 1,0-1 1,-2 2 2,-1 2 2,-2 3 3,-5 3 1,-5 8 1,-6 6 2,-6 7 1,-6 5 0,-6 3-2,-5 3 0,-7 3-2,-2 1-1,-1 1-1,1-1 0,0 0-2,1-2 0,2-5-1,4-5-2,3-5-1,5-5-1,7-6-2,6-6-2,8-6-2,4-4 0,5-1 0,3-3 0,5-1 1,1-1 2,-1 2 1,-1 3 2,-1 1 1,-3 3 1,-3 2-1,-5 4-1,-3 3-2,-3 2 0,-4 5 1,-3 4 1,-2 4 1,-5 5-3,-7 7-4,-7 7-6,-7 6-4,-2 1-2,3-6 3,3-5 3,3-6 4,1-3 2,-1 1 4,-1 0 3,-1 3 4,1-3 4,5-5 8,3-5 6,4-5 6,7-5 4,10-8-1,10-6 0,9-7 0,5-4-4,1-1-5,-1-1-6,0 0-6,0-1-3,-1 2-1,-1 3 0,-1 2 0,-2 2 0,-1 4 1,-3 4 1,-1 5 1,-3 2 1,-3 3 3,-3 4 3,-2 2 1,-4 4 2,-3 6 1,-2 4 1,-4 5 1,-3 3-2,-5 2-3,-5 3-5,-5 1-3,-3 0-6,-1-1-4,-1-3-6,-1-2-5,-1-1-6,-1-1-6,-1-1-4,-1-1-7,0-3-4,2-5-5,0-5-4,1-4-4,1-4 0,3-2 9,1-2 6,3-2 8,2-2 4,5 0 1,3-1 0,4-2 1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20"/>
    </inkml:context>
    <inkml:brush xml:id="br0">
      <inkml:brushProperty name="width" value="0.04569" units="cm"/>
      <inkml:brushProperty name="height" value="0.04569" units="cm"/>
      <inkml:brushProperty name="color" value="#00BFF3"/>
    </inkml:brush>
  </inkml:definitions>
  <inkml:trace contextRef="#ctx0" brushRef="#br0">66650 36422 481,'4'-19'45,"8"7"9,7 8 11,9 8 9,6 6 1,6 3-11,6 5-10,6 3-10,6 3-14,7 1-17,7 1-16,7 1-17,-2-2-9,-9-3 1,-11-5-1,-8-3 0,-9-3-8,-4-1-14,-5-1-14,-5 0-16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01"/>
    </inkml:context>
    <inkml:brush xml:id="br0">
      <inkml:brushProperty name="width" value="0.0436" units="cm"/>
      <inkml:brushProperty name="height" value="0.0436" units="cm"/>
      <inkml:brushProperty name="color" value="#F2395B"/>
    </inkml:brush>
  </inkml:definitions>
  <inkml:trace contextRef="#ctx0" brushRef="#br0">81900 52050 504,'0'-47'0,"0"6"0,0 7 0,0 6 0,0-1 3,0-5 7,0-7 6,0-5 7,0 8 7,0 26 7,0 24 7,0 26 8,-4 19 0,-5 17-6,-7 15-7,-5 16-5,-8 9-6,-5 3-4,-7 3-5,-5 4-4,-4-1-4,0-3-3,0-3-4,0-2-4,3-8-5,6-8-7,7-10-9,6-9-7,12-18-8,19-24-9,19-26-7,19-24-9,5-15 0,-5-3 8,-7-3 9,-5-2 8,-6-1 5,-3 3 4,-3 3 3,-2 4 2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26"/>
    </inkml:context>
    <inkml:brush xml:id="br0">
      <inkml:brushProperty name="width" value="0.04659" units="cm"/>
      <inkml:brushProperty name="height" value="0.04659" units="cm"/>
      <inkml:brushProperty name="color" value="#00BFF3"/>
    </inkml:brush>
  </inkml:definitions>
  <inkml:trace contextRef="#ctx0" brushRef="#br0">28530 41453 472,'-36'0'0,"9"0"1,7 0 2,9 0-1,-1-1 4,-8 0 4,-7-2 4,-8 0 4,-1-1 1,9 2-2,7 0-4,9 2-2,2 0-2,0 0 0,-2 0 0,1 0 0,2-1 6,10 0 13,8-2 14,9 0 12,6-2 2,3-2-10,3-1-10,3-3-10,2-1-7,6 1-2,3-1-3,4 0-4,3 1-2,3 1-3,4 0-3,2 2-4,1 0-3,-1-1-7,-1-2-5,0 0-6,-4 1-2,-3 3 1,-4 2 1,-4 4 1,-4 1-1,-3 2-4,-5 0-2,-4 2-4,-3 0-3,-5 3-1,-3 2-1,-4 2-2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26"/>
    </inkml:context>
    <inkml:brush xml:id="br0">
      <inkml:brushProperty name="width" value="0.04799" units="cm"/>
      <inkml:brushProperty name="height" value="0.04799" units="cm"/>
      <inkml:brushProperty name="color" value="#00BFF3"/>
    </inkml:brush>
  </inkml:definitions>
  <inkml:trace contextRef="#ctx0" brushRef="#br0">31694 40224 458,'-28'-1'5,"7"0"10,7-2 11,7 0 10,6 0 6,7 2 3,7 2 2,8 2 4,4 0-3,4 0-8,5-2-7,3 0-8,3-1-6,2 2-2,2 0-2,2 2-3,-1 0-1,-2 1-1,-4 2 1,-2 0-1,-3 2-2,-3 2-1,-4 1-2,-2 3-2,-3 1-3,-4 1 0,-5 1-2,-3 1-2,-5 3-2,-4 3-1,-6 4-2,-4 5-2,-5 2-2,-5 0 0,-5 2 0,-5 1-1,-3 0-1,-1 0-2,0 0-3,-2 0-3,1-1-3,0-2-4,1-2-5,1-1-5,3-5-3,5-4-4,5-5-2,5-4-4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27"/>
    </inkml:context>
    <inkml:brush xml:id="br0">
      <inkml:brushProperty name="width" value="0.05349" units="cm"/>
      <inkml:brushProperty name="height" value="0.05349" units="cm"/>
      <inkml:brushProperty name="color" value="#00BFF3"/>
    </inkml:brush>
  </inkml:definitions>
  <inkml:trace contextRef="#ctx0" brushRef="#br0">38334 41314 411,'-17'-9'6,"0"0"11,-1-1 13,-1-1 11,3 0 8,7 2 2,6 2 3,8 3 3,5 1-3,5 2-7,5 2-9,5 2-7,5 0-5,7-3-5,5 0-2,6-3-4,3-2-3,0 0-3,-1-1-2,1-2-4,0 1-1,0-1-4,0 0-1,0 0-3,-1 1-2,-2 1-3,-2 0-2,-2 2-3,-2 1-1,0 2-1,-1 2-2,-2 2-1,1 0-1,-1 0-3,0-2-2,0 0-1,-1-1-2,-4 0-1,-2 0-1,-3 0-1,-4-1-1,-5 0-1,-5-2-1,-4 0-1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27"/>
    </inkml:context>
    <inkml:brush xml:id="br0">
      <inkml:brushProperty name="width" value="0.04589" units="cm"/>
      <inkml:brushProperty name="height" value="0.04589" units="cm"/>
      <inkml:brushProperty name="color" value="#00BFF3"/>
    </inkml:brush>
  </inkml:definitions>
  <inkml:trace contextRef="#ctx0" brushRef="#br0">41497 40250 479,'-13'0'6,"4"2"12,6 0 11,5 2 13,5 0 4,7 0-4,7-1-3,7 1-2,4 1-5,1 0-4,0 1-4,2 2-4,0 1-3,-2 1-1,0 3-2,-1 2-1,-2 1-1,-1-1 0,-3 1-2,-1 0 0,-3-1-2,-1 3-2,-3 0-1,-1 1-2,-2 0 0,-2-1-2,-3-1 1,-1-1-1,-1 0 1,-2 0 1,-1-1 1,0 1 1,-2 0 0,-1 1-2,0 1-1,-1 1-1,-4 1-3,-2 0-2,-5-1-2,-4 1-3,-4 0 0,-3 1 1,-5 1 0,-3 1 2,-4 1-3,-6 3-5,-5 1-5,-4 2-5,-3 2-4,0-1-5,0 0-3,0 1-3,4-4-5,10-4-4,8-5-6,9-4-3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30"/>
    </inkml:context>
    <inkml:brush xml:id="br0">
      <inkml:brushProperty name="width" value="0.04958" units="cm"/>
      <inkml:brushProperty name="height" value="0.04958" units="cm"/>
      <inkml:brushProperty name="color" value="#00BFF3"/>
    </inkml:brush>
  </inkml:definitions>
  <inkml:trace contextRef="#ctx0" brushRef="#br0">75021 23152 443,'0'-22'7,"0"4"13,0 5 13,0 3 14,-1 5 6,-1 6 1,0 6-1,-1 6 1,-4 7-4,-4 8-8,-5 10-8,-5 9-9,-4 6-4,-1 5-4,-2 5-2,-2 5-4,-1 3-2,1 1-3,1 1-2,1 1-2,2-3-6,1-4-5,3-4-8,2-6-6,1-6-6,4-6-6,3-8-5,3-6-7,3-9-5,4-11-6,4-10-6,4-11-5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30"/>
    </inkml:context>
    <inkml:brush xml:id="br0">
      <inkml:brushProperty name="width" value="0.05634" units="cm"/>
      <inkml:brushProperty name="height" value="0.05634" units="cm"/>
      <inkml:brushProperty name="color" value="#00BFF3"/>
    </inkml:brush>
  </inkml:definitions>
  <inkml:trace contextRef="#ctx0" brushRef="#br0">75250 23894 390,'21'-41'40,"-3"11"-7,-5 13-6,-3 11-7,-1 6 1,0 2 6,1 0 6,1 2 7,2 1 0,0 5-6,1 4-6,1 4-6,0 3-1,-1 5 4,-1 3 4,0 4 5,-3 5-2,-1 6-4,-2 6-4,-2 6-5,-2 2-5,0 1-3,-2 0-5,0-1-4,-3 0-3,0-2 1,-3-2 0,-2-3 0,0-2-8,0-6-17,2-4-15,1-5-16,0-6-4,0-4 6,0-5 7,0-4 7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30"/>
    </inkml:context>
    <inkml:brush xml:id="br0">
      <inkml:brushProperty name="width" value="0.03854" units="cm"/>
      <inkml:brushProperty name="height" value="0.03854" units="cm"/>
      <inkml:brushProperty name="color" value="#00BFF3"/>
    </inkml:brush>
  </inkml:definitions>
  <inkml:trace contextRef="#ctx0" brushRef="#br0">74795 25726 570,'-13'-15'12,"4"4"23,6 3 23,5 3 23,4 1 2,7 0-18,5 0-18,7 0-19,4 0-13,5 1-10,2-1-8,6 0-8,-2 0-8,-4 0-6,-5 0-5,-5 0-5,-4 0-7,-2 1-9,-1-1-10,-2 0-8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31"/>
    </inkml:context>
    <inkml:brush xml:id="br0">
      <inkml:brushProperty name="width" value="0.05922" units="cm"/>
      <inkml:brushProperty name="height" value="0.05922" units="cm"/>
      <inkml:brushProperty name="color" value="#00BFF3"/>
    </inkml:brush>
  </inkml:definitions>
  <inkml:trace contextRef="#ctx0" brushRef="#br0">77582 23997 371,'-23'-8'7,"1"0"15,1 0 15,1 1 14,1 0 5,1 2-6,1 2-5,1 2-5,0 1-5,0 2-5,1 0-4,-1 2-4,-1 2-4,-1 7 0,-3 6-3,-1 5-1,-1 6 0,1 5 1,1 4 1,1 6 1,1 3-1,2 2-1,2 2-1,3 2-2,2-3-2,4-6-3,4-8-2,4-6-3,6-4-3,10-3-3,8-1-1,8-3-3,11-5-4,12-8-6,11-10-6,13-8-7,6-9-5,4-9-5,3-9-5,2-8-4,-7-2-5,-16 8-3,-16 6-4,-17 7-3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52"/>
    </inkml:context>
    <inkml:brush xml:id="br0">
      <inkml:brushProperty name="width" value="0.04398" units="cm"/>
      <inkml:brushProperty name="height" value="0.04398" units="cm"/>
      <inkml:brushProperty name="color" value="#F2395B"/>
    </inkml:brush>
  </inkml:definitions>
  <inkml:trace contextRef="#ctx0" brushRef="#br0">63581 39520 500,'-13'-8'70,"3"0"-2,4 0-3,4 0-2,2 0-7,0-1-12,0-2-11,0 0-11,1 0-7,2 1-2,2 0-2,2 2-2,1 0-1,-1-2-1,1 0 0,0-1 0,0-1-5,0-2-9,0 0-8,-1-1-8,1 0-3,0 1 1,0 1 2,0 1 1,0 0 3,-1 0 1,1 0 3,0 1 2,0-1 0,2 2-1,0 1-2,1 1-2,0 0-1,-2 0-2,-2 0-1,-2 0-1,-1 1 2,1-1 2,2 0 4,0 0 4,1 0 0,0-2 0,0 0 0,-1-1-2,1 0 6,-2 0 11,-1 2 10,0 1 12,0-1 6,1 0 1,3-1 2,2-1 1,0-1-5,0 2-13,-2 1-12,-1 1-11,1 0-8,0 2-2,1 1-1,2 0-1,-1 0-2,-1 0 0,-1-1 1,0-1-1,-1-1 1,1 2 2,2 1 1,0 0 1,0 1 3,-1 0 5,0 0 4,-2 1 5,0-1 3,0 2 0,0 0 2,-1 2 2,2-1 0,0 0 0,1-2 1,2 0 0,-1-1-3,-1 0-5,-1 0-6,0 0-5,-1 0-4,1 1-1,2-2 0,0 2-2,0-1 0,-1 2 1,0 0 0,-2 2 0,0-1 1,2 0 2,0-2 2,1 0 2,0-1 2,0 0 1,-2 0 2,0 0 0,-2 0 3,1 1 2,0-1 3,0 0 4,0 0 0,0 2 1,-1 0 1,1 2-1,0-1 0,0-2 1,0-2 1,0-2-1,0 0 1,1 1-1,1 0 0,2 2-1,-1 0-1,1 0 0,0 0 0,0 0-1,-1 0-1,1-2 0,0 0-1,0-1-1,-1-1 0,-1 2-1,-1 1-1,0 0-1,-1 2-1,1 0 1,2 2 0,0 0-1,0 1 0,-1-2 0,0 0-1,-2-1 0,1-1-1,4 2 0,2 0 0,3 2-1,1 0 1,-1 0-1,-1 0 0,0 0-1,-2-1 0,1-2 1,0-2-2,-1-2 1,0 0 0,-1 0 1,0 2 1,-2 1 0,-1 0 1,-1 2 1,0 0 0,-2 2 1,0-1 0,2 0-1,0-2 0,1 0-1,2-1-1,0 0 1,1 0-1,1 0 0,0 0 0,-2 1-1,-3-1 0,-1 0 0,-1 0-3,0 2-6,0 0-4,0 2-6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53"/>
    </inkml:context>
    <inkml:brush xml:id="br0">
      <inkml:brushProperty name="width" value="0.03484" units="cm"/>
      <inkml:brushProperty name="height" value="0.03484" units="cm"/>
      <inkml:brushProperty name="color" value="#F2395B"/>
    </inkml:brush>
  </inkml:definitions>
  <inkml:trace contextRef="#ctx0" brushRef="#br0">64450 39983 631,'21'23'111,"-3"-1"-24,-4-1-26,-4-1-25,-3-1-15,1-3-4,0-1-4,0-2-4,0 0-3,0 5-1,0 4-3,-1 3-1,1 1-2,0-3-1,0-3-1,0-3 0,-1-2-2,-1-3 0,-1-1-1,0-2-2,0-2 2,0 0 2,1-2 2,2 0 2,1-8 2,3-12 1,3-13 2,4-12 1,-2-6 0,-1 1-2,-4 4 0,-3 0-3,0 2 0,2-2-1,2-1 0,1 0-1,0 2-1,-2 7-1,-4 8-2,-2 6-1,-3 3-2,1 0-4,0 1-3,0-1-3,1 2-6,0 2-10,1 4-8,2 3-10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01"/>
    </inkml:context>
    <inkml:brush xml:id="br0">
      <inkml:brushProperty name="width" value="0.0431" units="cm"/>
      <inkml:brushProperty name="height" value="0.0431" units="cm"/>
      <inkml:brushProperty name="color" value="#F2395B"/>
    </inkml:brush>
  </inkml:definitions>
  <inkml:trace contextRef="#ctx0" brushRef="#br0">82000 52450 510,'23'-90'3,"-3"23"5,-3 22 6,-2 22 6,-5 15 1,-2 9-2,-3 10-2,-3 10-4,-2 10 4,0 13 9,0 12 8,0 13 9,1 6 2,4 0-8,3 0-5,3 0-8,3 0-4,3 0-3,3 0-4,4 0-3,1-2-1,0-3 1,0-3 1,0-2 0,0-8-1,0-8-5,0-10-5,0-9-4,1-9-3,4-5-1,3-7 0,3-5-1,6-15 1,9-22 1,10-22 1,10-21 1,7-21 0,6-19-2,7-18-3,6-19-3,-2-8 1,-9 3 1,-10 3 2,-8 4 3,-11 8-6,-8 17-11,-10 15-13,-9 16-11,-7 15-6,-3 16 1,-3 15 0,-2 17 1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54"/>
    </inkml:context>
    <inkml:brush xml:id="br0">
      <inkml:brushProperty name="width" value="0.03745" units="cm"/>
      <inkml:brushProperty name="height" value="0.03745" units="cm"/>
      <inkml:brushProperty name="color" value="#F2395B"/>
    </inkml:brush>
  </inkml:definitions>
  <inkml:trace contextRef="#ctx0" brushRef="#br0">65640 39850 587,'-6'14'65,"1"-1"-15,2-2-17,2-2-15,2 0-8,2 1-1,2 3 0,1 2-1,3-1-6,0-3-10,1-3-11,2-2-9,0-4-6,1-2 0,1-4 1,1-2-1,1-2 3,0-2 3,-1 0 4,1-1 4,-1 0 4,-1 0 4,-1 2 3,0 1 3,-5 2 12,-6 6 19,-8 4 19,-6 6 19,-4 2 3,1 1-16,-1 1-15,0 1-14,0 1-11,-1 0-4,-1-1-4,-1 1-5,0-2-2,3-1 0,1-2 0,2-2 0,3-1 1,2-1 1,4 1 0,3 0 1,4-3-1,5-6-1,7-6 0,6-6-2,2-2 1,1-1 2,-1 1 3,1-1 2,-3 2 1,-3 2 0,-5 4 0,-3 3-1,-5 3 2,-8 6-1,-6 4 1,-7 5 1,-3 3-2,1 1-1,0 2-3,2 0-2,-1 1-1,-1 1-1,-3 0-1,-1 2-1,1-1 0,7-4 0,5-5 0,6-3 1,4-3 1,2-2 1,2-3 1,2 0 2,3-5 2,3-4 1,5-6 2,3-3 2,2-3 1,-1 2-1,-1 3 1,0 1-1,-4 2 0,-1 2 0,-4 2-1,-3 3 0,-3 2-1,-4 6-4,-4 4-2,-4 5-3,-3 3-3,-1-1-1,-3 1-2,-2 0-1,0-1-1,-1-1 0,0-1 1,1-1 1,-2-1-1,-2-2 1,-1-2-2,-3-2 1,0-2 0,1-1 3,1 0 2,1-1 2,1-1 4,1 0 2,1 0 2,1 0 4,1 0 3,2 0 2,3 0 2,1 0 3,3 2 6,6 7 10,4 6 11,6 5 10,4 3 0,7-1-9,5-1-8,7-1-9,4-1-8,6-3-7,4-1-7,6-2-6,3-3-8,3-1-10,3-2-9,3-2-9,-4-2-2,-10 0 7,-12-2 8,-10 0 7,-6-1-3,-3 2-13,-1 0-15,-2 2-13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5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72850 34825 333,'49'20'167,"16"14"-1,15 14 1,17 16 0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55"/>
    </inkml:context>
    <inkml:brush xml:id="br0">
      <inkml:brushProperty name="width" value="0.04512" units="cm"/>
      <inkml:brushProperty name="height" value="0.04512" units="cm"/>
      <inkml:brushProperty name="color" value="#F2395B"/>
    </inkml:brush>
  </inkml:definitions>
  <inkml:trace contextRef="#ctx0" brushRef="#br0">72413 34377 487,'-15'0'1,"2"-2"1,2 0 2,3-1 1,1 0 9,2 3 15,2 4 17,2 2 15,2 2 1,2 0-13,2 0-13,2 0-13,1 0-8,-1 1-1,1 1-1,0 2 0,0-1-3,0-1-1,-1-1-3,1 0-2,1-1-1,4 1-2,2 2 0,3 0-1,0 0-1,-3-1 1,-2 0 0,-4-2 0,0 0 0,1 2 2,3 0 1,2 1 1,1 1 0,-1 0 1,1-1-1,0 1 1,-2 0 0,-1 0-1,-2-1-1,-2 1 0,-2-1 0,1-1-1,0 0-1,0-2 0,0 1 0,2 3 1,0 4-1,1 2 1,1 1 0,0-1 0,-1-1 0,1-1 0,-1-1 0,-1-1-1,0 0 1,-2-2 0,0 0 0,0 0 0,0-1 1,0 1-1,0-1 0,1-1 0,2 0 0,0-2 0,0 0-1,-1 2 0,0 0 0,-2 1-1,0 0 0,2 0 1,0-2-1,1-1 0,2 1 0,1 2 0,3 2 0,2 1 1,-1 1-1,-3-1 0,-3 0 0,-2-2 1,-1 0-2,3 0 0,3-1-1,4 1 0,-1 0 0,0 1-1,0 1 1,-2 2 0,0-1 0,-1-1 1,1-1-1,0 0 1,-2-3 1,-1 1-1,-2-2 1,-2 0-1,-1-1 1,3 1 0,2 1 1,2 2-1,1-1 0,1 1-1,1 0 0,1 0-1,1-1 0,1 1-2,1 0-1,1 0-1,-1-1 0,-3-1-2,-3-1 0,-2 0 0,-2-2-2,3-1-1,2 0-3,2-2-1,-1 0-3,0 0-5,0 0-4,-2 0-5,0-1-3,-1-1-1,1 0-2,0-1 0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56"/>
    </inkml:context>
    <inkml:brush xml:id="br0">
      <inkml:brushProperty name="width" value="0.04543" units="cm"/>
      <inkml:brushProperty name="height" value="0.04543" units="cm"/>
      <inkml:brushProperty name="color" value="#F2395B"/>
    </inkml:brush>
  </inkml:definitions>
  <inkml:trace contextRef="#ctx0" brushRef="#br0">72588 33878 484,'-8'-7'-2,"-2"1"-1,0 0-3,-1 2-3,0 0 1,2 0 2,2 0 2,3 0 3,-1 0 5,0 0 5,-2 0 6,0 0 7,-1 0 3,0 1 1,1-1 2,-1 0 1,0 0 1,0 2 1,0 0 2,0 2 1,1 2-2,1 6-2,0 4-4,2 5-3,0 2-3,2-3-3,0-1-3,2-2-3,0-1-1,2 1-3,0 1-1,2 2-2,0-1-1,2 1 0,0 0 1,1-1-1,1 0 1,0-1-1,0 0 0,0-2 0,0 0 1,3 0-1,2-1 1,2 1 1,0 0-1,1 0-1,0-1-1,-1 1-2,0 0 0,0-1 0,-2 1 0,-1 0 0,0 0 0,0 1 1,-1 1-1,1 2 1,0-1-1,0-1 1,-1-1 0,1 0-1,0-1 1,0 1 0,-1 1 1,1 1-1,-1 1 1,0 0-1,-2-1 1,0 1 0,-1 0-1,1-1 0,1 1-2,2 0 0,0 0 0,1 1-1,1 1 0,2 1-1,0 0 1,1-1 0,1-1 0,1 0 1,0-2-3,-1 1-5,-1 0-6,0-1-5,-1 1-4,1 0-2,1-1-1,1 1-1,1 0-1,-1-1 0,1 1 1,-1 0 0,-1-3 1,-2-3 1,-4-4 1,-3-4 0,-1-2-1,0 2-4,0 0-4,0 2-4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57"/>
    </inkml:context>
    <inkml:brush xml:id="br0">
      <inkml:brushProperty name="width" value="0.04103" units="cm"/>
      <inkml:brushProperty name="height" value="0.04103" units="cm"/>
      <inkml:brushProperty name="color" value="#F2395B"/>
    </inkml:brush>
  </inkml:definitions>
  <inkml:trace contextRef="#ctx0" brushRef="#br0">74900 31587 536,'22'17'108,"-3"1"-24,-3 3-23,-3 2-24,-2 1-12,0 4-5,-2 3-3,0 3-3,-2 0-3,-1 0-4,-1-1-2,0-1-2,-1 0-3,2 0 1,0 2-2,2 1 0,-1-3 0,1-4-1,0-5 1,0-4-1,0-5 1,1-3 1,2-3 1,0-2 2,1-5 1,-1-6 4,1-6 2,0-6 3,1-6 1,3-6-4,3-8-4,3-7-2,2-5-2,1-5-1,1-6 1,1-3-1,-1-1 0,-1 8-2,-3 7 0,-1 6-2,-2 5-2,1 0-7,0 1-4,-1 2-7,-1 2-5,-3 7-5,-2 5-6,-4 7-6,-2 4-3,-2 6-4,-3 4-3,0 6-2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1:58"/>
    </inkml:context>
    <inkml:brush xml:id="br0">
      <inkml:brushProperty name="width" value="0.04248" units="cm"/>
      <inkml:brushProperty name="height" value="0.04248" units="cm"/>
      <inkml:brushProperty name="color" value="#F2395B"/>
    </inkml:brush>
  </inkml:definitions>
  <inkml:trace contextRef="#ctx0" brushRef="#br0">76122 31850 517,'-6'8'5,"1"2"8,2 0 9,2 1 10,1 1 2,0 1-4,0 2-2,0 0-4,0 0-3,0-1-4,0-1-4,0 0-5,1-3-2,2-1-5,2-2-2,1-2-4,3-2-3,2 0-5,2-2-3,1 0-5,2-3-3,2-4-2,0-4-2,1-4-2,0-1 1,-1 1 3,-1 1 4,-1 1 3,-2 1 3,-2 2 1,-4 2 1,-3 2 1,-1 1 5,0 1 9,0-1 8,0 0 9,-2 2 5,-4 4 3,-4 3 1,-4 5 2,-2 3 1,-1 2-2,-1 1 0,-1 3-3,-2 0-1,0 1-6,-1 0-4,-1-1-4,0 0-3,3-1 0,1-1-1,3 0 0,4-4-4,8-3-7,8-4-8,7-4-7,4-3-1,-1 0 4,-1-2 4,0 0 5,-4 1 3,-3 4 2,-4 4 2,-4 4 1,-5 3 1,-4 3-1,-5 3-1,-5 3-1,-3 1-1,1-1 0,-1-1 0,1-1 0,0-2 0,2-3-1,3-2 1,1-4 0,6-5 1,10-6 1,10-7 1,9-7 2,5-3 1,-1 0 0,-1 2 2,-1 1 0,-2 1 1,-1 3 3,-3 1 2,-1 2 2,-4 5-1,-4 8-2,-6 8-4,-4 8-2,-5 2-2,-2 0-1,-3-1 0,-3 0 0,-3-3-2,0 1-2,-1-2-1,-1-1-2,0-2-2,1-1-1,1-2-1,1-2-1,0-2-2,-2-1 0,0 0-2,-1-2-1,0 0 0,1-2 0,1 0 2,1-2 1,0 0 0,-2 0 2,0 0 1,0 0 2,-2 0 2,2 0 4,1 0 3,1 0 5,-1 1 3,-1 2 4,-3 2 4,-1 2 3,0 0 3,3-1 0,3 0 1,2-2 1,4 1 2,3 2 5,2 2 4,4 2 5,4-1-2,6-1-5,5-2-7,7-2-7,4-1-3,5 2-2,3 0 0,4 1-3,4 3-3,4 2-10,4 3-8,4 3-9,2 2-7,-1 1-7,1 1-8,0 1-6,-4-1-2,-8-3 4,-8-3 4,-8-2 3,-4-3 2,-3 1-2,-1 0 0,-2 0-3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00"/>
    </inkml:context>
    <inkml:brush xml:id="br0">
      <inkml:brushProperty name="width" value="0.03825" units="cm"/>
      <inkml:brushProperty name="height" value="0.03825" units="cm"/>
      <inkml:brushProperty name="color" value="#F2395B"/>
    </inkml:brush>
  </inkml:definitions>
  <inkml:trace contextRef="#ctx0" brushRef="#br0">87982 27250 575,'71'1'59,"-16"4"-13,-16 2-13,-16 3-14,-9 4-13,-3 4-10,-2 3-12,-4 5-11,-5 2-3,-8 2 2,-7 3 4,-9 1 3,-3 0 2,0-2-2,-1-1-1,1-3 0,-1-2 1,1-1 5,-1-3 5,1-1 4,0-2 3,1-3 1,1-1 0,2-2 2,1-2 3,4-1 6,5-1 6,3 0 5,4-3 7,4-1 6,4-2 6,4-1 6,5-4 1,5-1-6,7-2-6,5-1-6,3-3-4,1-2-5,-1-2-3,0-1-4,-2-1-2,-3 4 1,-5 3 1,-3 3-1,-6 6 2,-8 9 1,-8 11 1,-8 9 2,-5 5 0,-3-1-2,-3-2-1,-3 0-2,-1-1-1,-1-1-4,1-1-3,0-1-4,0-2-3,1 0-1,1-1-3,1 0-1,2-4-5,3-3-7,3-5-7,3-3-6,5-6-7,10-8-6,8-8-5,9-7-5,3-3 2,-1 5 11,-3 3 11,-1 4 11,-2 3 11,-3 2 7,-1 3 9,-2 1 9,-2 2 6,0 3 8,-2 4 6,0 2 6,-2 4 4,-1 3-2,0 5 0,-2 3-2,0 3-4,-2 1-7,0 1-8,-1 1-7,-1-1-7,0 0-6,0-1-5,0-1-5,0-2-6,0-3-7,0-3-8,0-3-6,2-6-6,2-8-5,4-10-5,2-8-5,2-7 4,0-5 11,0-4 13,-1-6 11,1 0 8,0 5 5,0 6 3,0 4 5,0 3 1,-1 4-3,1 3-4,0 3-2,1 1 8,1 2 19,3 1 18,2 0 19,1 2 6,1 2-8,1 2-8,1 2-7,0 3-7,-3 2-7,-1 3-8,-2 3-6,-2 2-7,-1 0-3,0-1-5,-2 1-4,-1-1-5,0-1-7,-2-1-6,0 0-8,-1-4-6,1-5-7,2-4-7,0-5-8,0-4 4,-2 0 11,-3-1 13,0-1 12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00"/>
    </inkml:context>
    <inkml:brush xml:id="br0">
      <inkml:brushProperty name="width" value="0.03406" units="cm"/>
      <inkml:brushProperty name="height" value="0.03406" units="cm"/>
      <inkml:brushProperty name="color" value="#F2395B"/>
    </inkml:brush>
  </inkml:definitions>
  <inkml:trace contextRef="#ctx0" brushRef="#br0">89148 29413 646,'7'-15'5,"-1"4"11,0 3 10,-2 3 12,-2 4 4,-6 7 2,-4 7-1,-5 8 2,-4 2-6,-1 2-10,-3 1-11,-1 1-10,-1 1-7,-1 1-6,1 0-3,-1 2-6,2-2-1,3-3 0,3-5 1,3-3 0,2-6-8,3-6-16,1-8-17,2-6-17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00"/>
    </inkml:context>
    <inkml:brush xml:id="br0">
      <inkml:brushProperty name="width" value="0.05116" units="cm"/>
      <inkml:brushProperty name="height" value="0.05116" units="cm"/>
      <inkml:brushProperty name="color" value="#F2395B"/>
    </inkml:brush>
  </inkml:definitions>
  <inkml:trace contextRef="#ctx0" brushRef="#br0">90259 27295 430,'-14'-21'4,"4"3"10,5 5 9,3 3 9,2 4 8,0 4 4,0 4 6,0 4 4,-1 4-1,-1 7-8,0 6-8,-1 5-9,-1 5-5,2 2-1,0 4-3,2 3-3,0 3-1,0 6-2,0 4-1,0 5-2,0 8-2,0 9-3,0 10-2,0 10-4,-1 9-4,-4 9-7,-2 9-7,-3 9-6,-1 5-7,2 3-7,2 4-7,3 2-7,0-8-3,2-20 4,0-19 1,2-20 4,0-16 2,0-14 5,0-14 5,0-13 4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01"/>
    </inkml:context>
    <inkml:brush xml:id="br0">
      <inkml:brushProperty name="width" value="0.03419" units="cm"/>
      <inkml:brushProperty name="height" value="0.03419" units="cm"/>
      <inkml:brushProperty name="color" value="#F2395B"/>
    </inkml:brush>
  </inkml:definitions>
  <inkml:trace contextRef="#ctx0" brushRef="#br0">89500 29431 643,'1'-14'3,"2"5"8,2 3 6,2 4 8,4 3 7,7 2 7,7 2 7,7 2 7,3 2-2,2 5-12,1 3-13,0 5-12,1 2-14,1 1-17,-1 0-16,0 2-18,-4-2-8,-8-7 1,-7-5-1,-8-6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02"/>
    </inkml:context>
    <inkml:brush xml:id="br0">
      <inkml:brushProperty name="width" value="0.03793" units="cm"/>
      <inkml:brushProperty name="height" value="0.03793" units="cm"/>
      <inkml:brushProperty name="color" value="#F2395B"/>
    </inkml:brush>
  </inkml:definitions>
  <inkml:trace contextRef="#ctx0" brushRef="#br0">80250 50550 580,'-43'-21'8,"17"10"17,15 10 18,16 9 16,9 4 3,3 1-10,3-1-10,4 1-10,4 2-8,6 7-4,7 6-3,6 7-4,6 2-4,6 1-2,7-1-2,6 1-3,-2-3-7,-9-2-10,-10-3-9,-8-3-10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01"/>
    </inkml:context>
    <inkml:brush xml:id="br0">
      <inkml:brushProperty name="width" value="0.04292" units="cm"/>
      <inkml:brushProperty name="height" value="0.04292" units="cm"/>
      <inkml:brushProperty name="color" value="#F2395B"/>
    </inkml:brush>
  </inkml:definitions>
  <inkml:trace contextRef="#ctx0" brushRef="#br0">91724 27811 512,'0'-13'8,"2"8"14,0 7 16,2 6 14,-2 6 5,-3 5-9,-2 5-7,-3 5-9,-4 3-4,-4 2 0,-4 3 0,-3 1-2,-4 2-1,-3 2-5,-3 2-4,-2 2-5,-2 0-4,1-1-6,2 0-7,0-1-6,3-4-8,5-6-10,5-6-9,5-5-9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01"/>
    </inkml:context>
    <inkml:brush xml:id="br0">
      <inkml:brushProperty name="width" value="0.04241" units="cm"/>
      <inkml:brushProperty name="height" value="0.04241" units="cm"/>
      <inkml:brushProperty name="color" value="#F2395B"/>
    </inkml:brush>
  </inkml:definitions>
  <inkml:trace contextRef="#ctx0" brushRef="#br0">92700 28066 518,'16'-7'8,"1"2"13,1 2 16,1 2 14,2 3 6,1 4-1,3 4-3,1 3-2,2 3-5,-1 1-8,0 2-9,1 0-9,-3-1-8,-3 1-10,-5-2-8,-3-1-10,-4 0-8,-2 1-7,-4 1-6,-2 1-7,-4 0-2,0-1 5,-3-1 4,-2 0 5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02"/>
    </inkml:context>
    <inkml:brush xml:id="br0">
      <inkml:brushProperty name="width" value="0.04494" units="cm"/>
      <inkml:brushProperty name="height" value="0.04494" units="cm"/>
      <inkml:brushProperty name="color" value="#F2395B"/>
    </inkml:brush>
  </inkml:definitions>
  <inkml:trace contextRef="#ctx0" brushRef="#br0">91965 28947 489,'-6'-8'29,"1"0"3,2 0 2,2 1 3,3 0-1,5 2-3,6 2-4,4 2-4,2 2-2,1 2-2,0 2-1,-1 2-1,-1 1-2,-2 3-1,-4 2-1,-3 2 0,-3 1-3,-2 3-3,-4 1-4,-2 3-2,-4 1-4,-4 3-3,-3 1-2,-5 2-4,-1 0-1,1-1 0,0-3 0,2-1 0,1-4-2,1-3-6,1-4-4,1-4-5,0-4-1,0-3 2,0-2 2,1-4 2,0-2 4,4-3 2,2-4 4,4-2 3,3-1 4,4-1 3,4 0 4,3 1 4,3 0 3,2 2 5,0 3 3,1 1 4,0 2 3,1 2 2,0 2 3,-1 2 1,-1 2 0,-2 4-2,-4 2-2,-3 4-3,-2 1-3,0 3-3,-2 1-3,0 3-2,-4 2-4,-5 3-5,-4 3-5,-5 3-3,-4 1-8,-1-2-7,-3 0-9,-1-1-9,-2-1-1,1-3 2,-1-1 4,1-3 3,-2-1 4,-1-3 6,-3-1 5,-1-2 6,0-3 5,1-1 4,3-2 3,1-2 4,3-1 5,3 0 2,3 0 4,3 0 4,6-2 5,10-4 6,10-4 6,9-4 6,8-1 0,5 1-7,4 0-6,6 2-7,4 1-5,4 2-4,4 2-4,3 2-5,3 1-7,2 0-11,0 0-12,1 0-11,-3 0-5,-8 0 5,-8 0 3,-8 0 4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02"/>
    </inkml:context>
    <inkml:brush xml:id="br0">
      <inkml:brushProperty name="width" value="0.05382" units="cm"/>
      <inkml:brushProperty name="height" value="0.05382" units="cm"/>
      <inkml:brushProperty name="color" value="#F2395B"/>
    </inkml:brush>
  </inkml:definitions>
  <inkml:trace contextRef="#ctx0" brushRef="#br0">95100 27682 408,'0'-15'0,"0"2"0,0 3 0,0 1 0,0 0 5,2-2 7,0-2 10,2-1 7,1-1 7,1 2 2,3 3 4,2 1 2,0 3 0,-1 4-3,0 4-5,-2 4-2,0 5-5,2 5-2,0 7-2,1 5-4,0 5-1,0 5-3,-2 3-1,0 4-1,-2 2-3,1 2-2,0 0-3,0 1-2,0 2-2,0 0-1,-1 1-3,1 2-2,0-2 0,0-3-1,0-2 0,0-4 0,0-3 0,1-5-2,2-5-2,0-5 0,0-5-3,-1-1-1,-1-4-3,0-3-1,-1-5 1,0-6 7,-1-8 5,1-6 7,1-8 3,4-7 1,2-8 0,3-8 2,2-7-1,1-6 1,1-6 0,1-5 0,2-3-2,3-1-4,3 1-5,3-1-3,0 2-6,-2 1-7,-1 3-6,-3 1-8,-3 5-6,-3 9-7,-4 6-7,-5 9-7,-2 7-2,-2 5 3,-2 7 2,-2 5 2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04"/>
    </inkml:context>
    <inkml:brush xml:id="br0">
      <inkml:brushProperty name="width" value="0.0491" units="cm"/>
      <inkml:brushProperty name="height" value="0.0491" units="cm"/>
      <inkml:brushProperty name="color" value="#F2395B"/>
    </inkml:brush>
  </inkml:definitions>
  <inkml:trace contextRef="#ctx0" brushRef="#br0">96881 28250 448,'8'9'142,"-2"3"-37,-1 4-36,0 2-38,-1 1-18,0-1-4,-1-1-1,1-1-3,2-2-9,2-4-17,3-5-17,4-2-17,1-6-3,1-2 7,1-5 8,1-4 8,0-1 8,-1 3 7,-1 1 7,0 2 7,-3 1 5,-3 1 2,-3-1 1,-2 0 3,-5 3 8,-6 6 17,-6 6 14,-6 6 17,-2 2 1,-1 1-13,1 0-13,-1-1-14,-1 2-7,-3 1-4,-3 3-3,-3 1-3,1 0-3,5-3-3,5-3-2,5-2-3,6-3-2,6-1-5,7 0-2,8-2-4,3-2 0,-1-2 4,1-4 3,0-2 3,0-2 2,3 0 2,1 0 0,3 0 2,-4 2 2,-7 4 5,-8 4 4,-8 4 5,-6 2 1,-3 3-3,-5 2-3,-3 1-3,-3 2-1,3 0-3,0-1-1,1 1-1,1-2-1,2-1-1,2-3 1,3-1 0,3-3-1,8-2 0,6-4 0,8-2 0,3-4-1,1-4 1,1-4 0,1-4-1,1 0 2,-1 3 0,1 3 2,-1 2 0,-3 5 0,-10 4-2,-9 5-2,-8 6-1,-3 1-2,3-1-1,2-1-2,4 0 0,3-3-2,4-1 0,4-2-1,4-2 0,1-2 1,1-2 3,0-2 3,0-2 5,-3 1 3,-7 4 6,-4 4 6,-7 4 6,-5 1-2,-2 1-6,-3 0-8,-3 0-6,-2 0-6,-3 1-3,-1 1-2,-2 1-3,-2-1-2,-1-2 1,-1-4 1,0-3 0,-1-1 2,1-2 1,1 0 2,1-2 2,2 0 2,3-2 2,4 0 3,2-2 2,2 0 3,4-2 3,3 0 3,3-1 3,1-1 1,2 0 0,1 0-1,0 1-1,4-1 4,6 2 9,6 1 10,6 0 9,2 4 2,1 4-5,-1 5-4,1 6-5,1 3-3,3 5-1,3 3-1,3 5-2,4 1-2,6 2-5,6 1-4,6 1-5,6-1-7,7 0-12,7-1-10,7-1-10,5-3-9,2-4-7,4-3-6,3-4-6,-9-4-2,-18-3 1,-18-3 2,-19-2 3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06"/>
    </inkml:context>
    <inkml:brush xml:id="br0">
      <inkml:brushProperty name="width" value="0.05369" units="cm"/>
      <inkml:brushProperty name="height" value="0.05369" units="cm"/>
      <inkml:brushProperty name="color" value="#F2395B"/>
    </inkml:brush>
  </inkml:definitions>
  <inkml:trace contextRef="#ctx0" brushRef="#br0">31126 45621 409,'-7'-7'0,"0"0"0,2 2 0,1 1 0,-1-1 2,-2-2 3,-2-2 4,-2-2 3,2 1 10,6 2 15,6 4 17,6 3 15,3 2 2,0 2-14,-1 2-14,1 1-13,1 3-8,1 0-3,3 1-3,2 2-3,1-1-3,1-1 1,1-1-2,1 0-1,1-1 1,-1 1-1,1 2 1,-1 0-1,1 0 0,1-1 0,1 0-2,1-2-1,1-1-1,1-2-1,0-3-1,2 0-1,2-2-1,3 0 0,3 0-2,2 0-1,2-2 0,-2 0 0,0-3 1,-1-2 0,-1-1 0,2 0 1,1 1 2,0-1 0,1 0 1,1 0-1,-2 0 1,2 0 0,-2 0-1,0-1 1,-2-2-1,0 0 0,-1-1 0,-2-1-1,0-1-1,-1-2 0,-2 0 0,-1-1-1,-3-1 1,-2-1-1,-2-1 0,-5 1-2,-3-1 0,-4 1-2,-3-2 0,-1 0 0,0 0 1,-2-2 1,0-1 0,2 1 1,0-1 1,1 1 0,0-1 1,-1 1 1,0-1-1,-2 1 1,0-1 0,2 1 1,0-1 0,2 1 1,-2 0 0,-1 1-2,-2 1-1,-2 1-2,-2 1 0,-1 0-2,0 2 1,-1 1-1,-2 1 0,-1-1 0,0 0 1,-1 1-1,-2-2 0,0 0 0,-1-1 0,-2-1-1,-1 0 0,-3-1 1,-4 0-1,-1 1 1,-3 0 1,0 1 0,1 0 2,-1 3 1,-1-1 1,-1 2-1,-3 1 1,-1 1 0,-2 0 1,-1 0 0,-1 0 1,0 1 0,-2-1 0,1 2-1,0 1-2,-1 1 0,0 0-2,-1 0 1,0 0-1,-2 0 0,-1 1-1,-1 1 1,0 0 0,-2 2 0,-1 0 0,-2 2 0,-2 0 1,-2 2 1,-1 1 1,0 4 0,0 2 1,0 3 0,0 3 1,0 0-1,0 1 1,0 1-1,0 1 1,2 1-1,0 2 0,2 0 0,0 0 0,3-1 0,2-1 0,2-1-1,0 1 0,-1 1 0,0 3 1,-2 1-1,1 2 2,1 1-1,3 1 2,2 1 1,1 1 0,1 1 0,1 1 1,2 1 0,1 1 1,2 4 1,4 3 0,3 2 1,4 2 0,3-2-2,4 0 1,4-1-2,5-3-2,7-2-1,8-3-3,6-3-3,6-3-1,4 0-1,6-1 0,5 0-2,5-4-2,7-1-3,7-4-4,8-3-4,6-3-5,10-4-8,8-4-7,10-4-9,-2-3 0,-9-2 7,-9-2 7,-11-2 6,-9 0 3,-11 1-1,-8 0-3,-11 2-1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13"/>
    </inkml:context>
    <inkml:brush xml:id="br0">
      <inkml:brushProperty name="width" value="0.03757" units="cm"/>
      <inkml:brushProperty name="height" value="0.03757" units="cm"/>
      <inkml:brushProperty name="color" value="#F2395B"/>
    </inkml:brush>
  </inkml:definitions>
  <inkml:trace contextRef="#ctx0" brushRef="#br0">47458 50893 585,'-15'-3'9,"1"10"20,1 9 17,1 11 20,2 2 2,3-3-14,2-5-13,4-3-13,0 0-9,0 5-2,-2 5-4,0 5-2,-1 2-3,0 0-3,0 0-4,1 0-4,-1-2-6,2-3-10,0-5-9,2-3-10,0-4-5,2-3 2,0-3 0,2-2 1,1-7 1,3-9 2,3-8 3,3-9 1,1-8 3,-1-8 3,-1-8 4,0-8 4,-3 2 3,-1 8 4,-2 11 3,-2 10 4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14"/>
    </inkml:context>
    <inkml:brush xml:id="br0">
      <inkml:brushProperty name="width" value="0.0447" units="cm"/>
      <inkml:brushProperty name="height" value="0.0447" units="cm"/>
      <inkml:brushProperty name="color" value="#F2395B"/>
    </inkml:brush>
  </inkml:definitions>
  <inkml:trace contextRef="#ctx0" brushRef="#br0">47900 49365 492,'0'-30'0,"2"5"0,0 3 0,2 5 0,0-4-1,1-7 0,2-10 0,0-8-1,1-2 1,2 6 5,0 5 4,1 7 5,0 4 2,-2 3 2,-3 3 2,-1 3 1,0 4 4,0 4 5,1 6 4,2 5 6,-1 5 0,-1 7-3,0 7-4,-2 7-3,0 7-3,0 8-3,0 8-3,0 8-2,-1 4-2,-2 1-3,-2 1 0,-2 1-3,-2 7-1,0 13-4,-1 12-2,-1 13-3,-1 8-4,0 3-8,0 3-8,0 2-6,1 2-7,2-1-4,3-2-5,1 0-4,1-8-2,2-16 2,0-16 0,1-16 3,1-12 2,-2-8 5,0-10 5,-2-8 5,1-7 4,0-5 4,2-5 4,0-4 4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14"/>
    </inkml:context>
    <inkml:brush xml:id="br0">
      <inkml:brushProperty name="width" value="0.03291" units="cm"/>
      <inkml:brushProperty name="height" value="0.03291" units="cm"/>
      <inkml:brushProperty name="color" value="#F2395B"/>
    </inkml:brush>
  </inkml:definitions>
  <inkml:trace contextRef="#ctx0" brushRef="#br0">47374 51490 668,'-11'-27'83,"10"11"-15,10 9-16,10 10-15,5 6-10,2 3-5,3 4-3,1 2-6,2 2-4,3 3-7,1 1-7,2 2-6,-1 0-6,-4-5-6,-3-3-6,-5-5-7,-3-2 0,-3-2 3,-3-2 4,-2-2 5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14"/>
    </inkml:context>
    <inkml:brush xml:id="br0">
      <inkml:brushProperty name="width" value="0.03186" units="cm"/>
      <inkml:brushProperty name="height" value="0.03186" units="cm"/>
      <inkml:brushProperty name="color" value="#F2395B"/>
    </inkml:brush>
  </inkml:definitions>
  <inkml:trace contextRef="#ctx0" brushRef="#br0">49500 49966 690,'9'-7'55,"3"2"-15,4 2-15,2 2-15,2 1-3,2 0 13,3 0 12,1 0 11,1 1-1,-3 2-17,-2 2-15,-1 2-15,-3 2-12,-3 3-6,-3 3-6,-2 3-5,-4 2-5,-3 1 1,-2 1-2,-3 1 1,-3-2 2,2-5 7,-1-5 6,0-5 6,-1-1 4,0 0-1,-1 1 0,-2 2 1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02"/>
    </inkml:context>
    <inkml:brush xml:id="br0">
      <inkml:brushProperty name="width" value="0.03432" units="cm"/>
      <inkml:brushProperty name="height" value="0.03432" units="cm"/>
      <inkml:brushProperty name="color" value="#F2395B"/>
    </inkml:brush>
  </inkml:definitions>
  <inkml:trace contextRef="#ctx0" brushRef="#br0">80250 51100 640,'-69'-25'0,"13"0"0,12 0 0,13 0-1,15 6 11,19 13 20,19 12 20,19 13 21,10 10 2,4 10-18,3 10-17,3 9-17,1 4-11,1 1-8,-1-1-5,1 1-6,-3-4-10,-2-6-11,-3-6-10,-3-6-13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15"/>
    </inkml:context>
    <inkml:brush xml:id="br0">
      <inkml:brushProperty name="width" value="0.04377" units="cm"/>
      <inkml:brushProperty name="height" value="0.04377" units="cm"/>
      <inkml:brushProperty name="color" value="#F2395B"/>
    </inkml:brush>
  </inkml:definitions>
  <inkml:trace contextRef="#ctx0" brushRef="#br0">48618 50950 502,'-21'7'4,"5"-1"9,4 0 8,6-2 8,2 1 5,0 0 1,0 1 0,1 2 1,-1 1-1,2 1-4,0 3-4,2 2-3,0 2-3,0 3-1,0 3-1,0 3-2,-1 2-1,0 3-4,-2 1-2,0 2-2,-1 0-3,0-1-3,0-3-2,0-2-3,2-5-6,2-9-11,3-8-12,4-9-10,3-11-4,5-10 6,5-10 4,6-12 5,0-3 3,0 2 2,-1 4 1,-1 2 1,-1 5 4,-3 6 9,-1 5 7,-2 7 9,-3 5 10,-3 6 13,-3 6 12,-2 6 14,-4 5 1,-2 3-10,-4 5-8,-2 4-10,-3 2-8,-2 2-7,-2 3-7,-1 1-8,-2 1-2,1-1 1,-1-2 0,0 1 1,2-5-2,1-4-6,2-4-6,2-6-6,3-5-2,5-4-2,2-6 1,5-4-2,3-3 4,4 1 6,2-1 6,3 0 5,1 1 6,-3 2 3,-1 3 4,-2 1 2,-3 2 3,-1 4-2,-2 2-1,-2 4-1,-3 3-1,-2 5-2,-3 5 0,-4 5-2,-3 2-1,-3 1-2,-5-1-2,-3 1-1,-3-1-1,-2 1-2,0-1-2,0 0-1,-2 0 0,-1-3 0,-1-1 0,-1-3 1,0-1 0,0-3 0,-1-1-1,1-2-1,0-2 4,1-1 8,2 0 8,0-2 7,3-1 6,5-2 3,4-3 3,6 0 3,8-3 4,12-1 1,11 0 4,13-1 2,6-2-3,4-2-8,2-2-8,4-1-9,2-2-8,1 2-10,3 1-9,2 0-9,0 2-6,-2 1-1,-3 0-1,-1 2-2,-3 0-2,-4 0-4,-4 0-2,-3 0-4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15"/>
    </inkml:context>
    <inkml:brush xml:id="br0">
      <inkml:brushProperty name="width" value="0.04962" units="cm"/>
      <inkml:brushProperty name="height" value="0.04962" units="cm"/>
      <inkml:brushProperty name="color" value="#F2395B"/>
    </inkml:brush>
  </inkml:definitions>
  <inkml:trace contextRef="#ctx0" brushRef="#br0">50607 49550 443,'-11'0'7,"10"0"16,10 0 15,10 0 15,6 0 3,5 0-9,3 0-9,4 0-9,1 0-8,-2 0-8,-2 0-8,-1 0-8,-4 1-6,-3 2-6,-5 2-4,-3 2-6,-5 2-4,-5 3-1,-4 3-3,-6 3-2,-4 2 1,-7 1 2,-6 1 2,-5 2 4,-4-2 2,-1-2 3,-1-1 3,-1-2 3,1-3 3,1-1 3,3-2 2,2-2 3,1-2 2,3-1 0,1 0 1,2-2 0,2 0 3,1 0 4,1 0 4,1 0 5,1 1 8,4 3 13,2 4 12,4 2 13,1 2 1,2 1-8,1 1-8,0 1-9,0 2-5,0 1-2,-2 3-2,0 1-3,-1 6-2,0 7-1,0 8-3,0 8-2,-2 4-2,-4 3-3,-4 1-3,-4 3-4,-1 0 0,-1 1 0,1-1 1,-1 1 1,-1-2-4,-2-5-11,-1-3-10,-2-4-9,-2-3-8,1-2-4,-1-2-6,1-2-4,0-5-3,4-8 2,3-7 1,3-9 2,2-4 2,1-2 4,0-2 4,2-2 5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16"/>
    </inkml:context>
    <inkml:brush xml:id="br0">
      <inkml:brushProperty name="width" value="0.04877" units="cm"/>
      <inkml:brushProperty name="height" value="0.04877" units="cm"/>
      <inkml:brushProperty name="color" value="#F2395B"/>
    </inkml:brush>
  </inkml:definitions>
  <inkml:trace contextRef="#ctx0" brushRef="#br0">50950 51318 451,'23'-15'0,"-1"4"0,-1 3 0,-1 3 0,1 0 4,5 0 11,3-2 9,5 0 10,2-2 3,2-2-6,2-1-3,3-3-6,-1 0-4,2 1-3,-1 1-4,0 0-3,-3 2-4,-6 3-3,-5 1-3,-7 2-4,-6 2-8,-8 2-12,-8 2-13,-8 2-13,-6 0-1,-3 0 8,-5-2 10,-3 0 9,-2-2 7,1 0 4,0-2 4,3 0 5,0-3 2,4-2 1,3-3 1,3-3 1,2-1 1,1 1 2,0 0 2,2 2 3,0 1 2,2 1 6,1 0 5,1 2 4,0 3 10,3 6 11,2 6 14,3 6 11,-1 5 2,-1 7-13,0 5-11,-2 6-12,-1 4-7,-2 2-4,-2 2-4,-1 2-4,-2 1-2,0 0-3,0 0-3,0 0-1,1-3-2,2-6-2,3-5-1,1-7-1,1-3-1,2-1-2,0-1-1,2-1-1,1-1-1,3-3-1,3-1-3,4-2 0,1-2-2,3-3 0,1-1-1,3-2-1,1-1 0,3 0 0,1 0 0,3 0-1,0-1-1,0-1 0,1 0-1,-1-1-1,-1-1 1,-1 0-1,-3 0 2,-1 0 0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16"/>
    </inkml:context>
    <inkml:brush xml:id="br0">
      <inkml:brushProperty name="width" value="0.04436" units="cm"/>
      <inkml:brushProperty name="height" value="0.04436" units="cm"/>
      <inkml:brushProperty name="color" value="#F2395B"/>
    </inkml:brush>
  </inkml:definitions>
  <inkml:trace contextRef="#ctx0" brushRef="#br0">52413 52327 495,'-21'-6'11,"8"2"23,7 4 21,7 2 22,4 4 5,5 4-16,4 3-14,3 5-14,4 2-10,1-1-5,3 0-5,1 1-5,0-1-5,-1 1-9,-3-1-6,-1 1-8,-4 0-9,-3 1-11,-4 1-11,-4 1-11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23"/>
    </inkml:context>
    <inkml:brush xml:id="br0">
      <inkml:brushProperty name="width" value="0.03274" units="cm"/>
      <inkml:brushProperty name="height" value="0.03274" units="cm"/>
      <inkml:brushProperty name="color" value="#F2395B"/>
    </inkml:brush>
  </inkml:definitions>
  <inkml:trace contextRef="#ctx0" brushRef="#br0">55167 50150 671,'8'8'37,"2"0"-8,0-1-7,1 1-6,0 0-6,-1 0-2,0 0-3,-2 0-4,-1-1 0,-2 1-1,-3 0 0,0 0 1,-3 0-2,0 1-1,-2 2-2,0 0-1,-3 2-2,-2 1-1,-3 3-2,-3 2-1,-2 0-1,-1 1 0,-1-1 0,-1 1-1,0-2 1,3-1 2,1-2 1,3-2 3,1-2 2,0-1 1,2-1 3,1 0 1,0-1 1,2-1-2,1 1 0,0 0-2,3-1 3,2-2 4,4-3 4,2 0 6,2-4 0,2 0-3,0-3-4,1-2-2,0 0-3,-1 2 2,0 2-1,-2 2 0,-1 2 1,-1 2-1,0 2 1,-2 2 0,0 3 1,-2 5 3,0 5 3,-2 5 3,0 3 0,-2-1-2,0 1-1,-2-1-1,0 0-1,1 1-1,-1-1 0,0 1 0,0-2-1,2-2 0,0-1 0,2-2 1,0-3-1,0-1 0,0-3 0,0-1 0,1-2 0,2-2-2,2-3 0,2-1-1,0-2 0,1-4-2,0-2 0,0-3-2,0-3 0,-1-2-3,1-2-2,0-1-1,-1-3-3,-1-2-2,0-1-4,-2-3-3,0 2 0,0 3 1,0 5 3,0 3 1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24"/>
    </inkml:context>
    <inkml:brush xml:id="br0">
      <inkml:brushProperty name="width" value="0.03529" units="cm"/>
      <inkml:brushProperty name="height" value="0.03529" units="cm"/>
      <inkml:brushProperty name="color" value="#F2395B"/>
    </inkml:brush>
  </inkml:definitions>
  <inkml:trace contextRef="#ctx0" brushRef="#br0">55827 48800 623,'-6'8'67,"2"1"-12,4 2-12,3 0-11,1 1-8,3 1 0,2 1-1,2 2-1,1-1-2,3 1-2,2-1-2,1 1-3,1 0-2,-3-1-5,-1 1-3,-2 0-5,-2-1-4,1-1-6,0-1-5,0-1-5,-2 0-5,-1 0-6,-2-1-6,-2 1-5,-2-1-1,-2-1 4,-2 0 5,-2-2 3,-2 0 4,0 0 2,-1-1 2,-2 1 2,1-1 2,-1 0 6,0-2 4,0 0 4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26"/>
    </inkml:context>
    <inkml:brush xml:id="br0">
      <inkml:brushProperty name="width" value="0.03767" units="cm"/>
      <inkml:brushProperty name="height" value="0.03767" units="cm"/>
      <inkml:brushProperty name="color" value="#F2395B"/>
    </inkml:brush>
  </inkml:definitions>
  <inkml:trace contextRef="#ctx0" brushRef="#br0">54457 50438 583,'-17'4'7,"14"-4"11,14-7 13,13-6 13,10-2 2,3 1-6,4 1-7,4 0-6,2 1-6,2 1-4,0-1-6,2 0-4,-2 1-5,-2 3-4,-4 1-4,-2 2-4,-4 0-3,-4 0-2,-3-1 0,-5-1-2,-3 0-1,-5 2 2,-3 2-1,-4 2 1,-4 1-1,-4 0-4,-4 0-3,-4 0-3,-3 0 0,-4 0 5,-2 0 5,-3 0 4,-2 1 3,1 2 1,-1 2 1,1 2 2,-1 1 3,1 1 9,-1 2 7,0 0 9,2 1 4,1 1 1,2 1 2,3 2 1,1-1 1,2 1 0,2 0 2,2-1 0,2 1-1,1-1-5,0 1-5,2 0-3,0 0-4,0 1-2,0 1-3,0 1-1,0 0-2,0-1 0,0-1 1,0 0-1,-1-1-3,-1 1-5,0 1-6,-1 1-5,-1 0-3,0-1 0,0-1 0,0-1 1,-1-4-4,0-8-10,-1-8-8,-1-8-10,0-4-1,2-3 7,2-2 7,2-1 8,0-3 3,0-1 0,-2-2 2,0-2-1,-2 1 5,0 7 6,-1 5 7,-1 6 6,-1 5 6,0 1 4,0 2 4,0 2 3,-1 3 2,-1 4 0,-3 3-2,-2 5 0,-1 3 0,-1 1 1,-1 3 1,-1 1 1,0 2-2,1-1-3,0 1-4,2-1-5,2-1-2,3-3-3,3-3-2,2-2-2,8-7-3,12-7-5,11-7-3,13-9-5,6-5-1,3-1 3,4-3 1,2-1 2,1 0 2,-4 3 1,-3 3 3,-2 3 1,-4 3 1,-6 2 0,-4 4-1,-5 3 0,-5 2 2,-7 4 3,-5 2 3,-6 4 4,-5 2 1,-4 3-2,-4 3-1,-3 3-1,-4 2-3,-1 0-5,-3-1-4,-1 1-5,-3 0-1,-1 3 2,-3 1 1,-1 3 2,-1-1 1,1 0 1,1-1 0,1-1 1,2-2 2,1-3 5,3-3 5,1-2 4,8-6 3,13-6 3,12-8 2,13-6 2,6-4 0,1-2-6,-1 0-4,0 0-4,0-1-2,-1 4 2,-1 3 1,-1 3 2,-3 2 0,-3 2-1,-5 2 0,-3 2-2,-3 2 0,-2 2 2,-3 2 1,-1 2 2,-2 2 0,-2 5-1,-2 4-1,-2 3 1,-3 3-3,-3 1-1,-5 1-2,-4 1-2,-2 0-2,-3 1-2,-1-1-1,-3 1-1,-2-2-3,-2 0-4,-4-1-4,-3-1-3,0-2-3,2-3-2,2-3-4,1-2-2,3-4-1,3-3 1,4-2-1,2-4 2,1-3 0,2-4 4,1-4 2,1-3 3,2-4 1,2-1-1,4-3-1,3-1-1,1-1 4,2 3 8,0 1 7,2 2 8,0 3 6,0 1 4,0 2 5,0 3 4,2 2 5,4 4 9,4 4 7,3 4 7,6 2 0,5 3-9,7 2-7,5 1-10,5 3-7,6 3-9,4 4-8,6 2-8,2 1-7,3 0-5,2 1-5,1-1-6,-2-2-7,-6-3-10,-8-4-9,-6-5-11,-7-2 1,-8-2 11,-6-2 10,-6-2 11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27"/>
    </inkml:context>
    <inkml:brush xml:id="br0">
      <inkml:brushProperty name="width" value="0.04711" units="cm"/>
      <inkml:brushProperty name="height" value="0.04711" units="cm"/>
      <inkml:brushProperty name="color" value="#F2395B"/>
    </inkml:brush>
  </inkml:definitions>
  <inkml:trace contextRef="#ctx0" brushRef="#br0">57877 50295 466,'0'-21'4,"2"3"5,0 5 6,2 3 6,0 4 2,3 4-4,2 4-3,2 4-3,-1 4-7,-4 5-8,-4 5-8,-4 5-9,-4 3-4,-4 1 0,-4 1 0,-3 1 1,-2-1 1,2-4 1,3-2 3,1-2 1,2-5 4,0-1 2,2-4 3,1-3 3,2 0 8,4 0 11,4 1 11,4 2 12,1 0 5,-1 1-1,0 1-1,-2 1-2,-1 3-3,0 5-3,-1 5-3,-2 5-4,0 3-3,-2 2-3,-1 3-1,0 1-3,-1-1-2,0-2 0,0-3-2,1-3-1,-1-4-1,2-2-1,0-3 0,2-3-1,0-2-2,0-2-2,0-3-3,0-1-2,3-6-4,5-10-6,7-10-6,6-9-7,3-11-4,1-9-4,1-10-3,1-9-4,-1-5 1,-2 1 7,-1 0 6,-2 2 6,-3 5 7,1 9 4,-2 8 7,-1 9 4,-2 9 9,-3 9 10,-2 9 11,-4 8 9,-3 8 2,-4 7-8,-4 7-7,-3 7-9,-2 1-5,2-3-2,2-5-4,2-3-2,4-6-6,4-9-8,5-7-8,6-7-9,3-9-3,3-8-1,3-7 1,3-8 0,1-2 1,-1 4 4,-1 3 4,-1 5 3,-2 3 4,-3 5 6,-3 3 4,-3 5 6,-2 3 6,-2 6 5,-2 4 6,-2 6 5,-4 3 3,-5 5 0,-4 4-1,-5 3-1,-3 4-2,1 1-6,-1 3-5,0 1-5,0 1-4,-1-1-2,-1-2-2,-1 1-3,0-3-1,1 0-3,0-1-1,2-1-1,2-9-8,1-18-13,2-18-14,2-17-12,3-8-1,2 2 11,4 2 11,3 2 11,0 3 8,1 5 4,0 6 4,0 4 4,-1 5 10,0 8 20,-2 6 19,0 8 18,-1 6 3,0 7-12,0 7-12,0 7-13,-1 5-8,0 2-3,-2 4-4,0 3-3,-1 2-3,0 1-3,0 3-1,1 2-3,-1 0-3,2-4-5,0-3-6,2-2-5,1-6-4,2-7 0,2-9-2,1-7-1,4-6-2,2-3-2,3-2-3,3-4-2,3-3 0,1-6 1,3-4 1,1-5 3,1-4 1,1-3 4,-1-3 2,1-3 4,-3-1 2,-3 2 0,-5 0 1,-3 1 0,-4 0 3,-2 1 4,-4-1 4,-2 1 4,-3 1 4,0 3 5,-2 3 4,0 3 5,-3 3 1,-2 2-1,-3 4-1,-3 3-1,-3 3-1,0 4-2,-1 4 0,-1 4-1,-1 2 0,1 1-1,-1 1 2,1 1-1,1 1 0,5 0 0,3-1-1,4 1 0,3 0-1,2-1-1,2 1-1,2 0-1,2-2-1,3-1 0,4-2 0,2-2-1,3-3-1,1-1-4,3-2-3,1-2-3,1-2-4,-1-2-5,-1-2-4,0-1-6,-3-3-4,-1 0-4,-3-2-5,-1 1-3,-2-2-2,-1 0 4,0 0 3,-2 1 3,0-1 2,0 0 1,0 0 2,0 1 1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27"/>
    </inkml:context>
    <inkml:brush xml:id="br0">
      <inkml:brushProperty name="width" value="0.05084" units="cm"/>
      <inkml:brushProperty name="height" value="0.05084" units="cm"/>
      <inkml:brushProperty name="color" value="#F2395B"/>
    </inkml:brush>
  </inkml:definitions>
  <inkml:trace contextRef="#ctx0" brushRef="#br0">60430 48815 432,'7'-36'0,"-1"9"0,0 7 0,-2 9 0,2 3 0,4 0 0,3 0 0,5 1 0,2-1 7,1 2 13,1 0 13,1 2 13,-1 1 1,-1 2-13,-2 2-12,-3 2-12,-2 3-9,-4 6-5,-4 4-6,-4 5-6,-4 5-2,-4 5-1,-4 4 1,-4 6-1,-2 0 1,-3-2 2,-2-3 1,-1-3 2,0-4 3,1-6 4,3-4 4,1-4 3,2-4 5,2-1 5,3 0 3,1-2 5,4-1 3,6-2 2,6-3 3,6 0 1,3-4-2,1-2-7,1-4-7,1-2-7,0-2-5,-1 1-1,-1-1-2,-1 0-2,-1 1 2,-4 1 2,-3 0 3,-2 2 3,-4 2 2,-3 4 4,-2 4 3,-3 4 2,-3 4 2,0 4-1,-1 3 0,-1 5-1,-1 2 2,0 2 2,0 3 2,1 1 3,-1 4 0,2 7-4,1 5-3,1 6-3,-1 8-3,0 11-2,-2 10-1,1 12-1,-2 5-3,2 2-6,1 0-5,0 1-6,2-1-6,-1-4-8,0-4-8,0-4-8,1-6-5,0-9-3,2-9-1,1-9-3,0-9 4,2-10 10,0-9 9,2-10 9,-1-6 4,0-1-4,-2-1-4,0 0-3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28"/>
    </inkml:context>
    <inkml:brush xml:id="br0">
      <inkml:brushProperty name="width" value="0.0496" units="cm"/>
      <inkml:brushProperty name="height" value="0.0496" units="cm"/>
      <inkml:brushProperty name="color" value="#F2395B"/>
    </inkml:brush>
  </inkml:definitions>
  <inkml:trace contextRef="#ctx0" brushRef="#br0">59850 50837 443,'9'-10'2,"1"-4"4,3-4 4,2-3 3,1 0 4,1 3 2,1 4 1,1 5 2,4-1 1,5 0-1,6-3-2,7-1-1,2-2-2,3 0-1,2 1-1,2-1-2,-1 1-4,-4 1-7,-4 0-7,-3 2-8,-6 1-3,-4 2-3,-5 3-2,-5 1-3,-7 1-3,-8 0-4,-10 0-4,-8 0-5,-4 0 3,-1-2 11,1 0 9,-1-1 11,1-1 8,3 2 7,1 1 7,3 0 7,0 2 2,2 0-3,1 2-2,0 0-2,2 4 3,1 6 7,0 6 8,2 5 8,0 5 0,0 1-7,0 3-8,0 1-8,0 1-5,1-2-3,-2 0-4,2-1-4,1-4-6,4-7-11,3-6-9,5-8-12,3-8-4,3-10 0,4-9-1,2-10 1,1-5 0,-1 0 2,-1-1 0,-1 1 2,-3 2 5,-3 6 8,-4 4 9,-4 5 8,-2 4 7,0 5 7,-1 3 7,1 4 6,-2 6 7,-4 8 6,-3 7 7,-5 9 6,-3 3-2,0 1-8,-1-1-9,-1 1-8,1-3-9,2-2-5,4-3-7,3-2-6,3-4-7,4-1-7,4-3-9,4 0-6,1-4-2,1-1 5,0-2 5,0-2 6,-2 0 4,-1 2 1,-2 2 3,-2 2 1,-4 3 2,-6 3 1,-6 5 0,-5 3 2,-4 3 0,0 1 3,1 1 1,-1 1 2,1 0 1,-1-1 3,0-1 2,1-1 1,0-2 3,3-3 2,1-3 3,2-3 2,4-2 3,6-2 4,6-2 2,6-2 4,5-4-3,2-6-8,3-6-8,3-6-8,2-2-5,1 1 0,1 1-2,1 1 0,-1 2-1,-2 2 0,-1 4 0,-3 3 0,-2 4 2,-2 6 7,-4 5 4,-3 7 6,-3 3 3,-4-1-1,-4 1-1,-4-1 0,-3 1-2,-1 0-2,-3-1-3,-2 1-3,-2 0-3,-1 1-3,-3 1-5,-1 1-3,-2-1-4,-1-1-2,-1-3-3,-1-1-3,0-3-3,1-3-3,1-2-3,2-4-3,-1-3 0,2-4 4,2-4 2,-1-3 4,3-5 1,1-4-2,2-3-2,3-5-1,1 0 1,2 1 5,2 3 5,3 1 5,-1 3 6,0 3 3,-2 3 6,0 3 4,3 3 13,8 6 22,8 4 22,7 5 22,6 4 3,1 0-16,3 1-17,1 1-15,2 1-12,2 1-7,3 1-5,1 2-8,1 0-6,2 1-9,1 1-9,0 1-7,0 0-9,0 1-10,-1-1-10,-2 1-8,-3-3-1,-9-3 11,-8-5 9,-7-3 10,-4-3 3,0 0-7,0-2-7,0 0-5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02"/>
    </inkml:context>
    <inkml:brush xml:id="br0">
      <inkml:brushProperty name="width" value="0.03876" units="cm"/>
      <inkml:brushProperty name="height" value="0.03876" units="cm"/>
      <inkml:brushProperty name="color" value="#F2395B"/>
    </inkml:brush>
  </inkml:definitions>
  <inkml:trace contextRef="#ctx0" brushRef="#br0">78800 50100 567,'-68'-46'0,"17"10"0,15 10 0,16 9 0,5 4 2,-2 1 2,-3-1 4,-3 1 3,-1 4 2,4 9 2,3 10 1,3 10 2,-1 10 3,-2 13 5,-3 12 5,-3 13 5,-2 7 0,0 4-5,0 3-5,0 3-4,1-2-4,4-6 0,3-6-1,3-6-1,6-9-2,9-8-3,10-10-4,10-9-4,10-9-1,13-5 1,12-7 0,13-5 1,10-9-3,10-9-9,10-10-7,9-8-8,4-12-5,1-12-2,-1-13-2,1-12-2,-7-7-1,-12 1 2,-13-1 1,-12 1 2,-16 2 2,-19 7 6,-18 6 4,-19 7 4,-21 8 5,-21 14 2,-22 11 4,-22 14 2,-8 14 1,6 20-5,7 18-3,6 20-3,9 3-4,13-8-2,12-10-3,13-9-2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34"/>
    </inkml:context>
    <inkml:brush xml:id="br0">
      <inkml:brushProperty name="width" value="0.04137" units="cm"/>
      <inkml:brushProperty name="height" value="0.04137" units="cm"/>
      <inkml:brushProperty name="color" value="#F2395B"/>
    </inkml:brush>
  </inkml:definitions>
  <inkml:trace contextRef="#ctx0" brushRef="#br0">71005 50525 531,'-13'7'10,"6"-2"18,6-3 20,6 0 19,5-2 3,5 0-12,5 0-11,5 0-12,3-2-8,1 0-4,1-3-5,1-2-4,0 0-4,1-1-3,-1 0-2,0 0-4,-1 1-4,-1-1-6,-3 0-6,-1 1-7,-3-1-2,-3 2 3,-3 1 3,-3 0 3,-4 1-8,-4 1-19,-6-1-18,-4 0-19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34"/>
    </inkml:context>
    <inkml:brush xml:id="br0">
      <inkml:brushProperty name="width" value="0.04506" units="cm"/>
      <inkml:brushProperty name="height" value="0.04506" units="cm"/>
      <inkml:brushProperty name="color" value="#F2395B"/>
    </inkml:brush>
  </inkml:definitions>
  <inkml:trace contextRef="#ctx0" brushRef="#br0">71706 49159 488,'0'-15'3,"-2"4"6,0 3 6,-2 3 6,0 2 6,1 3 3,-1 4 4,0 2 4,0 6 1,2 8-1,0 7-1,2 8-2,-1 5-1,-2 0-5,-2 2-3,-2 1-3,0 0-4,1 4-4,0 0-3,2 4-5,-1 0-2,-2 3 0,-2 2-1,-1 2 0,-2-1-1,2-1-4,1-2-1,1-2-3,1-3-2,2-4-1,2-4-1,2-4-1,1-5-1,0-5 1,0-7 2,0-5 0,2-7-5,6-6-11,4-8-9,5-6-12,3-9-3,1-13 3,1-11 2,1-11 2,-2-4 4,-3 6 1,-5 6 4,-3 6 2,-2 5 3,0 4 4,0 3 3,0 5 5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34"/>
    </inkml:context>
    <inkml:brush xml:id="br0">
      <inkml:brushProperty name="width" value="0.03872" units="cm"/>
      <inkml:brushProperty name="height" value="0.03872" units="cm"/>
      <inkml:brushProperty name="color" value="#F2395B"/>
    </inkml:brush>
  </inkml:definitions>
  <inkml:trace contextRef="#ctx0" brushRef="#br0">72900 48694 568,'8'-22'3,"0"2"6,-1 5 7,1 1 6,0 4 6,0 3 3,-1 2 5,1 4 4,-1 2 0,0 2-5,-2 2-3,0 2-4,-2 2-3,1 3-2,0 3-2,0 3-1,0 2-5,0 1-8,0 1-7,0 1-7,-1-1-4,2-1-1,-2-3-2,1-1-1,2-5-10,4-6-18,3-8-17,5-6-19,-1-4-1,-3 1 15,-4-1 17,-4 0 14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35"/>
    </inkml:context>
    <inkml:brush xml:id="br0">
      <inkml:brushProperty name="width" value="0.04744" units="cm"/>
      <inkml:brushProperty name="height" value="0.04744" units="cm"/>
      <inkml:brushProperty name="color" value="#F2395B"/>
    </inkml:brush>
  </inkml:definitions>
  <inkml:trace contextRef="#ctx0" brushRef="#br0">73310 48511 463,'14'-14'2,"-1"3"3,-2 3 3,-2 2 4,-3 5 6,-3 6 10,-2 6 10,-3 6 10,-4 4-1,-4 6-9,-4 5-11,-3 5-9,-3 2-7,0 2-4,1 1-3,-1 0-4,0 0-2,-1-4-1,-1-2-1,-1-3 0,1-3-2,1-1-3,3-3-1,1-1-2,4-4 1,4-3 4,6-5 3,5-3 4,0-2 2,-1 0 2,-2 0 2,-1 0 2,0-3-1,5-3-6,6-4-5,4-3-5,4-5-3,3-4 1,3-4 0,3-3 1,1-2 0,-1 3 0,-1 1 0,-1 3 1,-3 1 2,-3 4 7,-5 3 5,-3 3 6,-2 2 3,-2 3 0,-1 4-1,0 2 0,-4 4-1,-4 4-2,-5 3-2,-6 5-2,-2 1-1,-1 1-3,-1-1-3,-1 1-2,0-2-2,3-1-1,1-3-1,2-1-1,4-4-1,6-5-1,6-4 0,6-5-1,3-3 2,0 0 3,-1 0 6,1 0 3,-1 1 2,-2 4 0,-2 2 0,-2 4 0,-4 2-2,-5 1-2,-4 3-2,-5 2-2,-2 0-2,1 1 0,1 0 0,0-1-1,2 0 0,1-2-2,0-3-2,2-1-1,0-2 1,1-2 0,-1-2 3,0-2 0,0-1 6,0 2 9,0 0 8,1 2 9,-1 1 5,2 5 2,1 4 1,0 4 3,1 1-2,0 1-3,0-1-4,1 1-4,-2-1-2,2 1-3,-1 0 0,0-1-2,0 0-2,0-1-2,0-1-2,0 0-1,2-5-10,4-5-16,4-6-17,4-6-15,2-6-5,1-5 7,1-7 8,2-5 8,-1-3 5,1 0 4,0-1 4,-1 1 4,0 2 4,-1 7 6,0 5 4,-2 7 5,-1 2 2,-1 2 2,0 1 1,-2 0 0,-1 3 6,0 2 7,-2 3 9,0 4 9,-2 3-1,-1 3-9,0 5-10,-2 4-9,-1 2-5,-3 4 0,-4 3 0,-2 3 0,-2 0-1,1-3-4,-1-4-4,0-2-3,1-3-2,0-3-2,2-3-2,1-2-2,1-6-2,2-8-4,2-8-3,2-8-4,3-4-1,4-3 3,4-1 1,4-3 3,2 1 0,1 1-2,1 3-2,1 1-2,0 3-1,-1 3 0,-1 3-1,-1 3 1,-1 1 1,-2 2 4,-3 0 3,-1 2 3,-1 0 2,0 0 3,0 0 0,0 0 2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36"/>
    </inkml:context>
    <inkml:brush xml:id="br0">
      <inkml:brushProperty name="width" value="0.05105" units="cm"/>
      <inkml:brushProperty name="height" value="0.05105" units="cm"/>
      <inkml:brushProperty name="color" value="#F2395B"/>
    </inkml:brush>
  </inkml:definitions>
  <inkml:trace contextRef="#ctx0" brushRef="#br0">74736 49821 430,'-35'6'3,"8"-1"3,7-2 6,8-2 3,9 0 7,8 2 6,9 2 8,10 2 8,4 0-2,4-2-7,3-3-9,2 0-8,2-4-6,-2 0-4,0-3-2,-1-2-3,-3-1-3,-2 0-1,-3 0-1,-3 1-2,-5-2-8,-7 0-16,-6-2-14,-8 1-16,-5-3-3,-3 0 10,-5-1 11,-4-1 9,-1-2 9,-1-3 4,1-4 4,-1-1 6,2-3 4,1 1 3,2-1 5,3 1 4,1 2 4,4 3 4,3 4 6,2 5 4,3 5 8,0 6 13,2 7 12,0 8 12,1 4 0,2 5-13,0 3-12,2 5-12,-2 1-8,-1 2-1,-2 1-2,-2 1-2,-2-1-3,-4 0-5,-2-1-3,-3-1-5,-4 0-4,-4 4-2,-3 3-5,-4 2-2,-3 2-4,1-2-1,-1 0-3,1-1-2,1-4-5,3-2-6,3-5-8,3-3-7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36"/>
    </inkml:context>
    <inkml:brush xml:id="br0">
      <inkml:brushProperty name="width" value="0.05182" units="cm"/>
      <inkml:brushProperty name="height" value="0.05182" units="cm"/>
      <inkml:brushProperty name="color" value="#F2395B"/>
    </inkml:brush>
  </inkml:definitions>
  <inkml:trace contextRef="#ctx0" brushRef="#br0">75650 51550 424,'8'8'7,"0"0"14,-1-1 13,1 1 15,0 0 3,2 0-6,0 0-5,1-1-7,1 1-3,2 2-3,0 0-1,1 1-3,0 1-1,-1 0-1,-1-1-2,0 1-1,-2 0-1,-1 1-1,-1 1-1,0 2 0,-1-1-3,1 1-4,1 0-3,2-1-3,-1 0-10,-1-1-15,-1-1-14,0 0-14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40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79525 50550 333,'49'20'167,"16"14"-1,15 14 1,17 16 0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41"/>
    </inkml:context>
    <inkml:brush xml:id="br0">
      <inkml:brushProperty name="width" value="0.04531" units="cm"/>
      <inkml:brushProperty name="height" value="0.04531" units="cm"/>
      <inkml:brushProperty name="color" value="#F2395B"/>
    </inkml:brush>
  </inkml:definitions>
  <inkml:trace contextRef="#ctx0" brushRef="#br0">78645 49531 485,'-7'-13'7,"-1"3"13,0 4 14,0 4 14,-2 5 1,-3 6-9,-5 5-11,-4 7-10,-3 5-7,-4 7-3,-5 5-4,-3 6-4,-2 4 0,0 2 3,0 2 3,-1 1 3,3 1 1,2-4 3,3-3 1,3-2 2,5-3 0,5-4 0,6-2-1,7-3 0,5-5-1,7-5-2,7-7-1,8-5-2,5-6-1,6-8 1,7-6 1,5-7 0,2-5-5,0-3-14,-2-3-13,0-3-12,-5 1-6,-6 3 5,-7 5 2,-7 3 4,-4 4 4,-2 2 2,-3 4 5,-1 3 2,0 1 8,0 2 11,1 0 10,2 2 12,0 0 1,1 2-6,1 0-7,1 2-6,4-1-1,7 0 4,7-2 5,7 0 4,2-3 2,-2 0-1,-2-3-2,-1-2-2,-5-1-5,-4 0-9,-5 1-7,-5-1-10,-4-1-5,-4 0-2,-5-1-3,-2-1-2,-5-1 2,-2 0 5,-4 0 6,-2 1 6,-1-1 3,1 2 1,0 1 1,2 0 0,1 1 1,0-1 0,2-2-2,1 0 1,0-1 0,2-1 2,0-1 2,2-1 2,0-1 0,0 2 0,0 1-1,0 1 0,0 0-2,0 0 1,0 0-1,0 1-1,-1-1 2,0 0 2,-2 0 3,0 1 2,-2-1 2,0 2 0,-1 1 0,-2 1 0,-1 3-1,-3 6-1,-4 5-1,-1 7-1,-2 2 0,4-2 1,3-3-1,3-1 1,1-1 0,0 0-1,0 0-1,0 0-1,1 0-3,1 1-4,0 1-4,2 2-6,-1 1-6,-2 3-8,-2 3-9,-1 3-8,-1 2-4,2-1 1,2 1 1,2-1 1,2-2 4,0-3 6,2-4 6,0-4 6,1-3 3,-2-1-2,0 0-1,-1-2-1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42"/>
    </inkml:context>
    <inkml:brush xml:id="br0">
      <inkml:brushProperty name="width" value="0.04225" units="cm"/>
      <inkml:brushProperty name="height" value="0.04225" units="cm"/>
      <inkml:brushProperty name="color" value="#F2395B"/>
    </inkml:brush>
  </inkml:definitions>
  <inkml:trace contextRef="#ctx0" brushRef="#br0">81499 51000 520,'43'8'122,"-7"0"-29,-9-1-29,-7 1-27,-6 0-17,-3 2-5,-3 0-3,-2 1-6,-4 3-2,-2 5-3,-4 5-1,-2 5-3,-4 3 0,-4-1 0,-3 0-1,-5 0 1,0-1-1,1-3 1,3-3 1,1-3-1,1-2 2,-1-1 2,-1-1 2,-1-1 2,5-4 4,14-6 6,12-8 6,13-6 6,5-3-1,-3 0-9,-3 2-8,-3 1-7,1-1-9,5-4-5,4-2-6,6-3-6,0-1-7,-4 3-8,-3 1-8,-5 3-7,-4 1 0,-3 2 9,-4 2 7,-4 2 9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42"/>
    </inkml:context>
    <inkml:brush xml:id="br0">
      <inkml:brushProperty name="width" value="0.03683" units="cm"/>
      <inkml:brushProperty name="height" value="0.03683" units="cm"/>
      <inkml:brushProperty name="color" value="#F2395B"/>
    </inkml:brush>
  </inkml:definitions>
  <inkml:trace contextRef="#ctx0" brushRef="#br0">83750 49574 597,'1'-21'7,"4"5"16,2 5 15,3 5 15,3 3 6,0 3-6,1 4-6,1 2-5,1 3-7,-1 2-10,1 2-10,0 1-9,-2 3-11,-3 1-10,-3 3-10,-2 1-9,-4 2-8,-4 1-5,-4 1-4,-4 1-4,-1-2 2,2-5 9,3-5 8,1-5 8,0-2 6,0 0 2,-1 0 3,-2 0 3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03"/>
    </inkml:context>
    <inkml:brush xml:id="br0">
      <inkml:brushProperty name="width" value="0.03143" units="cm"/>
      <inkml:brushProperty name="height" value="0.03143" units="cm"/>
      <inkml:brushProperty name="color" value="#F2395B"/>
    </inkml:brush>
  </inkml:definitions>
  <inkml:trace contextRef="#ctx0" brushRef="#br0">81600 53950 699,'-36'73'53,"-22"47"-1,-22 47 1,-21 48 0,-1 3-8,22-36-15,22-39-15,23-36-16,13-25-13,6-8-9,7-10-11,6-9-9,6-12-6,6-11-1,7-14 0,6-11-2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42"/>
    </inkml:context>
    <inkml:brush xml:id="br0">
      <inkml:brushProperty name="width" value="0.03696" units="cm"/>
      <inkml:brushProperty name="height" value="0.03696" units="cm"/>
      <inkml:brushProperty name="color" value="#F2395B"/>
    </inkml:brush>
  </inkml:definitions>
  <inkml:trace contextRef="#ctx0" brushRef="#br0">83424 51000 595,'-7'7'2,"-1"-1"5,0 0 4,0-2 4,5 0 10,10 0 13,9 0 13,11 0 14,4-1 0,-2-1-13,0 0-15,-1-2-12,1 0-13,5 0-13,3 0-11,4 0-12,0 1-7,-4 0-4,-4 2-2,-4 0-3,-4 0 0,-5 0 2,-5-2 2,-4 0 3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43"/>
    </inkml:context>
    <inkml:brush xml:id="br0">
      <inkml:brushProperty name="width" value="0.03119" units="cm"/>
      <inkml:brushProperty name="height" value="0.03119" units="cm"/>
      <inkml:brushProperty name="color" value="#F2395B"/>
    </inkml:brush>
  </inkml:definitions>
  <inkml:trace contextRef="#ctx0" brushRef="#br0">85524 49195 705,'-11'-8'7,"10"2"15,10 1 15,9 1 14,5 2 3,-1 5-9,-1 6-8,-1 4-9,-2 4-15,-5 3-18,-3 3-20,-4 3-20,-3 1-7,0 0 2,-2 0 3,0 1 3,-2-4 3,0-4 6,-2-5 5,0-4 6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44"/>
    </inkml:context>
    <inkml:brush xml:id="br0">
      <inkml:brushProperty name="width" value="0.04557" units="cm"/>
      <inkml:brushProperty name="height" value="0.04557" units="cm"/>
      <inkml:brushProperty name="color" value="#F2395B"/>
    </inkml:brush>
  </inkml:definitions>
  <inkml:trace contextRef="#ctx0" brushRef="#br0">85563 49693 482,'-14'9'56,"4"0"-5,4 1-7,4 2-6,2 0-3,0 3-3,0 1-1,0 3-2,0 2-3,0 1-2,0 3-4,0 1-3,0 2-2,-2 3-1,0 1-1,-1 2-1,-2 2-1,2 1-1,-1 0 0,0 2 0,0-2-2,2-3-2,0-5-2,2-4-3,2-7-7,4-10-15,4-12-13,3-10-15,3-10-4,2-9 4,0-8 4,1-10 4,0-3 3,-1 1 3,-1 0 3,-1 2 2,-1 3 5,0 4 6,-2 5 7,-1 6 7,-1 2 4,0 3 0,-2 2 2,-1 1 1,0 2 6,-2 1 10,-1 1 10,0 1 11,-1 1 4,2 3 1,0 1-1,1 2 0,1 5-2,-2 6-5,-1 8-4,0 6-5,-3 6-6,-4 3-7,-4 5-7,-4 3-6,-1 2-6,1-1-2,0-2-2,2 1-3,3-5-3,6-6-4,6-5-5,6-6-4,4-7-2,5-8 1,3-7 1,5-9 1,1-3 2,0 1 3,1 1 3,-1 1 3,-1 2 4,-1 1 3,-3 3 5,-1 1 4,-4 3 3,-3 5 1,-5 3 2,-3 4 0,-3 3 2,-4 2-1,-2 2 1,-4 2-1,-2 2 2,-3 3 3,-4 3 4,-2 3 3,-2 1 1,-1-1-2,-2-1-3,1 0-2,-1-2-3,2-1-3,2-1-3,3 0-2,0-2-3,0-1-1,1-1-1,-1 0-2,1-5-7,2-5-13,2-5-14,3-7-14,0-6-1,2-5 11,0-7 10,2-5 11,0-3 7,2-2 3,0-1 3,2 0 3,-1 1 2,-1 4 0,0 3 0,-2 5 0,0 7 10,0 9 23,0 10 21,0 10 21,-1 8 5,-2 7-15,-2 7-13,-1 7-15,-3 4-8,0 4-4,-1 2-3,-1 4-4,-1 0-2,0-1-2,0 0-2,1-2-2,-1 1-1,2 0-1,1 2 0,0 0-2,2-1-2,2-4-5,3-4-5,1-4-6,3-5-3,5-7-5,6-7-2,4-7-5,4-7 0,5-8 3,3-8 1,5-7 3,0-7-1,0-3-3,-1-4-4,-1-4-3,-2 0 1,-2 3 5,-1 5 4,-3 4 5,-2 2 5,-4 2 3,-5 3 4,-3 1 3,-4 2 3,-2 1 2,-4 1 2,-2 0 1,-4 2 2,-4-1 2,-3 0 2,-5 1 1,-2 0 2,1 2 4,-1 2 1,1 2 4,0 2 1,2 0 0,2 2-1,3 0 1,1 2 0,2 2 0,2 2-1,3 2 0,1 2 0,3 3-2,4 4-1,2 2-2,4 0-1,2-1-3,3-2-1,3-3-2,2-1-3,1 0-5,1-2-4,1 0-4,1-3-5,-1-3-7,1-2-7,-1-4-6,1-3-5,-1-3-3,1-5-3,0-4-3,-3 1 2,-3 3 9,-5 4 8,-3 4 9,-3 2 3,0-2 1,-2 0 0,0-1 1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44"/>
    </inkml:context>
    <inkml:brush xml:id="br0">
      <inkml:brushProperty name="width" value="0.04925" units="cm"/>
      <inkml:brushProperty name="height" value="0.04925" units="cm"/>
      <inkml:brushProperty name="color" value="#F2395B"/>
    </inkml:brush>
  </inkml:definitions>
  <inkml:trace contextRef="#ctx0" brushRef="#br0">88166 47490 446,'7'-22'0,"1"5"0,0 3 0,0 4 0,0 4 8,0 2 14,-1 4 16,1 3 15,0 2 2,-2 5-11,-1 4-11,0 3-11,-3 4-10,-4 3-12,-4 3-11,-4 3-12,-2 1-8,-2-1-7,0-1-7,-1-1-6,0-2 1,-1-2 9,0-1 10,1-2 9,-1-3 7,0-1 3,1-2 3,-1-3 4,2-1 3,2-2-1,4-2 2,3-2-1,3-3 7,6-2 11,4-4 11,5-2 11,3-3 2,0-2-10,-1-2-9,1-1-8,-1-1-7,-1 2-3,-1 3-2,0 1-4,-4 2 4,-7 2 8,-4 2 9,-7 2 8,-3 2 5,0 4-2,0 2-1,1 4-1,-1 2-2,0 3 0,0 3-1,1 3-2,0 4 0,2 5 0,2 5-1,2 4 0,1 6-2,-2 4-1,0 5-3,-1 6-1,-2 3-3,0 3-1,-1 3-1,-1 3-1,-2 4-3,-2 8-4,-1 7-3,-3 6-3,-1 1-9,1-8-12,-1-6-12,1-7-13,-3-4-3,-1 0 4,-4 1 4,-3-1 5,1-5 2,7-9-2,5-10 0,7-10-2,2-8 3,2-9 7,0-7 6,2-8 7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45"/>
    </inkml:context>
    <inkml:brush xml:id="br0">
      <inkml:brushProperty name="width" value="0.04304" units="cm"/>
      <inkml:brushProperty name="height" value="0.04304" units="cm"/>
      <inkml:brushProperty name="color" value="#F2395B"/>
    </inkml:brush>
  </inkml:definitions>
  <inkml:trace contextRef="#ctx0" brushRef="#br0">87950 49937 511,'18'-22'4,"3"3"10,5 3 10,3 2 9,3 3 2,0 1-5,2 0-6,1 2-4,1 0-6,2-2-6,2 0-4,3-1-6,-2-1-4,-4 1-2,-4-1-2,-3 0-2,-5 1-4,-3 1-4,-5 0-6,-3 2-4,-4 0-2,-3 0 1,-2 1 2,-4-1 0,-2 0 5,-2 0 9,-2 0 7,-1 1 8,-2-1 5,0 2-1,0 0 0,0 2 0,1 1 12,1 2 23,0 2 23,2 2 22,2 3 2,4 4-20,4 3-22,4 5-20,1 0-14,1-3-8,0-3-7,0-2-8,-3-1-6,-3 5-4,-4 4-5,-4 3-5,-3 2 1,-4-3 9,-2-1 7,-3-2 9,-3 0 4,-3 3 3,-3 3 1,-3 3 3,0-1 2,5-3 3,3-5 3,5-3 2,3-3 3,6-3 2,4-1 0,6-2 2,3-2-1,3 0-2,3-2-2,4 0-2,0-2-5,1 0-8,-1-2-6,1 0-8,-2 0-2,-1 2 5,-2 2 5,-2 2 5,-3 2 3,-1 2 4,-2 2 2,-2 2 4,-1 2 0,2 5-2,0 3-2,1 5-2,0-1-1,-4-1-2,-3-4-1,-2-3-1,-3-1-1,-4 1-2,-2 1 0,-3 1-2,-4 1-1,-3-1-3,-5 1-2,-3-1-3,-2-1-2,-1-2-4,1-4-3,0-3-2,0-3-2,1-4 2,1-4 3,1-4 1,2-5 2,1-5 2,3-7 2,1-5 2,4-4 2,3-1 1,4-1 1,4 0 2,3 1 2,2 3 3,2 5 4,2 3 4,3 5 2,2 5 1,3 5 2,4 4 2,1 4 2,1 0 3,1 2 2,1 0 2,1 3 1,3 4-1,1 3-2,3 5-1,1 3-1,3 5 1,1 3 0,2 5 1,3 0-2,2 0-4,4-1-4,3-1-4,-1-3-9,0-4-15,-3-3-16,-2-4-15,-4-4-11,-8-3-7,-6-3-7,-6-2-6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46"/>
    </inkml:context>
    <inkml:brush xml:id="br0">
      <inkml:brushProperty name="width" value="0.05321" units="cm"/>
      <inkml:brushProperty name="height" value="0.05321" units="cm"/>
      <inkml:brushProperty name="color" value="#F2395B"/>
    </inkml:brush>
  </inkml:definitions>
  <inkml:trace contextRef="#ctx0" brushRef="#br0">90133 46030 413,'-2'-27'11,"0"9"23,-3 8 22,-2 10 22,-5 13 6,-7 19-13,-9 18-11,-7 19-13,-6 11-9,-4 1-7,-4 2-6,-4 2-7,-5 6-5,-8 10-3,-6 10-3,-6 9-4,-7 7-3,-5 5-3,-4 3-4,-6 4-3,-4 5-3,-6 7-1,-4 7-1,-5 8-1,0 0-3,3-2-4,4-3-5,5-2-5,5-8-3,10-11-1,8-10-1,9-11-2,12-16 2,16-22 3,16-21 4,15-22 2,9-11 2,-1-1-3,0-1-1,0-1-1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47"/>
    </inkml:context>
    <inkml:brush xml:id="br0">
      <inkml:brushProperty name="width" value="0.03908" units="cm"/>
      <inkml:brushProperty name="height" value="0.03908" units="cm"/>
      <inkml:brushProperty name="color" value="#F2395B"/>
    </inkml:brush>
  </inkml:definitions>
  <inkml:trace contextRef="#ctx0" brushRef="#br0">93950 51975 562,'16'-1'117,"1"0"-24,1-2-23,2 0-23,0-2-15,2-2-6,3-2-6,2-1-6,1-2-4,4 0-4,3 0-3,3 1-5,-1 0-2,-2 2 0,-3 2-2,-3 3 0,-4 0-2,-3 2-3,-4 0-3,-5 2-3,-2 1-4,0 4-6,-2 2-7,0 3-5,-3 1-2,-3 0 3,-2-2 2,-4-1 3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47"/>
    </inkml:context>
    <inkml:brush xml:id="br0">
      <inkml:brushProperty name="width" value="0.03853" units="cm"/>
      <inkml:brushProperty name="height" value="0.03853" units="cm"/>
      <inkml:brushProperty name="color" value="#F2395B"/>
    </inkml:brush>
  </inkml:definitions>
  <inkml:trace contextRef="#ctx0" brushRef="#br0">94024 52477 570,'-14'14'0,"1"-3"0,2-3 0,2-2 0,3-3 7,2-2 14,4-2 13,3-2 14,2-2 4,3-2-4,3-2-4,4-1-5,1-3-4,3-2-4,1-1-5,3-3-3,1-1-8,3-3-8,1-1-11,2-3-8,1-2-8,-1-4-4,-2-4-4,1-4-4,-3-2-6,0 0-8,-1 0-9,-1 0-7,-3 4 1,-5 9 12,-5 9 12,-4 9 11,-3 4 8,0-2 3,0 0 3,0-1 4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48"/>
    </inkml:context>
    <inkml:brush xml:id="br0">
      <inkml:brushProperty name="width" value="0.04129" units="cm"/>
      <inkml:brushProperty name="height" value="0.04129" units="cm"/>
      <inkml:brushProperty name="color" value="#F2395B"/>
    </inkml:brush>
  </inkml:definitions>
  <inkml:trace contextRef="#ctx0" brushRef="#br0">95494 50749 532,'8'7'5,"1"-2"11,1-3 9,2 0 10,0-2 3,3 0-4,1 0-6,3 0-5,0 0-4,-3 0-5,-1 0-5,-2 0-4,-3 2-6,-3 5-7,-2 6-9,-4 4-7,-3 2-2,-6-1 2,-4-1 4,-5-1 4,-2-1 1,1-1 3,1-1 1,1 0 2,1-2 1,4-1-2,3 0-2,3-2 0,0 3 3,-2 7 7,-2 7 7,-2 7 8,-1 3 3,-3 1-1,-2-1-1,-1 0-1,-1-1 0,2-3 0,3-4 0,1-2 0,2-2 1,0-3 2,2-1 1,1-2 2,2-4-1,6-3-4,4-4-2,6-4-4,3-4-4,5-6-6,3-4-7,5-5-6,1-2-4,-1 1-1,-1 0-1,-1 2-1,-5 4 1,-7 7 4,-8 6 5,-8 8 3,-5 4 6,-3 3 7,-4 3 7,-2 3 7,-1 1 3,1-1 0,1-1 0,1-1-1,1-1 1,4-3-2,3-1 0,3-2-2,3-4-2,6-3-7,4-4-6,5-4-6,3-4-4,1-5-5,2-5-4,0-5-4,0-4-3,1-3-3,-1-3-2,1-3-2,-2-3-1,-5-4 1,-3-4 2,-4-4 2,-2-6 1,0-7 4,0-9 2,0-7 3,-2-2 4,-3 7 5,-2 6 6,-3 5 5,-2 7 1,2 6-1,1 8-2,0 6-2,2 7 5,2 5 11,2 7 10,2 5 11,2 6 7,2 6 1,2 6 1,2 6 3,1 5-2,1 7-5,1 5-4,1 6-5,1 5-4,2 4-4,0 4-4,1 4-4,0 5-2,1 7-3,-1 7-3,1 7-1,-1 1-5,-1-2-3,-1-3-5,0-3-5,-2-5-4,-1-5-5,-1-6-6,-1-6-3,0-5-4,0-4-1,-1-4-2,1-4 0,-1-4-3,-2-7-5,-2-5-4,-2-6-5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48"/>
    </inkml:context>
    <inkml:brush xml:id="br0">
      <inkml:brushProperty name="width" value="0.03294" units="cm"/>
      <inkml:brushProperty name="height" value="0.03294" units="cm"/>
      <inkml:brushProperty name="color" value="#F2395B"/>
    </inkml:brush>
  </inkml:definitions>
  <inkml:trace contextRef="#ctx0" brushRef="#br0">96529 52541 667,'-17'-4'7,"0"8"11,-1 8 12,-1 7 13,0 5 4,-1 1-5,0 1-5,1 1-4,-1 1-6,-1 1-5,-1 0-8,-1 2-5,-1 0-5,-1 1-5,-1-1-2,-1 0-5,0-2-3,0-5-4,-1-5-5,1-5-4,1-4-5,3-2-4,3-4-5,3-2-4,2-4-2,2 0 2,3-3 3,1-2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00"/>
    </inkml:context>
    <inkml:brush xml:id="br0">
      <inkml:brushProperty name="width" value="0.04389" units="cm"/>
      <inkml:brushProperty name="height" value="0.04389" units="cm"/>
      <inkml:brushProperty name="color" value="#F2395B"/>
    </inkml:brush>
  </inkml:definitions>
  <inkml:trace contextRef="#ctx0" brushRef="#br0">61030 24881 501,'2'-13'50,"6"3"-2,4 4-2,5 4-3,1 2-4,-1 0-7,-2 0-7,-2 0-6,-1 1-5,1 4 0,1 2-2,1 3-1,0 3-1,-1 2-1,0 1-1,-2 3-2,-1 0-2,-3-1-2,-1-1-2,-2-1-3,-1 0-1,-2 0 1,0-1 0,-2 1 0,-2 1-1,-6 1-1,-4 3-1,-5 1-1,-4 2-1,-1-1 2,-3 1 0,-1-1 1,-1-1-1,-1-1-2,1-3-4,0-1-1,0-3-2,3-2 1,1-4 2,3-3 0,2-1 3,2 0 2,4 0 4,3 0 3,4-1 7,6-2 10,6-2 9,6-2 10,3-1 2,3 0-6,1 0-5,3 0-7,0 0-3,1 0-3,-1 0-4,1 1-2,-1-1-2,1 2 0,-1 0 1,1 2-1,-1-1-3,2 0-5,1-2-6,1 0-5,0 0-7,-1 0-6,-1 2-5,-1 0-7,0 1-3,-1-2-1,1 0 0,-1-2 0,-1 0 0,-3 1 3,-3-2 2,-3 2 2,-2-1 3,-2 0 4,-2 0 4,-2 0 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27"/>
    </inkml:context>
    <inkml:brush xml:id="br0">
      <inkml:brushProperty name="width" value="0.05579" units="cm"/>
      <inkml:brushProperty name="height" value="0.05579" units="cm"/>
      <inkml:brushProperty name="color" value="#F2395B"/>
    </inkml:brush>
  </inkml:definitions>
  <inkml:trace contextRef="#ctx0" brushRef="#br0">21450 34650 394,'51'0'157,"4"0"-36,3 0-36,3 0-36,-2 1-21,-6 4-6,-6 3-5,-6 3-7,-1-1-3,7-2-1,6-3 0,7-3-1,0-2 0,-2 0-1,-3 0 0,-3 0 0,-2 1-1,0 4-1,0 3-1,0 3 0,4-1 0,10-2-2,10-3-1,9-3-1,-1-6 0,-8-5-1,-10-7-1,-9-5 0,-2-3-1,6 4 0,7 3 0,6 3-1,-1 6 2,-5 9 4,-7 10 3,-5 10 3,-3 2 3,4-3 2,3-3 2,3-2 1,3-8 0,3-8-4,3-10-3,4-9-5,1-4-1,0 4-3,0 3 0,0 3-2,-2 1-1,-3 1 2,-3-1 1,-2 1 0,-3-1 0,1 1 0,-1-1-2,1 1 0,-1-3-1,1-2 1,-1-3 1,1-3 0,-1-2 1,1 0 1,-1 0 1,1 0 0,-3 3 1,-2 6 1,-3 7 1,-3 6 2,-6 7 0,-5 10 2,-7 10 0,-5 9 1,-4 6 0,0 3 0,0 3-1,0 4-1,1-3 1,4-5 2,3-7 3,3-5 2,3-8-1,3-5-6,3-7-6,4-5-5,5-11-3,10-11-3,10-14-2,9-11-2,4-4 0,1 6 1,-1 7 1,1 6 2,-3 4 1,-2 4 3,-3 3 1,-3 3 3,-2 3 2,0 3 2,0 3 2,0 4 3,0 1 0,0 0 0,0 0-1,0 0 0,1 0 0,4 0 2,3 0 0,3 0 1,4 0 0,7 0-2,6 0-2,7 0-1,0 0-2,-2 0-2,-3 0-1,-3 0-2,-7-2-1,-9-3-2,-10-3-3,-8-2-1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03"/>
    </inkml:context>
    <inkml:brush xml:id="br0">
      <inkml:brushProperty name="width" value="0.03623" units="cm"/>
      <inkml:brushProperty name="height" value="0.03623" units="cm"/>
      <inkml:brushProperty name="color" value="#F2395B"/>
    </inkml:brush>
  </inkml:definitions>
  <inkml:trace contextRef="#ctx0" brushRef="#br0">82250 54200 607,'-69'95'120,"13"-9"-28,12-10-27,13-8-29,9-4-14,6 3-3,7 3-2,6 4-1,1 7-10,-3 13-17,-3 12-16,-2 13-16,-3-2-8,1-16-2,-1-15-1,1-15-1,-1-14 3,1-8 8,-1-10 6,1-9 7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49"/>
    </inkml:context>
    <inkml:brush xml:id="br0">
      <inkml:brushProperty name="width" value="0.03096" units="cm"/>
      <inkml:brushProperty name="height" value="0.03096" units="cm"/>
      <inkml:brushProperty name="color" value="#F2395B"/>
    </inkml:brush>
  </inkml:definitions>
  <inkml:trace contextRef="#ctx0" brushRef="#br0">97100 50200 710,'37'30'142,"-4"0"-47,-4-1-45,-4-1-48,-4-4-22,-5-4-2,-5-5 0,-4-4-1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49"/>
    </inkml:context>
    <inkml:brush xml:id="br0">
      <inkml:brushProperty name="width" value="0.05044" units="cm"/>
      <inkml:brushProperty name="height" value="0.05044" units="cm"/>
      <inkml:brushProperty name="color" value="#F2395B"/>
    </inkml:brush>
  </inkml:definitions>
  <inkml:trace contextRef="#ctx0" brushRef="#br0">97925 51000 436,'13'23'131,"-3"1"-27,-4-1-29,-4 1-29,-2 3-16,2 6-3,0 8-5,2 7-4,-1 2-2,0-1 0,-2 0-1,0-2-1,-1-2-1,0-4-3,0-4-2,0-3-2,-2-3-2,0-2-1,-3 0 0,-2-1-1,0-2-1,0-3-2,2-3-1,1-3-1,-1-2-3,0-1-5,-2 0-5,0-2-4,0-3-2,2-6 2,3-6 1,1-6 2,0-4 2,-1-1 0,0-3 1,-1-2 2,-2-1-1,0-1 0,-1-1 1,-2-1-1,1-1 1,-1-3 0,0-1 0,0-2 2,0-4-1,-2-3-2,0-4 0,-1-4-2,-1 0-1,1 4 1,-1 4 0,0 4 0,1 4 1,1 5 3,0 5 2,2 5 2,0 4 2,1 4 5,-1 4 3,0 4 3,0 2 2,2 2-1,1 0-2,1 1-1,-1 2 3,0 0 6,-2 1 7,0 2 6,0 0 3,0 3-2,2 1-1,1 3-1,0 2-2,2 3-2,0 3-4,2 3-2,-1 1-3,0-2-6,-2 0-4,0-1-6,-2-1-2,0-3-2,-1-1-1,-1-3-2,0-1-6,2-3-11,2-1-9,2-2-11,2-3-5,4-3 1,2-2 1,3-4 1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50"/>
    </inkml:context>
    <inkml:brush xml:id="br0">
      <inkml:brushProperty name="width" value="0.03864" units="cm"/>
      <inkml:brushProperty name="height" value="0.03864" units="cm"/>
      <inkml:brushProperty name="color" value="#F2395B"/>
    </inkml:brush>
  </inkml:definitions>
  <inkml:trace contextRef="#ctx0" brushRef="#br0">99600 52200 569,'21'8'62,"-3"1"-5,-5 2-5,-3 0-5,-1 1-4,2 3-4,1 1-5,3 3-4,0 0-6,-1-1-4,-1-1-7,0-1-5,-2-1-7,-1-1-8,-1-1-8,0 0-8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58"/>
    </inkml:context>
    <inkml:brush xml:id="br0">
      <inkml:brushProperty name="width" value="0.04365" units="cm"/>
      <inkml:brushProperty name="height" value="0.04365" units="cm"/>
      <inkml:brushProperty name="color" value="#F2395B"/>
    </inkml:brush>
  </inkml:definitions>
  <inkml:trace contextRef="#ctx0" brushRef="#br0">101284 51180 504,'-1'-15'5,"-2"2"12,-2 3 12,-2 1 11,-2 3 2,-1 4-5,-3 4-7,-2 4-6,-1 4-4,-3 7-3,-2 6-3,-1 5-3,-3 5-2,-1 4 0,-2 4-1,-2 4 0,-1 2 0,3-2-3,1-1 0,3 0-2,2-3 0,3-6 1,3-4 0,3-5 0,2-4 1,2-3-2,2-3 0,2-2-1,4-4-2,6-1-1,6-2-3,6-2-2,5-3-2,6-2-1,6-4-2,7-2-2,3-4-1,2-3-1,2-5 1,2-4 0,-1-1-2,-3 0 0,-2-1-2,-3 1-1,-5 0 1,-4 1 3,-5 1 4,-5 1 2,-4 1 4,-5 4 4,-3 3 4,-4 3 4,-3 3 8,-2 4 12,-2 4 10,-2 4 13,-3 4-1,-2 3-9,-3 5-10,-3 3-10,-1 3-6,1-1-2,0 1-1,2-1-2,1 0-1,2-3-1,3-1-1,1-3-2,4 0-1,6-2 0,5-1-2,7-1 0,3-2-1,1-2 1,1-4 0,1-2 1,1-4-1,-1 0-2,1-3-2,-1-2-2,0-1-1,-1 0 0,-1 1-1,-1-1 0,-1-1-1,-1-2 0,-1-2 0,0-1 0,-2-3 0,-1-1 2,-1-3 2,0-1 1,-3-2 2,-1 1-1,-2-1 1,-2 1 0,-2-1 1,-1-1 4,0-1 3,-1-1 3,-3 1 1,0 1 0,-3 3-1,-2 1 0,-2 2-1,-2 1-2,-2 1-1,-1 1-1,-2 1-2,1 1-1,-1 0-3,0 2-2,0 1-3,-1 2-3,-1 3-3,-1 1-3,-1 2-5,-1 4-5,-1 2-5,-1 4-6,1 2-3,3 5 1,3 4-1,2 3-1,3 1 2,1-3 3,0-3 4,2-2 2,1-3 3,2-1 0,3-1 1,1 0 1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59"/>
    </inkml:context>
    <inkml:brush xml:id="br0">
      <inkml:brushProperty name="width" value="0.03414" units="cm"/>
      <inkml:brushProperty name="height" value="0.03414" units="cm"/>
      <inkml:brushProperty name="color" value="#F2395B"/>
    </inkml:brush>
  </inkml:definitions>
  <inkml:trace contextRef="#ctx0" brushRef="#br0">97099 55416 644,'-21'-1'0,"3"-1"0,5 0 0,3-1 0,4-1 7,6 2 14,4 0 14,6 2 15,3 0 3,5 2-7,3 0-6,5 2-7,-1 0-6,-3 0-7,-5-1-5,-3 1-8,-1 2-5,3 2-9,3 3-7,3 3-7,-1 2-6,-5 0-6,-5-1-6,-4 1-5,-5 0-2,-3 1 3,-2 1 2,-3 1 3,-3-2 4,0-3 4,-1-4 6,-1-4 4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2:59"/>
    </inkml:context>
    <inkml:brush xml:id="br0">
      <inkml:brushProperty name="width" value="0.0341" units="cm"/>
      <inkml:brushProperty name="height" value="0.0341" units="cm"/>
      <inkml:brushProperty name="color" value="#F2395B"/>
    </inkml:brush>
  </inkml:definitions>
  <inkml:trace contextRef="#ctx0" brushRef="#br0">96108 56700 645,'-24'7'1,"1"-1"2,-1 0 1,1-2 3,0 0 3,1 0 2,1 0 3,1 0 3,4-1 4,10-1 5,8 0 4,10-1 4,6-2 1,5-1-6,5 0-5,5-1-4,3-1-4,4 2-3,2 0-3,4 2-2,-1 0-4,-4 2-4,-4 0-3,-3 2-4,-4 0-3,0 1-5,-1 2-4,-1 0-5,-2 0-2,-1-2-3,-3-3-3,-1 0-3,-2-4-1,-1 0-1,-1-3-1,0-2 0,-3-1 2,-3 1 4,-3-1 4,-2 0 5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3:00"/>
    </inkml:context>
    <inkml:brush xml:id="br0">
      <inkml:brushProperty name="width" value="0.04136" units="cm"/>
      <inkml:brushProperty name="height" value="0.04136" units="cm"/>
      <inkml:brushProperty name="color" value="#F2395B"/>
    </inkml:brush>
  </inkml:definitions>
  <inkml:trace contextRef="#ctx0" brushRef="#br0">99294 55418 531,'7'-8'0,"-1"0"0,0 0 0,-1 1 0,-1-1 0,1 2 0,1 1 0,2 0 0,0 2 0,0 0 0,-1 2 0,1 0 0,0 1 4,2 0 8,0 0 8,2 0 8,-2 1 1,1 2-8,-2 2-7,0 2-8,-3 2-6,-3 1-5,-2 3-7,-4 2-4,-2 1-4,-5 1 0,-4 1-1,-3 1 1,-3 1-1,0 0 0,1-1 0,-1 1 0,1-3 1,3-3 5,1-4 5,2-4 3,2-3 4,1-1 2,0 0 1,2-2 2,2-1 5,2-2 6,4-2 6,3-1 6,1-1 4,1 2 0,1 2-1,2 2 0,-1 3 1,-1 6 0,0 4 1,-2 5 2,-1 5-2,-2 3-3,-2 4-3,-2 5-4,-2 1-1,-1 2-1,-3 1-2,-2 0-1,0 2-1,2-1-2,3 0-1,1 0-3,1-3 1,2-6 0,0-5 2,2-6 0,2-6-6,4-3-15,4-4-15,3-4-15,3-6-6,0-8 4,-1-8 1,1-7 4,0-7 2,-1-4 0,1-6 1,0-4 2,-1-1 2,-1 4 5,-1 4 6,0 4 5,-2 3 5,1 3 2,0 3 3,-1 3 4,0 3 0,-2 3 0,-2 3-2,-2 3 0,-1 3 8,0 4 18,-1 4 18,2 4 18,-3 5 4,-3 4-12,-2 5-13,-3 5-11,-2 1-8,0-1-5,0-3-4,0-1-4,2-2-7,4-2-9,4-3-8,4-1-9,4-6-4,4-8 1,3-9 1,5-9 0,2-5 4,3-3 2,1-1 4,3-2 3,-1 0 2,0 3-1,-1 3 1,-1 4-1,-2 2 3,-3 4 6,-3 5 6,-3 3 5,-3 4 9,-6 6 15,-5 4 15,-4 6 13,-5 3 1,-2 3-13,-3 3-11,-3 3-14,-3 2-8,0 1-8,-1 1-6,-1 1-7,-1-1-4,1-1-2,-1-3-2,1-1-1,1-4-1,2-3-1,4-4 0,3-4 0,2-4 0,2-2 0,2-4 0,2-2 0,2-5-1,0-6-1,2-5-3,0-6-1,2-4 0,0-1 4,1-1 4,2 0 3,-1 0 3,-1 3 3,-1 3 3,0 3 3,-2 4 3,0 3 5,-2 4 4,0 5 5,-2 4 9,-2 8 12,-2 6 12,-2 7 12,0 5 1,-1 5-9,0 3-10,0 5-9,0 2-7,0 2-3,1 2-3,-1 2-3,0 2-2,2 0-1,1 2 0,0 0 0,2 0-4,0-2-7,2-2-6,0-2-7,3-2-2,2-1 2,4-3 1,2-2 3,3-4-4,3-7-8,3-7-8,3-6-7,2-8-6,1-8 0,1-8-2,1-7-1,1-6 3,1-1 7,1-2 6,1-2 7,-2-1 5,-3 1 2,-5 1 4,-3 1 2,-5 2 3,-3 2 1,-4 1 2,-4 3 2,-4 1 2,-4 3 5,-4 1 4,-3 3 5,-5 1 1,-3 4 2,-5 3 0,-3 3 0,-2 0 0,3 2-1,1-1-2,3 0-1,2 2 0,3 4-1,3 4 1,3 4 1,2 3-2,6 3-2,3 3-2,4 3-3,4 1-1,5 1-1,5-1-1,6 1 0,3-2-3,6-3-5,5-3-5,5-3-5,1-3-4,-2-2-3,-2-4-2,-1-2-4,-4-4-2,-2-2-5,-3-4-4,-3-2-3,-4-1-2,-3 3 2,-4 1 2,-4 2 2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3:01"/>
    </inkml:context>
    <inkml:brush xml:id="br0">
      <inkml:brushProperty name="width" value="0.04332" units="cm"/>
      <inkml:brushProperty name="height" value="0.04332" units="cm"/>
      <inkml:brushProperty name="color" value="#F2395B"/>
    </inkml:brush>
  </inkml:definitions>
  <inkml:trace contextRef="#ctx0" brushRef="#br0">102310 54378 507,'7'-21'5,"1"3"8,0 4 9,0 5 8,0 2 3,1 2-5,2 2-5,0 2-5,0 2-4,-3 4-3,-1 2-3,-2 3-3,-3 5-5,-2 4-7,-3 4-5,-4 7-7,-3 1-5,-3 0-2,-5 1-2,-3-1-3,-3-1 1,-1-3 2,-1-4 5,-1-1 3,1-5 4,1-1 7,3-4 6,1-3 6,3-2 5,3-2 5,3-2 3,3-2 4,3-2 3,6 0-1,4-2 2,6 0-1,4-2-1,5-4-4,4-2-3,7-3-3,1-1-3,2 1-2,1 1-1,0 0-3,-1 2-1,-5 1-3,-5 0-1,-5 2-4,-6 2 3,-8 4 4,-8 4 5,-8 4 5,-5 3 2,-1 3-1,-3 4-2,-1 2-1,-1 2 3,3 1 7,1 1 7,3 1 7,1 2 1,2 3-4,3 3-4,1 3-4,1 5-3,0 10-4,0 8-4,1 9-3,-2 7-3,0 8-2,-2 7-4,0 7-3,0 1-4,-1-1-6,0-2-7,1-2-6,-1-2-5,0-2-4,0-2-4,1-1-4,-1-7-2,0-10 1,0-9 0,1-10 1,0-9 4,2-9 6,2-9 7,2-9 7,1-5 5,-2-2 0,0-3 2,-1 0 1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3:02"/>
    </inkml:context>
    <inkml:brush xml:id="br0">
      <inkml:brushProperty name="width" value="0.03874" units="cm"/>
      <inkml:brushProperty name="height" value="0.03874" units="cm"/>
      <inkml:brushProperty name="color" value="#F2395B"/>
    </inkml:brush>
  </inkml:definitions>
  <inkml:trace contextRef="#ctx0" brushRef="#br0">101950 56050 567,'1'-14'0,"4"3"0,2 3 0,3 2 0,12 0 8,19-3 14,19-5 16,21-4 14,4-1 2,-8 1-15,-9 1-14,-9 1-14,-7 1-11,-6 2-11,-6 3-10,-5 1-11,-10 2-5,-11 2-1,-12 2-2,-12 2-2,-6 1 5,-2 0 9,0 0 10,0 0 9,-2 0 7,2 0 2,1 0 2,1 0 3,1 0 4,1 0 5,1 0 7,0 0 6,3 1 5,2 2 3,4 2 3,3 2 4,1 3-2,0 5-7,0 5-7,0 5-7,-1 1-5,0-3-4,-2-3-2,0-3-3,1-3-7,6-4-9,4-4-10,5-4-9,4-6-3,3-6 3,4-7 3,2-7 2,1-3 4,0 1 2,1 1 2,-1 1 3,-2 2 4,-3 3 5,-4 3 4,-5 3 5,-4 5 6,-8 8 4,-6 8 5,-7 7 6,-5 6 2,-2-1 4,-1 2 1,-3 2 3,-1-1-2,-1 0-5,-1 1-6,0-1-7,1 0-3,5-1-3,4-1-4,6 0-2,3-3-3,2-1-2,2-3-2,2-1-1,4-3-3,6-2-1,6-4-2,5-2-1,3-2-2,-1 0-2,-1 0-2,0 0-2,-4 0-1,-1 0 0,-4 0 2,-3 0 0,-4 0 1,-6 1 3,-6 2 1,-5 0 3,-6 2 1,-2 2 0,-3 2 0,-2 2 0,-2 0 2,3-1 5,1-1 5,3 0 4,5-4 6,10-2 9,10-6 9,10-2 8,8-4 1,6 0-6,8-1-6,7-1-6,1 0-5,-2 4-3,-4 3-3,-2 2-2,-4 4-2,-6 4-1,-3 4 0,-6 4-1,-5 2 1,-3 3-1,-4 1 1,-4 3 1,-4 1 0,-6 1 0,-4 1 1,-5 1 0,-5-1 1,-3 0-2,-4-1-1,-5-1 0,-2-2-2,0-3-5,-2-3-4,0-2-3,0-4-6,1-1-8,3-2-7,2-2-8,2-4-3,3-6 1,3-6 1,3-5 2,3-6 1,3-3 2,2-5 3,4-3 2,2-1 4,2 1 7,3 3 7,1 2 6,1 2 5,0 5 1,0 3 1,0 5 3,1 2 4,3 4 10,4 2 9,2 4 9,2 3 5,2 4 1,0 4 3,1 4 0,3 4-1,7 8-8,5 7-7,6 7-6,6 4-9,4 4-9,6 2-10,4 4-9,0-1-7,-4-3-6,-6-3-4,-4-2-6,-7-6-5,-8-7-8,-7-9-7,-8-7-6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4:45"/>
    </inkml:context>
    <inkml:brush xml:id="br0">
      <inkml:brushProperty name="width" value="0.04369" units="cm"/>
      <inkml:brushProperty name="height" value="0.04369" units="cm"/>
      <inkml:brushProperty name="color" value="#F2385B"/>
    </inkml:brush>
  </inkml:definitions>
  <inkml:trace contextRef="#ctx0" brushRef="#br0">11580 3498 503,'-13'-42'15,"4"10"2,3 10 4,4 9 3,3 8 7,2 6 9,2 6 11,1 6 10,1 4 0,-2 5-10,-3 3-12,-1 4-10,-1 2-8,0-1-5,0-1-5,0-1-5,0-2-4,0 0-2,0-1-4,0-1-2,0 0-5,0-1-6,0 1-6,0-1-5,1-2-12,2-3-14,2-4-17,2-4-14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04"/>
    </inkml:context>
    <inkml:brush xml:id="br0">
      <inkml:brushProperty name="width" value="0.04142" units="cm"/>
      <inkml:brushProperty name="height" value="0.04142" units="cm"/>
      <inkml:brushProperty name="color" value="#F2395B"/>
    </inkml:brush>
  </inkml:definitions>
  <inkml:trace contextRef="#ctx0" brushRef="#br0">80700 56500 531,'-47'23'1,"6"-3"4,7-3 3,6-2 4,3 2 3,0 9 5,0 10 4,0 10 5,1 5 3,4 4-1,3 3 1,3 3 0,3 4-2,3 7-2,3 6-2,4 7-3,2-1-2,4-6-2,3-6-2,3-6-1,6-9-2,9-8-3,10-10-2,10-9-3,8-12-2,10-11-2,10-14-1,9-11-1,4-17-2,1-18-4,-1-19-4,1-18-4,-6-10-1,-8 0-1,-10 0 1,-9 0 0,-12 3 1,-11 6 3,-14 7 2,-11 6 4,-17 7 1,-18 10-1,-19 10 0,-18 9-1,-15 9 0,-9 9-2,-10 10-2,-8 10 0,-1 7-4,9 6-5,10 7-6,10 6-6,11 3-4,17 0-5,15 0-5,16 0-3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4:45"/>
    </inkml:context>
    <inkml:brush xml:id="br0">
      <inkml:brushProperty name="width" value="0.04551" units="cm"/>
      <inkml:brushProperty name="height" value="0.04551" units="cm"/>
      <inkml:brushProperty name="color" value="#F2385B"/>
    </inkml:brush>
  </inkml:definitions>
  <inkml:trace contextRef="#ctx0" brushRef="#br0">12957 2676 483,'0'-23'30,"3"3"-2,2 1-1,2 3-1,0-1-1,0 0-1,-2-1 0,0-1 0,-2-1-2,1 1-3,0-1-3,0 1-3,0 0-3,0 0-1,0 2-2,0 1-3,-1 1 0,-2 1-1,-2 1 0,-2 0-1,-2 3 1,-2 3-1,-2 2 1,-1 4 0,-2 1 0,0 2 0,0 0 1,1 2 1,-2 2 1,0 5 0,-1 5 2,-1 6 0,0 2 0,0 2 0,2 3-1,1 1 0,1 1 0,2-1-2,3-2-1,1 1-1,1-4 0,2-1 0,0-4 0,2-3 0,1-3-3,2-1-4,2-2-4,2-2-6,1-2-2,1-1-3,2 0-1,0-2-1,0-2-2,1-2 0,0-3 1,0-4-1,-1-2 1,-1-1 4,-1-3 2,0-2 4,-2 0 2,-1-1 3,0 0 3,-2 1 3,-1 2 9,0 8 18,-1 7 16,-2 6 16,0 7 3,0 7-13,0 7-13,0 7-12,0 6-6,-2 6-2,-1 6 0,0 5-2,0 10-9,0 13-21,2 12-21,1 14-19,-1-1-5,-1-11 10,0-12 10,-1-11 12,-1-12 0,0-9-7,0-10-9,0-9-7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4:45"/>
    </inkml:context>
    <inkml:brush xml:id="br0">
      <inkml:brushProperty name="width" value="0.04057" units="cm"/>
      <inkml:brushProperty name="height" value="0.04057" units="cm"/>
      <inkml:brushProperty name="color" value="#F2385B"/>
    </inkml:brush>
  </inkml:definitions>
  <inkml:trace contextRef="#ctx0" brushRef="#br0">15232 2054 542,'0'-22'8,"0"5"17,0 3 17,0 4 17,-2 6 3,0 8-8,-3 8-9,-2 7-10,-2 7-5,-2 5-4,-2 5-3,-1 4-4,-2 4-4,-1 2-5,-2 2-5,1 2-6,-3-1-4,0-2-6,-1-4-5,0-2-5,0-5-9,4-6-9,5-5-9,3-6-10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4:46"/>
    </inkml:context>
    <inkml:brush xml:id="br0">
      <inkml:brushProperty name="width" value="0.04398" units="cm"/>
      <inkml:brushProperty name="height" value="0.04398" units="cm"/>
      <inkml:brushProperty name="color" value="#F2385B"/>
    </inkml:brush>
  </inkml:definitions>
  <inkml:trace contextRef="#ctx0" brushRef="#br0">16000 2100 500,'16'8'57,"-1"2"-5,1 0-3,0 1-6,0 1-1,3 0-1,1-1-1,3 1 0,1 0-2,1 1-7,1 1-5,0 2-7,1-1-5,-1 1-7,-1 0-6,-1-1-8,-3 1-8,-3-1-10,-4 1-10,-4 0-11,-4 0-6,-3 1 1,-2 1-1,-4 1 0,-1-1 4,-2-1 8,0-2 6,-1-3 9,-1-1 4,0-2 0,1-2 1,-1-2 0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4:46"/>
    </inkml:context>
    <inkml:brush xml:id="br0">
      <inkml:brushProperty name="width" value="0.04143" units="cm"/>
      <inkml:brushProperty name="height" value="0.04143" units="cm"/>
      <inkml:brushProperty name="color" value="#F2385B"/>
    </inkml:brush>
  </inkml:definitions>
  <inkml:trace contextRef="#ctx0" brushRef="#br0">15810 3059 530,'-6'-8'8,"2"0"16,4 0 16,3 0 15,2 2 5,3 2-9,3 4-9,4 3-7,0 2-7,1 3-4,0 3-3,-1 4-5,-1 2-2,-2 5 1,-4 3-1,-2 5-1,-5 1-4,-2 2-9,-5 1-10,-4 1-10,-3-2-3,0-4 2,-1-3 3,-1-5 3,0-2-3,1-3-5,0-1-7,2-2-6,1-3-1,1-3 3,0-2 5,2-4 4,1-2 3,0-2 5,2-2 3,1-1 4,2-4 3,5-2 3,6-3 3,4-3 4,3-1 3,-1 2 3,1 3 5,0 1 4,-1 3 1,1 2 2,0 4 1,-1 3 1,-1 2-1,-2 1-2,-4 3-3,-2 2-2,-3 2 0,-1 2-1,0 2 1,-2 1 0,-2 3-4,-3 1-5,-5 3-8,-4 2-6,-3-1-4,-1 0-2,-3-1-2,-1 0-2,-2-3 1,1-1 1,-1-3 2,1-1 2,-1-1 2,1 0 3,-1-1 2,1 1 3,1-2 3,5-2 6,3-4 4,4-2 5,6-3 4,8-1 4,8 0 5,7-1 3,7-2 1,3-2-4,4-2-3,5-1-4,1-1-6,2 2-9,1 2-9,0 2-8,1 1-8,0-2-5,0 0-7,1-1-6,-3-1-4,-2 0-4,-4 0-3,-2 0-5,-4 1 1,-7 1 5,-5 0 3,-6 2 5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4:46"/>
    </inkml:context>
    <inkml:brush xml:id="br0">
      <inkml:brushProperty name="width" value="0.0474" units="cm"/>
      <inkml:brushProperty name="height" value="0.0474" units="cm"/>
      <inkml:brushProperty name="color" value="#F2385B"/>
    </inkml:brush>
  </inkml:definitions>
  <inkml:trace contextRef="#ctx0" brushRef="#br0">18015 3234 464,'-7'-30'3,"3"5"7,1 3 6,2 5 8,1 2 4,0 2 6,0 3 4,0 1 4,1 6 5,2 10 3,1 9 4,3 11 4,-1 5-5,-3 4-13,-2 3-14,-3 2-13,-2 1-14,0-2-12,0-2-12,1-2-13,-1-3-5,2-6 4,0-3 3,2-6 3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4:47"/>
    </inkml:context>
    <inkml:brush xml:id="br0">
      <inkml:brushProperty name="width" value="0.05204" units="cm"/>
      <inkml:brushProperty name="height" value="0.05204" units="cm"/>
      <inkml:brushProperty name="color" value="#F2385B"/>
    </inkml:brush>
  </inkml:definitions>
  <inkml:trace contextRef="#ctx0" brushRef="#br0">18853 1691 422,'15'-15'7,"1"0"1,-1 2 2,1 1 0,0 0 1,-1 1 2,1-1 1,0 0 1,0 1 0,1 2 0,1 3 0,1 1-1,0 1-1,-1 2-1,-1 0-3,-1 2-1,-1 0-1,-1 2 2,0 0 2,-2 2 1,-1 1 1,-1 1 3,0 3 1,-2 2 3,-1 1 0,-2 1-1,-2 2 1,-2 0-2,-1 2 2,2 3-1,0 3 1,2 3 1,-1 2-1,-1 2-3,0 3-2,-2 1-3,1 4-1,2 4-2,2 6 0,2 4-1,1 2-1,0-1-1,0 0-1,-1-2 0,1-2-3,-2-6-2,-1-4-2,0-5-2,-1-5-3,0-2-1,-1-3-1,1-3-1,-2-4-5,-4-6-7,-4-6-9,-3-6-7,-6-8-3,-4-10 3,-4-9 2,-6-10 3,-2-5 1,1 0 2,1 0 0,2 0 2,0 0 4,3 3 6,1 2 7,3 2 6,2 3 6,2 4 6,4 3 4,3 5 6,2 1 3,0 1-1,2-1 0,1 0 0,0 1-1,3 1-2,2 1-2,3 1-1,0 1-2,1 2-2,2 3-1,0 1-1,1 2-4,2 0-4,0 2-6,1 1-4,-1 3 0,-2 7 3,-4 7 4,-2 8 3,-5 4 4,-2 4 1,-5 5 2,-4 3 2,0 1 1,1-2 2,2-2 1,2-1 0,3-4-1,0-3-5,4-5-5,1-3-4,3-6-7,4-5-9,3-6-7,5-6-8,1-4-2,-1-3 5,-1-4 5,0-1 4,-2-2 5,-1 2 4,-1 2 5,0 3 4,-5 5 10,-6 10 16,-8 10 16,-6 9 14,-2 5 4,3-3-12,3-2-11,3-1-10,1-2-10,2-3-6,1-1-7,0-2-7,1-1-5,-2 3-3,0 2-4,-1 1-4,-2 1-1,0-3 5,-1-1 3,-1-2 4,-1-2 5,0-1 8,0 0 8,1-2 7,1-2 7,6-4 4,4-4 5,6-4 5,6-4-2,9-3-9,9-5-9,9-4-10,7-3-10,9-4-15,8-5-12,7-3-14,-3 1-10,-13 7-6,-14 8-7,-13 6-7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05"/>
    </inkml:context>
    <inkml:brush xml:id="br0">
      <inkml:brushProperty name="width" value="0.0355" units="cm"/>
      <inkml:brushProperty name="height" value="0.0355" units="cm"/>
      <inkml:brushProperty name="color" value="#F2385B"/>
    </inkml:brush>
  </inkml:definitions>
  <inkml:trace contextRef="#ctx0" brushRef="#br0">44976 2300 619,'15'13'27,"-1"-3"1,-1-4 0,0-4 2,0-1 1,3 2 3,3 2 3,3 2 3,1 1-3,-3 0-9,-1-1-8,-2 1-8,-3 0-6,-3 2-3,-3 0-2,-2 1-2,-5 3-4,-2 4-4,-5 3-4,-4 5-3,-4 1-2,-3 2-1,-5 1 1,-3 1 1,-2-1-1,1-2 2,1-1 2,1-2 0,2-3 2,1-2 0,3-1 2,1-2 0,4-3 4,4-1 6,6-2 6,5-2 7,5-3 3,7-1 1,7-2 2,7-2 1,3-1 0,0 0-2,1 0-2,-1 0-3,-2 1 0,-5 0-1,-5 2-1,-5 0 0,-3 2-1,-1 4-1,0 2-3,-2 3 0,-3 2-2,-4 1-2,-6 2-1,-4 0-2,-4 0 0,-1 1 1,-3-1 0,-1 1 2,-3-1 0,0-1-1,0-1-1,-2-1 0,0-1-3,3-2-8,1-3-6,3-1-7,3-4-10,6-8-15,6-6-14,6-7-14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06"/>
    </inkml:context>
    <inkml:brush xml:id="br0">
      <inkml:brushProperty name="width" value="0.0489" units="cm"/>
      <inkml:brushProperty name="height" value="0.0489" units="cm"/>
      <inkml:brushProperty name="color" value="#F2385B"/>
    </inkml:brush>
  </inkml:definitions>
  <inkml:trace contextRef="#ctx0" brushRef="#br0">46748 2962 449,'16'-10'1,"3"-4"1,1-3 2,3-5 1,-2 1 7,-5 3 13,-5 5 13,-4 3 13,-5 4 2,-1 6-9,-2 4-9,-1 6-10,-5 4-5,-6 7-4,-6 5-4,-5 6-2,-4 5-2,1 2 0,0 4 0,-1 3 0,3-2 1,4-3-1,3-4 1,4-3-1,3-5-1,1-4-4,0-3-3,2-4-3,4-5-4,8-5-7,8-5-6,7-4-6,8-6-2,5-6 1,6-5 1,6-7 2,2-2 2,-2 0 3,-2-1 2,-2 1 2,-3 1 3,-5 5 2,-5 3 4,-5 5 3,-4 3 4,-3 2 7,-3 4 7,-2 3 7,-4 2 2,-1 3 1,-2 4-2,-2 2 0,-2 3 1,-4 3 0,-2 3 2,-3 3 1,-2 1-1,0-1-3,0-1-3,1-1-3,0-1-2,2-1-2,2-1-3,3 0-2,1-2-1,6 1-1,2-1-1,5 1 0,3-3-2,3-5-2,3-4-4,4-6-2,1-4-2,2-7-2,3-6-2,1-5-1,2-4-2,1-3-1,1-1-1,0-2 0,-1-1-1,-7 0 3,-6-1 1,-5 1 3,-5 2 1,-2 2 2,-4 3 2,-2 3 2,-5 3 1,-2 3 1,-5 3 1,-4 3 1,-3 3 0,-3 2-3,-3 4-2,-3 2-3,-2 4-1,-1 2-4,0 4-2,-2 2-2,1 3-5,1 3-6,3 3-5,1 3-6,4-1-3,3-3-1,4-4 1,5-4-1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12"/>
    </inkml:context>
    <inkml:brush xml:id="br0">
      <inkml:brushProperty name="width" value="0.03866" units="cm"/>
      <inkml:brushProperty name="height" value="0.03866" units="cm"/>
      <inkml:brushProperty name="color" value="#F2385B"/>
    </inkml:brush>
  </inkml:definitions>
  <inkml:trace contextRef="#ctx0" brushRef="#br0">51595 3293 569,'-13'-21'7,"4"5"15,6 5 14,5 5 16,4 2 3,7 0-7,5 0-7,7 0-7,5 1-5,5 0-4,4 2-3,6 0-4,3 1-4,2 0-2,1 0-4,3 0-3,0 0-3,-2-2-2,-2 0-3,-2-1-3,-2-1-2,-2 2-4,-2 0-3,-2 2-3,-2 0-1,-4 2 2,-2 0 2,-3 2 2,-3-1-4,-1-1-7,-3 0-8,-1-2-8,-3 0-5,-3-2-1,-3 0 0,-2-1-2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12"/>
    </inkml:context>
    <inkml:brush xml:id="br0">
      <inkml:brushProperty name="width" value="0.0374" units="cm"/>
      <inkml:brushProperty name="height" value="0.0374" units="cm"/>
      <inkml:brushProperty name="color" value="#F2385B"/>
    </inkml:brush>
  </inkml:definitions>
  <inkml:trace contextRef="#ctx0" brushRef="#br0">54550 2283 588,'17'-6'129,"3"4"-29,3 4-31,3 4-29,2 2-18,1-1-3,1 1-4,1 0-4,0 0-5,0 2-6,0 0-5,1 1-7,-2 0-2,-4-1 1,-2 0 1,-2-2 2,-4 0-5,-1 0-13,-3 0-13,-1-1-12,-3 1-4,-2 0 3,-4 0 3,-2 0 2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13"/>
    </inkml:context>
    <inkml:brush xml:id="br0">
      <inkml:brushProperty name="width" value="0.04439" units="cm"/>
      <inkml:brushProperty name="height" value="0.04439" units="cm"/>
      <inkml:brushProperty name="color" value="#F2395B"/>
    </inkml:brush>
  </inkml:definitions>
  <inkml:trace contextRef="#ctx0" brushRef="#br0">54000 48350 495,'-36'21'87,"28"-5"-12,28-7-13,29-5-13,15-6-9,3-3-4,3-3-5,4-2-5,-3-5-4,-5-2-5,-7-3-4,-5-3-4,-1-1-2,6 4 1,7 3 0,6 3 1,-1 1-3,-5 1-7,-7-1-6,-5 1-6,-6 1-4,-3 3-3,-3 3-3,-2 4-3,-8 7-3,-8 13-3,-10 12-4,-9 13-4,-10-1 1,-9-11 8,-10-14 6,-8-11 7,-4-6 6,3 4 4,3 3 4,4 3 4,1 1 4,0 1 4,0-1 4,0 1 5,1 1 2,4 3 1,3 3 2,3 4 1,1 2 0,1 4 0,-1 3-1,1 3-1,1 4-1,3 7-2,3 6-2,4 7-1,1 5-3,0 7-2,0 6-2,0 7-2,0 5-2,0 7-4,0 6-2,0 7-3,0-1-4,0-6-3,0-6-3,0-6-3,1-20-10,4-30-15,3-32-15,3-30-16,1-23 0,1-12 13,-1-13 14,1-12 13,-3-1 11,-2 14 8,-3 11 8,-3 14 7,-1 8 7,4 7 3,3 6 4,3 7 3,7 2 7,14 1 9,11-1 9,14 1 9,7-1-1,3 1-11,3-1-12,4 1-12,-3-1-8,-5 1-6,-7-1-6,-5 1-5,-9 7-8,-9 16-10,-10 15-10,-8 17-9,-11 2 0,-8-9 8,-10-10 9,-9-8 9,-4-6 5,4 1 1,3-1 1,3 1 1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12"/>
    </inkml:context>
    <inkml:brush xml:id="br0">
      <inkml:brushProperty name="width" value="0.03294" units="cm"/>
      <inkml:brushProperty name="height" value="0.03294" units="cm"/>
      <inkml:brushProperty name="color" value="#F2385B"/>
    </inkml:brush>
  </inkml:definitions>
  <inkml:trace contextRef="#ctx0" brushRef="#br0">52390 3850 667,'-16'0'0,"1"0"-2,-1 0-1,0 0-1,6 0 9,10 2 16,12 0 18,10 2 17,6 0 2,2 0-11,3-1-13,1 1-12,3-1-6,2 0-3,4-1 0,3-2-3,1 0-3,0 2-7,0 1-5,0 0-6,-2 1-3,-2 0 0,-4-1 1,-2 2 1,-3-2-5,-1 1-8,-3 0-9,-1 0-8,-5-1-3,-4 0 4,-4-2 4,-6 0 4,-3-1 3,0 2 4,-2 0 3,0 2 4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13"/>
    </inkml:context>
    <inkml:brush xml:id="br0">
      <inkml:brushProperty name="width" value="0.03592" units="cm"/>
      <inkml:brushProperty name="height" value="0.03592" units="cm"/>
      <inkml:brushProperty name="color" value="#F2385B"/>
    </inkml:brush>
  </inkml:definitions>
  <inkml:trace contextRef="#ctx0" brushRef="#br0">52196 4239 612,'-8'-7'3,"2"1"8,1 0 6,0 2 6,4 1 6,6 2 2,6 2 2,6 2 2,3 2 0,2 3-4,3 4-4,1 2-4,2 2-3,1 1 0,1 1-1,1 1 0,0 0-8,2-1-14,1-1-16,1-1-14,-2-2-6,-4-1 5,-3-2 5,-5-2 4,-2-2-2,-3 1-10,-1 0-10,-2 0-10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13"/>
    </inkml:context>
    <inkml:brush xml:id="br0">
      <inkml:brushProperty name="width" value="0.03673" units="cm"/>
      <inkml:brushProperty name="height" value="0.03673" units="cm"/>
      <inkml:brushProperty name="color" value="#F2385B"/>
    </inkml:brush>
  </inkml:definitions>
  <inkml:trace contextRef="#ctx0" brushRef="#br0">58311 1981 598,'8'-13'61,"0"3"-11,-1 4-10,1 4-11,1 2-6,3 2 1,4 0 0,2 2-1,2 1 0,1 1-1,1 3-1,1 2-1,-2 2-3,-3 3-4,-5 3-5,-3 4-5,-5 0-3,-8 0-5,-6 1-4,-7-1-5,-4 1-2,-1-1 1,-1 1-2,-1-1 1,-1 0 1,-1-1 3,-1-1 2,-1-1 3,2-2 2,4-3 2,3-2 1,4-4 2,3-1 2,3 0 0,1 0 3,2-1 0,5 0 3,8-2 0,7-2 3,9-2 1,2-1 0,0 0-3,-1 0-2,-1 0-3,-2 1 0,-3 2-1,-3 2 0,-2 2 1,-4 1-2,-1 3-1,-2 2-2,-2 2-2,-3 1-1,-4 1 1,-4 1 0,-4 1 0,-1-1 1,-1-1 0,0-2 1,0-2 0,-1-1 0,-3 3 0,-3 1-1,-3 3-1,0-1-2,1-3-6,3-3-6,1-2-6,3-5-8,5-2-13,3-6-11,4-2-12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14"/>
    </inkml:context>
    <inkml:brush xml:id="br0">
      <inkml:brushProperty name="width" value="0.0478" units="cm"/>
      <inkml:brushProperty name="height" value="0.0478" units="cm"/>
      <inkml:brushProperty name="color" value="#F2385B"/>
    </inkml:brush>
  </inkml:definitions>
  <inkml:trace contextRef="#ctx0" brushRef="#br0">60376 2090 460,'-17'-5'129,"-2"8"-27,-1 6-27,-3 7-28,-1 5-17,-1 5-7,-1 3-6,0 5-6,-1 1-4,1 2 0,1 0 0,1 2 0,2-1 0,3-4 0,3-2 2,2-3 1,4-4-4,3-3-7,2-5-7,4-3-7,5-6-7,8-6-6,7-7-7,9-8-6,3-4-1,2-1 7,1-3 5,1-1 7,-2 1 5,-4 3 3,-3 4 4,-5 5 3,-2 1 5,-3 2 5,-1 1 4,-2 0 6,-3 4 5,-3 6 6,-2 6 8,-4 5 6,-1 4 2,0 0-1,0-1-2,0 1-2,0 0-4,-2 1-6,0 0-7,-1 3-5,-1-2-5,3 0-2,2-1-2,3 0-2,1-5-3,5-3 0,4-6-1,4-4-1,3-6-1,5-6-2,3-6-1,4-5-3,2-5 1,1-1-1,-1-3 1,0-1 0,-2-1 1,-6 2 0,-3 0 1,-6 1 1,-4 2 1,-3 1 2,-3 3 2,-2 1 3,-3 3 1,-2 1 2,-2 2 2,-2 3 3,-3 0-2,-4 2-2,-4 1-3,-3 1-4,-4 1-3,-1 2-3,-3 2-4,-1 2-4,-2 3-4,-1 4-7,-1 4-7,0 3-7,-1 2-2,3-1 0,1 0 2,3-2 0,3-1 2,5-1 3,4 0 2,6-2 4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14"/>
    </inkml:context>
    <inkml:brush xml:id="br0">
      <inkml:brushProperty name="width" value="0.03743" units="cm"/>
      <inkml:brushProperty name="height" value="0.03743" units="cm"/>
      <inkml:brushProperty name="color" value="#F2385B"/>
    </inkml:brush>
  </inkml:definitions>
  <inkml:trace contextRef="#ctx0" brushRef="#br0">62937 3150 587,'15'7'3,"-2"-1"3,-3 0 6,-1-2 4,-1 1 4,0 0 2,0 1 4,0 2 3,0 0 0,3 1-1,2 2-2,2 0-1,-1 1-3,-3 1-2,-3 1-3,-2 1-4,-4 1-2,-1 2-4,-2 0-3,-1 1-5,-4 0-2,-4 1-2,-4-1-3,-3 1-2,-3-2-1,1-1-2,-1-3 0,1-1-2,0-1 1,2 0 2,3-1 2,1 1 3,8-1 9,14-3 15,13-1 17,15-2 15,4-2 1,-1 0-18,-1-2-18,-3 0-16,-3-1-12,-2 2-9,-3 0-7,-3 2-9,-4-1-7,-3 0-7,-4-2-8,-4 0-8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16"/>
    </inkml:context>
    <inkml:brush xml:id="br0">
      <inkml:brushProperty name="width" value="0.04801" units="cm"/>
      <inkml:brushProperty name="height" value="0.04801" units="cm"/>
      <inkml:brushProperty name="color" value="#F2385B"/>
    </inkml:brush>
  </inkml:definitions>
  <inkml:trace contextRef="#ctx0" brushRef="#br0">71331 2130 458,'-10'8'8,"-2"-1"16,-3 1 16,-3 0 16,-1 1 1,3 1-12,1 3-12,2 2-14,-1 1-7,-7 3-4,-5 1-4,-6 3-3,-2-1-3,3-1-1,3-3 0,3-1-1,4-2 0,3-1 0,4-1 1,5 0 1,4-2 0,8 1-4,6 0-2,7 0-3,5-2 0,5-3 1,3-2 1,5-4 2,-1-1 1,-2 0 3,-3 0 2,-3 0 2,-3 0 3,-1 2 2,-3 0 3,-1 2 3,-2-1 6,-1 0 10,-1-2 10,0 0 10,-3-3 1,-3-4-8,-2-4-9,-4-4-8,-1-3-8,0-3-9,0-3-7,0-2-9,0-3-4,0 1 0,0-1 0,0 1 0,1 0-4,0-1-8,2 1-8,0 0-9,1 0-4,0 3-3,0 1-2,0 3-1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16"/>
    </inkml:context>
    <inkml:brush xml:id="br0">
      <inkml:brushProperty name="width" value="0.04576" units="cm"/>
      <inkml:brushProperty name="height" value="0.04576" units="cm"/>
      <inkml:brushProperty name="color" value="#F2385B"/>
    </inkml:brush>
  </inkml:definitions>
  <inkml:trace contextRef="#ctx0" brushRef="#br0">72981 1600 480,'14'8'93,"-2"2"-14,-4 0-14,-3 1-14,-1 2-10,0 1-4,0 3-7,0 2-4,-1 2-5,-2 3-1,-2 2-3,-2 5-2,-2 1-3,-2 4-4,-2 3-3,-1 2-6,-1 0-4,2-4-8,2-3-7,2-5-7,1-2-8,-2 1-9,0-1-8,-1 1-10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17"/>
    </inkml:context>
    <inkml:brush xml:id="br0">
      <inkml:brushProperty name="width" value="0.03679" units="cm"/>
      <inkml:brushProperty name="height" value="0.03679" units="cm"/>
      <inkml:brushProperty name="color" value="#F2385B"/>
    </inkml:brush>
  </inkml:definitions>
  <inkml:trace contextRef="#ctx0" brushRef="#br0">73100 2565 598,'22'-1'114,"-1"0"-23,-3-2-24,-1 0-23,-2 0-15,1 1-5,0 0-6,-1 2-5,0 0-11,-1 0-16,-1 0-16,0 0-16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17"/>
    </inkml:context>
    <inkml:brush xml:id="br0">
      <inkml:brushProperty name="width" value="0.05178" units="cm"/>
      <inkml:brushProperty name="height" value="0.05178" units="cm"/>
      <inkml:brushProperty name="color" value="#F2385B"/>
    </inkml:brush>
  </inkml:definitions>
  <inkml:trace contextRef="#ctx0" brushRef="#br0">74059 1230 424,'0'-27'13,"2"9"26,0 8 24,2 10 27,-1 6 3,0 6-17,-2 4-18,0 5-17,-2 4-12,0 5-5,-2 3-4,0 4-5,-2 5-5,0 8-6,-1 6-5,-1 7-6,-2 6-9,0 3-10,-2 4-10,1 5-11,-2-2-2,2-6 6,1-5 5,1-6 6,1-10 5,2-10 3,2-13 2,2-11 3,1-7-3,0 1-8,0 0-9,0 0-8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17"/>
    </inkml:context>
    <inkml:brush xml:id="br0">
      <inkml:brushProperty name="width" value="0.04527" units="cm"/>
      <inkml:brushProperty name="height" value="0.04527" units="cm"/>
      <inkml:brushProperty name="color" value="#F2385B"/>
    </inkml:brush>
  </inkml:definitions>
  <inkml:trace contextRef="#ctx0" brushRef="#br0">75528 1932 486,'-1'-19'14,"-2"9"28,-2 8 30,-1 10 27,-5 5 3,-4 3-23,-5 3-24,-5 3-24,-3 1-17,-1 1-8,-1-1-11,0 1-9,-1-2-5,3-2-3,2-1-1,1-2-2,3-2-1,3-1 3,3-1 2,3-1 1,3-1 5,6 0 4,4-2 5,6-1 5,5 0 6,5 0 6,7 0 6,5 0 7,5 0 1,2 1-2,4 2-4,3 0-3,0 0-4,0 1-4,-2 0-4,0 0-5,-2-2-6,-2-1-8,-2-2-9,-1-2-9,-2-1-6,-2 0-4,0-1-4,-1 2-4,-2-3-1,-5-3 4,-3-2 3,-4-3 4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13"/>
    </inkml:context>
    <inkml:brush xml:id="br0">
      <inkml:brushProperty name="width" value="0.03841" units="cm"/>
      <inkml:brushProperty name="height" value="0.03841" units="cm"/>
      <inkml:brushProperty name="color" value="#F2395B"/>
    </inkml:brush>
  </inkml:definitions>
  <inkml:trace contextRef="#ctx0" brushRef="#br0">54150 49500 572,'-113'-71'23,"26"10"3,24 10 2,26 9 3,16 17 3,10 25 2,10 25 4,9 25 3,7 17-2,7 9-6,6 10-5,7 10-6,-1 2-7,-6-3-5,-6-3-5,-6-2-7,-4-6-6,1-6-9,-1-6-10,1-6-7,-3-7-8,-2-6-3,-3-6-4,-3-6-3,-7-7-1,-9-6 3,-10-6 3,-8-6 3,-3-4 5,7 1 9,6-1 8,7 1 8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18"/>
    </inkml:context>
    <inkml:brush xml:id="br0">
      <inkml:brushProperty name="width" value="0.05365" units="cm"/>
      <inkml:brushProperty name="height" value="0.05365" units="cm"/>
      <inkml:brushProperty name="color" value="#F2385B"/>
    </inkml:brush>
  </inkml:definitions>
  <inkml:trace contextRef="#ctx0" brushRef="#br0">78744 2013 410,'-8'-7'75,"0"2"-2,0 2-2,1 2-3,-1 4-7,0 5-10,0 7-13,0 6-10,1 3-7,1 2-3,0 3-3,2 1-2,0 0-2,2-1 0,0-3 0,2-1-1,0-3-1,2-1-5,0-3-2,2-1-5,1-3-3,3-3-3,4-3-3,2-2-4,2-3 1,1-2 2,1-2 3,1-2 3,2-4-1,3-4-3,3-5-4,3-5-4,0-4 1,-2-3 3,-1-3 5,-3-2 3,-3-1 2,-5 3 1,-5 3 1,-4 4 1,-4 1 0,-2 3 1,-2 1 2,-2 3 1,-5 1-3,-6 2-4,-7 2-6,-6 3-5,-4 1-6,1 2-6,1 2-7,1 2-6,1 1-4,2 2-1,0 0 0,1 2 0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20"/>
    </inkml:context>
    <inkml:brush xml:id="br0">
      <inkml:brushProperty name="width" value="0.03522" units="cm"/>
      <inkml:brushProperty name="height" value="0.03522" units="cm"/>
      <inkml:brushProperty name="color" value="#F2385B"/>
    </inkml:brush>
  </inkml:definitions>
  <inkml:trace contextRef="#ctx0" brushRef="#br0">77027 5112 624,'-10'-7'10,"10"2"18,12 2 20,10 2 20,8 1 1,6-2-12,6 0-15,6-1-13,2-2-12,0 0-10,-2-1-9,0-2-11,-4 2-7,-4 1-6,-5 2-6,-5 2-7,-5 1-1,-2 0 1,-3 0 0,-2 0 2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20"/>
    </inkml:context>
    <inkml:brush xml:id="br0">
      <inkml:brushProperty name="width" value="0.03661" units="cm"/>
      <inkml:brushProperty name="height" value="0.03661" units="cm"/>
      <inkml:brushProperty name="color" value="#F2385B"/>
    </inkml:brush>
  </inkml:definitions>
  <inkml:trace contextRef="#ctx0" brushRef="#br0">78142 5400 600,'-41'8'47,"12"2"2,11 0 1,12 1 2,6 3-3,0 3-8,0 5-7,0 3-7,0 4-7,0 3-4,0 2-6,0 4-6,0 2-5,-2 2-8,0 2-9,-1 2-7,-1-1-7,0-4-7,0-4-6,0-3-7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20"/>
    </inkml:context>
    <inkml:brush xml:id="br0">
      <inkml:brushProperty name="width" value="0.03936" units="cm"/>
      <inkml:brushProperty name="height" value="0.03936" units="cm"/>
      <inkml:brushProperty name="color" value="#F2385B"/>
    </inkml:brush>
  </inkml:definitions>
  <inkml:trace contextRef="#ctx0" brushRef="#br0">79948 6020 558,'-1'-12'76,"0"10"-6,-2 8-6,0 10-4,0 3-8,0 1-9,2-1-9,1 1-8,0 1-12,0 4-12,0 4-12,0 5-12,0 0-9,0 0-2,0-1-3,0-1-3,-1-4-4,-1-6-7,0-5-6,-1-6-6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21"/>
    </inkml:context>
    <inkml:brush xml:id="br0">
      <inkml:brushProperty name="width" value="0.04103" units="cm"/>
      <inkml:brushProperty name="height" value="0.04103" units="cm"/>
      <inkml:brushProperty name="color" value="#F2385B"/>
    </inkml:brush>
  </inkml:definitions>
  <inkml:trace contextRef="#ctx0" brushRef="#br0">81839 5731 536,'-5'-8'68,"6"2"-7,6 1-9,6 1-7,5 0-6,7 2-3,5 0-2,6 2-4,6 0-3,6 0-3,6 0-5,6 0-2,-1 0-7,-5 2-9,-6 0-7,-5 2-9,-4-1-8,2 1-7,0 0-7,2 0-8,-2-1-4,-4 0-1,-3-2-1,-5 0 0,-5-2 3,-5 0 6,-6-2 6,-6 0 6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22"/>
    </inkml:context>
    <inkml:brush xml:id="br0">
      <inkml:brushProperty name="width" value="0.0455" units="cm"/>
      <inkml:brushProperty name="height" value="0.0455" units="cm"/>
      <inkml:brushProperty name="color" value="#F2385B"/>
    </inkml:brush>
  </inkml:definitions>
  <inkml:trace contextRef="#ctx0" brushRef="#br0">84031 5016 483,'-5'-7'78,"4"2"-15,6 2-15,4 2-15,3 1-8,1 2 0,2 0-2,0 2-1,2 1 0,1 3-3,3 4-1,1 2-2,2 1-1,-1-1 0,1-1 0,-1 0-1,-1-1-1,-1 1-2,-3 1 0,-1 1-2,-2 0-2,-2 0-1,-3-2-2,-1-1-1,-1 0-2,-2 0-1,-1-1-3,0 1-1,-3 0-3,-4 1-2,-4 2-2,-4 0-3,-3 1-1,-3-1 0,-3 1 0,-3-1 0,-3 1-2,-1 2 0,-3 0-3,-1 1-1,-1-1-2,0-1-3,-1-2-3,1-3-2,1-1-2,5-2 0,4-2 0,3-2-1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22"/>
    </inkml:context>
    <inkml:brush xml:id="br0">
      <inkml:brushProperty name="width" value="0.04484" units="cm"/>
      <inkml:brushProperty name="height" value="0.04484" units="cm"/>
      <inkml:brushProperty name="color" value="#F2385B"/>
    </inkml:brush>
  </inkml:definitions>
  <inkml:trace contextRef="#ctx0" brushRef="#br0">85800 4481 490,'10'-14'11,"5"5"22,5 3 23,5 4 21,5 2 6,3 0-12,4 0-11,5 0-11,-1 0-13,0 0-13,-3 0-13,-2 0-12,-3 0-9,-3 2-2,-5 0-4,-3 2-2,-4 0-5,-3 1-6,-3 2-7,-2 0-6,-4 1-1,-3 0 3,-2 0 3,-4-1 4,-1 0 0,-2 0-2,0-2-2,-1 0-3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22"/>
    </inkml:context>
    <inkml:brush xml:id="br0">
      <inkml:brushProperty name="width" value="0.051" units="cm"/>
      <inkml:brushProperty name="height" value="0.051" units="cm"/>
      <inkml:brushProperty name="color" value="#F2385B"/>
    </inkml:brush>
  </inkml:definitions>
  <inkml:trace contextRef="#ctx0" brushRef="#br0">86359 4850 431,'-8'7'2,"0"-2"4,0-3 4,1 0 4,-1 0 11,2 5 18,1 6 18,0 4 18,2 4 1,2 2-14,2 4-15,2 3-15,0 3-9,-2 5-4,-2 3-3,-2 4-4,-1 2-6,-2 1-12,0 2-10,-1 0-11,-1-1-11,1-2-11,-1-4-11,0-2-11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22"/>
    </inkml:context>
    <inkml:brush xml:id="br0">
      <inkml:brushProperty name="width" value="0.0475" units="cm"/>
      <inkml:brushProperty name="height" value="0.0475" units="cm"/>
      <inkml:brushProperty name="color" value="#F2385B"/>
    </inkml:brush>
  </inkml:definitions>
  <inkml:trace contextRef="#ctx0" brushRef="#br0">86850 5937 463,'8'-16'3,"2"1"7,0-1 6,1 0 7,2 2 5,1 1 3,3 2 3,2 2 3,0 3 3,-1 2 0,-1 4 0,-1 3 1,-1 2-2,-2 5-6,-3 4-6,-1 3-5,-3 4-5,-4 1-4,-4 3-3,-4 1-4,-3 1-2,-1-1 1,-3-1 0,-2-1 0,1-2 0,1-3-3,2-3-1,2-3-3,5-3-2,6-2-3,8-4-3,6-2-3,7-4-4,7-2-6,6-4-6,8-2-5,2-2-5,0 1-3,-2-1-2,0 0-3,-4 1 2,-7 3 8,-7 1 9,-7 2 7,-4 0 2,-1 0-5,-1-1-4,0-1-4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23"/>
    </inkml:context>
    <inkml:brush xml:id="br0">
      <inkml:brushProperty name="width" value="0.04274" units="cm"/>
      <inkml:brushProperty name="height" value="0.04274" units="cm"/>
      <inkml:brushProperty name="color" value="#F2385B"/>
    </inkml:brush>
  </inkml:definitions>
  <inkml:trace contextRef="#ctx0" brushRef="#br0">89161 5446 514,'-13'-8'42,"8"2"1,7 1 2,6 1 2,5 0 0,5 0-4,4 0-3,3 1-3,4-1-4,5 2-6,3 0-6,4 2-7,1 0-2,0 2 0,-2 0-1,0 2-1,-1-1-9,-2 1-17,0 0-20,-1 0-17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14"/>
    </inkml:context>
    <inkml:brush xml:id="br0">
      <inkml:brushProperty name="width" value="0.03882" units="cm"/>
      <inkml:brushProperty name="height" value="0.03882" units="cm"/>
      <inkml:brushProperty name="color" value="#F2395B"/>
    </inkml:brush>
  </inkml:definitions>
  <inkml:trace contextRef="#ctx0" brushRef="#br0">53100 50850 566,'-71'0'0,"10"0"0,10 0 0,9 0 0,7-2 6,7-3 10,6-3 11,7-2 12,7-1 4,9 3-2,10 3-1,10 4-2,11 1-3,17 0-4,15 0-4,16 0-4,15-2-3,16-3-4,15-3-2,17-2-4,8-1-4,4 3-4,3 3-5,3 4-4,-2 1-7,-6 0-10,-6 0-9,-6 0-9,-7 0-3,-6 0 3,-6 0 5,-6 0 4,-13-2 0,-19-3-3,-18-3-4,-19-2-4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23"/>
    </inkml:context>
    <inkml:brush xml:id="br0">
      <inkml:brushProperty name="width" value="0.0506" units="cm"/>
      <inkml:brushProperty name="height" value="0.0506" units="cm"/>
      <inkml:brushProperty name="color" value="#F2385B"/>
    </inkml:brush>
  </inkml:definitions>
  <inkml:trace contextRef="#ctx0" brushRef="#br0">90943 4631 434,'-8'-7'0,"2"1"0,1 0 0,1 2 0,1 0 7,3 2 12,4 0 13,2 2 13,3 0 5,4 0-3,2 0-3,3 0-3,3 0-4,3 2-6,3 0-5,3 2-5,1 1-3,0 1 0,0 3 0,1 2 0,-2 0-2,0-1-2,-1 0-1,-1-2-2,-3 0-3,-1 2-6,-4 0-5,-3 1-4,-3 1-3,-3 0 1,-3-1 2,-2 1 0,-3 0 3,-1 0 1,0-1 2,-1 1 1,-4 1 2,-2 3 0,-5 3-1,-4 4 1,-2 0 0,-1 1 4,-1-1 2,-1 0 3,-1 2 1,-1 1-1,-1 3 0,-1 1-2,0 0-5,1-2-11,1-1-10,1-3-11,2-1-8,3-3-6,3-1-7,2-2-7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23"/>
    </inkml:context>
    <inkml:brush xml:id="br0">
      <inkml:brushProperty name="width" value="0.04847" units="cm"/>
      <inkml:brushProperty name="height" value="0.04847" units="cm"/>
      <inkml:brushProperty name="color" value="#F2385B"/>
    </inkml:brush>
  </inkml:definitions>
  <inkml:trace contextRef="#ctx0" brushRef="#br0">93050 3728 453,'4'-28'113,"8"7"-20,7 7-20,9 7-19,6 3-12,6 2-1,6 0-2,6 2-1,2 1-8,-2 4-12,-3 2-12,0 3-14,-5 3-10,-6 0-9,-6 1-8,-5 1-10,-7 0-3,-5-1 4,-6-1 3,-6 0 3,-5-2-1,0-1-5,-3-1-5,-2 0-4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23"/>
    </inkml:context>
    <inkml:brush xml:id="br0">
      <inkml:brushProperty name="width" value="0.05351" units="cm"/>
      <inkml:brushProperty name="height" value="0.05351" units="cm"/>
      <inkml:brushProperty name="color" value="#F2385B"/>
    </inkml:brush>
  </inkml:definitions>
  <inkml:trace contextRef="#ctx0" brushRef="#br0">93598 4350 411,'-29'0'28,"7"2"6,5 0 5,7 2 7,2 1 2,0 5-2,0 4 0,1 4-2,-1 2-3,2 1-4,1 1-3,0 1-4,1 2-3,-2 2-3,0 4-3,-1 3-2,-2 5-5,0 8-6,-1 8-5,-1 7-7,0 1-8,0-6-7,2-8-9,1-6-8,0-6-5,2-2-4,1-3-2,1-3-3,0-4-3,0-2-2,0-3-2,0-2-3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24"/>
    </inkml:context>
    <inkml:brush xml:id="br0">
      <inkml:brushProperty name="width" value="0.04236" units="cm"/>
      <inkml:brushProperty name="height" value="0.04236" units="cm"/>
      <inkml:brushProperty name="color" value="#F2385B"/>
    </inkml:brush>
  </inkml:definitions>
  <inkml:trace contextRef="#ctx0" brushRef="#br0">94289 4911 519,'8'-22'3,"2"5"8,0 3 6,1 4 8,1 3 6,0 1 6,-1 0 6,1 2 7,-2 4-1,-4 10-8,-4 8-7,-4 9-8,-4 3-7,-4 0-7,-4-1-6,-3-1-8,-1-2-3,2-1-3,4-3-2,3-1-2,2-2 0,2-1-1,3-1 1,1-1 0,2-1 2,5-2 4,4-3 4,4-1 3,2-1 2,-1 2 2,1 0 0,-1 1 2,0 1 1,0 0 2,-2-1 2,-1 1 2,-2 1 0,-4 2 1,-4 1 0,-4 3 0,-6 0 0,-6 1-2,-7-1-1,-7 1-2,-3-1-3,0 1-9,0 0-8,-1-1-7,1 0-9,2-1-9,0-1-11,1 0-8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25"/>
    </inkml:context>
    <inkml:brush xml:id="br0">
      <inkml:brushProperty name="width" value="0.05073" units="cm"/>
      <inkml:brushProperty name="height" value="0.05073" units="cm"/>
      <inkml:brushProperty name="color" value="#F2385B"/>
    </inkml:brush>
  </inkml:definitions>
  <inkml:trace contextRef="#ctx0" brushRef="#br0">98894 4466 433,'-16'0'2,"-2"0"3,0 0 5,0 0 2,2 0 10,8 2 14,8 0 14,8 1 14,6 1 3,7-2-11,5 0-9,7-2-10,4 0-7,6-2-4,4 0-5,6-2-5,-1 0-3,-4 1-3,-6-1-3,-4 0-3,-4 0-2,-3 2-1,-3 0-1,-3 2-2,-7 0-9,-11 2-20,-10 0-19,-11 2-18,-5 0-3,2 0 17,2-1 14,3 1 16,1 0 13,0 0 12,2 0 10,1 0 12,1 2 7,2 6 1,2 4 4,2 5 1,1 1-1,0-1-3,0-3-6,0-1-3,0 0-4,0 1-2,0 3-1,0 1-3,0 2-2,0 1-1,0 1-2,0 1-2,-2 1-1,-4 0-3,-4 2-2,-3 1-1,-3-1-3,2-2-2,1-1-2,1-3-2,6-7-4,12-12-5,11-13-6,13-13-5,6-7 0,2 1 4,2-1 6,3 1 5,-2 2 1,-4 3-4,-4 4-4,-3 5-3,-6 2-1,-4 2 3,-4 2 2,-6 3 4,-5 0-2,-4 2-6,-6 0-6,-4 2-6,-2 0 0,1 0 4,0 0 5,2 0 4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25"/>
    </inkml:context>
    <inkml:brush xml:id="br0">
      <inkml:brushProperty name="width" value="0.05115" units="cm"/>
      <inkml:brushProperty name="height" value="0.05115" units="cm"/>
      <inkml:brushProperty name="color" value="#F2385B"/>
    </inkml:brush>
  </inkml:definitions>
  <inkml:trace contextRef="#ctx0" brushRef="#br0">99491 5150 430,'-36'0'3,"9"0"8,7 0 7,9 0 8,3 2 5,0 6 5,0 4 6,1 5 4,0 4 0,2 5-4,2 3-5,2 5-4,1 1-5,0 0-3,0 0-4,0 0-3,0 0-1,2-1 0,0-1 0,2-2 1,1-2-2,5-7-4,4-5-5,4-6-4,3-5-7,2-3-5,4-2-8,3-4-6,3-3-3,3-7 2,2-6 1,4-5 3,-2-3-2,-6 3-3,-5 1-3,-7 3-5,-3 1-6,-3 1-8,-1 1-10,-2 1-9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26"/>
    </inkml:context>
    <inkml:brush xml:id="br0">
      <inkml:brushProperty name="width" value="0.04385" units="cm"/>
      <inkml:brushProperty name="height" value="0.04385" units="cm"/>
      <inkml:brushProperty name="color" value="#F2385B"/>
    </inkml:brush>
  </inkml:definitions>
  <inkml:trace contextRef="#ctx0" brushRef="#br0">101761 3702 501,'8'-9'4,"1"-2"6,2-2 6,0-1 8,1 0 5,1 2 6,1 4 6,2 3 5,-1 2 0,1 2-5,0 2-5,-1 2-5,-1 2-2,-2 3-1,-4 4-1,-3 2 0,-2 3-7,-4 3-11,-2 3-14,-3 3-11,-5 2-11,-6 0-9,-5 2-8,-7 1-9,-2-1-5,-2-4 1,-1-2 1,0-3-1,-1-2 5,3-1 9,2-1 10,1 0 9,3-3 7,1-1 7,3-3 6,1-1 6,4-1 2,3-2 0,4-1-2,5 0-2,3-2 9,5 0 18,6-2 18,4 0 19,5-2 5,5 0-6,5-2-7,5 0-5,1-2-7,-2 0-6,-2-1-6,-1-2-6,-3 1-12,-1 1-16,-3 0-17,-1 2-16,-4-2-13,-5-2-12,-5-3-11,-4-3-10,-4-1 2,0 3 18,-2 1 17,0 2 18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27"/>
    </inkml:context>
    <inkml:brush xml:id="br0">
      <inkml:brushProperty name="width" value="0.05585" units="cm"/>
      <inkml:brushProperty name="height" value="0.05585" units="cm"/>
      <inkml:brushProperty name="color" value="#F2385B"/>
    </inkml:brush>
  </inkml:definitions>
  <inkml:trace contextRef="#ctx0" brushRef="#br0">101639 4473 393,'-15'-21'6,"4"3"4,3 5 6,2 3 5,3 5 6,0 6 7,2 6 6,1 5 6,-1 6 3,-1 4-5,0 3-2,-1 4-5,-2 6-3,0 5-6,-2 6-6,0 6-5,-1 4-6,-2 3-5,0 3-7,-1 3-5,0-2-5,2-6-2,2-8-3,3-6-3,0-7-5,2-6-7,0-6-8,2-5-6,0-8-5,2-10 0,0-10-2,2-9 0,0-8 4,1-3 9,2-5 11,0-3 9,0-2 6,0-2 3,-2-1 4,0 0 1,-2 1 6,2 4 6,-2 3 6,1 5 6,-3 7 7,-8 11 5,-6 10 7,-7 12 5,-5 6 0,-3 7-5,-3 3-6,-2 6-5,-1 0-3,5-3-1,3-5 0,5-3 0,7-6-3,12-7-5,12-6-4,12-8-5,9-7-6,10-11-8,9-9-8,8-10-8,4-6-5,-1 0 1,-1-2-2,0 0 0,-3 0 2,-1 2 3,-2 2 2,-2 2 5,-5 4 4,-6 8 5,-7 6 7,-7 7 6,-9 6 11,-11 8 15,-10 7 15,-11 6 15,-6 5 4,0 5-10,1 4-9,-1 3-9,2 2-7,5-3-5,3-1-5,4-3-5,4-1-4,4-3-4,4-1-5,4-2-4,3-2-3,5-1-3,4 0-2,3-2-3,1-1-2,-3-1 1,-3 0 0,-3-2 1,-6 3 0,-8 4 1,-9 5 1,-9 5 0,-7 1 3,-2-3 3,-3-3 2,-2-2 2,-1-4 0,3-1-2,3-2-3,3-2-3,6-4-6,10-4-7,10-5-7,10-5-8,4-2 2,1 4 10,-1 3 11,1 2 10,-2 4 8,-3 2 4,-2 4 4,-4 2 3,-3 3 4,-4 2 1,-4 1 2,-4 3 2,-3 1 0,-4-1-3,-2 1-2,-3 0-3,-2-1-2,-1-1-4,-1-1-2,-1 0-4,1-3-1,3-1-1,3-2-1,3-2-1,6-1-3,10 0-7,9-1-8,11 2-7,5-3-1,1-1 5,0-2 4,2-1 4,1-3 4,1 0 2,1-2 2,1 0 2,-2-1 2,-4 0 5,-3 1 4,-5-1 4,-7 5 10,-10 11 14,-12 11 15,-10 12 16,-7 5 0,-5 4-14,-3 2-14,-4 4-14,-4 3-11,-4 4-8,-4 3-9,-4 5-8,-4 5-8,-6 9-7,-4 7-8,-4 8-8,-3 2-3,3-6 0,1-4 0,3-5 1,4-7 3,10-9 5,9-9 5,8-8 5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27"/>
    </inkml:context>
    <inkml:brush xml:id="br0">
      <inkml:brushProperty name="width" value="0.03891" units="cm"/>
      <inkml:brushProperty name="height" value="0.03891" units="cm"/>
      <inkml:brushProperty name="color" value="#F2385B"/>
    </inkml:brush>
  </inkml:definitions>
  <inkml:trace contextRef="#ctx0" brushRef="#br0">102200 7369 565,'9'-18'2,"3"-3"5,4-5 5,2-3 4,0 1 4,-3 5 2,-3 7 3,-3 5 3,1 4 2,4 0 2,3 2 3,5 1 2,1 3 1,1 7-4,-1 7-2,1 8-3,0 5-6,2 6-12,3 6-9,1 6-12,-2-1-9,-5-8-7,-7-8-7,-5-7-7,-3-5-8,0-1-6,0-1-7,0 0-7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28"/>
    </inkml:context>
    <inkml:brush xml:id="br0">
      <inkml:brushProperty name="width" value="0.0557" units="cm"/>
      <inkml:brushProperty name="height" value="0.0557" units="cm"/>
      <inkml:brushProperty name="color" value="#F2385B"/>
    </inkml:brush>
  </inkml:definitions>
  <inkml:trace contextRef="#ctx0" brushRef="#br0">98782 10123 394,'0'-18'3,"0"-3"5,0-5 6,0-3 5,0-1 1,0 5-1,0 3-2,0 5-1,-1 1-3,-1-2 0,0 0-2,-1-1-2,-2 0 0,-2 1 1,-2 1-1,-2 1 2,-1 1-1,-1 2 1,-1 3 1,-1 1 0,-1 2 0,2 2-1,1 2-2,1 2 0,-1 2 0,0 2 0,-1 2 0,-1 2 1,0 3 0,1 5 0,1 5 1,0 5 1,3 4-1,3 3 0,2 3-1,4 3 1,2 0-1,2 0 0,2-2 1,2 0 1,3-2-2,5-1-2,5-3-2,5-1-2,4-5-3,2-6-2,4-5-3,3-6-4,1-5 0,-2-2 0,0-3 1,-1-4 0,-2-3-1,-2-3-3,-2-5-3,-1-3-2,-3-3-3,0-1 0,-1-1-1,-1-1 0,-2-1 0,-4-1 0,-5-1 1,-3 0 1,-3-2 1,-1 1 2,0 0 1,-2-1 2,-1 2 1,-4 3 0,-2 3 0,-3 3 1,-3 3 4,0 3 8,-1 3 9,-1 3 8,-2 2 8,-2 2 7,-2 2 7,-1 2 7,0 2 1,3 4-8,2 2-6,4 3-7,1 4-5,-2 2-3,0 3-2,-1 3-3,0 3-3,1 5 0,0 3-1,2 4-1,1 6-2,0 8-2,2 8-1,1 7-3,-1 8-3,0 5-9,-2 6-7,0 6-8,-2 7-3,-3 8 3,-4 7 1,-2 9 3,-1 2-5,1-2-12,1-2-13,1-1-13,1-12-2,2-22 5,3-22 6,1-20 6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14"/>
    </inkml:context>
    <inkml:brush xml:id="br0">
      <inkml:brushProperty name="width" value="0.04376" units="cm"/>
      <inkml:brushProperty name="height" value="0.04376" units="cm"/>
      <inkml:brushProperty name="color" value="#F2395B"/>
    </inkml:brush>
  </inkml:definitions>
  <inkml:trace contextRef="#ctx0" brushRef="#br0">56950 47350 502,'0'-69'0,"0"13"0,0 12 0,0 13 0,0 6 5,0 0 8,0 0 10,0 0 8,3 9 5,6 19 1,7 19 0,6 19 1,6 7-4,6-3-7,7-3-9,6-2-7,6-5-6,6-2-3,7-3-3,6-3-3,3-6-3,0-5-3,0-7-3,0-5-3,-5-3-1,-9 4 2,-10 3 2,-8 3 3,-9 3 1,-6 3 1,-6 3 1,-6 4 2,-15 4 0,-21 6 1,-22 7 1,-22 6 0,-13 6 1,-3 6 1,-3 7 0,-2 6 1,-3-1-1,1-5 0,-1-7-1,1-5 0,4-8 0,9-5 1,10-7 2,10-5 2,7-4 2,6 0 3,7 0 3,6 0 4,6 4 4,6 10 5,7 10 7,6 9 5,1 4 0,-3 1-5,-3-1-6,-2 1-4,-3 5-5,1 14-1,-1 11-2,1 14-2,-3 2-1,-2-6-4,-3-6-1,-3-6-4,-1-7-2,4-6-6,3-6-5,3-6-5,10-29-12,20-49-18,18-51-20,20-49-19,6-26-1,-2 1 16,-3-1 15,-3 1 15,-6 13 12,-5 29 6,-7 28 7,-5 28 6,-3 9 4,4-9 2,3-10 0,3-8 2,4-6 3,7 1 3,6-1 4,7 1 3,2 2 4,1 7 4,-1 6 3,1 7 4,-3 5 3,-2 7 1,-3 6 1,-3 7 2,-6 8-1,-5 14-3,-7 11-3,-5 14-3,-6 10-2,-3 9 1,-3 10-1,-2 10 1,-6 10-1,-6 13-3,-6 12-2,-6 13-1,-9 6-5,-8 0-5,-10 0-5,-9 0-5,-5-5-4,0-9 1,0-10-1,0-8 0,1-14-3,4-15-7,3-15-5,3-16-7,1-16-5,1-16-5,-1-15-3,1-15-5,2-7 2,7 3 10,6 3 7,7 4 10,2-1 4,1-3 2,-1-3 2,1-2 1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29"/>
    </inkml:context>
    <inkml:brush xml:id="br0">
      <inkml:brushProperty name="width" value="0.05475" units="cm"/>
      <inkml:brushProperty name="height" value="0.05475" units="cm"/>
      <inkml:brushProperty name="color" value="#F2385B"/>
    </inkml:brush>
  </inkml:definitions>
  <inkml:trace contextRef="#ctx0" brushRef="#br0">101173 10809 401,'-6'-15'12,"6"4"21,4 3 23,6 3 23,2 2 4,1 3-16,1 4-14,1 2-14,0 3-13,-2 4-7,-3 2-9,-1 3-7,-1 2-5,-2 1 2,-1 1 1,0 1 1,-5 1-9,-8 1-18,-8 1-19,-7 1-19,-6-1-5,-1-1 8,-2-3 7,-2-1 7,-2-2 8,1-3 5,0-1 6,0-2 6,1-3 5,3-1 5,3-2 5,3-2 5,4-1 5,5 0 5,4 0 5,6 0 5,4-1 4,4-1 5,4 0 4,4-2 5,6-1-1,7-3-5,8-4-4,9-2-4,2-2-6,0 1-5,-2-1-6,0 0-6,-3 1-1,-3 0 0,-5 2 2,-4 1 0,-3-1-4,-4 0-10,-5-1-12,-3-1-11,-3-2-3,-1 0 4,0-1 3,-1-1 4,-3-1 4,-3-2 5,-2 0 3,-3-1 4,-2 1 4,0 1 3,0 2 4,0 3 2,1 1 4,-1 2 2,0 2 3,0 2 3,0 7 11,-2 10 20,0 11 20,-1 11 19,0 5 3,0 2-15,2 1-15,1 0-15,0 1-9,0 1-5,0-2-5,0 2-5,1-3-7,-1-2-9,0-3-9,0-4-9,0-2-9,0-5-6,1-3-7,-1-5-8,1-6-4,2-10-5,2-10-5,2-9-4,2-7 4,4-3 10,2-3 10,4-3 12,-1 0 7,1 3 5,-2 4 5,0 2 4,-3 3 6,-1 2 8,-2 5 8,-2 1 7,-2 5 5,-4 5 2,-2 4 3,-3 6 2,-4 3 0,-3 5-3,-5 4-1,-3 3-4,-2 2-2,1-1-5,1-1-3,1-1-5,2-2-1,5-3 0,3-2 1,4-4 0,5-3-1,6-4-4,6-4-4,6-4-3,7-5-5,9-5-3,8-7-4,10-5-3,4-6-4,2-3-4,0-4-3,1-4-4,0-2 2,-2-2 5,-2 0 6,-2-2 6,-4 4 6,-8 8 7,-6 8 7,-7 7 7,-7 10 9,-8 9 9,-8 10 11,-8 9 11,-5 7 1,-2 1-8,-1 3-6,-3 1-7,1 1-7,5-1-4,3-1-6,4-1-4,7-2-7,12-3-8,10-3-7,11-2-8,3-4-4,-4-3 1,-4-2-1,-3-4 2,-7 0 1,-9 4 4,-8 2 3,-9 4 3,-8 0 3,-4 1 3,-5 0 3,-5 0 1,-3-1 3,-1-1 1,0-1 1,-2 0 2,3-2-1,5-1-2,7 0-2,5-2-2,9-1-4,10-2-5,11-2-6,11-2-4,6-1-2,-1 0 1,0 0 2,1 1 2,-3-1 3,-3 2 2,-5 0 4,-3 2 2,-4 1 4,-3 3 3,-3 4 3,-2 2 4,-5 2 2,-6 0-1,-6-1 1,-5 1-1,-5 0-1,-2 0-2,-1-1-2,-2 1-2,-1-1-1,2 0 0,3-2 0,2-1 1,1 0-2,2-2-4,2-1-5,3 0-3,5-3-3,12-2-4,10-4-2,11-2-4,5-1 0,-2 0 4,0 2 4,0 1 3,-3 0 4,0 0 3,-1 0 3,-1 0 4,-2 1 4,-3 0 5,-3 1 5,-2 2 5,-6 3 5,-8 8 7,-8 6 6,-8 7 6,-5 3-1,-3 1-10,-3-1-9,-3 1-9,-2 0-8,-2 2-5,-3 2-5,-1 3-5,-1 1-5,-2 2-6,-1 2-4,0 2-5,-1 0-6,2-1-6,0-3-6,1-2-5,2-3-2,4-3 4,2-5 2,3-3 4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30"/>
    </inkml:context>
    <inkml:brush xml:id="br0">
      <inkml:brushProperty name="width" value="0.03869" units="cm"/>
      <inkml:brushProperty name="height" value="0.03869" units="cm"/>
      <inkml:brushProperty name="color" value="#F2385B"/>
    </inkml:brush>
  </inkml:definitions>
  <inkml:trace contextRef="#ctx0" brushRef="#br0">102450 12700 568,'30'2'107,"-4"6"-16,-2 4-16,-3 5-16,-1 4-15,-1 5-13,1 3-12,-1 4-14,2 3-8,1 1-7,3 0-6,1 2-7,-1-4 0,-5-8 4,-5-7 4,-5-9 5,-3-3-8,0 0-20,-2 0-19,0 0-20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31"/>
    </inkml:context>
    <inkml:brush xml:id="br0">
      <inkml:brushProperty name="width" value="0.0576" units="cm"/>
      <inkml:brushProperty name="height" value="0.0576" units="cm"/>
      <inkml:brushProperty name="color" value="#F2385B"/>
    </inkml:brush>
  </inkml:definitions>
  <inkml:trace contextRef="#ctx0" brushRef="#br0">105000 10400 381,'0'25'160,"0"3"-34,0 3-34,0 2-34,-1 5-20,0 5-6,-2 4-8,0 5-6,-2 4-4,0 2-3,-1 1-2,-2 3-1,0 1-2,-1-1 1,-2 1 0,0 0 0,-1 1-5,-1 5-13,-1 3-12,-1 4-11,-1 0-8,1-5-3,-1-5-4,0-5-3,2-6 1,3-8 4,3-8 4,2-8 4,2-6 2,-2-5-1,0-5-1,-1-4-1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31"/>
    </inkml:context>
    <inkml:brush xml:id="br0">
      <inkml:brushProperty name="width" value="0.04314" units="cm"/>
      <inkml:brushProperty name="height" value="0.04314" units="cm"/>
      <inkml:brushProperty name="color" value="#F2385B"/>
    </inkml:brush>
  </inkml:definitions>
  <inkml:trace contextRef="#ctx0" brushRef="#br0">104969 10450 509,'-38'31'121,"1"0"-23,3 1-22,2-1-23,0 1-14,-1 2-9,0 2-8,-2 3-9,2-3-3,2-2 0,3-5-1,3-3 0,3-4-8,1-2-17,3-1-15,1-2-16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31"/>
    </inkml:context>
    <inkml:brush xml:id="br0">
      <inkml:brushProperty name="width" value="0.04289" units="cm"/>
      <inkml:brushProperty name="height" value="0.04289" units="cm"/>
      <inkml:brushProperty name="color" value="#F2385B"/>
    </inkml:brush>
  </inkml:definitions>
  <inkml:trace contextRef="#ctx0" brushRef="#br0">105850 10900 512,'35'31'108,"-8"-2"-15,-7 0-17,-8-1-14,-5 0-13,1 0-10,0 2-10,0 1-10,-1-1-8,-1-4-10,-1-2-7,0-3-9,-1-2-16,0-3-22,0-1-23,0-2-23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40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69650 13925 333,'49'20'167,"16"14"-1,15 14 1,17 16 0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4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63800 6450 999,'8'17'-2,"1"3"-6,2 3-6,0 3-5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4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63742 6900 999,'-22'0'-20,"3"2"5,3 0 5,3 2 4,2-1 2,2 1-4,2 0-2,3 0-3,0-1-4,0 1-1,0 0-4,0 0-2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41"/>
    </inkml:context>
    <inkml:brush xml:id="br0">
      <inkml:brushProperty name="width" value="0.05669" units="cm"/>
      <inkml:brushProperty name="height" value="0.05669" units="cm"/>
      <inkml:brushProperty name="color" value="#00BFF3"/>
    </inkml:brush>
  </inkml:definitions>
  <inkml:trace contextRef="#ctx0" brushRef="#br0">62741 6240 388,'0'-15'0,"0"3"4,0 1 6,0 2 3,0 1 4,0 0 3,0 1 3,0-1 2,-1 1 1,-2 4 0,-2 3-3,-2 2 0,-1 4-2,-2 4-3,0 3-3,-1 5-2,-1 3-2,1 3 0,-1 3 0,0 3-1,1 2 0,2 4 0,3 3 0,1 2 0,1 2-1,2 1 0,0-2 0,2 2 0,0-3-1,2-2 0,0-4 0,2-2 0,1-3-2,5-3 0,4-3-1,4-3-2,4-4 0,7-5 0,5-4 0,6-6 0,4-5 0,2-6-1,2-5 1,2-7-2,0-4 0,0-1 0,-2-2-1,0-2-1,-2-1 0,-2 1 0,-2 1-1,-2 1 0,-3 0-1,-3-1-2,-5 0-1,-3-2-2,-4 0-1,-3 1-2,-3 1-2,-3 1-1,-3-1-1,-4-2 0,-4-4 1,-4-3 0,-4-1 1,-2 0 2,-3 0 1,-3 0 2,-3 1 1,0 3 0,-1 4 2,-1 2 0,0 3 2,1 5 2,1 3 2,1 5 3,0 2 4,2 2 3,1 2 4,1 2 5,1 4 0,0 6-2,2 6-3,1 6-2,0 4-2,0 2 1,0 4 0,0 3 0,1 2 1,1 1 1,0 1 1,2 0 0,0 2 0,0 3-2,0 1-1,0 2-1,1 3-2,0 4-1,2 3-1,0 5 0,1 6 0,0 9 0,0 9 0,0 9 2,0 3-6,0-1-9,0 0-12,0-2-9,1 2-9,2 4-3,2 4-5,2 4-4,1-2 0,2-7 4,0-6 4,1-7 5,0-10 2,-2-11 1,-3-12 1,-1-12 1,-1-8 1,0-3 1,0-5 0,0-3 0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42"/>
    </inkml:context>
    <inkml:brush xml:id="br0">
      <inkml:brushProperty name="width" value="0.05272" units="cm"/>
      <inkml:brushProperty name="height" value="0.05272" units="cm"/>
      <inkml:brushProperty name="color" value="#00BFF3"/>
    </inkml:brush>
  </inkml:definitions>
  <inkml:trace contextRef="#ctx0" brushRef="#br0">66013 8350 417,'-17'1'3,"-5"2"7,-3 2 7,-5 2 6,1 2 4,5 3-2,5 3 0,5 3-2,2 4 0,-1 5-3,-2 5-3,0 5-1,0 1-2,1-2-1,1-2 0,1-2-2,1-2 0,4-5 0,2-3 0,4-5-1,5-4-4,10-4-10,7-6-9,11-4-10,3-6-3,0-6 0,0-5 2,1-7 1,-3-1 2,-4 3 3,-3 3 2,-5 3 3,-3 3 3,-3 1 3,-2 2 3,-4 2 3,-2 4 8,-2 4 13,-2 6 11,-2 4 13,-2 4 2,0 1-6,-2 3-7,0 2-6,-1 0-5,2 1-2,0-1-2,2 1-2,1-3-4,4-3-7,2-4-7,4-4-6,2-4-4,3-4-1,3-4-1,3-4 0,2-4-1,-1-3 0,1-5 1,-1-3 1,-1-2 0,-3 3 2,-3 1 1,-2 3 2,-4 0 1,-1-1 3,-2-1 2,-2-1 3,-3 1 0,-4 1 0,-4 2-1,-4 3 0,-3 1 1,-1 4 2,-3 3 4,-1 3 1,-1 1 3,0 2-1,2 0 0,1 2 0,1 1-1,1 2 0,0 2 0,2 2-1,6-1-2,10-1-3,11-2-3,11-2-2,6-1-1,-1-2-1,0 0 1,1-2 1,-1 1 2,2 0 6,1 2 6,1 1 4,-3 1 3,-5 3-2,-7 4-1,-5 2-2,-4 3-1,-3 5 0,-1 4-1,-2 3 0,-4 3-1,-6 1 1,-5 1-2,-7 1 1,-2-2-1,1-2-3,1-3 0,1-3-3,3-3-3,8-3-4,6-2-5,8-4-5,7-5-2,9-8 0,9-8 0,8-7 1,6-5-2,2 1-6,2-1-3,2 1-6,-1 0-2,-4 3-3,-4 1-2,-4 3-2,-5 1-3,-6 2-3,-5 2-4,-6 3-4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14"/>
    </inkml:context>
    <inkml:brush xml:id="br0">
      <inkml:brushProperty name="width" value="0.03807" units="cm"/>
      <inkml:brushProperty name="height" value="0.03807" units="cm"/>
      <inkml:brushProperty name="color" value="#F2395B"/>
    </inkml:brush>
  </inkml:definitions>
  <inkml:trace contextRef="#ctx0" brushRef="#br0">57250 48900 577,'23'-24'0,"-3"4"0,-3 3 0,-2 3 0,-1 3 3,3 3 4,3 3 6,4 4 4,-3 10 8,-5 19 9,-7 19 9,-5 19 10,-15 15 1,-22 13-8,-22 12-8,-21 13-7,-15 9-7,-6 6-6,-6 7-7,-6 6-5,-2-2-9,3-9-10,3-10-9,4-8-11,5-17-3,10-21 3,10-22 4,9-22 4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43"/>
    </inkml:context>
    <inkml:brush xml:id="br0">
      <inkml:brushProperty name="width" value="0.04557" units="cm"/>
      <inkml:brushProperty name="height" value="0.04557" units="cm"/>
      <inkml:brushProperty name="color" value="#00BFF3"/>
    </inkml:brush>
  </inkml:definitions>
  <inkml:trace contextRef="#ctx0" brushRef="#br0">70072 7102 482,'-19'-1'49,"7"-1"1,8 0 2,8-1 2,7-2-2,5-2-6,7-2-6,5-1-6,4-3-5,-1 0-3,0-1-3,1-1-4,-1 0-3,0 0-3,0 2-4,1 1-4,-2 1-5,-2 2-7,-1 3-7,-3 1-8,-6 1-12,-10 0-18,-12 0-19,-10 0-17,-5 0-1,3 0 17,1 0 17,3 1 16,0-1 12,2 0 6,1 0 6,0 0 5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43"/>
    </inkml:context>
    <inkml:brush xml:id="br0">
      <inkml:brushProperty name="width" value="0.05001" units="cm"/>
      <inkml:brushProperty name="height" value="0.05001" units="cm"/>
      <inkml:brushProperty name="color" value="#00BFF3"/>
    </inkml:brush>
  </inkml:definitions>
  <inkml:trace contextRef="#ctx0" brushRef="#br0">70297 6544 439,'-16'-16'2,"0"-2"3,1 0 4,-1-1 3,3 4 9,5 7 13,4 8 16,6 8 13,3 5 3,1 5-8,3 3-10,2 5-7,0 3-8,-3 5-3,-1 2-5,-2 6-4,-2 1-4,0 2-5,-2 0-3,0 2-5,-3-1-4,-6 1-7,-4 0-7,-5 0-6,-3-1-6,-1-2-4,-1-2-6,-1-2-4,0-4-3,-1-6 2,1-5 1,-1-6 0,3-5 0,3-3-3,5-3-3,3-2-3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5:43"/>
    </inkml:context>
    <inkml:brush xml:id="br0">
      <inkml:brushProperty name="width" value="0.04472" units="cm"/>
      <inkml:brushProperty name="height" value="0.04472" units="cm"/>
      <inkml:brushProperty name="color" value="#00BFF3"/>
    </inkml:brush>
  </inkml:definitions>
  <inkml:trace contextRef="#ctx0" brushRef="#br0">71350 8050 491,'31'30'93,"-2"-4"-12,0-2-11,-1-3-11,0 0-9,3 1-6,1 3-5,2 1-6,0 0-8,-1-3-12,-3-3-11,-2-3-13,-3-3-4,-5-1-1,-5-2 1,-4-2 0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03"/>
    </inkml:context>
    <inkml:brush xml:id="br0">
      <inkml:brushProperty name="width" value="0.02493" units="cm"/>
      <inkml:brushProperty name="height" value="0.02493" units="cm"/>
      <inkml:brushProperty name="color" value="#00BFF3"/>
    </inkml:brush>
  </inkml:definitions>
  <inkml:trace contextRef="#ctx0" brushRef="#br0">70158 20300 882,'-15'0'-65,"2"0"23,3 0 21,1 0 22,1 0 12,0 0 4,0 0 3,1 0 3,-1 0 0,2 2-4,1 0-3,0 2-5,1-1 1,-2 1 5,0 0 5,-1 0 4,1-1-5,4-2-17,4-2-14,4-2-17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06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66125 16625 333,'49'20'167,"16"14"-1,15 14 1,17 16 0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10"/>
    </inkml:context>
    <inkml:brush xml:id="br0">
      <inkml:brushProperty name="width" value="0.04841" units="cm"/>
      <inkml:brushProperty name="height" value="0.04841" units="cm"/>
      <inkml:brushProperty name="color" value="#F2395B"/>
    </inkml:brush>
  </inkml:definitions>
  <inkml:trace contextRef="#ctx0" brushRef="#br0">65600 16078 454,'2'-28'31,"4"7"2,4 7 2,3 7 2,3 3-1,0 2-5,-1 0-5,1 2-6,0 1-2,3 4-2,2 2-1,1 3-2,0 1 0,-1 0-2,-2-2-1,-3 0-1,-1-1-2,0 1-1,-2 2-1,-1 0-2,-2 0-1,-2 1-1,-4 0-1,-2 0-2,-4 1-1,0 5 1,-3 3-1,-2 5 0,-3 2 1,-6 3-1,-4 1 0,-4 2 1,-4 0-1,1-3 0,-1-3 1,1-3-1,1-3-1,3-3-2,3-3-4,3-3-2,3-5-4,2-6-5,4-7-6,3-7-5,2-7-2,4-4 4,2-5 4,4-4 3,1-3 3,1 3 5,2 2 5,0 1 4,-1 4 4,-1 3 2,-2 5 2,-2 3 2,-3 6 11,-2 6 19,-3 7 18,-4 8 19,0 4 3,0 5-12,2 3-14,1 5-12,0 2-9,2 4-5,0 3-4,2 3-4,0 3-5,0 7-3,0 6-5,0 6-3,-1 8-7,0 13-10,-2 10-10,0 13-9,0 3-5,0-7-1,2-5 0,0-6-1,1-10 1,0-17 2,0-15 4,0-16 1,0-9 3,0-5 1,0-3 1,0-4 1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11"/>
    </inkml:context>
    <inkml:brush xml:id="br0">
      <inkml:brushProperty name="width" value="0.05522" units="cm"/>
      <inkml:brushProperty name="height" value="0.05522" units="cm"/>
      <inkml:brushProperty name="color" value="#F2395B"/>
    </inkml:brush>
  </inkml:definitions>
  <inkml:trace contextRef="#ctx0" brushRef="#br0">67051 17208 398,'0'-16'0,"0"0"0,0 1 0,0-1 0,-2 3 8,-2 4 18,-4 6 16,-2 5 17,-3 5 3,-1 9-10,-3 8-11,-1 7-11,-2 4-7,2 0-3,1 0-4,1 1-3,0-3-2,1-2-2,-1-3 0,0-3-2,3-3-2,3-1-1,4-3-2,4-1-1,7-6-4,9-8-5,11-10-6,9-8-4,6-5-5,-1-3-4,0-1-3,0-2-4,-1 0 0,-4 2 5,-2 4 5,-3 3 5,-4 4 5,-5 3 6,-5 4 6,-4 4 5,-5 3 5,-1 2 4,-2 2 4,-2 2 4,-2 2 2,-2 1-1,-2 3-2,-1 2-2,-3 1 3,0 3 6,-1 1 5,-1 3 5,2-1 1,6-3-5,6-3-6,6-3-4,3-3-7,1-4-6,1-4-7,1-4-6,1-4-6,0-2-5,-1-3-4,1-3-5,-1-2-2,-1-2 0,-1 0 1,0 0-1,-3-2 3,-2 2 3,-4 1 3,-2 1 3,-4 1 3,-2 1 1,-4 1 1,-2 0 2,-3 2 2,0 3 5,-1 1 3,-1 2 6,3 0 4,6 0 5,8-1 5,6-1 6,6-1 0,4 2-4,3 0-4,5 2-5,0 1-2,0 2-3,-1 2-1,0 2-2,-4 2-2,-3 4 0,-5 2 0,-3 3-2,-4 4 1,-2 5 0,-4 5 0,-2 5 1,-4 0 1,-2-2-1,-3-3 0,-3-3 1,-1-2-1,0-3 0,2-1 0,1-2 0,3-2 0,6 1-1,6 0 1,6-1-2,7-3-1,7-6-6,9-8-5,7-6-4,6-5-2,4-3 0,3-4 1,5-1 2,-1-1-7,-8 4-13,-6 5-13,-7 3-12,-6 2-8,-3 0-2,-5 0-1,-3 1-2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13"/>
    </inkml:context>
    <inkml:brush xml:id="br0">
      <inkml:brushProperty name="width" value="0.03151" units="cm"/>
      <inkml:brushProperty name="height" value="0.03151" units="cm"/>
      <inkml:brushProperty name="color" value="#F2395B"/>
    </inkml:brush>
  </inkml:definitions>
  <inkml:trace contextRef="#ctx0" brushRef="#br0">70100 16751 698,'7'-15'-9,"-1"2"7,0 2 9,-1 3 8,-1 0 2,1 2 0,1 1-2,2 0-1,-1 1-1,-1-2-2,0 0 1,-1-1-2,-1-2-1,1 0-1,2-1-2,0-1-1,0-1-1,0 0-3,-2 0-2,0 1-3,-1-1 0,3 0 0,2 0 1,2 1 0,0-2-1,-1 0-1,0-1-1,-2-1-2,1-1 1,2-2 0,1 0 2,3-1 1,1 0 0,-1-1 1,1 1 0,0-1 0,-1 1 0,1 1 0,0 1 1,-1 1 0,1 0 1,0 0 0,-1 1 1,1-1 0,0 1 1,-1 2 2,1 3 0,0 1 2,0 1 0,-1 0 2,1 1-1,0-1 1,-1 0 1,-1 0-1,-1 0 0,-1 0 0,1 1 0,0-1 1,1 0 0,1 0 0,1 0 0,0 0-1,-1 1 0,1-1-2,0 0 0,-1 0 0,1 0 0,0 0 1,-1 0-1,1-1-2,0-2-1,-1 0-1,1 0-2,0 1-2,-1 0 0,1 2-1,0 0-1,-1 0 0,1 1 1,0-1-1,-1-1 0,1 0 0,0-1-1,-1-1-1,1-1 1,0 0 0,-1 0 0,1 1 0,0-1 2,1 2-1,1 1 2,2 1 1,-2 0 0,1 0 0,-2 0 1,-1 0 1,0 0 0,-1 1 1,1-1-1,0 0 0,-1 0 0,1 0-2,0 0-1,-1 1-1,1-2 0,0 0 1,-1-2 2,1 0 1,-1 0 2,-1 1 0,-1 0 2,0 2 2,-1 0 0,1 1 1,1-1 1,2 0 1,0 0 0,-1 0-1,1 1-1,0-1 0,-1 0-2,1 0 0,0 0-1,-1 0-1,1 1 0,0 1-2,-1 0 0,1 2-1,-1 0 0,-1 0 1,-1 0-1,0 0 1,-1 0-1,1 0 1,1 0 0,2 1 0,-1-1-1,1 0-2,0 0-1,-1 0-1,2-1-3,1 0-2,3-1-2,2-2-2,0 0-1,1-1 2,-1-2 3,1 0 1,0-1 1,2 1 1,3-1 1,1 0 1,1 0 1,-3 1 0,-2-1 0,-1 0 2,-1 1 0,-1 1-1,1 0 0,-1 2-1,0 1 1,-1 0 0,-1 2-1,-1 1 1,0-1 0,0 0 0,-1-2 0,1 0-1,-1 0 1,1 0 2,-1 2 2,1 1 1,-1 0 1,-1 0 1,-1 0 1,0 0 1,-2 0 1,1 0 0,0 0 1,-1 0-1,0 0 1,-1 1-2,0-1 0,-2 0-2,0 0 0,2 2-1,0 0 1,1 2-1,1-1 0,-1 0 1,1-2 0,0 0 2,-1 0-1,1 0-1,0 2 0,-1 0-1,1 1 0,0-2-1,-1 0 0,1-2 0,0 0-1,-1 1-1,1-1 1,0 0-1,-1 0-1,1 0 1,0 0 0,-1 0-1,1 0 1,0 0 0,-1 0 0,1 0 0,0 0 1,1 1-1,2-1 1,0 0 0,-1 0 0,1 0 0,-2 0 0,-1 0 1,0 0-1,0 0 1,-1 0 0,1 0 0,0 1 0,-1 1 0,1 0 1,0 2-1,-1 0 0,1 0 0,0 0 0,-1 0-1,1 0-1,0 0 2,-1 0-1,1 0 1,0-1 0,-1-1 0,1 0 0,0-1 1,0-1-5,1 2-8,1 0-8,1 2-7,1 0-5,-1 0 1,1 0 1,-1 0 0,-1 0 2,-2 0 1,-4 0 3,-3 0 1,-1 0-1,0 2-4,0 0-5,0 2-4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15"/>
    </inkml:context>
    <inkml:brush xml:id="br0">
      <inkml:brushProperty name="width" value="0.02586" units="cm"/>
      <inkml:brushProperty name="height" value="0.02586" units="cm"/>
      <inkml:brushProperty name="color" value="#F2395B"/>
    </inkml:brush>
  </inkml:definitions>
  <inkml:trace contextRef="#ctx0" brushRef="#br0">71350 15350 850,'15'8'58,"-1"-1"-14,-1 1-15,0 0-14,0 0-12,3 1-8,3 2-9,3 0-9,2 0-6,1-1-2,1-1-3,0-1-2,-1 0 1,-5-2 3,-5-1 5,-4 0 3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16"/>
    </inkml:context>
    <inkml:brush xml:id="br0">
      <inkml:brushProperty name="width" value="0.0281" units="cm"/>
      <inkml:brushProperty name="height" value="0.0281" units="cm"/>
      <inkml:brushProperty name="color" value="#F2395B"/>
    </inkml:brush>
  </inkml:definitions>
  <inkml:trace contextRef="#ctx0" brushRef="#br0">73200 16250 782,'8'8'21,"2"0"7,0-1 7,1 1 6,1 0-1,0 1-12,-1 2-10,1 0-11,1 0-10,1-1-7,3-1-8,2 0-7,1-2-5,1-1-4,0-1-2,3 0-3,-1-2 0,2 0 4,1-2 3,1 0 4,-2-2 5,-5 0 4,-5-2 6,-4 0 5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15"/>
    </inkml:context>
    <inkml:brush xml:id="br0">
      <inkml:brushProperty name="width" value="0.03761" units="cm"/>
      <inkml:brushProperty name="height" value="0.03761" units="cm"/>
      <inkml:brushProperty name="color" value="#F2395B"/>
    </inkml:brush>
  </inkml:definitions>
  <inkml:trace contextRef="#ctx0" brushRef="#br0">56750 50100 584,'93'-19'6,"-11"13"11,-14 12 12,-11 13 10,-4 10 9,6 10 3,7 10 3,6 9 5,9 10-7,13 14-16,12 11-15,13 14-18,4 0-11,-3-8-10,-3-10-10,-2-9-9,-12-10-9,-19-9-9,-18-10-8,-19-8-9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16"/>
    </inkml:context>
    <inkml:brush xml:id="br0">
      <inkml:brushProperty name="width" value="0.03279" units="cm"/>
      <inkml:brushProperty name="height" value="0.03279" units="cm"/>
      <inkml:brushProperty name="color" value="#F2395B"/>
    </inkml:brush>
  </inkml:definitions>
  <inkml:trace contextRef="#ctx0" brushRef="#br0">75150 16600 670,'7'8'1,"-1"0"2,0-1 0,-2 1 3,0 0 5,-2 0 11,0-1 10,-2 1 10,1 0 3,4 0-7,2 0-5,4-1-7,1 1-4,3 0-3,1 0-5,3-1-3,0 1-10,1 0-14,-1 0-15,1 0-14,-2-1-6,-3-1 3,-3-1 5,-2 0 3,-3-2 2,1 0 1,0-2 0,0 0 0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16"/>
    </inkml:context>
    <inkml:brush xml:id="br0">
      <inkml:brushProperty name="width" value="0.03012" units="cm"/>
      <inkml:brushProperty name="height" value="0.03012" units="cm"/>
      <inkml:brushProperty name="color" value="#F2395B"/>
    </inkml:brush>
  </inkml:definitions>
  <inkml:trace contextRef="#ctx0" brushRef="#br0">76950 17400 730,'21'7'7,"-3"-1"17,-5-1 18,-3 0 17,-1-1 0,0 0-16,1-1-17,2 2-17,0-1-14,3 1-14,1 1-13,3 2-14,-1-1-2,-3-1 9,-3-1 9,-2 0 8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17"/>
    </inkml:context>
    <inkml:brush xml:id="br0">
      <inkml:brushProperty name="width" value="0.02693" units="cm"/>
      <inkml:brushProperty name="height" value="0.02693" units="cm"/>
      <inkml:brushProperty name="color" value="#F2395B"/>
    </inkml:brush>
  </inkml:definitions>
  <inkml:trace contextRef="#ctx0" brushRef="#br0">78500 17731 816,'21'-14'13,"-3"5"3,-4 3 3,-4 4 3,-2 2 2,3 0-2,2 0-1,2 0-1,1 0-4,3 0-7,1 0-7,3 0-7,1 0-4,3 0 0,1 0 0,3 0-1,1 0-1,4 0-3,3 0-4,3 0-2,-2 0 0,-4 0 3,-5 0 3,-5 0 4,-3 0 1,1 0 1,-1 0 0,1 0 1,-1 0 1,1 0 2,-1 0 0,1 0 1,-2 0 2,-1 2 0,-3 0 2,-1 2 0,-2-1 1,-1 2-1,0-2-1,-2 1 0,1 0 0,1 0 3,3 0 2,2 0 2,1-1 1,1-2-2,1-2-1,1-2-1,0-1-1,-1 2 0,-1 0-2,-1 2 0,1-1 0,3 0 0,3-2 0,3 0 0,-2 0 0,-5 0 0,-7 2 0,-5 1-1,-2 0 1,4 1-1,2 2 0,3 0-1,2 1 1,1 0-1,1 0 0,1 0-1,1-1 0,-1-1 0,1 0 0,-1-1 1,1-1-1,1 0 1,1 0 0,1 0 0,0 0 0,-1 0 0,-1 0 1,-1 0-1,-1 0 1,-1 0 1,-1 0 2,-1 0 0,-1 0 1,-3 1 1,-1 2-1,-2 0 1,-1 0-1,0 0 0,-1-2-1,1 0 0,1-1 0,1 0-3,3 0-1,2 0-1,0-1-2,-1 0 2,-1-2 0,-1 0 0,0-1 1,0 1 0,-1-1 1,1 0-1,0 0 0,-1 2 1,1 0 0,0 2-1,-1 0 2,-1 0 0,-1 0 1,0 0 1,-2 1 1,1 2-1,0 2 0,0 2-1,0 0-1,1-1 1,1-1-2,1 0 1,2-2-1,1-1-1,3 0 0,2-1-1,0-1-1,1 0-1,-1 0 1,1 0-1,-1 0-1,-1 0 2,-1 0 0,-1 0 1,-1 0 0,-1 0 1,-1 0 1,-1 0 0,0 0 0,-2 0 0,-1 0 0,-1 0 0,0 0-1,0 2 1,-1 0 0,1 1-1,1 1 1,0 0-1,1 0-1,1 0-1,1-1 0,0 0 2,-1-2 1,1 0 1,0-1 0,-1 0 1,1 0 1,0 0 0,0 0-1,1 0 0,1 0-1,1 0-1,0-1 0,-1 0 0,-1-2-1,0 0 1,-2 0-2,1 0 0,0 1-3,-1 2 0,1 0-1,0-2-1,-1 0 1,1-2-1,0 1 1,-1 1 0,1 0-1,0 2 1,-1 0 0,-1 0-1,-1 0 0,0 0 0,-3 0-1,1 0-3,-2 0-1,0 0-3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19"/>
    </inkml:context>
    <inkml:brush xml:id="br0">
      <inkml:brushProperty name="width" value="0.04246" units="cm"/>
      <inkml:brushProperty name="height" value="0.04246" units="cm"/>
      <inkml:brushProperty name="color" value="#F2395B"/>
    </inkml:brush>
  </inkml:definitions>
  <inkml:trace contextRef="#ctx0" brushRef="#br0">87145 11637 518,'-21'-8'4,"3"2"7,5 1 9,3 0 8,4 1 5,4 1 4,4-1 4,4 0 3,5-2 0,7-2-3,7-3-5,7-3-3,5-1-3,2 1-6,4 1-3,2 0-4,2 2-5,-2 1-6,-1 1-7,0 1-5,-3 1-7,-2 2-5,-3 2-8,-3 2-5,-3 2-5,-4 2 0,-2 2-2,-2 2 0,-6 0 1,-3 1 5,-6 0 6,-4 0 5,-3-1-1,0 1-5,0 0-7,0 0-5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19"/>
    </inkml:context>
    <inkml:brush xml:id="br0">
      <inkml:brushProperty name="width" value="0.04776" units="cm"/>
      <inkml:brushProperty name="height" value="0.04776" units="cm"/>
      <inkml:brushProperty name="color" value="#F2395B"/>
    </inkml:brush>
  </inkml:definitions>
  <inkml:trace contextRef="#ctx0" brushRef="#br0">87781 12031 460,'-22'0'4,"5"-2"6,3 0 7,4-1 8,2 2 5,-1 7 5,-2 7 5,0 8 5,0 3 0,1 2-2,0 3-2,2 1-4,0 3-3,-1 1-4,-2 2-3,0 2-5,0 4-3,-1 6-4,0 6-4,1 6-3,-1 2-6,2 3-8,1 0-6,1 1-7,1-2-6,2-5-2,2-5-3,2-4-4,2-8 0,2-6 0,2-9 0,2-7 2,0-6-4,-1-1-6,-1-2-8,0-2-6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19"/>
    </inkml:context>
    <inkml:brush xml:id="br0">
      <inkml:brushProperty name="width" value="0.03302" units="cm"/>
      <inkml:brushProperty name="height" value="0.03302" units="cm"/>
      <inkml:brushProperty name="color" value="#F2395B"/>
    </inkml:brush>
  </inkml:definitions>
  <inkml:trace contextRef="#ctx0" brushRef="#br0">88745 12916 666,'8'-7'-39,"0"2"17,0 2 19,0 2 17,0 1 8,3 0 1,2 0 0,2 0 1,-1 1-3,-3 2-4,-3 2-4,-2 2-4,-4 2-4,-3 3-4,-2 3-4,-3 3-4,-4 2-2,-2-1 0,-3 1 0,-3 0 0,-1-2 0,3-1 0,1-3 0,3-1 0,3-2 2,8-3 3,6-1 4,7-2 5,5-2 5,1 0 9,3-1 8,2-2 9,-2 0 1,-3 0-3,-5 0-4,-3 0-4,-3 1-3,0 2-3,-2 2-3,0 2-2,-3 2-3,-3 5-6,-2 4-5,-3 3-4,-4 3-4,-4 1-2,-4 1-2,-3 1-2,-2 1-6,1 1-11,1 0-12,1 2-10,2-3-2,3-5 9,3-7 8,2-5 9,3-3 4,1 0 2,0 0 1,2 0 1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20"/>
    </inkml:context>
    <inkml:brush xml:id="br0">
      <inkml:brushProperty name="width" value="0.04937" units="cm"/>
      <inkml:brushProperty name="height" value="0.04937" units="cm"/>
      <inkml:brushProperty name="color" value="#F2395B"/>
    </inkml:brush>
  </inkml:definitions>
  <inkml:trace contextRef="#ctx0" brushRef="#br0">87199 17900 445,'-30'14'2,"5"-1"5,3-3 3,5-1 5,4-2 8,6-2 10,6-3 10,6 0 12,6-3 1,5 0-7,7-2-7,5 0-8,5-2-4,5 0-3,3-1-2,4-1-3,0-1-2,-4 2-3,-4 1-1,-4 1-2,-2 0-4,-3 2-6,-2 0-5,-1 2-6,-3 0-11,-1 2-16,-3 0-15,-1 2-15,-4 0-8,-6 1 2,-6 1 2,-6 2 2,-3-1 6,0-1 13,1-1 12,-1 0 13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20"/>
    </inkml:context>
    <inkml:brush xml:id="br0">
      <inkml:brushProperty name="width" value="0.05077" units="cm"/>
      <inkml:brushProperty name="height" value="0.05077" units="cm"/>
      <inkml:brushProperty name="color" value="#F2395B"/>
    </inkml:brush>
  </inkml:definitions>
  <inkml:trace contextRef="#ctx0" brushRef="#br0">88122 18150 433,'-23'0'2,"3"2"3,1 0 4,3 2 3,1 0 9,4 2 14,3 0 14,3 1 14,1 3 4,0 4-8,0 3-8,0 5-7,1 4-7,0 5-6,2 4-5,0 6-7,1 3-4,-2 2-4,0 2-4,-2 2-3,0 2-7,1 2-10,-1 1-8,0 3-10,0-1-8,2-2-5,0-4-7,2-2-6,0-7 1,2-10 10,0-10 9,2-9 9,0-6 3,1 0-5,2-2-3,0 0-5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21"/>
    </inkml:context>
    <inkml:brush xml:id="br0">
      <inkml:brushProperty name="width" value="0.04608" units="cm"/>
      <inkml:brushProperty name="height" value="0.04608" units="cm"/>
      <inkml:brushProperty name="color" value="#F2395B"/>
    </inkml:brush>
  </inkml:definitions>
  <inkml:trace contextRef="#ctx0" brushRef="#br0">88600 19228 477,'1'-15'4,"4"3"10,2 1 8,3 2 10,4 2 4,4 1 3,3 0 2,5 2 1,-1 0-1,-3 2-4,-5 0-4,-3 2-5,-4 2-3,-1 6-5,-2 4-3,-2 5-3,-3 3-4,-2 3-2,-3 1-2,-4 3-3,-2 0-1,-1 1-1,-3-1 1,-2 0 0,0-1 0,1-3-1,1-3 0,1-3 0,4-3 2,10-2 2,8-4 4,9-3 4,6-3-5,5-6-9,3-4-10,4-5-10,3-4-11,2-1-10,2-3-10,2-1-11,-4 0-3,-10 5 2,-9 3 4,-10 4 2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2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93400 14131 999,'21'-1'-86,"-3"0"22,-4-2 22,-4 0 21,-3-1 15,-1 0 6,-1 0 7,0 1 6,-1-1 2,2 2-5,0 0-4,1 2-4,1 0-5,0 2-3,0 0-3,0 2-4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15"/>
    </inkml:context>
    <inkml:brush xml:id="br0">
      <inkml:brushProperty name="width" value="0.0274" units="cm"/>
      <inkml:brushProperty name="height" value="0.0274" units="cm"/>
      <inkml:brushProperty name="color" value="#F2395B"/>
    </inkml:brush>
  </inkml:definitions>
  <inkml:trace contextRef="#ctx0" brushRef="#br0">59150 48650 802,'-21'-57'5,"10"39"7,10 36 9,9 39 8,2 24 1,-2 13-7,-3 12-6,-3 13-6,-7 12-3,-9 13 2,-10 12 2,-8 13 3,-6-1-10,1-11-22,-1-14-19,1-11-22,2-18-5,7-22 10,6-22 9,7-21 10,2-15 8,1-6 5,-1-6 7,1-6 5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22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94350 13400 333,'49'20'167,"16"14"-1,15 14 1,17 16 0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23"/>
    </inkml:context>
    <inkml:brush xml:id="br0">
      <inkml:brushProperty name="width" value="0.05186" units="cm"/>
      <inkml:brushProperty name="height" value="0.05186" units="cm"/>
      <inkml:brushProperty name="color" value="#F2395B"/>
    </inkml:brush>
  </inkml:definitions>
  <inkml:trace contextRef="#ctx0" brushRef="#br0">93815 12266 424,'-12'-7'56,"8"2"-6,8 2-5,8 2-6,4 1-4,1 2-4,1 0-3,1 2-3,-1 1-3,-1 1-1,-2 3-2,-3 2-2,-1 1-2,0 1-2,-2 2-2,-1 0-3,0 1-1,-2-1-2,-1 1-2,0 0-1,-3 0-2,-4 1-4,-4 1-2,-4 1-4,-4 1-1,-3 1-3,-5 1-1,-3 1-3,-2 0-1,0-1 0,-1-1-2,1-1-1,0-2 0,3-3 2,1-2 0,3-4 1,1-3 2,3-4 0,1-4 1,3-4 0,1-3 2,2-4-1,2-2 0,3-3 1,1-2 1,3 1 2,4-1 2,2 1 2,2 0 3,0 3 3,0 1 3,0 2 3,-2 5 14,-1 6 24,-2 8 25,-2 6 23,-1 6 3,-2 3-20,-1 5-20,0 3-18,-1 5-14,1 6-7,-2 6-7,2 6-7,-1 5-7,0 4-8,0 3-10,0 5-7,0-1-5,0-3-2,0-5-1,1-3-1,0-5-2,3-6-3,4-6-3,2-6-3,1-5 1,0-7 5,-2-5 5,0-6 6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24"/>
    </inkml:context>
    <inkml:brush xml:id="br0">
      <inkml:brushProperty name="width" value="0.05326" units="cm"/>
      <inkml:brushProperty name="height" value="0.05326" units="cm"/>
      <inkml:brushProperty name="color" value="#F2395B"/>
    </inkml:brush>
  </inkml:definitions>
  <inkml:trace contextRef="#ctx0" brushRef="#br0">94840 13859 413,'0'-14'8,"-2"3"16,-1 3 16,0 2 16,-2 4 4,-2 4-7,-1 4-8,-3 4-7,-2 3-6,-3 3-4,-4 3-4,-1 3-4,-3 2-4,2 1 0,2 1-3,-1 1-1,3-2-1,3-2 0,3-3-1,3-2 0,4-4-5,8-1-10,6-3-10,7 0-11,5-6-4,5-5 3,3-6 1,5-5 3,0-3 0,-2 1-3,-2 0-2,-1 2-3,-4 1 1,-5 3 6,-5 1 4,-5 2 4,-3 2 11,-4 4 15,-3 2 15,-2 4 16,-2 2 5,-2 3-3,0 3-3,-1 3-4,-1 1-3,2-3-5,1-1-3,0-2-4,4-1-4,6-1-1,6 1-4,6 0-1,1-4-6,1-6-6,-2-8-7,-1-6-6,0-4-5,1-1-3,1-2-1,1 1-2,-1-1-1,-4 2 0,-5 3 0,-3 1 1,-4 1 1,-6 1 3,-4-1 3,-5 0 2,2 2 4,8 3 3,9 2 3,10 4 3,3 1 3,1 0 5,-1 0 3,1 0 4,-2 1 3,-3 4 1,-3 2 2,-2 3 2,-3 3 1,-1 2-2,0 1-1,-2 3-1,-2 1-1,-2 1-1,-3 1-1,-4 1-1,-1-1-1,-1-1-2,-2-3 0,0-1-1,0-1-2,3-1 0,1 1 0,2-1-1,4-1-3,8-4-7,6-4-6,7-4-6,5-3-6,3 0-6,3-2-4,3 0-7,-1-1-2,-4 0-1,-4 0 0,-3 0-2,-3 0 0,-3 0-2,-1 0-2,-2 1-2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25"/>
    </inkml:context>
    <inkml:brush xml:id="br0">
      <inkml:brushProperty name="width" value="0.05195" units="cm"/>
      <inkml:brushProperty name="height" value="0.05195" units="cm"/>
      <inkml:brushProperty name="color" value="#F2395B"/>
    </inkml:brush>
  </inkml:definitions>
  <inkml:trace contextRef="#ctx0" brushRef="#br0">93743 16955 423,'1'-14'5,"0"3"9,2 2 10,0 4 10,2 2 5,2 2 2,2 2 2,1 2 2,2 1-1,0 2-4,-1 0-3,1 2-5,-1 0-4,-1 3-5,0 2-5,-2 1-5,-1 3-4,-2 2-2,-3 1-2,0 3-2,-4 0-3,-4 1-6,-4-1-5,-3 1-5,-3-1-4,0-2-1,1 0-3,-1 0-1,1-4-2,-1-3 0,0-4-2,1-4 0,0-3 1,2-3 3,3 0 2,1-3 3,2-3 1,2-4-1,3-4-1,1-3 0,1-2 0,0 1 5,0 0 3,0 2 4,0 2 5,0 1 4,0 2 5,0 2 5,0 3 12,0 5 21,0 2 21,0 5 20,-1 4 2,-1 6-17,0 4-16,-1 5-17,-1 4-10,2 4-6,0 4-4,2 5-6,0 4-6,0 7-11,0 7-8,0 8-10,0 1-8,0-2-8,0-1-7,0-2-7,1-6-4,2-9 2,2-8 2,2-9 2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26"/>
    </inkml:context>
    <inkml:brush xml:id="br0">
      <inkml:brushProperty name="width" value="0.05604" units="cm"/>
      <inkml:brushProperty name="height" value="0.05604" units="cm"/>
      <inkml:brushProperty name="color" value="#F2395B"/>
    </inkml:brush>
  </inkml:definitions>
  <inkml:trace contextRef="#ctx0" brushRef="#br0">94651 18237 392,'-23'-6'85,"2"6"-10,3 4-10,1 6-10,2 2-8,-1 3-6,0 1-6,1 3-7,-1 1-3,2-1-4,1 1-2,1-1-4,0 1-1,0 1-2,0 1 0,1 1-2,3-1-6,8-5-8,8-3-10,8-4-9,5-7-3,6-8 3,5-10 3,5-7 4,1-4-2,-4 3-5,-2 3-6,-3 3-5,-3 2 0,-5 4 8,-3 3 6,-5 3 8,-3 3 8,-4 4 10,-4 3 9,-4 5 11,-3 2 5,0 0 3,-1-1 3,-1 1 2,-1 0-1,0 0-5,0-1-4,0 1-5,3-1-4,6-1-5,6 0-3,6-2-3,3-1-7,-1 0-6,1-2-7,0 0-7,-1-2-3,1-1 2,0 0 0,-1-2 2,0 0 1,-1-2 1,0 0 0,-2-1 1,-1-3 1,-2-2 3,-3-3 2,-1-4 2,-2-1 2,-2-1-1,-2-1 1,-2-1 0,-1 0 1,-2 3 2,0 1 2,-1 3 2,-2 0 2,0 0 3,-1 0 2,-1 1 2,-2 1-2,0 4-6,-1 4-7,-1 4-5,5 2-5,10 0-3,11 0-4,11 0-3,6-1 1,1-1 5,1 0 4,1-1 5,-1-1 3,-1 0 0,-3 0 1,-1 0 0,-4 1 2,-3 1 2,-5 3 4,-3 2 3,-3 2 3,-2 4 1,-2 2 2,-2 3 2,-3 2 2,-2 1 0,-4 1 0,-2 1 1,-2 0 0,1 1-2,-1-1-1,0 1-1,1-2-1,1 0-2,0-1-3,2 0-1,4-2-1,6 1-1,7-1-1,8 1-1,4-3-1,3-5-3,2-5-2,5-4-2,0-5-4,2 0-8,1-3-8,1-2-6,-3 0-2,-6 0 6,-5 2 5,-6 1 6,-4 0-7,1 0-15,0 0-17,0 0-17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30"/>
    </inkml:context>
    <inkml:brush xml:id="br0">
      <inkml:brushProperty name="width" value="0.0311" units="cm"/>
      <inkml:brushProperty name="height" value="0.0311" units="cm"/>
      <inkml:brushProperty name="color" value="#00BFF3"/>
    </inkml:brush>
  </inkml:definitions>
  <inkml:trace contextRef="#ctx0" brushRef="#br0">69989 28750 707,'-5'17'-13,"6"3"12,6 3 15,6 3 12,1-1 5,-1-5-5,-2-5-6,-2-4-5,-1-2-3,1 3-2,2 3-1,0 3-2,0 2-1,-1 1 0,0 1-1,-2 2-1,0-1 0,2 1 0,0-1 0,1 1-1,2-2 0,2 0-1,1-1-1,3 0 0,0-3-1,1 1-2,0-2 0,-1-1-2,1 0 0,1-1 2,1 1 0,2 0 2,-2-1 0,0 1 0,-1 0 1,0-1-1,-2 0 1,1-2 0,-1-3 0,1-1 1,0 0 0,-1 0 0,1 1 0,0 2 1,-2-2-1,1-1 1,-2-2-1,-1-2 0,0-1 1,-1 2 0,1 0 2,0 1 1,0 2 0,1 0 0,1 1-2,1 2 0,0-1-1,-1-1 0,0-1-1,-2 0 0,0-1 0,1 1 0,1 2 0,1 0 0,0 0 0,-1 1 0,0 0 0,-2 0 0,0-1 0,-1-3-1,1-1 0,0-2 0,0-1 0,3 0 0,1 0-1,3 0 0,1 0 0,-1 0 0,1-1-1,-1 2 1,0-2 0,-1 1-1,-1 0 1,-1 0 0,0 1 0,-1 2 1,1 2 0,0 1 0,-2 2 1,1 0 0,-2 0 0,-1-1 1,0 0-1,1 0-1,2-2 1,0 0-2,1-3 0,1-1-1,1-2-2,1-2-1,0-1-1,1 0 0,-1 0-1,1 0 1,-1 1 0,1 2 0,0 2 1,-1 2-1,-1 1 2,-1 2 1,-3 0 0,-1 1 2,-1 1 0,2 0-1,0-1 1,1 1 0,0-1-1,1-1 0,0 0 0,-1-2-1,2-1 0,1 0-1,3-2 1,1 0-1,1-1 0,-1 3 0,-1 2 2,-1 2 0,0 1 0,-1 0 1,1-1 0,-1 1 0,0 0 1,-1 1 0,-1 2 0,0 0 0,-1-1 0,1-3-1,1-3-1,1-2-2,1-3 1,1 0 0,1-2 1,1 0 0,-1-2-2,0 0-2,-1-2-4,0 0-3,-2 0-3,1 0-1,-1 2-1,1 0-1,-1 1-2,1 0 0,-1 0-1,1 0-1,-2 1-1,0 0-2,-1 2-2,0 0-2,-3 1 3,-3 0 4,-3 0 7,-2 0 4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31"/>
    </inkml:context>
    <inkml:brush xml:id="br0">
      <inkml:brushProperty name="width" value="0.02955" units="cm"/>
      <inkml:brushProperty name="height" value="0.02955" units="cm"/>
      <inkml:brushProperty name="color" value="#00BFF3"/>
    </inkml:brush>
  </inkml:definitions>
  <inkml:trace contextRef="#ctx0" brushRef="#br0">72150 34935 744,'-16'-1'1,"2"-1"3,1 0 2,1-1 2,2-2 4,6-2 7,4-2 6,6-1 6,3-2 1,3 0-5,4 0-6,2 1-5,2-1-3,3 2 0,1 1 0,3 1-1,4-3-9,6-6-21,8-5-20,6-7-20,3-1-6,-4 2 8,-3 1 7,-2 3 8,-3 2 7,-2 3 8,-1 3 7,-3 3 8,-3 1 4,-3 0 2,-5 0 1,-3 1 2,-4 0 2,-3 2 3,-3 2 2,-2 3 3,-3-1 5,-1 2 8,-1-1 8,0 0 7,-1 0 7,2 2 3,0 0 4,2 2 3,0-1-5,3 0-17,2-2-15,2 0-17,1-1-10,3-2-6,1 0-5,3-1-6,1-2-4,3 0 0,1-1-1,3-1-1,-2 0 1,-2 2 2,-3 2 2,-2 2 2,-4 2 4,1 1 5,-2 0 6,-1 2 4,-1 0 11,-1 0 18,-1 0 16,0 0 18,-1-2 2,3 0-14,2-3-12,2-2-12,1 0-14,1 0-13,1 2-12,1 1-14,1 0-5,1 0 4,1 0 3,1 0 4,-2 1 4,-1 0 4,-4 1 6,-3 2 4,-1 0 3,-1-2 3,1-1 2,0 0 1,-1-1 3,-1 1 3,-1-2 2,-1 2 3,0-2 1,0 0 0,0-2-2,-1 0 0,2 0 1,0 1 3,1 0 2,1 2 3,2 0 0,1 2-2,3 0-1,2 2-3,0 0-3,-2 2-3,0 0-5,0 2-3,-3 0-7,-3 0-9,-3-1-8,-2 1-8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33"/>
    </inkml:context>
    <inkml:brush xml:id="br0">
      <inkml:brushProperty name="width" value="0.03169" units="cm"/>
      <inkml:brushProperty name="height" value="0.03169" units="cm"/>
      <inkml:brushProperty name="color" value="#00BFF3"/>
    </inkml:brush>
  </inkml:definitions>
  <inkml:trace contextRef="#ctx0" brushRef="#br0">80149 33981 694,'-18'-1'5,"12"0"11,12-2 11,12 0 10,5-1 2,1 0-8,-1 0-7,1 1-7,-1-1-5,1 2 0,-1 0-1,1 2-1,-2 0 0,0 0-3,-1 0 0,0 0-2,-2 0-2,-1 0-2,-1 0-1,-1 0-2,1 0 0,1 0 0,3 0 3,2 0 0,-1 0 1,-1 0-1,-3 0-1,-1 0 0,-1 0 0,-1 2 1,1 0 0,0 2 1,-2-1-1,-1 1-1,-2 0-1,-2 0-1,-1 0-1,-1 0 1,1 0 0,0 0 1,0-1-1,0 1-3,0 0-4,-1 0-2,1 0-2,0 0 3,0 0 1,0 0 2,0-1 1,0-1 0,-1 0 1,1-2-1,0 0 0,2 0 0,0 0 1,1 0 0,2 0-1,0 0 0,1 0-1,1 0 0,1 0-1,0 0 1,-1 0-1,1 0 0,0 0 1,1 0 0,1 0 0,1 0 0,0 0 0,-1 0 1,0 0 0,-2 0 1,0 0 0,-1-2 1,1 0 0,0-1 0,-1-1 1,1 2 1,0 0 0,-1 2 0,1-1 0,0 0 2,-1-2 0,1 0 0,0 0 1,-1 0 1,1 2 0,0 0 0,-1 1 0,-1 0 1,-1 0 0,0 0 1,-2 0-1,-1 0 0,-1 0-1,0 0 1,-1 0-1,0 0 0,-1 0-1,1 0 1,0 0-1,0 0 0,0 0 0,0 0 1,0 0-1,1 0 2,1 0 0,2 0 1,-1 1 0,-1 0 0,-1 2 1,0 0 0,0 1-1,1 0 1,3 0 0,2 0-1,1-1 0,1-1-1,1 0-1,1-2 0,1 0-1,0 0 0,-1 0-1,1 0 1,-1 0 1,1-2-1,-1 0 2,1-1-1,-1-1 2,-1 2-1,-1 0 1,0 2 1,-2 0-1,-1 0 0,-1 0 0,0 0 0,-2 0-1,1 2 0,0 0 0,0 2 0,-1-1 0,1-1 0,0 0 1,0-2-1,-1 0 1,1 0 0,0 0-1,0 0 1,-1 0 1,1 0-2,0 0 1,0 0 0,-1 0-1,-1 0 0,-1 0-1,0 0 1,-1 1-1,1 0 0,2 2 0,0 0 0,1 0 1,0 0 0,-1-2 0,1 0 0,0-1 0,1 0 0,2 0 0,0 0-1,1 0 1,1 0-1,1 0 0,1 0 0,2 0-1,0 0 1,0 0 0,3 0 0,-1-1 1,-1 0-1,-1-2 1,-1 0-1,-1 0 0,1 0 0,0 2 0,-1 0-2,1 1 1,-1-2-1,1 0 1,0-1-1,-2-1 1,1 2-1,-2 0 0,-1 2-1,0 0 0,1 2 1,2 0 0,0 2 0,-1-1 1,1-1 0,-2 0 0,-1-2 1,0 0-1,1 0 1,2 0 0,0 0 0,0 0-2,1 0 0,-1 0-2,1 0-1,0 0-2,-1 0 0,1 0-1,0 0-1,-2 0 0,-1 0 1,-3 0 0,-1 0 2,-4 0-8,-4 0-17,-6 0-18,-4 0-17,-3 0-3,-2 0 13,0 0 11,-1 0 12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34"/>
    </inkml:context>
    <inkml:brush xml:id="br0">
      <inkml:brushProperty name="width" value="0.02611" units="cm"/>
      <inkml:brushProperty name="height" value="0.02611" units="cm"/>
      <inkml:brushProperty name="color" value="#00BFF3"/>
    </inkml:brush>
  </inkml:definitions>
  <inkml:trace contextRef="#ctx0" brushRef="#br0">81359 33362 842,'-14'-1'-4,"3"0"7,3-2 10,2 0 7,4-1 4,4 0-3,4 0-1,4 1-2,3-1-3,3 0-3,3 0-3,3 0-4,3 0-3,3 0-4,3 0-1,3 1-4,1 0-4,0 2-2,1 2-5,-1 2-3,0 1-2,1 1 2,-1 1 1,0 2 1,-1-2 1,-1-1 1,-3-2 0,-2-2 1,0-1 1,-1 0 2,1 0 2,-1 0 3,0-1 1,-1-2 3,-1-2 3,-1-1 2,-2-2 4,-1 2 4,-2 1 3,-3 1 5,0 0 0,0 2-4,-1 0-3,1 2-3,1 0-2,1 0-1,3 0-1,2 0-1,0 0-1,2 0-2,1 0-1,1 0-3,0 0 0,-1 2-2,-1 0-1,-1 2-1,1 0 0,3 1-2,3 1-1,3 2 0,-1 0-1,-2 1 1,-3 1 2,-3 2 1,-1-3 1,1-1 1,1-4 0,1-2 1,0-2 1,-1 0 0,-1 0 2,-1 0 1,-2 0 0,-1 0 0,-2 0 0,-2 0 0,-1-1 0,1 0 0,1-2 1,1 0 0,1 0 1,1 0 1,1 2-1,1 0 2,1 1-1,-1 0 0,1 0-1,-1 0 0,1-1 0,-1-2 2,1-2 2,-1-1 1,0-1 2,-1 2-2,-1 2-2,0 2 0,-2 1-1,1-2-1,-1 0 0,1-1 0,-1-1 0,-1 2 1,-1 0 0,-1 2 1,0 0 1,-2 0 0,-1 0 0,-1 0 0,1 0 0,0 0 0,1 0 0,1 0-1,1 0 0,0 0-1,-1 0 1,1 0 0,0 0 0,3 2 1,2 0 1,1 2 0,1-1 1,-3 1-2,-1 0-2,-2 0-1,-1 0 0,1 0-1,1 0 0,1 0 0,1-1 1,1 1-1,1 0 0,1 0 1,1-1-1,1 0-2,1-2-2,1 0-1,0-1 0,-1 0-1,-1 0 1,-1 0 0,0 0 0,-1 0 1,1 0 0,-1 0 1,0 0 1,-1 0 2,-1 0 1,-1 0 1,0 0 2,0 0 0,-1 0-1,1 0 1,-1 0-1,-1 0-1,-1 0-2,-1 0-1,0 0-1,2 0 0,0 0-1,1 0 1,-1 0-2,-3 0 0,-3 0 0,-2 0-2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35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92959 32250 999,'-29'0'-56,"7"2"11,6 0 12,5 1 11,3 0 8,1 0 2,-1-2 2,0 0 2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16"/>
    </inkml:context>
    <inkml:brush xml:id="br0">
      <inkml:brushProperty name="width" value="0.02782" units="cm"/>
      <inkml:brushProperty name="height" value="0.02782" units="cm"/>
      <inkml:brushProperty name="color" value="#F2395B"/>
    </inkml:brush>
  </inkml:definitions>
  <inkml:trace contextRef="#ctx0" brushRef="#br0">59350 48850 790,'1'-46'0,"4"10"0,3 10 0,3 9 0,4 4-4,7 1-8,6-1-9,7 1-9,7-1 0,9 1 7,10-1 6,10 1 7,10 1 10,13 3 12,12 3 14,13 4 11,10 2 7,10 4-1,10 3-2,9 3 0,-13 3-5,-34 3-7,-35 3-9,-33 4-7,-22 8-6,-5 17-2,-7 15-3,-5 16-1,-11 10-5,-11 7-2,-14 6-5,-11 7-2,-9-4-6,-3-12-3,-3-13-6,-2-12-4,-6-12-1,-6-8 0,-6-10 2,-6-9 0,-4-10 3,1-9 3,-1-10 4,1-8 4,2-12 3,7-12 3,6-13 3,7-12 3,8-9 2,14-2 1,11-3 0,14-3 2,16-2-1,22 0 3,22 0 0,23 0 2,11 4 1,4 10 2,3 10 2,3 9 2,-4 9 0,-8 9-3,-10 10-3,-9 10-2,-13 14-3,-16 23-2,-15 22-2,-15 22-2,-20 16-1,-21 14 1,-22 11 1,-22 14 2,-11-1-1,0-12 1,0-13-1,0-12 0,4-12-1,10-8 2,10-10 0,9-9 0,15-16 1,22-22 1,22-22 0,23-21 0,16-14 1,13-2-1,12-3 1,13-3 0,2 1 0,-5 6 0,-7 7 0,-5 6 0,-9 7 0,-9 10 0,-10 10 0,-8 9 0,-9 4 0,-6 1 0,-6-1 0,-6 1 0,-4-7 0,1-12 0,-1-13 0,1-12 0,1-9 0,3-2 0,3-3 0,4-3 0,2-2 0,4 0 0,3 0 0,3 0 0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36"/>
    </inkml:context>
    <inkml:brush xml:id="br0">
      <inkml:brushProperty name="width" value="0.0362" units="cm"/>
      <inkml:brushProperty name="height" value="0.0362" units="cm"/>
      <inkml:brushProperty name="color" value="#00BFF3"/>
    </inkml:brush>
  </inkml:definitions>
  <inkml:trace contextRef="#ctx0" brushRef="#br0">91264 31909 607,'-8'7'0,"0"-2"1,1-2 0,-1-2 1,2-1 6,4 2 13,4 0 12,4 2 14,2-1 1,1-1-7,2 0-8,0-1-8,2-3-5,3 0-2,3-3-3,3-2-2,5-2-2,5-4-1,6-2-1,6-3 0,3-1-1,-2 1-1,0 1-2,-1 1-1,-1 0-2,3 1-1,2-1-1,3 1-2,-2-1-1,-1 2-2,-2 1-1,-2 1-1,-1 0-2,-2 0-1,0 1 0,-1-1-2,-2 0 0,-2 1 2,-2-1 3,-1 0 1,-4 1 2,-3 2 1,-5 2 2,-3 3 0,-3 0 1,-1 2 0,-1 0-1,0 2 0,-2 0-5,1 0-12,0 0-12,0 0-11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37"/>
    </inkml:context>
    <inkml:brush xml:id="br0">
      <inkml:brushProperty name="width" value="0.03947" units="cm"/>
      <inkml:brushProperty name="height" value="0.03947" units="cm"/>
      <inkml:brushProperty name="color" value="#00BFF3"/>
    </inkml:brush>
  </inkml:definitions>
  <inkml:trace contextRef="#ctx0" brushRef="#br0">95184 31000 557,'-15'7'3,"2"-1"6,3 0 7,1-2 6,3 0 7,6 0 9,4 0 9,6 0 7,2 0 0,1 0-9,1 0-11,1 0-9,2-1-7,1 2-3,3-2-3,2 1-3,0 0-3,0 0-2,1 0-2,-1 0-1,0 1-2,-1 2-1,-1 1 0,-1 3 0,-2 0-1,-3-1 0,-3 0 1,-2-2 0,-4 1 0,-4 4 2,-4 2 1,-4 3 0,-4 0 2,-2-1 0,-3-2 0,-3-2 0,-2-1-2,-1 3-3,-1 1-4,-1 3-4,0 0-4,1 1-4,1-1-4,1 1-3,2-1-4,3-3-4,3-1-4,3-2-5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37"/>
    </inkml:context>
    <inkml:brush xml:id="br0">
      <inkml:brushProperty name="width" value="0.03451" units="cm"/>
      <inkml:brushProperty name="height" value="0.03451" units="cm"/>
      <inkml:brushProperty name="color" value="#00BFF3"/>
    </inkml:brush>
  </inkml:definitions>
  <inkml:trace contextRef="#ctx0" brushRef="#br0">96437 30447 637,'-6'-8'5,"6"2"11,4 1 10,6 0 11,4 1 4,5 1 0,5-2-1,5 2-2,2-1-2,2 2-7,1 0-6,1 2-7,-2 0-5,-2 2-8,-3 0-5,-3 2-8,-4-1-6,-3 2-5,-4-2-7,-4 1-5,-4 1-3,-3 2-2,-2 1-1,-3 3-1,-3 0 1,-1-2 2,0-3 4,-1-1 2,-1 0 3,0 0 6,1 1 4,-1 2 5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37"/>
    </inkml:context>
    <inkml:brush xml:id="br0">
      <inkml:brushProperty name="width" value="0.04321" units="cm"/>
      <inkml:brushProperty name="height" value="0.04321" units="cm"/>
      <inkml:brushProperty name="color" value="#00BFF3"/>
    </inkml:brush>
  </inkml:definitions>
  <inkml:trace contextRef="#ctx0" brushRef="#br0">97029 30850 509,'-14'1'45,"3"2"4,3 2 3,2 2 4,3 2-2,1 5-9,0 4-6,2 3-9,0 2-5,0 1-4,0-1-5,0 1-3,0 0-3,0 2 0,0 3 0,0 1 0,0 2-4,0 0-11,0 2-10,0 1-10,-1-1-4,0-2 2,-2-2 0,0-1 1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38"/>
    </inkml:context>
    <inkml:brush xml:id="br0">
      <inkml:brushProperty name="width" value="0.03832" units="cm"/>
      <inkml:brushProperty name="height" value="0.03832" units="cm"/>
      <inkml:brushProperty name="color" value="#00BFF3"/>
    </inkml:brush>
  </inkml:definitions>
  <inkml:trace contextRef="#ctx0" brushRef="#br0">97600 31766 574,'9'-7'7,"3"2"15,4 2 14,2 2 15,0 2 5,-1 4-7,-3 2-6,-1 3-6,-3 2-7,-2 0-6,-4-1-8,-2 1-6,-4 0-5,-2 0-2,-4-1-1,-2 1-2,-2 0-1,1-1 0,-1 1-1,0 0 0,1-1 1,3 1 3,1 0 4,2 0 3,4-2 1,6-1-3,5-2-2,7-2-3,4-2-3,3-2-5,3-2-4,3-2-6,0-2-5,-4 0-8,-2-1-8,-3-1-8,-3-1-1,-2 0 4,-4 0 5,-3 0 5,-2 1 1,-2-1-2,-3 0-1,0 0-2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38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96900 30594 999,'42'-13'-60,"-10"5"10,-10 5 11,-9 4 12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39"/>
    </inkml:context>
    <inkml:brush xml:id="br0">
      <inkml:brushProperty name="width" value="0.04007" units="cm"/>
      <inkml:brushProperty name="height" value="0.04007" units="cm"/>
      <inkml:brushProperty name="color" value="#00BFF3"/>
    </inkml:brush>
  </inkml:definitions>
  <inkml:trace contextRef="#ctx0" brushRef="#br0">100905 31331 549,'-9'-14'52,"-2"5"-2,-2 3-3,-1 4-3,-1 2-5,1 2-6,1 0-6,1 2-5,0 0-4,0 1-2,0 2-1,1 0-2,0 1-1,0 1-1,2 2 0,1 0-1,0 0-1,0-1-1,1-1-1,-1 0-1,2-3-15,6-3-32,4-2-31,6-3-32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40"/>
    </inkml:context>
    <inkml:brush xml:id="br0">
      <inkml:brushProperty name="width" value="0.04874" units="cm"/>
      <inkml:brushProperty name="height" value="0.04874" units="cm"/>
      <inkml:brushProperty name="color" value="#00BFF3"/>
    </inkml:brush>
  </inkml:definitions>
  <inkml:trace contextRef="#ctx0" brushRef="#br0">100611 30710 451,'8'-9'1,"0"-2"3,0-2 3,-1-1 2,2-1 4,2 2 3,2 2 4,1 3 3,3 1 2,3 2 0,3 2-1,3 2 0,1 1-1,-1 2-3,-1 0-2,-1 2-3,-2 1-2,-3 3-1,-3 4-2,-2 2-1,-4 2-1,-1-1-2,-2 1-2,-2 0-2,-2-1-1,-1-1-1,0-1 0,-1-1-1,-4 1 0,-2 0-2,-5 1 1,-4 1-2,-2 1 0,-1 1-1,-1 2 0,-1 0-1,-1-1 0,1 1-1,-1-2-1,1-1 0,0-2-2,0-1-2,2-2-2,1-2-2,1-2-2,1-2-2,1-3-3,1 0-2,0-5-3,2-2-2,1-5-1,0-4-3,2-1 3,1-1 6,0 0 7,2 1 7,0-1 6,2 0 5,0 1 4,2-1 5,0 1 2,0 3 2,0 1 2,0 2 1,0 6 10,0 10 17,0 10 19,0 9 17,0 6 3,0 3-15,0 1-13,0 2-13,0 2-11,0 4-4,0 3-4,0 2-6,0-2-6,0-8-8,0-8-8,0-7-8,-1 4-9,-4 18-9,-2 18-10,-3 17-9,-2 7-3,2-4 2,1-4 4,0-3 2,3-10 6,1-15 7,2-14 8,2-15 7,0-8 2,0-1-3,-2-1-5,0 0-3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40"/>
    </inkml:context>
    <inkml:brush xml:id="br0">
      <inkml:brushProperty name="width" value="0.04665" units="cm"/>
      <inkml:brushProperty name="height" value="0.04665" units="cm"/>
      <inkml:brushProperty name="color" value="#00BFF3"/>
    </inkml:brush>
  </inkml:definitions>
  <inkml:trace contextRef="#ctx0" brushRef="#br0">101908 32319 471,'8'-28'5,"0"5"10,0 7 9,-1 5 10,-1 7 8,-6 8 3,-4 8 5,-5 7 5,-4 6-4,-2 3-9,-2 3-11,-1 3-9,-1-1-7,3-2-2,1-3-5,2-3-2,2-3-2,3-3-2,1-3-1,2-3-2,5-4-2,8-6-5,7-6-4,9-6-5,3-4-3,1-1-5,-1-3-4,1-1-4,-3-1 0,-1 2 4,-4 3 3,-3 1 4,-3 3 6,-1 2 10,-2 4 8,-2 3 9,-3 2 6,-1 3 1,-2 4 1,-2 2 2,-1 2 1,0 1 1,0 1 2,0 2 2,0 0-2,0 1-3,0 1-4,0 1-4,0 0-3,0-3 0,0-1-1,0-2 0,2-3-2,2-1 1,4-2-2,2-2 1,2-2-3,3-2-5,2-2-3,2-2-4,1-3-2,3-4 0,1-3-1,3-5 0,-1-2 0,-2-1 2,-1-1 2,-2-1 1,-4-1-1,-3-1-1,-4-1-1,-4-1-3,-3 1 1,-1 3 2,0 3 1,-2 3 3,-2 3 0,-3 3 0,-5 3-1,-4 2 0,-3 3 0,-1 0-1,-3 2 0,-1 1-1,-1 0 0,1 1-2,1 2 0,1 0-2,5 2-6,10 2-10,10 2-11,10 2-9,5-1-4,3-3 7,1-2 5,3-4 6,-1-1 7,0 0 8,-1 0 10,-1 0 8,0 0 7,-1 2 4,1 0 5,-1 2 3,-1 0 5,-3 2 2,-3 0 4,-2 1 3,-3 1 1,-3 2-1,-1 0 0,-2 1-1,-2 2-2,0 2-4,-2 1-3,0 3-4,-3 1-3,-2 1-2,-3 1-2,-3 1-3,-3 0 0,0 1 0,-1-1 1,-1 1 1,-1-2-2,2-1-5,1-3-4,1-1-4,3-3-3,8-3 1,6-3-1,8-2 1,5-3-1,7-2-1,5-2-2,6-2 0,4-1-5,-1 0-8,0 0-6,0 0-7,-3 1-4,-6 0 1,-5 2 0,-6 0 1,-5 1 0,-1 0 1,-2 0 1,-2 0 0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42"/>
    </inkml:context>
    <inkml:brush xml:id="br0">
      <inkml:brushProperty name="width" value="0.02646" units="cm"/>
      <inkml:brushProperty name="height" value="0.02646" units="cm"/>
      <inkml:brushProperty name="color" value="#00BFF3"/>
    </inkml:brush>
  </inkml:definitions>
  <inkml:trace contextRef="#ctx0" brushRef="#br0">94155 34416 831,'-13'-1'3,"6"-1"6,6 0 7,6-1 6,4-1 1,1 2-4,3 0-2,2 2-5,2 0-1,3 2-3,3 0-1,3 2-2,2 0-1,1 1 1,1 2-1,1 0 0,2 1-6,4 0-10,4-1-11,4 1-11,0-1-4,-4-2 3,-4-3 2,-3 0 3,-5-2 2,-3 0 2,-5 0 2,-3 0 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28"/>
    </inkml:context>
    <inkml:brush xml:id="br0">
      <inkml:brushProperty name="width" value="0.04653" units="cm"/>
      <inkml:brushProperty name="height" value="0.04653" units="cm"/>
      <inkml:brushProperty name="color" value="#F2395B"/>
    </inkml:brush>
  </inkml:definitions>
  <inkml:trace contextRef="#ctx0" brushRef="#br0">23050 35300 472,'-22'-8'38,"6"34"7,7 35 7,6 35 7,3 22-1,0 14-8,0 11-8,0 14-9,0 0-5,0-8-4,0-10-4,0-9-3,0-9-2,0-5-2,0-7-3,0-5-1,0-11-2,0-11-3,0-14-1,0-11-3,6-22-9,13-27-17,12-28-17,13-28-18,6-17-7,0-2 5,0-3 4,0-3 4,-5 4 4,-9 13 7,-10 12 5,-8 13 6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16"/>
    </inkml:context>
    <inkml:brush xml:id="br0">
      <inkml:brushProperty name="width" value="0.04134" units="cm"/>
      <inkml:brushProperty name="height" value="0.04134" units="cm"/>
      <inkml:brushProperty name="color" value="#F2395B"/>
    </inkml:brush>
  </inkml:definitions>
  <inkml:trace contextRef="#ctx0" brushRef="#br0">60050 48150 532,'0'-157'1,"0"39"1,0 36 3,0 39 2,0 32 7,0 28 13,0 28 13,0 29 14,-4 16 1,-5 7-7,-7 6-9,-5 7-9,-4 7-5,0 9-1,0 10-3,0 10-2,0 7-3,0 6-2,0 7-3,0 6-3,3-5-3,6-16-3,7-15-2,6-15-4,3-15-2,0-12-1,0-13-1,0-12-2,4-13-2,10-12-1,10-13-3,9-12-2,4-9-1,1-2 2,-1-3 1,1-3 1,1-4-2,3-3-6,3-3-6,4-2-6,1-6-4,0-6-1,0-6-2,0-6 0,-2-6 2,-3-2 7,-3-3 6,-2-3 8,-6 1 4,-6 6 4,-6 7 2,-6 6 4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43"/>
    </inkml:context>
    <inkml:brush xml:id="br0">
      <inkml:brushProperty name="width" value="0.03874" units="cm"/>
      <inkml:brushProperty name="height" value="0.03874" units="cm"/>
      <inkml:brushProperty name="color" value="#00BFF3"/>
    </inkml:brush>
  </inkml:definitions>
  <inkml:trace contextRef="#ctx0" brushRef="#br0">95424 34250 567,'-9'6'0,"0"-1"0,-1-2 0,-1-2 0,-3 0 4,-4 2 7,-3 2 7,-5 1 8,5 1 4,11-2 2,12-3 1,12 0 2,8-2-1,5 0 0,4 0-2,6 0-1,3-1-3,0 0-4,2-2-4,1 0-4,-2 0-4,0 0-4,-3 2-4,-2 0-3,-2 1-6,-1 0-4,-3 0-7,-2 0-4,-2 0-5,-5 0 0,-3 0-3,-4 0-1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43"/>
    </inkml:context>
    <inkml:brush xml:id="br0">
      <inkml:brushProperty name="width" value="0.04425" units="cm"/>
      <inkml:brushProperty name="height" value="0.04425" units="cm"/>
      <inkml:brushProperty name="color" value="#00BFF3"/>
    </inkml:brush>
  </inkml:definitions>
  <inkml:trace contextRef="#ctx0" brushRef="#br0">96270 34550 497,'-15'2'48,"4"4"7,3 4 7,3 3 7,1 5-2,0 5-12,0 5-11,0 5-12,0 6-8,-2 8-5,0 8-5,-1 8-5,-1 5-5,2 2-5,1 4-7,0 3-6,0 2-6,-1 2-10,-3 3-9,-2 1-8,0-1-3,1-2 3,0-3 3,2-3 4,1-9 1,1-13 0,0-14-1,2-13-1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43"/>
    </inkml:context>
    <inkml:brush xml:id="br0">
      <inkml:brushProperty name="width" value="0.03931" units="cm"/>
      <inkml:brushProperty name="height" value="0.03931" units="cm"/>
      <inkml:brushProperty name="color" value="#00BFF3"/>
    </inkml:brush>
  </inkml:definitions>
  <inkml:trace contextRef="#ctx0" brushRef="#br0">97066 36297 559,'8'-14'0,"0"2"0,0 4 0,0 3 0,1 1 8,7 2 16,4 0 15,5 2 16,0 2 2,-3 4-12,-5 4-11,-3 3-12,-5 3-7,-3 1-2,-4 2-2,-4 0-3,-4 0-4,-5 1-4,-5-1-6,-5 1-4,-2-1-3,1-1 0,1-1 0,1-1 0,1-2 1,3-2 5,1-4 3,2-3 4,6-1 4,9 0 3,8 0 5,9 0 5,5 0 1,1 0-1,0 0 1,2 0-1,0-1-1,-1 2-2,-1-2-3,-1 1-2,-3 3-1,-5 6 0,-5 5 0,-5 7-1,-5 2-1,-8-2-7,-6 1-4,-7-2-6,-4-1-5,-3 1-4,-1-1-3,-2 0-5,0 0-3,3-3-5,4-1-5,2-2-4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45"/>
    </inkml:context>
    <inkml:brush xml:id="br0">
      <inkml:brushProperty name="width" value="0.04346" units="cm"/>
      <inkml:brushProperty name="height" value="0.04346" units="cm"/>
      <inkml:brushProperty name="color" value="#00BFF3"/>
    </inkml:brush>
  </inkml:definitions>
  <inkml:trace contextRef="#ctx0" brushRef="#br0">100198 36222 506,'11'-16'6,"8"1"12,6-1 12,7 0 13,2 2 3,-2 3-5,-2 3-6,-1 2-5,-3 4-3,-2 4-1,-1 4-1,-2 4-1,-3 3-1,-1 3-4,-3 3-2,-1 3-2,-3 2-3,-4 1-2,-4 1-2,-4 1-3,-4 0-2,-2 1-1,-3-1-2,-3 1-1,-3-3-2,-2-2-3,-1-3-2,-3-2-3,1-3-3,1-1-1,3-1-3,1-1-2,2-1-2,1-2-2,1-2-1,0-2-3,2-3-1,1-2 1,0-4-1,2-2 0,1-3 3,1-2 2,0-2 3,2-1 3,0-2 3,2 1 1,0-1 1,2 0 2,0 1 1,0 1-1,0 1-1,0 1 1,0 0 5,0 2 11,0 1 12,0 0 11,0 3 12,0 5 8,0 2 10,0 5 10,0 4-1,2 4-11,0 3-11,2 5-10,-1 4-10,0 7-6,-2 5-6,0 6-7,-2 7-6,0 9-2,-2 9-4,0 9-4,-2 5-7,-2 0-9,-2 2-9,-1 0-10,-2 0-4,2-1 3,1-3 4,0-2 2,2-8 1,1-15-2,0-14-1,2-15-1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46"/>
    </inkml:context>
    <inkml:brush xml:id="br0">
      <inkml:brushProperty name="width" value="0.04125" units="cm"/>
      <inkml:brushProperty name="height" value="0.04125" units="cm"/>
      <inkml:brushProperty name="color" value="#00BFF3"/>
    </inkml:brush>
  </inkml:definitions>
  <inkml:trace contextRef="#ctx0" brushRef="#br0">101652 38180 533,'7'-15'-1,"-1"2"-1,0 3-2,-2 1-2,-3 3 6,-6 4 12,-5 4 11,-7 4 13,-3 4 3,-1 5-6,-1 5-5,-1 5-6,0 3-2,1 1-1,1 0 1,1 2 0,2-1-1,5-1-4,3-3-3,4-1-3,6-4-5,8-3-8,7-5-6,9-3-7,3-5-4,1-8 0,-1-6 0,0-7-1,0-3 1,-3 1 1,-1 0 1,-3 3 0,-2 0 3,-2 4 4,-4 3 4,-3 2 5,-2 4 8,0 4 13,-2 4 14,0 4 13,-2 2 3,-1 1-6,0 1-6,-2 2-6,2-1-4,2 1-4,4 0-3,2-1-3,1 1-3,1 0-2,0-1-3,0 1-1,0-2-3,3-3-4,2-3-1,1-2-4,2-3-2,0 0-2,-1-2-1,1 0-2,-2-3 1,1-2 1,-2-4 3,-1-2 2,-1-2 1,-3-1 2,-1-1 3,-2-1 1,-2-2 1,-2-2 0,-3-1-1,0-3 0,-4 1-1,0 1-1,-3 3-1,-2 1-1,-2 3-1,-2 3 0,-1 2-2,-3 4 0,-1 2-2,-1 0-1,-2 2-2,1 0-2,-1 2-5,0 2-10,2 2-9,1 2-10,2 2-3,3 1 2,2 3 3,4 2 1,1-1 5,0-1 6,0-2 7,1-2 6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6:46"/>
    </inkml:context>
    <inkml:brush xml:id="br0">
      <inkml:brushProperty name="width" value="0.0226" units="cm"/>
      <inkml:brushProperty name="height" value="0.0226" units="cm"/>
      <inkml:brushProperty name="color" value="#00BFF3"/>
    </inkml:brush>
  </inkml:definitions>
  <inkml:trace contextRef="#ctx0" brushRef="#br0">104752 39058 973,'-1'-14'0,"-2"3"0,-2 3 0,-1 2 0,0 4 1,6 2 3,4 4 3,5 2 2,2 1-3,-1-3-11,-1-1-10,0-2-11,-2 0-4,-1 0-1,-1 2 0,0 0 0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7:01"/>
    </inkml:context>
    <inkml:brush xml:id="br0">
      <inkml:brushProperty name="width" value="0.04533" units="cm"/>
      <inkml:brushProperty name="height" value="0.04533" units="cm"/>
      <inkml:brushProperty name="color" value="#F2395B"/>
    </inkml:brush>
  </inkml:definitions>
  <inkml:trace contextRef="#ctx0" brushRef="#br0">65400 34794 485,'33'-41'90,"4"11"-15,4 13-15,5 11-16,-3 8-10,-6 6-6,-8 4-5,-5 5-7,-7 3-4,-3-1-4,-4 1-4,-5-1-3,-2 2-3,-4 3 1,-2 3-1,-3 3 0,-3 2-1,-2 1-2,-2 0-3,-1 2-1,-2-1-2,0-3-1,1-4-1,-1-1-1,0-5 0,1-3-2,-1-5 0,1-3-1,-1-4-1,0-4 2,1-4 0,-1-4 1,1-4-1,2-3-3,3-5-2,1-3-3,1-4 0,2 0 2,1-1 3,0 0 2,2 0 3,1 3 4,0 3 3,2 3 4,0 2 5,0 2 3,0 3 5,0 1 5,0 3 10,2 6 15,0 4 15,1 6 16,1 4 1,-2 7-14,0 5-13,-2 6-13,1 5-8,0 3-3,2 2-2,0 4-2,1 3-6,0 4-7,0 3-9,0 5-8,0 7-9,1 10-12,2 12-11,0 10-11,0-4-2,0-22 5,-2-19 6,0-21 6,-2-12 4,2 0-1,-2-1 1,1 0 0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7:02"/>
    </inkml:context>
    <inkml:brush xml:id="br0">
      <inkml:brushProperty name="width" value="0.04956" units="cm"/>
      <inkml:brushProperty name="height" value="0.04956" units="cm"/>
      <inkml:brushProperty name="color" value="#F2395B"/>
    </inkml:brush>
  </inkml:definitions>
  <inkml:trace contextRef="#ctx0" brushRef="#br0">67232 36481 443,'-8'-13'33,"0"3"-1,0 4-2,1 4-1,-2 3-3,-2 4-4,-2 2-3,-1 3-4,-2 3-3,0 2 0,1 1 0,-1 3-1,0 1 0,-2 1 0,0 1 1,-1 1 1,1 0 0,3-1-2,3-1 0,3-1-1,2-2-1,2-1-2,2-2 0,2-3-3,2-1-2,4 0-3,2-2-3,3 0-4,4-4-1,2-3 0,3-4 1,3-3-1,2-5 1,1-4 0,1-4 0,1-3-1,-1-1 1,-1 3 1,-3 3 1,-1 3 2,-3 1 1,-1 2 1,-2 1 2,-3 1 2,0 2 3,0 4 8,-1 4 7,1 4 7,-2 2 1,-2 3-4,-4 2-4,-2 1-4,-3 2-2,0 2 1,-2 0 1,0 1 1,0 1-1,0 1-1,2 1-2,0 1-1,5-3-2,8-5-3,7-6-4,9-6-3,2-5-2,-2-4-2,-1-4-2,-3-4-2,-1-2 0,-1-1 0,-1-1 0,0-1 1,-4 0 0,-1 1 1,-4 1 1,-3 1 0,-1 0 2,-2 0 1,-1 1 1,0-1 2,-2 1 1,-2-1 2,-2 0 1,-2 1 1,-3 0 1,-2 2 0,-3 3 2,-3 1-1,-2 2 0,0 2-2,1 2-2,-1 2-1,-1 2-3,-1 2 0,-3 2-2,-1 2 0,-2 2-4,1 5-7,-1 4-6,1 3-6,1 3-7,2-1-5,5 1-8,1-1-5,3-2-5,3-3-2,1-4-2,2-4-3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7:04"/>
    </inkml:context>
    <inkml:brush xml:id="br0">
      <inkml:brushProperty name="width" value="0.02799" units="cm"/>
      <inkml:brushProperty name="height" value="0.02799" units="cm"/>
      <inkml:brushProperty name="color" value="#F2395B"/>
    </inkml:brush>
  </inkml:definitions>
  <inkml:trace contextRef="#ctx0" brushRef="#br0">65550 15915 785,'16'-1'81,"1"0"-19,1-2-21,1 0-18,-1 0-15,-1 1-9,-3 0-8,-1 2-9,-1 0-10,-1 2-11,1 0-10,0 1-12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8:15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61325 19475 333,'49'20'167,"16"14"-1,15 14 1,17 16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16"/>
    </inkml:context>
    <inkml:brush xml:id="br0">
      <inkml:brushProperty name="width" value="0.02706" units="cm"/>
      <inkml:brushProperty name="height" value="0.02706" units="cm"/>
      <inkml:brushProperty name="color" value="#F2395B"/>
    </inkml:brush>
  </inkml:definitions>
  <inkml:trace contextRef="#ctx0" brushRef="#br0">61350 48050 813,'4'-47'-1,"10"6"0,10 7 0,9 6-1,9 6 3,9 6 8,10 7 7,10 6 8,13 1 4,19-3-2,19-3-2,19-2 0,10-3-5,4 1-5,3-1-8,3 1-5,-1-1-9,-2 1-8,-3-1-9,-3 1-9,-15-1-3,-24 1 5,-26-1 3,-24 1 4,-21 4 2,-16 9-1,-15 10-1,-15 10-1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8:16"/>
    </inkml:context>
    <inkml:brush xml:id="br0">
      <inkml:brushProperty name="width" value="0.04853" units="cm"/>
      <inkml:brushProperty name="height" value="0.04853" units="cm"/>
      <inkml:brushProperty name="color" value="#00BFF3"/>
    </inkml:brush>
  </inkml:definitions>
  <inkml:trace contextRef="#ctx0" brushRef="#br0">53728 20159 453,'1'-23'3,"0"3"8,2 1 7,0 3 7,0 0 5,0 0 1,-2 1 1,0-1 2,-1 1 0,2 1 0,0 1 0,2 0-1,-1 1-2,-1 1-3,0-1-3,-1 0-4,-4 1-2,-2 1 0,-5 0-1,-4 2-1,-1 2-2,1 2-3,1 4-2,1 3-4,-1 3-2,-2 7-2,-1 5-1,-3 7-3,-1 3-1,1 1 0,-1 0 1,1 2 0,0 0 1,1-1 0,0-2 1,3 1 0,0-3 0,2 0-1,2-1 1,3-1-1,1-2-1,2-1 0,2-2 0,2-3 0,2-1-1,4 0-1,2-2-1,3-1-2,5-2-1,5-4-2,7-4-2,5-4-2,4-5-2,2-4-6,2-5-3,3-5-5,-1-2-3,2 1-2,-2 1-1,2 1-2,-4 2-2,-6 3-4,-6 2-3,-5 4-3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08:17"/>
    </inkml:context>
    <inkml:brush xml:id="br0">
      <inkml:brushProperty name="width" value="0.0551" units="cm"/>
      <inkml:brushProperty name="height" value="0.0551" units="cm"/>
      <inkml:brushProperty name="color" value="#00BFF3"/>
    </inkml:brush>
  </inkml:definitions>
  <inkml:trace contextRef="#ctx0" brushRef="#br0">53372 24698 399,'7'-22'0,"-2"1"-1,-3 2-1,0 3 1,-2-2 4,2-5 11,0-5 10,1-5 11,1 1 3,-2 6-6,0 5-5,-2 7-6,0 1-3,0 0 0,0-1 0,0-1-1,0-1 0,-2-1-2,0-2-2,-2 1-1,-1 0-3,-1 2-1,-3 4-2,-2 3-1,-1 1-1,1 2 2,-1 1 1,0 1 2,0 2-1,-1 5-1,-1 6-2,-1 4-2,-2 6 1,-2 7 0,-1 6 0,-3 8 1,0 4 0,1 0 0,1 1-1,1 2 1,2-3-1,3-2 1,3-5 0,3-4 0,1-3 0,2-3 0,1-4 0,0-1-1,3-4-1,4-1-4,4-3-3,4-1-3,3-5-2,3-6 2,3-8 1,3-6 1,2-6-1,1-3-7,1-4-5,1-4-6,-1-2-2,-1 1 2,-3 1 0,-1 1 2,-4 3 2,-1 3 3,-4 5 5,-3 3 3,-2 7 10,-2 10 19,-2 10 18,-2 9 18,-1 5 4,2-1-10,0-1-10,2-1-10,1-2-6,1-1-4,3-3-2,2-1-3,2-2-6,1-1-8,3-1-7,2 0-8,1-2-10,1 1-12,1 0-13,1 0-11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3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66950 10525 333,'49'20'167,"16"14"-1,15 14 1,17 16 0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32"/>
    </inkml:context>
    <inkml:brush xml:id="br0">
      <inkml:brushProperty name="width" value="0.05164" units="cm"/>
      <inkml:brushProperty name="height" value="0.05164" units="cm"/>
      <inkml:brushProperty name="color" value="#F2395B"/>
    </inkml:brush>
  </inkml:definitions>
  <inkml:trace contextRef="#ctx0" brushRef="#br0">8531 10345 426,'0'-21'29,"-2"3"3,0 5 1,-1 3 3,-3 4 1,-4 4 2,-4 4 3,-3 4 1,-4 3-4,0 3-11,-1 3-13,0 4-10,-3 2-8,-2 2-3,-1 4-3,-2 3-3,1 0-3,5-5-2,5-4-2,5-3-3,4-5-4,6-6-6,4-6-7,6-6-6,3-4 0,3-2 6,4-2 6,2-1 7,1-1 4,1 1 4,-1 0 4,1 2 3,-1 1 3,-3 2 6,-1 3 4,-2 1 5,-3 1 1,-1 0 1,-2 0-1,-2 0 1,0 1 5,3 0 14,4 2 12,2 0 13,1 2 2,-1 0-9,-1 2-10,0 0-9,-1 1-7,1 0-4,1 0-5,2 0-4,0 0-3,1 0 1,1-1 1,1 2 0,0-1-4,-3 1-5,-1 2-7,-2 0-7,-2 1-2,-1 0 0,0 0 0,-2-1 0,-1 1 3,-2 2 6,-3 0 3,0 1 6,-2 1 4,0 0 4,0 0 3,0-1 3,0 2 4,0 2 6,0 1 4,0 3 6,0 0 1,0 1-3,0 0-2,0-1-3,0 1-3,0 1-2,0 1-4,0 1-2,-1 1-3,-1 1-1,0 1-1,-1 1-2,-1 0-2,2 1-3,0-1-2,2 1-4,0-2-5,0 0-7,0-1-7,0 0-7,-1-3-7,0 0-6,-2-1-6,0 0-6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33"/>
    </inkml:context>
    <inkml:brush xml:id="br0">
      <inkml:brushProperty name="width" value="0.05027" units="cm"/>
      <inkml:brushProperty name="height" value="0.05027" units="cm"/>
      <inkml:brushProperty name="color" value="#F2395B"/>
    </inkml:brush>
  </inkml:definitions>
  <inkml:trace contextRef="#ctx0" brushRef="#br0">7845 11420 437,'-13'-11'18,"4"8"17,6 9 18,5 10 17,1 5 2,1 5-12,0 3-13,0 4-12,-1 3-9,0 0-6,-2 2-6,0 1-6,-1-1-4,0-2-1,0-2-2,0-1-1,0-3-4,0-2-4,0-2-5,0-1-5,-1-3-3,0-3 0,-2-3 0,0-2 0,3-3 6,6 1 15,7 0 13,7 0 14,2-1 5,-1 1-4,-2 0-4,-3-1-5,0 2-3,0 0-3,-1 1-2,1 1-2,0 1-1,1 0 0,1-1 1,1 1 1,1-1-2,-1-1-5,1-1-3,-1 0-4,1-3-1,0-1 0,-1-2 2,1-2 1,-2-2 1,1-1 0,-2 0 0,-1-1 0,0-5 0,-1-6-1,1-7 0,0-7 0,-2-3-1,-1 1-4,-3 1-2,-1 1-3,-1 1 0,-2-1-1,-1 1 2,0-1 0,-2 2-6,-1 3-11,0 3-12,-1 3-12,-2 2-7,-1 0 0,0 2-1,-1 1-1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33"/>
    </inkml:context>
    <inkml:brush xml:id="br0">
      <inkml:brushProperty name="width" value="0.04292" units="cm"/>
      <inkml:brushProperty name="height" value="0.04292" units="cm"/>
      <inkml:brushProperty name="color" value="#F2395B"/>
    </inkml:brush>
  </inkml:definitions>
  <inkml:trace contextRef="#ctx0" brushRef="#br0">8781 11814 512,'-7'-17'10,"2"14"19,2 14 21,3 14 19,-1 6 4,-1 0-12,0 0-12,-1 1-11,-1-3-9,2-2-3,0-3-4,2-3-5,1-3-5,4-3-10,2-2-7,3-4-9,3-4-6,1-6-3,3-6-2,1-6-4,1-4-2,-3-3-2,-1-3-2,-3-3-1,-2-1 0,-2 0 5,-4-1 4,-2 1 5,-5 1 1,-4 3 2,-5 3 0,-5 3 2,-2 3-1,3 2-3,1 4-2,3 3-3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34"/>
    </inkml:context>
    <inkml:brush xml:id="br0">
      <inkml:brushProperty name="width" value="0.04288" units="cm"/>
      <inkml:brushProperty name="height" value="0.04288" units="cm"/>
      <inkml:brushProperty name="color" value="#F2395B"/>
    </inkml:brush>
  </inkml:definitions>
  <inkml:trace contextRef="#ctx0" brushRef="#br0">10091 10850 513,'-4'6'11,"8"-1"23,8-2 24,7-2 22,4-1 4,-1 0-15,-1 0-16,-1 0-14,0 1-13,1 0-7,1 2-8,1 0-9,-1 0-6,-3 0-7,-3-2-5,-2 0-7,-3-1-7,1 2-8,0 0-7,0 2-7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35"/>
    </inkml:context>
    <inkml:brush xml:id="br0">
      <inkml:brushProperty name="width" value="0.05301" units="cm"/>
      <inkml:brushProperty name="height" value="0.05301" units="cm"/>
      <inkml:brushProperty name="color" value="#F2395B"/>
    </inkml:brush>
  </inkml:definitions>
  <inkml:trace contextRef="#ctx0" brushRef="#br0">11685 9950 414,'-23'-7'7,"4"1"11,3 0 12,3 2 13,1 1 1,1 4-8,-1 2-8,0 4-8,0 2-6,1 1 0,-1 3-1,0 2-2,0 1 0,1 1-1,-1 1 1,0 1-1,2 0 1,3 1 0,2-1 2,4 1 0,1-1-1,0-1-1,0-1-4,0-1-2,2-1-1,4-2-1,4-3 0,3-1-1,3-2-2,1-2-3,2-2-4,0-2-4,1-3-3,1-2-3,0-4-4,3-2-2,-2-3-2,-2-3 0,-1-3 0,-2-3 0,-2-1 0,-1 1 1,-1 1 2,0 1 1,-3-1 2,1-3 2,-2-3 3,0-2 3,-3-1 4,-1 5 5,-2 3 6,-2 5 6,0 2 8,0 2 13,2 3 11,0 1 13,1 5 4,0 8-3,0 8-4,0 7-2,-1 5-6,-1-1-9,0 1-9,-1-1-8,-3 1-6,-1 3-3,-2 1-3,-1 2-5,-2 0-3,2-3-6,1-3-6,0-3-5,2-2-7,0 1-10,2-1-8,1 1-8,0-6-6,0-12-2,0-12-2,0-12-1,0-4 3,1 0 12,2 1 10,0 1 10,2 2 9,0 3 7,1 3 7,2 3 8,0 1 6,0 2 10,-1 1 8,1 1 8,0 0 5,2 2 0,0 0 1,1 2 1,1 0-3,0 0-5,-1 0-7,1 0-5,1 2-6,1 2-8,3 4-7,2 2-7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35"/>
    </inkml:context>
    <inkml:brush xml:id="br0">
      <inkml:brushProperty name="width" value="0.05328" units="cm"/>
      <inkml:brushProperty name="height" value="0.05328" units="cm"/>
      <inkml:brushProperty name="color" value="#F2395B"/>
    </inkml:brush>
  </inkml:definitions>
  <inkml:trace contextRef="#ctx0" brushRef="#br0">13313 9531 412,'0'-22'5,"0"3"9,0 3 9,0 3 9,0 6 11,0 11 12,0 12 12,0 10 12,-2 5-1,-1 2-15,-2 1-16,-1 1-14,-2 0-11,2 2-7,1 0-6,0 2-7,1-1-7,1-2-9,-1-1-9,0-3-8,0-3-5,2-5-2,0-5-1,2-5-2,0-5 0,0-6-2,0-6-1,0-6-1,1-5 1,2-5 5,2-5 4,2-5 5,1-1 4,3 1 7,2 3 5,2 2 6,0 1 5,-1 4 7,-1 3 5,-1 3 7,-1 3 7,0 2 8,-2 4 9,-1 3 9,0 5 1,-2 9-5,-1 9-5,0 9-5,-2 3-7,-2-2-5,-2-1-6,-2-3-7,-1-2-5,2-3-8,0-3-7,2-3-6,2-5-12,6-8-14,4-8-16,5-8-15,2-3 1,-3 1 14,-1 1 15,-2 1 14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36"/>
    </inkml:context>
    <inkml:brush xml:id="br0">
      <inkml:brushProperty name="width" value="0.05853" units="cm"/>
      <inkml:brushProperty name="height" value="0.05853" units="cm"/>
      <inkml:brushProperty name="color" value="#F2395B"/>
    </inkml:brush>
  </inkml:definitions>
  <inkml:trace contextRef="#ctx0" brushRef="#br0">14962 9739 375,'21'-21'2,"-5"3"7,-4 4 7,-6 5 7,-5 2 8,-4 4 8,-5 2 8,-5 4 8,-2 2 0,2 3-7,3 4-7,1 2-8,1 2-6,0 1-5,0 1-5,1 1-4,0 1-4,2 1-2,2 1-2,2 1-1,1 1-2,0-1 1,0 1 1,0-1-1,1-1-2,4-3-6,2-3-5,3-3-6,3-3-4,0-2 0,1-4 0,1-2-1,2-5-2,3-6-3,3-6-3,3-5-2,1-6-3,1-3 2,-1-4 0,0-4 0,-1-1 2,-3 1 3,-3 3 3,-3 2 3,-3 1 3,-2 0 7,-4-1 5,-3 1 6,-1 2 4,-2 5 2,0 5 2,-2 5 2,0 3 7,0 1 9,0 0 11,0 2 11,0 3 6,0 6 3,0 6 3,0 6 3,0 4-3,0 5-12,0 3-9,0 4-12,0 4-8,0 1-8,0 2-8,0 2-8,1 3-11,0 2-13,2 4-13,0 2-13,1-2-11,0-8-6,0-8-7,0-7-6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16"/>
    </inkml:context>
    <inkml:brush xml:id="br0">
      <inkml:brushProperty name="width" value="0.03022" units="cm"/>
      <inkml:brushProperty name="height" value="0.03022" units="cm"/>
      <inkml:brushProperty name="color" value="#F2395B"/>
    </inkml:brush>
  </inkml:definitions>
  <inkml:trace contextRef="#ctx0" brushRef="#br0">62400 47250 728,'-46'-49'0,"10"4"0,10 3 0,9 3 0,9 20 6,9 38 12,10 37 13,10 38 13,-1 20 3,-9 3-7,-10 3-7,-8 4-6,-9-1-8,-6-3-12,-6-3-12,-6-2-11,1-8-8,9-8-3,10-10-3,10-9-4,5-12-3,4-11-2,3-14-3,3-11-2,1-12 4,1-9 7,-1-10 9,1-8 7,1-8 6,3-2 2,3-3 3,4-3 2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37"/>
    </inkml:context>
    <inkml:brush xml:id="br0">
      <inkml:brushProperty name="width" value="0.03542" units="cm"/>
      <inkml:brushProperty name="height" value="0.03542" units="cm"/>
      <inkml:brushProperty name="color" value="#F2395B"/>
    </inkml:brush>
  </inkml:definitions>
  <inkml:trace contextRef="#ctx0" brushRef="#br0">20781 11050 621,'-36'8'99,"7"1"-19,7 2-20,7 0-21,1 2-11,-3 1-5,-5 3-4,-3 2-5,-2-1-4,3 0-5,2 0-4,1-2-3,2-2-7,3-1-7,1-2-7,3-2-7,2-3-8,6-3-5,4-2-8,6-3-6,2-3 0,0 0 9,-1-2 8,1 0 8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38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21600 10766 439,'14'-1'4,"-1"-1"6,-2 0 6,-2-1 8,-1-1 3,-1 2 1,1 0 1,0 2 0,0 1 0,1 4-4,2 2-4,0 3-2,0 1-4,1 0-3,0-2-2,0 0-2,-1-1-4,1 1-3,0 1-2,0 2-4,-2-1-2,1 1-2,-2 0-1,0 0-2,-2-1 1,-1-1 2,-1-1 2,0 0 3,-2-1 2,0 1 4,-2 2 1,0 0 4,-1 1 2,0-1 0,0 1 0,0 0 1,0 0 3,0 3 6,0 2 4,0 1 6,-1 2 1,0 0-3,-2-1-2,0 1-3,-1 0-3,0 3-1,0 1-3,0 3-2,0-1-3,1-2-2,-2-1-3,2-2-4,-1-1-3,2 4-7,0 3-6,2 3-6,0 1-8,0-1-9,0-2-10,0 1-10,0-4 0,0-2 7,0-3 10,0-2 7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38"/>
    </inkml:context>
    <inkml:brush xml:id="br0">
      <inkml:brushProperty name="width" value="0.04958" units="cm"/>
      <inkml:brushProperty name="height" value="0.04958" units="cm"/>
      <inkml:brushProperty name="color" value="#F2395B"/>
    </inkml:brush>
  </inkml:definitions>
  <inkml:trace contextRef="#ctx0" brushRef="#br0">20411 11942 443,'-8'-8'1,"0"-2"3,1 0 1,-1-1 3,1 3 12,4 6 22,2 7 22,4 8 22,1 4 3,0 3-17,0 3-16,0 3-17,-1 2-12,-1 1-6,0 0-7,-2 2-6,0 1-8,-2 1-6,0 1-9,-1 0-7,-2 1-4,-2-1 1,-2-2 0,-2 0 2,0-3 1,3-3 3,1-5 2,2-3 3,5-4 5,8-2 10,7-4 8,9-3 9,2 0 4,-1 0-2,-3 1-1,-1 2-2,-1 1-1,1 1 0,1 3 1,1 2 0,0 0-1,-1 1-3,-1 0-4,-1-1-4,-1 0-2,-3 0-4,-1-2-1,-2-1-4,-1-2-3,1-2-4,1-4-5,2-2-4,0-5-3,1-6-2,1-6-2,1-5-1,0-5-4,-3-3-2,-1-3-5,-2-3-3,-2 0-1,-1 0 4,0 1 3,-2 1 3,-1 3 3,-2 5 4,-3 5 4,0 5 3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38"/>
    </inkml:context>
    <inkml:brush xml:id="br0">
      <inkml:brushProperty name="width" value="0.04854" units="cm"/>
      <inkml:brushProperty name="height" value="0.04854" units="cm"/>
      <inkml:brushProperty name="color" value="#F2395B"/>
    </inkml:brush>
  </inkml:definitions>
  <inkml:trace contextRef="#ctx0" brushRef="#br0">21410 11974 453,'-15'-8'1,"2"2"4,2 1 3,3 0 2,0 1 5,0 0 4,0 0 5,0 1 5,1 3 4,1 9 5,0 9 5,2 9 5,0 3 0,2-3-6,0-3-5,2-3-6,0-3-4,0-1-2,0-2-4,0-2-2,1-3-5,4-1-6,2-2-6,3-2-7,4-3-5,2-4-6,3-4-4,3-4-5,1-4-2,-1-5-2,-1-5 0,-1-5-1,-2-2 0,-3 1 0,-3 2 0,-2 0 0,-4 1-1,-3 3-2,-2 1-4,-4 3-2,-1 2 1,-2 5 3,0 3 5,-1 4 3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39"/>
    </inkml:context>
    <inkml:brush xml:id="br0">
      <inkml:brushProperty name="width" value="0.044" units="cm"/>
      <inkml:brushProperty name="height" value="0.044" units="cm"/>
      <inkml:brushProperty name="color" value="#F2395B"/>
    </inkml:brush>
  </inkml:definitions>
  <inkml:trace contextRef="#ctx0" brushRef="#br0">22777 10515 499,'-10'-1'16,"10"0"27,12-2 28,10 0 28,6 0 1,0 1-23,2 0-23,1 2-25,-1 0-18,-2 0-12,-1 0-14,-3 0-13,-2 0-3,-3 0 6,-3 0 5,-2 0 7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39"/>
    </inkml:context>
    <inkml:brush xml:id="br0">
      <inkml:brushProperty name="width" value="0.05651" units="cm"/>
      <inkml:brushProperty name="height" value="0.05651" units="cm"/>
      <inkml:brushProperty name="color" value="#F2395B"/>
    </inkml:brush>
  </inkml:definitions>
  <inkml:trace contextRef="#ctx0" brushRef="#br0">24091 9805 389,'-8'-8'7,"2"2"15,1 1 14,0 0 15,0 4 3,-2 6-10,-1 6-8,-3 6-9,-1 2-6,1 1-2,-1-1-3,0 1-2,1-1-2,2 1-1,3-1-1,1 1-1,1-2-1,2-1 0,0-3 0,2-1 0,1-2-2,4-1-2,2 0-3,3-2-3,3-1-2,0-2-3,1-3-2,1 0-3,2-5-2,3-6 0,3-6-1,3-5-1,0-4-1,-5 1-4,-3 0-4,-5-1-3,-2 1 0,0 1 4,-2 1 4,0 1 4,-2 1 4,-1 1 0,-1 1 2,0 1 2,-2 2 8,0 1 18,-2 2 17,0 2 18,-1 6 6,2 8-3,0 9-4,2 9-2,-1 4-6,-1-3-7,0-2-8,-2-1-7,0-1-5,-2 1-6,0 1-4,-1 1-5,-1 0-5,0-2-7,0 0-6,0 0-7,0-8-11,0-13-17,0-12-16,0-13-17,2-5 2,4 3 20,4 4 19,4 2 21,2 2 10,1 3 2,1 1 2,2 2 1,-2 3 8,-1 1 11,-2 2 13,-2 2 12,-1 2 3,1 0-3,2 2-5,0 0-4,0 2-9,1 2-15,0 2-14,0 2-14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39"/>
    </inkml:context>
    <inkml:brush xml:id="br0">
      <inkml:brushProperty name="width" value="0.05123" units="cm"/>
      <inkml:brushProperty name="height" value="0.05123" units="cm"/>
      <inkml:brushProperty name="color" value="#F2395B"/>
    </inkml:brush>
  </inkml:definitions>
  <inkml:trace contextRef="#ctx0" brushRef="#br0">25446 9527 429,'0'-42'5,"0"8"1,0 9 2,0 9 0,1 9 13,0 10 22,2 10 21,0 9 23,0 4 3,-2-1-17,-2-3-16,-2-1-17,-1 1-12,0 7-8,0 5-6,1 6-8,-1 1-7,0-4-7,0-3-9,0-5-8,0-2-9,0-1-10,0-1-11,1-1-9,-1-5-3,2-7 7,0-8 6,2-8 7,0-4 6,2 0 5,0 0 6,2 1 5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40"/>
    </inkml:context>
    <inkml:brush xml:id="br0">
      <inkml:brushProperty name="width" value="0.0451" units="cm"/>
      <inkml:brushProperty name="height" value="0.0451" units="cm"/>
      <inkml:brushProperty name="color" value="#F2395B"/>
    </inkml:brush>
  </inkml:definitions>
  <inkml:trace contextRef="#ctx0" brushRef="#br0">25550 10304 487,'15'-29'3,"-1"4"6,-1 3 6,0 5 5,-2 2 5,1 4 3,0 3 3,0 3 3,-2 3 3,-1 5 4,-2 6 5,-2 4 4,-2 4-2,-3 1-9,0 3-10,-3 1-8,-2 0-7,0-1-3,-2-3-3,0-1-4,3-2-12,8-3-19,8-1-20,8-2-18,3-4-6,0-4 10,1-6 10,-1-4 10,-2-2 5,-3 1-1,-4 0 0,-4 2 0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41"/>
    </inkml:context>
    <inkml:brush xml:id="br0">
      <inkml:brushProperty name="width" value="0.05084" units="cm"/>
      <inkml:brushProperty name="height" value="0.05084" units="cm"/>
      <inkml:brushProperty name="color" value="#F2395B"/>
    </inkml:brush>
  </inkml:definitions>
  <inkml:trace contextRef="#ctx0" brushRef="#br0">27022 9513 432,'-15'-6'72,"1"4"-12,0 4-11,2 4-12,1 2-7,1 1-4,0 1-5,2 2-3,0 1-2,-2 3 2,0 3 0,-1 3 1,0 1-1,2-1-2,3-1-4,1-1-2,1-1-2,2-1-1,0-1 0,2-1-1,3-2-3,6-3-9,5-2-7,7-4-8,2-3-6,-1-4-4,-1-4-4,-1-3-4,-1-4 0,-1-2 1,-1-1 2,-1-3 2,-1 0 2,-3 3 0,-1 1 1,-2 3 1,-2-1 4,0 0 9,-2-1 7,0-1 9,-2 0 10,-1 2 16,0 3 14,-2 1 15,0 3 5,0 6-5,0 4-4,0 6-5,-1 3-5,-2 5-7,-2 3-5,-1 5-6,-2 0-4,0-3-3,0-3-3,1-3-2,-3-1-4,0 1-4,-3 1-5,-1 1-5,2-7-14,8-16-23,8-16-23,8-15-23,3-5-3,-1 4 19,-1 5 19,-1 6 19,-1 3 14,0 4 10,-2 5 11,-1 3 10,0 3 9,-2 0 8,-1 2 10,0 1 7,-1 2 6,0 5 3,0 6 2,0 4 2,-1 3-2,1 1-9,0 1-9,0 1-8,0 0-5,0-1-4,0-1-2,0 0-3,0-2-2,0 1-1,-1 0 0,1-1-2,1 0-2,2-3-3,2-1-3,2-2-3,1-4-3,1-6 0,1-6-2,1-6 0,1-5-2,2-5 0,0-5-1,1-4-1,-1-3-1,-1 0-2,-2-1-2,-3 1-1,-1 1-3,-2 4-5,-2 2-5,-2 3-5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44"/>
    </inkml:context>
    <inkml:brush xml:id="br0">
      <inkml:brushProperty name="width" value="0.0344" units="cm"/>
      <inkml:brushProperty name="height" value="0.0344" units="cm"/>
      <inkml:brushProperty name="color" value="#F2395B"/>
    </inkml:brush>
  </inkml:definitions>
  <inkml:trace contextRef="#ctx0" brushRef="#br0">29578 12400 639,'7'9'138,"-2"3"-35,-3 4-36,0 2-36,-4 2-20,0 1-6,-3 0-5,-2 3-6,-2-1-3,-3 0 1,-4 1-1,-2-1 1,-2-1-3,-1-1-5,-1-3-6,-1-1-6,1-2-3,1-3 3,3-1 0,1-2 2,2-2 2,-1-2 1,0-3 2,1 0 2,0-5 1,4-6 1,3-6 2,3-5 2,1-4 1,2 1 2,0 0 2,2-1 2,0 2 1,2 1 0,0 3 0,2 1 0,0 3 6,0 3 12,-1 2 12,1 4 12,1 2 5,0 0-2,1 2-2,2 0-3,0 2-2,-1 2-1,1 2-3,0 2-1,1 2-3,1 1-4,3 3-2,2 2-4,1 1-7,1 1-9,1 1-10,1 1-11,1-1-8,-1-3-8,1-3-6,-1-2-8,-1-3-1,-2-1 2,-4-1 5,-3 0 3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17"/>
    </inkml:context>
    <inkml:brush xml:id="br0">
      <inkml:brushProperty name="width" value="0.03589" units="cm"/>
      <inkml:brushProperty name="height" value="0.03589" units="cm"/>
      <inkml:brushProperty name="color" value="#F2395B"/>
    </inkml:brush>
  </inkml:definitions>
  <inkml:trace contextRef="#ctx0" brushRef="#br0">63500 47300 612,'25'-49'-3,"0"4"-6,0 3-7,0 3-7,-13 15 7,-24 29 18,-26 28 17,-24 28 19,-13 15 7,0 4-3,0 3-4,0 3-3,-10 10-6,-18 20-9,-19 18-9,-18 20-8,-4-1-9,13-19-6,12-18-6,13-19-8,12-16-3,13-12 1,12-13 0,13-12 1,7-12 0,4-8-1,3-10 1,3-9 0,6-1 8,9 10 13,10 10 15,10 9 14,4 7 9,0 7 6,0 6 6,0 7 4,0 5 1,0 7-6,0 6-4,0 7-6,0 2-5,0 1-3,0-1-4,0 1-3,-2-3-4,-3-2-4,-3-3-5,-2-3-3,-3-7-7,1-9-8,-1-10-8,1-8-9,1-20-9,3-28-12,3-28-12,4-27-11,2-9 2,4 13 16,3 12 16,3 13 16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45"/>
    </inkml:context>
    <inkml:brush xml:id="br0">
      <inkml:brushProperty name="width" value="0.03284" units="cm"/>
      <inkml:brushProperty name="height" value="0.03284" units="cm"/>
      <inkml:brushProperty name="color" value="#F2395B"/>
    </inkml:brush>
  </inkml:definitions>
  <inkml:trace contextRef="#ctx0" brushRef="#br0">30950 12765 669,'37'-7'116,"-2"3"-26,-3 1-25,-3 2-25,-3 1-22,-2 2-16,-1 0-17,-3 2-17,-2-1-12,-3 1-9,-3 0-7,-2 0-9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45"/>
    </inkml:context>
    <inkml:brush xml:id="br0">
      <inkml:brushProperty name="width" value="0.03976" units="cm"/>
      <inkml:brushProperty name="height" value="0.03976" units="cm"/>
      <inkml:brushProperty name="color" value="#F2395B"/>
    </inkml:brush>
  </inkml:definitions>
  <inkml:trace contextRef="#ctx0" brushRef="#br0">32380 12061 553,'-7'-14'4,"1"3"8,1 3 9,0 2 7,2 5 11,1 6 9,0 6 11,2 5 11,0 6-4,0 3-17,0 4-16,0 5-18,0 0-13,0 0-7,0-1-8,0-1-9,0-3-4,0-4 1,0-4 0,0-3 0,0-2-6,0-1-9,0 1-12,0 0-10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45"/>
    </inkml:context>
    <inkml:brush xml:id="br0">
      <inkml:brushProperty name="width" value="0.03062" units="cm"/>
      <inkml:brushProperty name="height" value="0.03062" units="cm"/>
      <inkml:brushProperty name="color" value="#F2395B"/>
    </inkml:brush>
  </inkml:definitions>
  <inkml:trace contextRef="#ctx0" brushRef="#br0">32500 12746 718,'15'-14'59,"-1"3"-7,-1 3-6,-1 3-7,0 1-6,0 2-8,-1 0-9,1 2-6,0 0-9,-1 0-5,1 0-8,0 0-7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45"/>
    </inkml:context>
    <inkml:brush xml:id="br0">
      <inkml:brushProperty name="width" value="0.04849" units="cm"/>
      <inkml:brushProperty name="height" value="0.04849" units="cm"/>
      <inkml:brushProperty name="color" value="#F2395B"/>
    </inkml:brush>
  </inkml:definitions>
  <inkml:trace contextRef="#ctx0" brushRef="#br0">33094 11311 453,'0'-13'54,"0"8"5,0 7 6,0 6 5,0 5-3,0 5-11,0 4-12,0 3-12,0 4-8,0 5-2,0 3-3,0 4-3,-1 5-4,0 4-6,-2 5-6,0 6-4,-2 5-8,-2 8-9,-2 8-8,-1 9-8,-2-1-7,2-6-4,1-8-3,1-6-5,1-9-1,2-12 3,2-12 2,2-11 4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48"/>
    </inkml:context>
    <inkml:brush xml:id="br0">
      <inkml:brushProperty name="width" value="0.0401" units="cm"/>
      <inkml:brushProperty name="height" value="0.0401" units="cm"/>
      <inkml:brushProperty name="color" value="#F2395B"/>
    </inkml:brush>
  </inkml:definitions>
  <inkml:trace contextRef="#ctx0" brushRef="#br0">25681 20259 548,'-2'-14'83,"0"3"-6,-3 2-4,-2 4-6,-2 3-9,-3 4-15,-4 4-13,-2 4-15,-3 3-9,-3 3-7,-2 3-6,-4 3-6,-1 0-4,3-1-1,2-3-3,1-1-1,4-3-6,3-3-6,5-3-9,3-2-7,4-3-2,6-2 2,4-2 2,6-2 2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49"/>
    </inkml:context>
    <inkml:brush xml:id="br0">
      <inkml:brushProperty name="width" value="0.05211" units="cm"/>
      <inkml:brushProperty name="height" value="0.05211" units="cm"/>
      <inkml:brushProperty name="color" value="#F2395B"/>
    </inkml:brush>
  </inkml:definitions>
  <inkml:trace contextRef="#ctx0" brushRef="#br0">26350 20316 422,'14'-7'29,"-1"2"-4,-2 2-6,-2 2-5,0 2 0,1 2 4,3 2 5,2 2 5,1 0 0,1 1-6,1 0-6,2 0-5,-1-1-4,1-1-2,-1 0-2,1-2-3,-2 0-2,-1 0 0,-2 0 0,-2 0-2,-3 1 4,-1 2 9,-2 1 7,-2 3 8,-2 2 2,-2 0-1,-2 1-3,-2 1-3,-1 2 0,0 1 1,0 3 2,0 1 1,0 2-1,0 1-3,0 1-3,1 1-3,-1 2-2,2 3-3,0 2-2,2 4-2,0 0-2,0-1-4,0-3-1,0-2-4,0 0-8,0 3-14,0 1-14,0 2-14,0-2-6,0-6 5,0-5 5,0-6 4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49"/>
    </inkml:context>
    <inkml:brush xml:id="br0">
      <inkml:brushProperty name="width" value="0.04889" units="cm"/>
      <inkml:brushProperty name="height" value="0.04889" units="cm"/>
      <inkml:brushProperty name="color" value="#F2395B"/>
    </inkml:brush>
  </inkml:definitions>
  <inkml:trace contextRef="#ctx0" brushRef="#br0">25447 20991 449,'-21'-4'31,"7"8"17,5 8 17,6 7 17,3 5 1,2-1-15,0 1-15,2-1-16,-1 4-10,-1 9-5,0 7-7,-1 8-5,-1 3-5,0 1-1,0 0-3,0-1-3,0-2-2,0-8-5,0-6-3,0-7-4,0-6-2,0-2 0,0-3 0,0-2 0,1-5 1,3-3 0,4-4 1,2-4 1,3-2 3,1 2 6,3 0 6,2 2 6,0 0 3,1 1 0,-1 2 1,1 0-1,-1 1 0,-1 0-4,-1 0-3,-1-1-3,-1 1-2,-1-2-4,-1-1-3,0 0-3,-1-2-4,1-1-4,1 0-5,2-1-5,-1-3-2,-1-2-2,-1-4 0,-1-2 0,-1-1-1,-2 1-1,-2 0 1,-2 2 0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49"/>
    </inkml:context>
    <inkml:brush xml:id="br0">
      <inkml:brushProperty name="width" value="0.04985" units="cm"/>
      <inkml:brushProperty name="height" value="0.04985" units="cm"/>
      <inkml:brushProperty name="color" value="#F2395B"/>
    </inkml:brush>
  </inkml:definitions>
  <inkml:trace contextRef="#ctx0" brushRef="#br0">26248 21483 441,'-35'-1'18,"8"0"6,7-2 4,9 0 5,4 3 5,0 8 5,2 7 4,1 9 4,0 4-1,0 2-8,0 2-8,0 3-8,1-1-5,2-2-2,2-2-1,2-2-2,3-3-1,5-7-2,5-5-2,6-6-1,0-7-9,-2-8-14,-1-8-17,-3-7-15,-1-5-5,-2-1 4,-3 0 4,-1-2 4,-2 1 2,-2 1 1,-3 3 0,0 2 0,-3 2 3,0 5 4,-2 3 6,0 4 4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50"/>
    </inkml:context>
    <inkml:brush xml:id="br0">
      <inkml:brushProperty name="width" value="0.04332" units="cm"/>
      <inkml:brushProperty name="height" value="0.04332" units="cm"/>
      <inkml:brushProperty name="color" value="#F2395B"/>
    </inkml:brush>
  </inkml:definitions>
  <inkml:trace contextRef="#ctx0" brushRef="#br0">27405 20515 507,'-13'-1'44,"6"0"12,6-2 12,6 0 12,5 0-2,3 1-16,5 0-16,4 2-17,1 0-12,0 0-7,1 0-7,-1 0-8,1 0-6,-1 2-4,1 0-4,-1 1-5,-1 0-5,-3 0-7,-3-2-7,-2 0-6,-3-1-5,-1 0 0,-1 0 0,0 0-2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51"/>
    </inkml:context>
    <inkml:brush xml:id="br0">
      <inkml:brushProperty name="width" value="0.05476" units="cm"/>
      <inkml:brushProperty name="height" value="0.05476" units="cm"/>
      <inkml:brushProperty name="color" value="#F2395B"/>
    </inkml:brush>
  </inkml:definitions>
  <inkml:trace contextRef="#ctx0" brushRef="#br0">29099 19767 401,'-23'-21'61,"3"7"-9,1 5-9,3 6-9,0 4-6,2 4-3,1 2-3,1 4-4,0 1-2,1 3 1,-1 1-1,0 3-1,1 0 0,2-1-3,3-1-1,1-1-2,1 1-1,0 1 1,0 3 0,0 1 0,3 0-3,6-3-7,6-3-8,6-3-6,1-3-5,0-2-1,0-4-1,-2-2 0,0-4-2,1 0 0,1-3-2,1-2-1,0-2 1,-1-3 3,-1-4 2,0-1 3,-2-5 1,-1-1 2,-1-4 1,-1-3 1,-1-1 3,0 2 4,-2 0 5,-1 1 4,0 3 2,-2 5 0,-1 5 2,0 5 0,-1 5 10,0 6 22,0 6 20,0 6 21,-2 4 3,-1 5-16,-2 3-15,-1 4-16,-2 1-10,0-2-5,0-1-5,0-3-5,0-1-7,0-1-6,0-1-8,0-1-6,1-6-17,0-12-22,2-12-23,0-11-23,2-5 2,0 3 27,2 3 26,0 3 28,2 2 15,0 4 1,1 3 3,2 3 3,0 1 5,-1 0 10,1 0 10,0 0 9,1 1 1,1 2-9,3 2-7,2 2-8,0 1-15,-1 0-23,-1 0-21,0 0-23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17"/>
    </inkml:context>
    <inkml:brush xml:id="br0">
      <inkml:brushProperty name="width" value="0.0237" units="cm"/>
      <inkml:brushProperty name="height" value="0.0237" units="cm"/>
      <inkml:brushProperty name="color" value="#F2395B"/>
    </inkml:brush>
  </inkml:definitions>
  <inkml:trace contextRef="#ctx0" brushRef="#br0">62300 49000 928,'79'-74'-3,"10"4"-7,10 3-7,9 3-6,6 3 4,3 3 16,3 3 16,4 4 15,4 4 6,6 6-7,7 7-6,6 6-5,-2 6-8,-9 6-11,-10 7-8,-8 6-11,-15 6-2,-19 6 4,-18 7 5,-19 6 5,-13 3-2,-6 0-7,-6 0-6,-6 0-6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51"/>
    </inkml:context>
    <inkml:brush xml:id="br0">
      <inkml:brushProperty name="width" value="0.05467" units="cm"/>
      <inkml:brushProperty name="height" value="0.05467" units="cm"/>
      <inkml:brushProperty name="color" value="#F2395B"/>
    </inkml:brush>
  </inkml:definitions>
  <inkml:trace contextRef="#ctx0" brushRef="#br0">30529 19337 402,'0'-32'46,"0"15"19,0 14 19,0 16 18,-1 10-1,0 8-21,-2 8-22,0 8-20,-1 5-19,0 2-15,0 1-14,1 3-15,-1 0-6,0-1 2,0 0 3,0-2 3,1-6 3,1-10 4,0-11 4,2-11 3,-1-5-8,0 1-24,-2 1-21,0 2-23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52"/>
    </inkml:context>
    <inkml:brush xml:id="br0">
      <inkml:brushProperty name="width" value="0.04083" units="cm"/>
      <inkml:brushProperty name="height" value="0.04083" units="cm"/>
      <inkml:brushProperty name="color" value="#F2395B"/>
    </inkml:brush>
  </inkml:definitions>
  <inkml:trace contextRef="#ctx0" brushRef="#br0">30611 20216 538,'9'-7'25,"3"2"16,3 2 18,3 2 17,0 2 0,-3 2-15,-2 2-16,-4 2-16,-2 1-10,-1 3-5,0 2-4,-2 1-4,-2 2-5,-4-1-6,-4 1-4,-3 0-6,-4-1-4,0-1-4,-1-1-3,-1-1-3,0-1-1,-1-1 5,0 0 5,1-2 3,2-1 10,8-2 11,7-3 13,6 0 12,4-3 5,3 0-5,2-2-4,1 0-5,2-1-9,-1 0-14,1 0-15,-1 0-15,0 1-9,-3 0-3,-1 2-5,-2 1-3,-2-1 0,-1-1 5,-1 0 5,0-1 4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53"/>
    </inkml:context>
    <inkml:brush xml:id="br0">
      <inkml:brushProperty name="width" value="0.05379" units="cm"/>
      <inkml:brushProperty name="height" value="0.05379" units="cm"/>
      <inkml:brushProperty name="color" value="#F2395B"/>
    </inkml:brush>
  </inkml:definitions>
  <inkml:trace contextRef="#ctx0" brushRef="#br0">31831 19895 408,'-15'-13'70,"1"4"-14,0 6-12,2 5-13,0 2-6,1 3-2,-1 2 1,0 2-1,0 1-1,1 3-2,-1 2-1,0 1-1,1 2-2,1-1 0,0 1-2,2 0 0,0-2-1,2 0-2,1 0-2,1-2 0,1-1-8,3-1-10,4-1-13,2 0-12,4-4-4,4-3 2,3-4 2,5-4 2,2-3 3,-1-3 3,1-4 3,-1-2 3,-1-1 1,-3 3 3,-3 1 0,-2 2 1,-4 3 10,-3 4 19,-2 4 17,-4 4 19,-1 2 6,0 2-6,0 0-6,0 1-5,1 0-11,4-2-13,2-2-13,4-2-14,1-3-8,1-1 0,1-2-1,1-1-1,0-3 0,0-2 1,-2-2 2,-1-2 1,-1-1 0,-2 1 2,-2-1 0,-2 0 1,-2 1 1,-1-1 1,0 0 1,-2 1 2,-1-1 3,-2 2 4,-2 1 3,-1 0 5,-2 3 3,0 1 4,0 2 3,0 2 4,3 1-3,6 0-10,6 0-8,6 0-8,3 0-5,-1 0 1,1 0 1,0 0 0,-2 0 5,-1 2 5,-2 0 7,-2 2 6,-2 0 5,-1 1 4,0 2 2,-2 0 5,-1 2 2,0 1 2,-1 3 3,-2 2 1,0 0 1,-2-1-2,-1-1-2,0 0-2,0-1-3,0 1-3,2 1-2,0 1-4,3 0-5,2 0-9,4-2-8,2-1-8,2-2-5,1-4-2,2-4-1,0-4-3,1-3 1,-1-2 0,1-2 1,0-1 2,-2-4-1,-1-2 0,-3-3 1,0-3-1,-4 0 1,-3 3 2,-2 3 2,-4 3 3,-2 2 2,-2 0 3,-1 2 4,-3 1 3,-1 1 3,1 2 0,-1 2 0,0 2 0,4 0-6,8 0-14,8-2-13,8 0-15,4-1-2,1-2 9,1 0 9,1-1 9,-1-1 7,-1 2 5,-3 1 6,-1 0 4,-2 2 7,-2 0 8,-3 2 8,-1 1 8,-2 1 9,-2 3 10,-2 4 11,-2 2 10,-1 2 0,0-1-9,0 1-10,0 0-9,0 0-9,0 1-9,0 1-10,0 2-9,0-1-10,0 1-9,0 0-9,0-1-9,-1 1-5,0-1 0,-2 1 0,0 0 1,0-4-2,2-7-3,2-6-3,2-7-3,3-4 2,4 2 8,3 1 7,5 0 7,2 2 8,-1-1 8,1 0 8,-1 0 9,1 1 0,0 2-6,-1 2-6,1 3-6,-2 0-4,-3 0-1,-3 0 0,-2 0-2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53"/>
    </inkml:context>
    <inkml:brush xml:id="br0">
      <inkml:brushProperty name="width" value="0.05073" units="cm"/>
      <inkml:brushProperty name="height" value="0.05073" units="cm"/>
      <inkml:brushProperty name="color" value="#F2395B"/>
    </inkml:brush>
  </inkml:definitions>
  <inkml:trace contextRef="#ctx0" brushRef="#br0">35415 19837 433,'6'-32'15,"-1"15"29,-2 14 30,-2 16 30,-1 10 3,0 8-21,0 8-23,0 8-21,0 7-19,0 6-14,0 5-15,0 7-15,-1 0-5,0-2 2,-2-3 4,0-3 2,-1-4-9,-1-6-23,-1-7-21,-1-4-23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54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34488 11409 534,'-15'-1'6,"2"-2"12,3-2 12,1-1 12,5-3 7,8 0 2,8-1 1,7-1 2,6-1-3,1 2-11,2 1-9,3 1-9,-2 1-8,-2 2-9,-3 2-6,-3 2-8,-3 2-9,-3 2-12,-2 2-12,-4 2-10,-2 1-5,-2 3 6,-3 2 4,0 2 5,-4 0 4,-4-1 2,-4-1 2,-4-1 3,-1-1 4,1-2 5,1-3 5,1-1 5,-1-1 4,0 0 1,-1 0 2,-1 0 2,0 1 5,3 2 8,1 1 7,2 3 7,2 2 4,0 2-1,2 1-1,1 3-1,0 0 2,0 1 6,0-1 6,0 1 5,0 0-1,0 1-9,0 1-9,0 1-9,1-1-6,0-3-2,2-3-3,1-3-3,1-4-12,1-4-23,3-6-24,2-4-22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55"/>
    </inkml:context>
    <inkml:brush xml:id="br0">
      <inkml:brushProperty name="width" value="0.04522" units="cm"/>
      <inkml:brushProperty name="height" value="0.04522" units="cm"/>
      <inkml:brushProperty name="color" value="#F2395B"/>
    </inkml:brush>
  </inkml:definitions>
  <inkml:trace contextRef="#ctx0" brushRef="#br0">35150 11926 486,'6'-24'9,"-1"15"19,-2 14 19,-2 16 18,-1 7 5,0 2-10,0 2-10,0 3-10,0-1-7,0 0-5,0-1-5,0-1-5,0 3-4,0 10-2,0 8-3,0 9-2,0 1-7,0-5-16,0-6-13,0-6-15,0-6-7,0-6-3,0-6-2,0-5-1,-1-6 0,-2-3 5,-2-4 4,-1-4 5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55"/>
    </inkml:context>
    <inkml:brush xml:id="br0">
      <inkml:brushProperty name="width" value="0.03993" units="cm"/>
      <inkml:brushProperty name="height" value="0.03993" units="cm"/>
      <inkml:brushProperty name="color" value="#F2395B"/>
    </inkml:brush>
  </inkml:definitions>
  <inkml:trace contextRef="#ctx0" brushRef="#br0">34200 12462 550,'29'-27'4,"-4"8"7,-3 7 6,-4 8 8,-3 5 6,-1 2 2,-1 2 5,-1 2 2,-1 2-2,-2 5-9,-2 4-9,-2 3-9,-4 4-7,-5 5-5,-4 3-5,-5 4-4,-4 1-2,-3 0 2,-3-2 1,-3 0 3,0-3-2,3-6-4,3-3-5,3-6-4,2-4 0,2-3 3,3-3 5,1-2 3,3-7 4,6-8 2,4-9 3,6-9 3,6-5 1,9-2 0,9-3-1,8 0 0,5 0 0,-2 5 3,-1 5 2,0 6 2,-2 3 3,-4 4 2,-2 4 3,-3 5 2,-4 1 1,-5 0-1,-5 0-2,-5 0-1,-5 3 1,-6 8 5,-6 6 5,-6 7 4,-4 3-2,-1-1-8,-3-1-8,-2-1-9,0-1-7,1-1-6,1-1-7,1-1-7,0-2-3,1-3 1,-1-2-1,0-4 1,2-3-2,1-2-6,2-3-4,2-4-5,2-2 1,1-3 4,0-3 5,2-3 4,1 0 8,4 2 9,2 4 9,4 3 8,1 2 7,1 0 2,2 2 4,0 1 2,1 2 4,3 4 4,2 3 4,2 5 4,-1 3 0,0 3-2,0 3-4,-2 4-3,-1-1-9,-1-2-16,-1-1-15,0-2-17,-2-3-12,-1-3-8,-1-3-9,0-2-9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56"/>
    </inkml:context>
    <inkml:brush xml:id="br0">
      <inkml:brushProperty name="width" value="0.04028" units="cm"/>
      <inkml:brushProperty name="height" value="0.04028" units="cm"/>
      <inkml:brushProperty name="color" value="#F2395B"/>
    </inkml:brush>
  </inkml:definitions>
  <inkml:trace contextRef="#ctx0" brushRef="#br0">36424 11900 546,'-15'10'150,"-1"5"-33,1 5-33,-1 5-34,0 3-21,-1 1-12,-2 1-11,1 0-10,0-1-11,2-3-8,4-5-8,3-3-9,3-4-6,6-3-3,4-2-4,6-4-2,1-2 6,-1-2 16,-1-2 18,0-2 16,-3 2 10,-1 4 4,-2 5 2,-2 6 3,-1 2 2,-2 1 1,0 1 0,-1 1 1,-2 0-1,0-1-2,-2-1-2,0-1-2,2-4-3,6-6-5,6-8-4,6-6-4,1-3-2,-1 0-1,-2 2 1,-2 1 0,1-1 0,7-4 0,5-2-1,7-3-1,1-1-2,-4 1-5,-2 1-6,-3 1-4,-3 1-4,-2 3-1,-4 1 0,-3 2-1,-2 1-3,-2 1-4,-3-1-5,0 0-4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56"/>
    </inkml:context>
    <inkml:brush xml:id="br0">
      <inkml:brushProperty name="width" value="0.04491" units="cm"/>
      <inkml:brushProperty name="height" value="0.04491" units="cm"/>
      <inkml:brushProperty name="color" value="#F2395B"/>
    </inkml:brush>
  </inkml:definitions>
  <inkml:trace contextRef="#ctx0" brushRef="#br0">36997 12550 489,'-21'1'9,"7"4"17,5 2 18,6 3 17,4 3 5,2 0-6,2 1-7,2 1-6,1 3-7,3 3-6,2 5-6,1 3-5,2 5-9,2 6-9,0 6-9,1 6-9,-1 2-10,0-3-12,0-1-11,-2-2-11,-2-5-6,-1-10 0,-2-8-1,-2-8-1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56"/>
    </inkml:context>
    <inkml:brush xml:id="br0">
      <inkml:brushProperty name="width" value="0.02833" units="cm"/>
      <inkml:brushProperty name="height" value="0.02833" units="cm"/>
      <inkml:brushProperty name="color" value="#F2395B"/>
    </inkml:brush>
  </inkml:definitions>
  <inkml:trace contextRef="#ctx0" brushRef="#br0">37593 12217 776,'-7'-7'6,"1"-1"13,0 0 12,2 1 13,2 1 1,4 6-9,4 4-10,3 5-10,2 2-16,-3-1-25,-1-1-25,-2 0-25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17"/>
    </inkml:context>
    <inkml:brush xml:id="br0">
      <inkml:brushProperty name="width" value="0.03164" units="cm"/>
      <inkml:brushProperty name="height" value="0.03164" units="cm"/>
      <inkml:brushProperty name="color" value="#F2395B"/>
    </inkml:brush>
  </inkml:definitions>
  <inkml:trace contextRef="#ctx0" brushRef="#br0">63900 48550 695,'-47'0'0,"6"0"0,7 0 0,6 0 0,4 3 4,4 6 9,3 7 8,3 6 9,6 9 4,9 13-1,10 12-1,10 13 0,2 16-3,-3 23-5,-3 22-5,-2 22-4,-5 15-5,-2 9-4,-3 10-3,-3 10-5,-4 0-2,-3-5-2,-3-7-1,-2-5-2,-3-8-6,1-5-11,-1-7-11,1-5-11,-1-9-4,1-9 3,-1-10 2,1-8 3,-3-12 6,-2-12 8,-3-13 9,-3-12 8,-2-13 5,0-12 2,0-13 2,0-12 1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57"/>
    </inkml:context>
    <inkml:brush xml:id="br0">
      <inkml:brushProperty name="width" value="0.03855" units="cm"/>
      <inkml:brushProperty name="height" value="0.03855" units="cm"/>
      <inkml:brushProperty name="color" value="#F2395B"/>
    </inkml:brush>
  </inkml:definitions>
  <inkml:trace contextRef="#ctx0" brushRef="#br0">40710 8850 570,'-22'8'127,"5"0"-30,3-1-31,4 1-30,2 0-17,-2 2-3,0 0-3,-1 1-3,0 0-3,0 0 0,2-2-1,1-1-1,0 0-1,0 0-1,0 0-1,1 0-1,-2 0 0,-2 1 1,-2 1 1,-1 2 0,-2-1-1,2 1-4,1 0-2,1-1-4,0 0-1,1 0-1,-1-2 0,0-1 0,1 0-2,1 0-5,0 0-4,2 0-4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57"/>
    </inkml:context>
    <inkml:brush xml:id="br0">
      <inkml:brushProperty name="width" value="0.05843" units="cm"/>
      <inkml:brushProperty name="height" value="0.05843" units="cm"/>
      <inkml:brushProperty name="color" value="#F2395B"/>
    </inkml:brush>
  </inkml:definitions>
  <inkml:trace contextRef="#ctx0" brushRef="#br0">41250 8916 376,'8'-7'6,"0"2"11,-1 2 11,1 2 11,0 1 4,0 2-7,0 0-5,0 2-5,0 0-4,3 2-1,2 0-1,2 1-2,0 1-1,-1 0-4,-1 0-3,-1 0-4,1-1 0,2 1-1,1 0 1,3 0 1,-1 0 0,-1 0-1,-2-1 0,-2 1 0,-1-1-3,1 0-2,1-2-5,1 0-3,0-2-3,0 1-4,-2 0-3,-1 0-3,0 0-3,2 0 0,0 0-2,1 0-1,-2 1 5,-5 3 14,-4 4 13,-6 2 13,-2 1 8,1-1 5,-1-1 3,0 0 5,0-2-2,0 1-5,0 0-6,0 0-7,1 0-3,0 1-2,2 1-3,0 2-1,1-1-2,0 1-1,0-1 0,0 1-2,0 0 0,0-1-1,0 1-1,0 0-1,0 0 0,0 3 1,0 1 0,0 3 0,0 0 0,0 1 1,0-1-1,0 1 1,0-1-4,0 1-10,0-1-10,0 1-8,0-1-5,0-2-1,0 0-1,0 0 0,0-2 0,0 1-1,0-1-1,0 1 0,0-2 1,0-1 3,0-2 2,0-2 2,0-2 0,0-1-4,0-1-4,0 0-4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58"/>
    </inkml:context>
    <inkml:brush xml:id="br0">
      <inkml:brushProperty name="width" value="0.05181" units="cm"/>
      <inkml:brushProperty name="height" value="0.05181" units="cm"/>
      <inkml:brushProperty name="color" value="#F2395B"/>
    </inkml:brush>
  </inkml:definitions>
  <inkml:trace contextRef="#ctx0" brushRef="#br0">40644 9789 424,'-14'-5'60,"4"6"5,4 6 4,5 6 4,0 4-3,-1 5-10,0 3-11,-1 4-12,-1 4-7,0 1-6,0 2-7,0 2-5,0 1-5,0-2-4,0 0-6,0-1-4,0-2-4,1-2-5,-1-2-5,0-1-4,0-3-2,2-2 2,0-1 2,2-2 2,0-3 2,2-1 3,0-3 3,2-1 2,2-1 5,7 0 4,6-1 5,5 1 4,3-1 3,-1-1 3,-1 0 3,-1-2 2,0 1 1,-1 2-3,1 1-1,-1 3-1,0 0-3,-1-1-3,-1-1-2,-1 0-2,-1-2-2,-3-1-3,-1-1 0,-2 0-3,0-3-4,3-4-10,3-4-10,3-4-8,1-6-6,-1-7-2,-1-9-2,-1-7-1,-2-1 3,-4 5 7,-5 7 9,-3 6 7,-1 2 3,0 0-4,1 1-4,2-1-4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58"/>
    </inkml:context>
    <inkml:brush xml:id="br0">
      <inkml:brushProperty name="width" value="0.04975" units="cm"/>
      <inkml:brushProperty name="height" value="0.04975" units="cm"/>
      <inkml:brushProperty name="color" value="#F2395B"/>
    </inkml:brush>
  </inkml:definitions>
  <inkml:trace contextRef="#ctx0" brushRef="#br0">41655 10281 442,'-23'0'2,"3"0"6,1 0 4,3 0 6,1 0 3,2 0 3,2 0 2,3 0 3,0 1 2,2 4 0,1 2 2,0 4-1,1 2 2,0 5 1,0 3 1,1 5 2,-1 0-2,0-2-4,0-1-3,0-2-3,4-4-8,10-3-11,8-5-12,9-3-12,4-5-5,0-8-3,0-6-2,1-7-1,-3-3-4,-4-1-6,-3 1-5,-5 0-6,-3 0 0,-4 2 6,-4 3 7,-4 1 6,-5 3 4,-6 1 4,-6 2 2,-5 3 4,-3 1 3,3 2 1,1 2 2,3 2 2,1 1 0,2 0-3,3 0-2,1 0-2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58"/>
    </inkml:context>
    <inkml:brush xml:id="br0">
      <inkml:brushProperty name="width" value="0.04707" units="cm"/>
      <inkml:brushProperty name="height" value="0.04707" units="cm"/>
      <inkml:brushProperty name="color" value="#F2395B"/>
    </inkml:brush>
  </inkml:definitions>
  <inkml:trace contextRef="#ctx0" brushRef="#br0">42700 9543 467,'25'-15'179,"3"3"-42,3 1-42,2 2-42,3 2-24,1-1-8,0 0-8,2 0-8,0 2-7,-2 1-9,0 2-9,-1 2-8,-3 1-7,-2 0-7,-3 0-5,-3 0-7,-4 0-3,-3 0 0,-4 0-1,-4 0-1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59"/>
    </inkml:context>
    <inkml:brush xml:id="br0">
      <inkml:brushProperty name="width" value="0.05947" units="cm"/>
      <inkml:brushProperty name="height" value="0.05947" units="cm"/>
      <inkml:brushProperty name="color" value="#F2395B"/>
    </inkml:brush>
  </inkml:definitions>
  <inkml:trace contextRef="#ctx0" brushRef="#br0">44869 8752 369,'-8'-7'4,"1"0"8,-1 2 7,0 1 7,-1 1 5,0 2-2,-1 2 1,-1 2-2,-2 2-1,0 5-3,-1 4-4,-1 4-3,0 2-2,1 1 0,0 0 0,2 3 1,1-2-1,2 0-1,3-1-1,1 0-1,1-3-2,2 1-2,0-2-2,2-1-3,1-2-2,4-1-3,2-2-2,3-2-2,3-2-2,2-2-1,1-3 0,3 0-2,1-4-1,1-2-3,1-4-2,1-2-3,0-3-3,-1-3-2,-1-3-2,-1-3-3,-1-2 0,-1-1 3,0-1 3,-2-1 3,-2 0 4,-1-1 3,-2 1 3,-2 0 3,-2 0 5,-1 3 5,0 1 6,-2 3 4,0 5 14,-2 10 21,0 10 22,-2 10 20,0 4 2,0 1-20,0-1-19,0 1-19,0 1-11,0 5-2,0 3-3,0 4-2,0 2-4,-2-3-4,0-2-6,-2-1-3,1-9-21,2-13-33,2-14-34,2-13-34,2-6-2,2 5 33,2 3 31,2 4 32,0 3 22,1 1 11,0 0 12,0 2 12,-1 1 5,1 1 0,0 0-1,0 2 1,0 0-6,1 0-13,1 0-13,2 0-12,-2 2-10,-3 2-10,-3 3-8,-2 4-9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1:59"/>
    </inkml:context>
    <inkml:brush xml:id="br0">
      <inkml:brushProperty name="width" value="0.0542" units="cm"/>
      <inkml:brushProperty name="height" value="0.0542" units="cm"/>
      <inkml:brushProperty name="color" value="#F2395B"/>
    </inkml:brush>
  </inkml:definitions>
  <inkml:trace contextRef="#ctx0" brushRef="#br0">46763 8174 405,'-1'-11'63,"0"10"6,-2 10 6,0 10 7,-1 7-4,1 6-13,-1 6-15,0 6-13,1 5-9,0 4-7,2 4-5,1 3-7,0 3-7,0 1-13,0 1-10,0 2-12,0-4-8,0-5-4,0-6-4,0-6-5,-1-6-3,-1-6-3,0-6-2,-1-5-2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00"/>
    </inkml:context>
    <inkml:brush xml:id="br0">
      <inkml:brushProperty name="width" value="0.04534" units="cm"/>
      <inkml:brushProperty name="height" value="0.04534" units="cm"/>
      <inkml:brushProperty name="color" value="#F2395B"/>
    </inkml:brush>
  </inkml:definitions>
  <inkml:trace contextRef="#ctx0" brushRef="#br0">44946 6734 485,'-14'-15'14,"5"2"1,3 3 1,4 1 1,3 3 8,0 6 18,2 4 16,0 6 17,0 5 0,-1 7-14,0 6-16,-2 8-15,0 3-12,-2-2-7,0 0-9,-1-1-7,-1-2-4,0 0 1,0-1 0,1-1 1,-1-4-13,2-4-29,0-5-27,2-4-29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00"/>
    </inkml:context>
    <inkml:brush xml:id="br0">
      <inkml:brushProperty name="width" value="0.04033" units="cm"/>
      <inkml:brushProperty name="height" value="0.04033" units="cm"/>
      <inkml:brushProperty name="color" value="#F2395B"/>
    </inkml:brush>
  </inkml:definitions>
  <inkml:trace contextRef="#ctx0" brushRef="#br0">44344 4898 545,'-13'-17'23,"5"11"20,5 12 21,4 11 22,2 10-1,0 5-18,-2 6-20,0 6-19,-1 1-17,0 0-11,0-4-14,0 0-12,0-5-10,0-4-7,0-5-8,0-5-6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00"/>
    </inkml:context>
    <inkml:brush xml:id="br0">
      <inkml:brushProperty name="width" value="0.04357" units="cm"/>
      <inkml:brushProperty name="height" value="0.04357" units="cm"/>
      <inkml:brushProperty name="color" value="#F2395B"/>
    </inkml:brush>
  </inkml:definitions>
  <inkml:trace contextRef="#ctx0" brushRef="#br0">44350 4660 504,'8'-22'3,"2"4"5,0 5 6,1 3 4,1 2 8,2 0 6,0 0 9,1 1 6,0 0 2,-1 2-5,-1 2-5,0 2-4,-3 3-6,-1 4-5,-2 4-5,-2 3-5,-2 3-2,-2 1-1,-2 2 1,-2 0 0,-2-1-5,0-1-12,-1-3-12,-1-1-10,2-2-9,6-2-4,5-2-5,7-2-5,3-3 3,0-1 7,-1-2 7,1-1 9,-2-2 12,-1 4 14,-2 0 16,-2 4 15,-4 2 5,-2 7-2,-6 5-4,-2 7-4,-6 3-4,-6 1-8,-5 1-7,-6 1-7,-3-2-4,3-2-1,1-3 0,3-3 0,3-5-12,5-8-22,4-8-22,6-8-22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17"/>
    </inkml:context>
    <inkml:brush xml:id="br0">
      <inkml:brushProperty name="width" value="0.02259" units="cm"/>
      <inkml:brushProperty name="height" value="0.02259" units="cm"/>
      <inkml:brushProperty name="color" value="#F2395B"/>
    </inkml:brush>
  </inkml:definitions>
  <inkml:trace contextRef="#ctx0" brushRef="#br0">62900 49650 973,'23'-47'0,"-3"6"0,-3 7 0,-2 6 0,3 1-5,14-3-12,11-3-10,14-2-12,0 5 3,-8 16 17,-10 15 16,-9 17 17,-10 13 9,-9 13 1,-10 12 2,-8 13 2,-14 9-3,-15 6-7,-15 7-7,-16 6-8,-8-4-2,0-11-2,0-14 1,0-11-1,3-14-2,6-11-2,7-14-4,6-11-2,7-15 0,10-16 3,10-15 3,9-15 3,12-15 0,16-12-7,15-13-5,17-12-6,10-4-3,6 7 0,7 6 0,6 7 0,-4 10 2,-11 16 5,-14 15 4,-11 17 5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01"/>
    </inkml:context>
    <inkml:brush xml:id="br0">
      <inkml:brushProperty name="width" value="0.04686" units="cm"/>
      <inkml:brushProperty name="height" value="0.04686" units="cm"/>
      <inkml:brushProperty name="color" value="#F2395B"/>
    </inkml:brush>
  </inkml:definitions>
  <inkml:trace contextRef="#ctx0" brushRef="#br0">45250 5016 469,'36'-7'39,"-6"2"1,-5 2 2,-6 2 1,-4 1 1,-1 2-2,-1 0-2,-1 2-1,-1 1-3,0 5-5,-2 4-4,0 4-4,-3 4-3,-1 5-2,-2 4-2,-2 6-1,-2 2-4,-2-2-6,-2 0-7,-1-1-5,-2-3-5,0-4-5,0-3-5,0-5-4,1-6-4,2-8 0,2-10-2,3-8-1,3-9 2,9-11 3,8-9 5,7-10 5,4-3-1,1 2-5,-1 4-4,0 3-5,-2 5-2,-7 9 1,-5 9 1,-6 9 1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01"/>
    </inkml:context>
    <inkml:brush xml:id="br0">
      <inkml:brushProperty name="width" value="0.03938" units="cm"/>
      <inkml:brushProperty name="height" value="0.03938" units="cm"/>
      <inkml:brushProperty name="color" value="#F2395B"/>
    </inkml:brush>
  </inkml:definitions>
  <inkml:trace contextRef="#ctx0" brushRef="#br0">47400 8962 558,'38'-2'162,"-2"0"-39,-2-3-39,-1-2-38,-1 0-26,2-1-13,2 0-15,2 0-12,-2 2-4,-5 1 6,-7 2 6,-5 2 6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02"/>
    </inkml:context>
    <inkml:brush xml:id="br0">
      <inkml:brushProperty name="width" value="0.05021" units="cm"/>
      <inkml:brushProperty name="height" value="0.05021" units="cm"/>
      <inkml:brushProperty name="color" value="#F2395B"/>
    </inkml:brush>
  </inkml:definitions>
  <inkml:trace contextRef="#ctx0" brushRef="#br0">49159 7850 438,'-9'9'45,"0"1"5,-1 3 5,-1 2 4,-2 2-2,-2 3-9,-1 3-10,-3 3-9,0 1-6,1 1-4,1-1-3,1 0-3,1 0-4,2-1-2,2-1-3,3-1-3,3-3-6,8-3-9,6-5-9,7-3-10,5-6-7,1-8-4,2-7-4,3-9-5,0-2 1,1 1 5,-1 3 7,1 1 5,-4 3 7,-4 2 9,-4 4 8,-6 3 9,-4 3 13,-2 6 17,-4 4 19,-2 5 17,-3 3 5,0 2-7,-1 0-7,-2 1-7,2-1-8,1-1-6,2-3-8,2-1-7,2-2-4,3 0-1,4-2-2,2-1-1,3-1-3,1-2-6,3-2-6,2-2-5,1-3-6,1-2-2,1-3-5,1-3-2,-1-4-4,-1-2 0,-3-3-3,-1-3 0,-2-1 0,-3-1 3,-1 1 3,-2-1 4,-3 2 3,-4 3 5,-4 3 3,-4 3 5,-3 2 4,-2 2 2,-1 2 3,-3 3 3,0 0 2,1 2 1,1 0 1,0 2 1,5 0-6,6 2-13,8 0-12,6 2-14,4-2-4,1-2 5,2-4 4,0-2 6,-1-1 4,1 2 6,-2 2 6,-1 2 5,-2 3 3,-3 2 4,-2 3 2,-4 4 3,-2 1 7,0 3 11,-2 2 11,0 1 11,-2 2 3,-2-1-3,-2 1-5,-2 0-5,1 0-3,1 0-5,2 2-3,2 1-5,2 0-5,2-1-5,2-1-5,1-1-5,3-3-4,2-6-6,2-6-3,1-6-6,2-5-3,0-4-5,-1-4-3,1-3-5,-2-4-1,-1-3 1,-2-3 1,-2-3 1,-3-1 1,-2 2 1,-4 0-1,-2 1 0,-3 2 4,0 5 7,-2 3 6,0 5 6,-1 2 5,1 2 1,-1 2 1,0 3 1,2 0 2,4 2 0,4 0 2,4 2 1,2 0 0,1 0-1,2 0-2,0 0 0,1 0-1,0 2 1,-1 0 2,1 2 0,-1 0 3,-1 3 4,0 2 4,-2 2 4,-1 2 2,0 3-2,-2 3-2,0 3-1,-2 2-3,-1-1-2,0 1-3,-2-1-3,-1-1-4,-2-1-6,-2-3-5,-1-1-5,0-4-7,4-6-7,4-7-9,4-4-7,3-5-2,1 0 7,3-1 6,2-1 6,0-1 2,-1 0-2,-1 0-2,0 1-2,-2 0-2,-1 0 1,-1 2-1,0 1 0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02"/>
    </inkml:context>
    <inkml:brush xml:id="br0">
      <inkml:brushProperty name="width" value="0.05441" units="cm"/>
      <inkml:brushProperty name="height" value="0.05441" units="cm"/>
      <inkml:brushProperty name="color" value="#F2395B"/>
    </inkml:brush>
  </inkml:definitions>
  <inkml:trace contextRef="#ctx0" brushRef="#br0">52579 7450 404,'-14'2'67,"5"4"5,3 4 3,4 3 4,2 7-4,0 7-13,0 8-12,0 8-14,0 10-8,0 10-6,0 10-6,0 12-5,-1 3-8,0-2-13,-2-3-12,0-4-11,-1-7-16,1-15-17,-1-13-17,0-13-18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08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64426 5958 999,'-4'-14'0,"-6"3"-2,-7 3-2,-7 2-1,1 4-6,8 2-9,7 4-10,8 2-9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11"/>
    </inkml:context>
    <inkml:brush xml:id="br0">
      <inkml:brushProperty name="width" value="0.07021" units="cm"/>
      <inkml:brushProperty name="height" value="0.07021" units="cm"/>
      <inkml:brushProperty name="color" value="#FED406"/>
    </inkml:brush>
  </inkml:definitions>
  <inkml:trace contextRef="#ctx0" brushRef="#br0">36422 14857 313,'-14'-7'3,"3"1"5,3 0 7,2 2 5,4 1 5,4 2 4,4 2 4,4 2 5,2 1-2,3 2-6,2 0-5,2 1-6,-1 2-4,1 0-2,-2 1-3,-1 2-2,0-1-2,1 1 0,2 0-1,0 0-1,1 0 0,1 1 0,1 1-1,1 1 1,0 1-2,1 0 1,0-1-1,-1 1-1,1 0 1,-1-1 0,1 1 0,-1 0 0,1 0 1,-1 1 0,1 1 0,-1 1 1,1 0 1,1-1-1,1-1 0,1 0 0,1-3-1,3-1 1,1-2 0,2-2 0,2-3-1,1-1 0,1-2-1,0-2-1,2-2 0,-1-2 0,0-2 1,0-1 0,-1-1 1,-3 2-1,-4 2 1,-2 2 0,-2 2 0,-3 4 0,-1 2 1,-2 4-1,-3 1 1,-1 1 0,-3 1 0,-1 1 0,-1 0 1,2-1 0,0 0 1,1-2 1,1-1 0,1-1 0,2 0-1,0-2 0,2 0-2,5-2 0,3-1-1,4 0-2,2-1 1,-1 2-1,-1 0 1,-1 1 1,-1 1-1,2 2-2,1 0 0,1 1-2,-1 1-1,-2 0 1,-1 0 1,-3-1 0,0 0 1,1-4 0,1-3 0,1-2 0,0-2 1,1 0-1,-1 0-1,0 0-1,1-1 1,1 0-1,1-2 2,1 0-1,-2 0 1,-2 0 0,-3 2 0,-3 0 0,-3 2 1,-1 2 3,-2 2 1,-2 2 3,-2 1 1,-1 2 1,-1 0 2,-1 1 0,1 0 1,0-1-2,1 0 1,1-2-2,3 0 0,3-2-1,5-1-1,3 0 0,4-3-3,1-4-2,2-4-5,2-4-2,1-1-3,-1 2-1,-2 3 0,0 1-1,0 1 0,-1 0 2,0 0 1,0 0 2,0 1 0,-3 0 2,-2 2 1,-1 0 1,-2 1 0,-1 0 0,-1 0 0,-1 0 0,0 0 1,1 0 3,1 0 3,1 0 3,1 0 1,0 0-2,2 0-2,1 0-1,0 0-2,-1-2 0,-1 0 0,-1-2-1,-1 0-1,1 1-1,-1-1-3,1 0-3,-3-1 0,-1 0-2,-4-1-2,-3-2-1,-3-2 1,-3-3 2,-3-5 2,-2-3 3,-1-2 0,2 4-2,1 3-2,3 3-2,2 1 0,0-2-1,1 0 1,1-1 0,0-3 1,-1-3 2,0-5 3,-2-3 2,-1-1 2,-2 1-1,-3 3 0,-1 2 0,-1-1 0,0-1-1,0-3 0,0-1-2,-1 0 1,0 1-1,-2 3-1,0 1 1,-1 2 0,2 1 0,0 1 0,2 1 0,-1 1 0,-1 1 0,0 1 1,-1 1 1,-3-1-1,0 0 1,-3-1 0,-2-1 1,-1 0-1,0-1 0,0 0 0,1 1 0,-2-1 0,0-1 0,-2-1 1,0-1-1,-1-1 1,-1 1 0,-1-1 1,-1 1 0,-1-1-1,0-1 1,1-1-1,-1-1 1,0-1-1,-2 1 0,0 0-1,-1-1 0,-1 2 0,-1 1 0,-1 3-2,-1 1 0,0 2 0,-1-1 1,1 0-1,-1 1 1,1 0 1,3 1-1,1 1 0,3 1 0,0 0-1,0 0 0,1 1 0,-1-1-1,0 0 0,-2 1 1,0-1 0,-1 0 1,0 1 1,1-1 0,1 0 0,1 1 0,-1-1 0,-2 0 1,-1 1-1,-3-1 1,-1 0-2,-1 1 0,-1-1-1,0 0-1,-3 1-1,0-1 1,0 0 0,-2 1 1,0-2-1,-1 0 1,1-1-1,0-1 1,-2-1-1,-1 1 0,-3-1 0,-1 1-1,-1 0 1,0 0 2,0 2 0,0 1 2,-1 1 1,-1-1-1,-1 0 0,0 1 0,-2-1-1,0 2 1,-2 1-1,0 1 0,-1 0 0,0 0-2,0 0 0,0 1-1,0 0-1,0 0 1,0 2-1,0 1 1,-1-1 1,-1 0-1,0-2 1,-1 0 0,-1 0 1,3 1-1,2 0 0,2 2 0,1 1 0,0 1 0,0 0 0,0 2 0,1 0 1,2 2-1,1 0 0,3 2 0,0 0 0,-1 0 0,0 0 1,-2 0-1,0 1 1,0 2-1,0 2 0,-1 2 0,1 1 0,0 1 0,0 2-1,0 0 0,0 0 0,1-1 2,2 0 0,0-2 2,0 0 0,1 2-1,0 0 1,0 1-1,0 1 0,1 0 0,1-1-1,1 1 0,1 0 0,0 0 0,-1-1 1,1 1-1,1 0 2,1 0-1,3-1 2,1 1 0,2 1 0,-1 1 0,1 3-1,-1 2 1,1 1-1,1 1 0,1 1 0,1 1 0,1 0-1,1 1 1,0-1-1,2 1 0,1 0-1,1 1 1,1 1 0,1 1 0,0 0 0,2 1 0,1-1 2,0 0-1,2 1 1,1-1 0,0 0-1,2 1 1,0 0-1,2 1-1,0 1 0,2 1 0,0 0-1,0 2 0,0 1 0,0 1 1,0 0-1,0 0 0,0 0 0,0 1 1,1-2-1,4 0 0,2-1 0,4-1 1,2-1-2,3 0 0,3 1-1,3-1-1,3 0-2,5 1-3,3-1-2,4 0-4,6 0-3,9-1-4,6-1-4,9-1-4,-2-3 0,-12-5 1,-12-5 1,-12-5 3,-5-2-2,-1-2-2,1-1-4,-1 0-4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19"/>
    </inkml:context>
    <inkml:brush xml:id="br0">
      <inkml:brushProperty name="width" value="0.03828" units="cm"/>
      <inkml:brushProperty name="height" value="0.03828" units="cm"/>
      <inkml:brushProperty name="color" value="#FED406"/>
    </inkml:brush>
  </inkml:definitions>
  <inkml:trace contextRef="#ctx0" brushRef="#br0">43904 13636 574,'-15'-28'59,"2"7"-7,3 7-8,1 7-6,0 4-6,0 2-6,-1 2-6,-1 2-5,-2 2-4,-2 4-4,-1 2-2,-3 3-4,-1 4 0,-1 3 2,-1 5 1,-1 3 2,0 2 2,-1 0-1,1 1 2,-1-1-1,2-1 1,3-3-1,3-4 0,3-1 0,1-2-1,2 1 0,1 0-1,1 3 0,1-2-1,2-3-1,2-3-3,2-3 0,3-2-4,4-1-2,4 0-3,3-2-2,4-1-3,1-2 1,3-3 0,2 0 1,1-4-5,2 0-8,3-3-9,1-2-7,-1 0-4,-5 0 3,-5 2 1,-5 1 3,-3-1 2,-1 0 2,0-2 1,-2 0 2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19"/>
    </inkml:context>
    <inkml:brush xml:id="br0">
      <inkml:brushProperty name="width" value="0.05005" units="cm"/>
      <inkml:brushProperty name="height" value="0.05005" units="cm"/>
      <inkml:brushProperty name="color" value="#FED406"/>
    </inkml:brush>
  </inkml:definitions>
  <inkml:trace contextRef="#ctx0" brushRef="#br0">44728 13965 439,'15'0'89,"-1"2"-19,-1 0-19,0 2-20,-3 1-11,-1 3-3,-2 4-5,-2 2-3,-2 2-3,-2-1 2,-2 1-1,-2-1 1,-2 1-2,-2 0-3,-2-1-5,-1 1-4,-1-2-2,0-1-2,2-2-2,1-2-2,0-1 1,2-1 3,1 1 4,0 0 4,3-1 1,4-2 2,4-3 0,4 0 1,2-4-1,3 0-3,2-3-1,1-2-3,2-2-4,1-2-6,1-1-4,1-3-7,0-2-1,-3-1-1,-1-3 0,-2-1 1,-2-3 1,-1-1 2,-1-2 2,-1-2 3,0-3 3,0-3 2,-1-2 4,1-4 3,-1 2 2,0 4 1,-2 5 2,-1 5 1,0 5 3,-2 3 6,-1 5 5,0 3 5,-2 4 10,0 6 12,-2 4 13,0 6 12,-2 3 3,0 5-9,-2 3-9,0 5-8,-1 2-6,0 0-3,0 2-3,0 1-3,0 0-4,0-2-2,0 0-4,1-1-3,-1-1-3,2 1-1,0-1-1,2 1-2,-1-3-3,0-2-8,-2-3-6,0-2-6,-1-8-16,0-9-22,0-10-24,0-9-23,1-5 0,0 3 20,2 1 23,1 3 20,0 0 16,1 1 9,2-1 10,0 0 9,2 2 9,0 3 8,1 3 8,2 2 8,0 3 2,-1 0-5,1 2-3,0 0-5,0 1-3,2 0-3,0 0-3,1 0-3,1 0-7,2 0-10,0 0-11,1 0-11,-1-1-6,-3-2-4,-3-2-4,-2-1-4,-2-2 2,0 0 5,0 0 6,0 1 6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20"/>
    </inkml:context>
    <inkml:brush xml:id="br0">
      <inkml:brushProperty name="width" value="0.04719" units="cm"/>
      <inkml:brushProperty name="height" value="0.04719" units="cm"/>
      <inkml:brushProperty name="color" value="#FED406"/>
    </inkml:brush>
  </inkml:definitions>
  <inkml:trace contextRef="#ctx0" brushRef="#br0">46256 13348 466,'0'-17'32,"0"11"12,0 12 14,0 11 12,-2 11 2,0 7-11,-3 8-9,-2 8-11,-1 5-8,-2 3-6,0 3-7,-1 4-6,-1 0-6,1 1-6,-1-1-7,0 1-6,1 0-7,1 0-7,1 2-9,1 1-7,1-5-4,2-12 1,2-12-1,2-12 1,1-7 0,0-3-2,0-3-2,0-2-1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20"/>
    </inkml:context>
    <inkml:brush xml:id="br0">
      <inkml:brushProperty name="width" value="0.04324" units="cm"/>
      <inkml:brushProperty name="height" value="0.04324" units="cm"/>
      <inkml:brushProperty name="color" value="#FED406"/>
    </inkml:brush>
  </inkml:definitions>
  <inkml:trace contextRef="#ctx0" brushRef="#br0">47036 14666 508,'-14'-7'9,"1"2"16,2 2 17,3 2 16,1 3 5,2 6-7,2 4-9,2 5-8,0 3-6,0 3-5,-2 1-4,0 3-5,0-1-3,2-1-4,2-3-2,2-1-3,2-3-3,4-3-6,2-3-5,3-3-6,2-1-4,-1-2-5,1-1-6,0 0-5,0-2-4,1-2-2,1-2-2,1-2-3,-1-3 0,-1-2 2,-2-3 2,-3-3 2,-1-1 3,-2 0 5,-2 2 4,-2 1 5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18"/>
    </inkml:context>
    <inkml:brush xml:id="br0">
      <inkml:brushProperty name="width" value="0.03937" units="cm"/>
      <inkml:brushProperty name="height" value="0.03937" units="cm"/>
      <inkml:brushProperty name="color" value="#F2395B"/>
    </inkml:brush>
  </inkml:definitions>
  <inkml:trace contextRef="#ctx0" brushRef="#br0">53850 53200 558,'-15'-22'8,"23"6"15,22 7 16,22 6 16,8 3 3,-2 0-10,-3 0-9,-3 0-9,5-2-6,17-3-3,15-3-2,16-2-2,10-5-3,7-2-3,6-3-3,7-3-2,-7-1-8,-19 4-11,-18 3-11,-19 3-12,-22 7-5,-25 14-1,-25 11 0,-25 14 0,-19 8 7,-12 7 15,-13 6 14,-12 7 14,-7 4 10,1 3 4,-1 3 5,1 4 4,-4 4 1,-6 6 0,-6 7-1,-6 6-1,-2 6-3,3 6-5,3 7-5,4 6-5,1 3-5,0 0-2,0 0-2,0 0-2,6-7-7,13-11-7,12-14-9,13-11-9,15-18-10,19-22-13,19-22-14,19-21-13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20"/>
    </inkml:context>
    <inkml:brush xml:id="br0">
      <inkml:brushProperty name="width" value="0.04681" units="cm"/>
      <inkml:brushProperty name="height" value="0.04681" units="cm"/>
      <inkml:brushProperty name="color" value="#FED406"/>
    </inkml:brush>
  </inkml:definitions>
  <inkml:trace contextRef="#ctx0" brushRef="#br0">47213 14697 469,'-22'-21'39,"5"7"2,3 5 3,4 6 2,2 5 2,1 4-3,-1 4 0,0 3-2,-1 5-3,0 3-6,-1 5-4,-1 3-5,-2 3-5,-2 2-5,-1 3-5,-3 1-4,0 2-8,1 4-10,1 2-10,1 4-9,1-4-13,2-8-16,3-10-17,1-7-16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20"/>
    </inkml:context>
    <inkml:brush xml:id="br0">
      <inkml:brushProperty name="width" value="0.04279" units="cm"/>
      <inkml:brushProperty name="height" value="0.04279" units="cm"/>
      <inkml:brushProperty name="color" value="#FED406"/>
    </inkml:brush>
  </inkml:definitions>
  <inkml:trace contextRef="#ctx0" brushRef="#br0">42116 14297 514,'-24'0'3,"-1"0"8,-1 0 6,0 0 7,5-2 11,14 0 14,14-3 14,14-2 14,8 0-2,6 0-17,5 2-17,4 1-18,2 0-13,-2 2-11,-2 0-9,-1 2-11,-4 0-9,-4 2-9,-4 0-11,-3 2-8,-5 0-2,-3 0 8,-4-1 7,-4 1 7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21"/>
    </inkml:context>
    <inkml:brush xml:id="br0">
      <inkml:brushProperty name="width" value="0.04144" units="cm"/>
      <inkml:brushProperty name="height" value="0.04144" units="cm"/>
      <inkml:brushProperty name="color" value="#FED406"/>
    </inkml:brush>
  </inkml:definitions>
  <inkml:trace contextRef="#ctx0" brushRef="#br0">42873 13406 530,'-16'-9'0,"2"-2"0,1-1 0,1-3 0,1 1 5,3 3 7,1 3 9,2 2 9,1 4 8,0 4 7,0 4 8,1 4 9,-1 7-2,2 13-10,0 11-11,2 12-9,-1 7-12,-2 6-11,-2 5-14,-2 5-11,0-3-7,3-9 0,1-10 0,2-10-1,0-7-7,0-4-15,-2-4-14,0-3-15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27"/>
    </inkml:context>
    <inkml:brush xml:id="br0">
      <inkml:brushProperty name="width" value="0.04147" units="cm"/>
      <inkml:brushProperty name="height" value="0.04147" units="cm"/>
      <inkml:brushProperty name="color" value="#FED406"/>
    </inkml:brush>
  </inkml:definitions>
  <inkml:trace contextRef="#ctx0" brushRef="#br0">43072 21008 530,'-19'0'41,"7"0"8,8 0 8,8 0 8,5 0-2,3-2-11,4 0-11,2-1-12,4-1-7,5 0-4,4 0-4,6 0-4,0 0-3,-6 0-5,-4 0-5,-4 0-4,-5 2-8,-1 2-14,-3 4-12,-1 2-14,-4 2-4,-4 2 5,-6 0 6,-4 1 5,-4 0 3,-4-3 2,-2-1 3,-3-2 1,0-1 5,3 0 6,3 0 7,2 0 6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27"/>
    </inkml:context>
    <inkml:brush xml:id="br0">
      <inkml:brushProperty name="width" value="0.04527" units="cm"/>
      <inkml:brushProperty name="height" value="0.04527" units="cm"/>
      <inkml:brushProperty name="color" value="#FED406"/>
    </inkml:brush>
  </inkml:definitions>
  <inkml:trace contextRef="#ctx0" brushRef="#br0">43211 21350 485,'-29'14'4,"7"-3"5,5-2 8,7-4 5,2 0 5,2 0 3,1 1 1,0 2 3,1 1 0,0 3-1,0 3-2,1 3-1,-1 3-3,2 1-1,0 3-3,2 1-1,-1 2-4,0 1-1,-2 1-2,0 1-2,-1 2-2,0 4-3,0 4-1,0 4-2,0 0-1,-2-6 1,0-4 0,-1-5 2,2-8-16,6-11-30,6-10-30,6-11-31,1-6-5,-3 0 19,-3 1 20,-2-1 19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29"/>
    </inkml:context>
    <inkml:brush xml:id="br0">
      <inkml:brushProperty name="width" value="0.06321" units="cm"/>
      <inkml:brushProperty name="height" value="0.06321" units="cm"/>
      <inkml:brushProperty name="color" value="#FED406"/>
    </inkml:brush>
  </inkml:definitions>
  <inkml:trace contextRef="#ctx0" brushRef="#br0">43381 21647 348,'8'-8'0,"-2"-2"0,-1 0 0,0-1 0,-1 0 2,0 2 4,-1 2 6,2 3 3,-1-1 4,3 0 2,2-2 2,2 0 3,1 0-2,1 1-3,1 0-3,2 2-5,-1 0-1,-1 0-3,-1 0-1,0 0-1,-1 3-2,1 6 0,1 6-1,1 5-1,-1 6 1,-4 5 1,-4 5 0,-4 5 0,-2 1 2,0 0 1,0-2 1,0 0 1,-1-2 0,0-3-1,-2-3-1,0-3-1,-1-4-1,2-1-2,0-5 0,2-1-2,-2-3-3,-2-1-7,-3 0-6,-3-2-7,-3-4-2,0-6 0,-1-7 1,-1-7 1,-1-8 0,2-5 2,1-8 2,1-6 1,0-5 1,0 0 1,0-2 1,1 0 1,0 3 1,2 8 5,2 8 2,3 7 4,-1 9 9,2 7 13,-1 8 14,0 8 13,0 5 3,0 5-12,0 3-9,0 5-12,-1 4-6,0 6-2,-1 6-3,-1 6-3,0 0-3,2-6-3,2-6-3,2-5-4,3-8-5,4-7-8,4-8-9,3-8-8,4-9-2,3-10 3,4-9 5,2-10 3,1-7 4,0-2 3,1-3 2,-1-4 3,0 2 3,-1 6 5,-1 6 4,-1 6 5,-2 6 3,-3 5 3,-3 7 2,-2 5 4,-4 6 5,-1 6 7,-2 6 8,-2 6 7,-2 4 0,-2 3-6,-2 3-8,-2 3-7,-2 1-5,0 1-2,-1-1-2,-2 0-3,2-1-3,0-5-4,4-3-4,1-5-4,2-6-7,1-10-9,4-10-11,0-9-9,2-5-1,0 1 6,0 1 7,0 2 7,0 0 6,-1 4 6,1 3 5,0 3 6,-1 2 3,-2 1 0,-3 0 0,0 2 1,-1 2 7,2 4 16,2 4 16,1 4 16,2 2 1,-2 2-9,-1 0-11,0 1-11,-1 2-6,0 1-2,0 3-4,0 2-1,0 0-3,1-1-2,2-1-1,0-1-2,2-2-7,2-4-12,1-5-13,3-3-13,0-5-3,-3-7 6,-1-8 5,-2-5 6,-2-2 4,0 5 2,-2 4 3,0 6 2,-1 0 1,3-3 0,2-5 0,2-3 0,0-2 2,-3 3 3,-1 1 4,-2 3 3,-1 1 3,0 4 3,0 3 1,0 2 2,-2 2 3,-2 1 4,-4-1 3,-2 0 4,-2 0-1,-2 2-5,0 0-3,-1 2-5,-1 0 0,0 2 6,1 0 6,-1 2 5,0 1 1,0 5-5,1 4-4,-1 4-5,0 1-3,0 1 0,1-1-1,-1 1-1,1 0-1,0 1-2,2 1-1,1 1-2,0 0-2,2-1-1,1-1-3,0-1-1,1-1-2,0 1-2,0-1-2,1 1-1,-1-1-2,0-3-1,0-1-1,0-2-1,0-2 5,0-1 12,0-1 10,0 0 12,0 0 4,0 1-2,0 3-3,1 2-1,-1 0-3,2-1-2,0-1-3,2-1-1,-1 0-4,0 0-3,-2-1-4,0 1-4,0-3-3,4-4-2,2-6-1,4-4-3,2-6-1,5-7-1,4-7-1,3-7-1,3-2-1,1 3 2,1 4 1,1 2 1,-1 3 4,-5 5 5,-3 3 7,-4 4 5,-3 5 6,-1 6 3,-1 6 5,0 6 4,-3 4 1,-1 5 0,-2 3 0,-2 5-1,-2 0 0,-2 0-1,-2-1 0,-1-1 0,-2-2-3,0-1-3,0-3-5,0-1-4,3-5-9,4-7-16,6-6-15,4-8-15,4-7-5,2-9 6,1-9 8,3-8 6,0-6 7,1-2 3,0-2 5,-1-2 5,0 1 3,-1 2 3,0 4 2,-2 2 2,-1 5 3,-1 7 4,-1 8 3,0 6 3,-3 5 8,-3 6 9,-2 4 11,-4 6 9,-2 4 1,-4 7-9,-2 5-9,-3 7-9,-3 2-5,0 0-4,-1 1-2,-1-1-4,0-2-3,4-3-5,3-5-5,3-3-4,3-7-6,6-7-9,4-8-8,5-7-9,2-3 1,-3 4 11,-1 4 11,-2 5 10,-2 2 7,0 3 5,-2 4 3,0 2 3,-2 3 3,-1 3 0,0 3 1,-1 3 0,-3 2 0,-2-1 2,-4 1 1,-2-1 1,3-5-4,12-12-8,10-12-9,11-12-8,6-5-4,-1-1 3,0 1 1,1-1 2,-1 1 5,0 1 7,1 1 7,-1 1 8,-2 2 2,-5 1-1,-5 2-2,-5 3-2,-5 1-4,-6 2-6,-6 2-8,-6 3-6,-4-1-4,-2-2-2,-1-2-1,-3-2-2,2-1 2,3-1 3,4-1 4,4-1 4,3-1 3,0 2 3,2 1 4,1 1 4,-1 5 8,-1 10 17,0 10 14,-1 9 17,-1 6 1,0 3-10,0 1-12,0 2-10,1 1-8,0-2-3,2 0-4,0-1-3,1-1-1,0-2-1,0 0 1,0-1 0,2-2-2,6-3-2,4-3-4,5-3-3,4-3-1,3-2 1,3-4 0,3-3 1,5-4-1,9-6-6,6-5-4,9-7-4,8-7-7,7-11-9,8-9-9,9-9-10,-6-1-10,-18 10-11,-17 10-11,-17 9-11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3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62400 6243 999,'0'-56'0,"0"12"0,0 13 0,0 14 0,0 7-6,2 6-12,0 4-12,1 6-12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35"/>
    </inkml:context>
    <inkml:brush xml:id="br0">
      <inkml:brushProperty name="width" value="0.03865" units="cm"/>
      <inkml:brushProperty name="height" value="0.03865" units="cm"/>
      <inkml:brushProperty name="color" value="#00BFF3"/>
    </inkml:brush>
  </inkml:definitions>
  <inkml:trace contextRef="#ctx0" brushRef="#br0">51735 2233 569,'-9'-6'132,"0"4"-33,-1 4-31,-1 4-34,-1 2-17,0-1-2,0 1-2,1 0-3,-2 1-1,0 1 0,-1 3-1,-1 2-1,-1 1-1,-1 1-3,-1 1-2,-1 1-4,0 0-3,1-1-2,0-1-2,3-1-2,-1-1-3,2-1 0,1 0-2,1-2-2,3-4-8,6-6-17,6-8-17,6-6-15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35"/>
    </inkml:context>
    <inkml:brush xml:id="br0">
      <inkml:brushProperty name="width" value="0.05177" units="cm"/>
      <inkml:brushProperty name="height" value="0.05177" units="cm"/>
      <inkml:brushProperty name="color" value="#00BFF3"/>
    </inkml:brush>
  </inkml:definitions>
  <inkml:trace contextRef="#ctx0" brushRef="#br0">52600 2100 424,'16'8'9,"1"2"11,1 0 12,1 1 11,1 0 1,-1-2-7,1-3-9,0-1-8,-1 0-4,1 0-2,-1 1-1,1 2-1,-1 0-1,1-1-4,-1 1-2,1 0-2,-2 0-3,-3 2-1,-3 0-3,-2 1 0,-2 0-2,-1 0 1,1-2 1,0-1-1,-1 0 6,-2 2 7,-3 0 8,0 1 8,-2 1 4,0 0-2,0-1-2,0 1-1,0 2-2,0 4 0,0 3-1,0 5-1,0 0-2,0 0-2,0-1-4,0-1-4,0 2-1,0 3-3,0 4-2,0 4-3,0 1-2,0-1-5,0-3-5,0-2-4,0-2-2,0-1 2,0-3 0,0-1 2,0-3-4,0 0-9,0-1-9,0 0-9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36"/>
    </inkml:context>
    <inkml:brush xml:id="br0">
      <inkml:brushProperty name="width" value="0.04154" units="cm"/>
      <inkml:brushProperty name="height" value="0.04154" units="cm"/>
      <inkml:brushProperty name="color" value="#00BFF3"/>
    </inkml:brush>
  </inkml:definitions>
  <inkml:trace contextRef="#ctx0" brushRef="#br0">51630 3124 529,'-15'-8'-2,"2"0"-3,3 0-5,1 0-3,3 5 12,4 8 25,4 9 26,4 10 26,1 4 5,-1 4-15,0 3-14,-2 3-16,-1 0-12,0 0-7,-1-2-8,-2 0-9,0-1-4,0-3 0,0-2 0,0-1-1,0-1-2,0 0-6,0 2-6,0 1-6,0-1-2,0-3 1,0-3 1,0-3 1,1-3 6,4-3 10,2-3 11,4-2 11,1-2 8,3 1 3,2 2 5,1 0 3,1 1 1,-3-1-6,-1 1-5,-2 0-5,-1 0-4,1 1-3,2 1-4,0 2-2,1-2-2,-1-1 0,1-2-2,0-2 0,0-1-1,1-1-3,1 1-2,1 0-3,0-1-1,-3-2 1,-1-3 0,-2 0 1,-1-5 0,3-2-1,2-5-1,1-4 0,1-3-1,-2-1-1,-3-3 0,-1-1 0,-1-3-2,0-1-4,-1-2-4,1-3-3,-2 0-4,-2 0-4,-4-1-3,-2 1-4,-3 1 0,-1 1 3,0 3 3,-1 2 3,-2 2 4,0 4 3,-1 5 3,-2 3 4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19"/>
    </inkml:context>
    <inkml:brush xml:id="br0">
      <inkml:brushProperty name="width" value="0.03808" units="cm"/>
      <inkml:brushProperty name="height" value="0.03808" units="cm"/>
      <inkml:brushProperty name="color" value="#F2395B"/>
    </inkml:brush>
  </inkml:definitions>
  <inkml:trace contextRef="#ctx0" brushRef="#br0">54550 53950 577,'23'32'9,"-3"17"17,-3 15 18,-2 16 17,-5 4 4,-2-6-11,-3-6-11,-3-6-11,1 10-7,6 29-4,7 28-2,6 28-4,-1 17-6,-5 6-11,-7 7-9,-5 6-9,-6 3-7,-3 0-3,-3 0-2,-2 0-3,-5-8-4,-2-16-5,-3-15-6,-3-15-6,-1-23 3,4-28 9,3-28 10,3-27 9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36"/>
    </inkml:context>
    <inkml:brush xml:id="br0">
      <inkml:brushProperty name="width" value="0.03698" units="cm"/>
      <inkml:brushProperty name="height" value="0.03698" units="cm"/>
      <inkml:brushProperty name="color" value="#00BFF3"/>
    </inkml:brush>
  </inkml:definitions>
  <inkml:trace contextRef="#ctx0" brushRef="#br0">52709 3406 594,'-8'-8'-2,"-1"-2"-4,-2 0-5,0-1-4,0 2 8,1 4 19,0 6 19,2 4 20,1 5 6,0 6-7,2 4-6,1 5-7,0 1-5,2 0-3,0-1-3,2-1-4,0-2-2,0-3-5,0-3-3,0-3-5,3-2-5,6-2-9,5-3-6,7-1-9,2-3-3,-1-6-1,-2-4 0,1-5 0,-3-3 1,-1-1 3,-3-1 3,-1-1 3,-3-2 1,-2-1 1,-4-3-1,-2-1-1,-4-1 3,0 1 6,-3 1 4,-2 2 5,-2 0 0,-2 4-7,-1 4-7,-3 1-6,0 4-4,1 3-4,1 2-3,1 4-3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38"/>
    </inkml:context>
    <inkml:brush xml:id="br0">
      <inkml:brushProperty name="width" value="0.05393" units="cm"/>
      <inkml:brushProperty name="height" value="0.05393" units="cm"/>
      <inkml:brushProperty name="color" value="#00BFF3"/>
    </inkml:brush>
  </inkml:definitions>
  <inkml:trace contextRef="#ctx0" brushRef="#br0">54139 2162 407,'-5'6'9,"6"-3"16,6-2 18,6-4 16,3-2 4,1-1-12,1-3-11,1-2-11,0 0-7,-3 2-4,-1 3-3,-2 1-3,1 0-4,5-2-4,5-2-5,5-1-4,1-2-2,-3 2-3,-3 1-1,-3 0-3,-2 2 0,1-1 1,-1 0-1,1 0 1,-1 1 0,-3 0 0,-1 2 0,-2 1 0,-2 0 2,-1 0 3,0 0 5,-2 0 3,0 1 9,0 2 12,0 2 14,-1 2 12,1 2 4,0 4-7,0 2-7,0 3-7,0 2-5,1 1-4,2 1-4,0 2-4,0-2-3,-1-1-4,0-3-2,-2-1-4,0-1 0,2 1-1,0 2 1,1 0 0,0 0 0,-1-1-1,0-1 0,-2 0 0,0-1-1,2 1-2,0 1-1,2 1-1,-1 1 0,1 0 1,0-1 0,0 1 1,-2 0 1,-1-1-1,-2 1-1,-2-1 1,-1 1-2,2-2 0,0-1 0,1-1-2,1-3-1,2-4-5,0-6-2,2-4-4,-2-3 0,1-2 5,-2 0 4,0-1 4,3-6 3,9-9 1,9-11 1,9-8 0,1-3-4,-6 6-10,-6 5-10,-5 7-11,-5 5-3,-3 3 1,-3 5 2,-2 3 2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38"/>
    </inkml:context>
    <inkml:brush xml:id="br0">
      <inkml:brushProperty name="width" value="0.04033" units="cm"/>
      <inkml:brushProperty name="height" value="0.04033" units="cm"/>
      <inkml:brushProperty name="color" value="#00BFF3"/>
    </inkml:brush>
  </inkml:definitions>
  <inkml:trace contextRef="#ctx0" brushRef="#br0">56900 3750 545,'0'29'172,"0"-3"-43,0-5-43,0-3-43,0-2-26,0 3-10,0 1-9,0 3-10,0-1-6,0-2-4,0-1-3,0-2-3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39"/>
    </inkml:context>
    <inkml:brush xml:id="br0">
      <inkml:brushProperty name="width" value="0.04136" units="cm"/>
      <inkml:brushProperty name="height" value="0.04136" units="cm"/>
      <inkml:brushProperty name="color" value="#00BFF3"/>
    </inkml:brush>
  </inkml:definitions>
  <inkml:trace contextRef="#ctx0" brushRef="#br0">57415 3650 531,'-7'16'169,"3"1"-42,1 1-39,2 1-41,1 1-25,2-1-10,0 0-9,1 1-9,0 0-3,0 3 4,-2 1 3,0 3 5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39"/>
    </inkml:context>
    <inkml:brush xml:id="br0">
      <inkml:brushProperty name="width" value="0.04665" units="cm"/>
      <inkml:brushProperty name="height" value="0.04665" units="cm"/>
      <inkml:brushProperty name="color" value="#00BFF3"/>
    </inkml:brush>
  </inkml:definitions>
  <inkml:trace contextRef="#ctx0" brushRef="#br0">57086 4831 471,'-14'7'56,"1"0"-10,2-2-8,2 0-10,3 0-2,1 3 3,2 3 2,2 4 4,0 1 0,0 1-3,-2 1-2,0 1-3,0 0-2,2-1-2,2-1-3,2-1-2,4-2-4,5-2-4,7-4-5,5-3-4,3-4-7,-3-8-6,-2-6-8,-1-7-6,-3-3-3,-1 1 2,-3 1 2,-1 1 1,-3 1 2,-4-1 4,-4 1 4,-4-1 2,-4 2 2,-4 3-1,-3 3-1,-5 3-1,-2 2-2,1 2-5,-1 2-3,1 2-5,1 1-4,3 0-3,3 0-3,3 0-3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40"/>
    </inkml:context>
    <inkml:brush xml:id="br0">
      <inkml:brushProperty name="width" value="0.04863" units="cm"/>
      <inkml:brushProperty name="height" value="0.04863" units="cm"/>
      <inkml:brushProperty name="color" value="#00BFF3"/>
    </inkml:brush>
  </inkml:definitions>
  <inkml:trace contextRef="#ctx0" brushRef="#br0">58697 1850 452,'-15'9'165,"4"1"-40,3 3-39,3 2-40,1 0-21,2 1-4,0 0-4,2-1-3,0 1-2,0 1-2,0 1-2,0 1-1,0 0-2,0-1-1,0-1-2,0-1-2,1-1-2,4-3-5,2-1-4,3-2-4,2-2-3,0-2-2,-1-3-2,1 0-1,1-4 0,1-4 2,3-4 3,2-3 2,-1-4 2,-3 0 1,-3-1 2,-3-1 1,-1 0 1,-2-1 3,-1 1 2,0-1 2,-2 1 1,-1 1 2,0 1 0,-1 1 1,-3 2 0,0 1-1,-3 2 0,-2 3-1,-2 1 1,-2 2-1,-1 2 1,-3 2 0,0 1-3,1 2-8,1 0-6,1 2-8,0 0-8,2 1-7,1 2-8,0 0-8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41"/>
    </inkml:context>
    <inkml:brush xml:id="br0">
      <inkml:brushProperty name="width" value="0.05264" units="cm"/>
      <inkml:brushProperty name="height" value="0.05264" units="cm"/>
      <inkml:brushProperty name="color" value="#00BFF3"/>
    </inkml:brush>
  </inkml:definitions>
  <inkml:trace contextRef="#ctx0" brushRef="#br0">59250 1788 417,'22'8'165,"-3"-1"-38,-3 1-37,-3 0-36,0 0-21,0 2-4,1 0-5,1 1-4,1 1-5,1 2-3,2 0-4,0 1-4,-1 1-3,1-1-2,-2 1-3,-1 0-2,-1-1-2,-1-1 1,-1-1-2,0-1 1,-2 1-2,1 0-3,0 1-3,0 1-3,-1 0 0,1-3 1,0-1 0,0-2 2,-2-4 3,-3-4 7,-2-6 7,-4-4 6,0-3 2,2-1 0,2-2-2,2 0-2,2 0 0,1-1-3,3 1-1,2-1-2,1-1 0,1-2 0,1-1 0,1-2 0,1-2-1,-1 1-3,1-1-3,-1 1-3,2 0-1,-1 3-1,2 1 0,2 2 0,-3 2 1,-1 1 0,-4 1 2,-3 1 0,-2 0 3,-1 2 2,0 1 2,-2 1 2,0 0 3,0 0 1,0 0 3,-1 0 1,1 0 1,0 1-1,0-1-1,0 0 0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41"/>
    </inkml:context>
    <inkml:brush xml:id="br0">
      <inkml:brushProperty name="width" value="0.05905" units="cm"/>
      <inkml:brushProperty name="height" value="0.05905" units="cm"/>
      <inkml:brushProperty name="color" value="#00BFF3"/>
    </inkml:brush>
  </inkml:definitions>
  <inkml:trace contextRef="#ctx0" brushRef="#br0">62702 818 372,'-1'-13'37,"-2"6"0,-2 6 1,-1 6 0,-4 4-3,0 2-5,-3 1-6,-1 3-6,-2 2-4,2 1 1,1 3-2,1 1 1,1 1-1,0-1-1,2-1 1,1-1-1,0-1 0,2-1-1,1-1-2,0-1-1,4-1-3,6-2-4,6-3-5,6-1-5,2-3-3,1-2 0,-1-4 1,1-2-2,0-4 1,1-2 0,1-3-1,1-3 0,0-3-3,1-3-6,-1-3-7,1-3-6,-2-2-1,-3-1 5,-3 0 5,-3-2 5,-2 1 5,-1 3 5,0 3 5,-2 3 6,-1 3 5,-2 3 5,-2 3 5,-2 3 5,-1 4 10,2 7 18,0 8 17,2 6 17,-1 4 0,-1 1-16,0 1-15,-2 1-15,0 1-12,-2 3-4,0 1-6,-1 2-6,-1 0-5,0-1-9,0-3-6,0-1-9,-1-3-11,0-3-18,-1-3-17,-1-3-17,0-5-2,4-6 13,2-8 15,4-6 13,1-5 11,3-1 6,2-3 7,2-1 6,1 0 7,-1 1 7,1 3 7,0 1 7,0 2 2,3 2-2,2 3-2,1 1-2,2 1 1,0 1 5,-1-1 3,1 0 6,-1 0-2,1 2-7,-1 1-6,1 0-7,-2 1-2,-3 1 0,-3-1 2,-2 0 1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42"/>
    </inkml:context>
    <inkml:brush xml:id="br0">
      <inkml:brushProperty name="width" value="0.05662" units="cm"/>
      <inkml:brushProperty name="height" value="0.05662" units="cm"/>
      <inkml:brushProperty name="color" value="#00BFF3"/>
    </inkml:brush>
  </inkml:definitions>
  <inkml:trace contextRef="#ctx0" brushRef="#br0">64607 548 388,'-15'-7'4,"4"1"9,3 0 8,3 2 8,1 4 9,0 10 9,0 8 10,0 9 8,0 4 1,1 2-8,-1 1-9,0 1-9,0 0-6,0 2-6,0 1-6,0 0-6,0 1-4,1-2-4,-1 0-4,0-1-4,0-2-7,0 0-13,0-1-13,0-1-13,0-3-12,1-3-12,-1-5-11,0-3-12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42"/>
    </inkml:context>
    <inkml:brush xml:id="br0">
      <inkml:brushProperty name="width" value="0.04551" units="cm"/>
      <inkml:brushProperty name="height" value="0.04551" units="cm"/>
      <inkml:brushProperty name="color" value="#00BFF3"/>
    </inkml:brush>
  </inkml:definitions>
  <inkml:trace contextRef="#ctx0" brushRef="#br0">65144 1242 483,'8'-15'4,"0"2"9,-1 3 9,1 1 9,0 2 9,0 0 8,0 2 9,0 1 8,-2 2-2,-1 5-14,-2 6-13,-2 4-14,-2 4-11,-2 3-5,-2 3-7,-1 3-6,-2 0-4,2-3 1,0-3-1,2-3 0,1-2 0,0-1-3,2-1-2,0 0-2,3-2 1,6-3 6,4-1 4,5-2 5,4 0 5,1 0 5,3 1 4,1 2 5,0 0 2,-3-1 1,-3 1 0,-3 0-1,-3 2 0,-4 4-1,-5 3-3,-2 5-1,-9 3-5,-10 6-6,-11 5-5,-10 5-7,-7 1-8,1 0-10,0-2-10,0 0-9,4-4-9,6-8-7,7-6-6,7-6-7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19"/>
    </inkml:context>
    <inkml:brush xml:id="br0">
      <inkml:brushProperty name="width" value="0.03284" units="cm"/>
      <inkml:brushProperty name="height" value="0.03284" units="cm"/>
      <inkml:brushProperty name="color" value="#F2395B"/>
    </inkml:brush>
  </inkml:definitions>
  <inkml:trace contextRef="#ctx0" brushRef="#br0">55000 54050 669,'7'-91'6,"17"19"11,15 19 12,16 19 12,5 13 2,-2 10-5,-3 10-5,-3 9-5,2 9-4,10 9-1,10 10-3,9 10-1,6 10-9,3 13-17,3 12-16,4 13-16,-10-4-10,-22-18-6,-22-19-3,-21-18-6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43"/>
    </inkml:context>
    <inkml:brush xml:id="br0">
      <inkml:brushProperty name="width" value="0.04091" units="cm"/>
      <inkml:brushProperty name="height" value="0.04091" units="cm"/>
      <inkml:brushProperty name="color" value="#00BFF3"/>
    </inkml:brush>
  </inkml:definitions>
  <inkml:trace contextRef="#ctx0" brushRef="#br0">55800 924 537,'0'-11'113,"0"10"-20,0 10-18,0 10-19,0 5-13,0 2-10,0 3-7,0 1-10,0 1-9,0 0-9,0 1-11,0-1-11,0-2-7,0-3-8,0-5-6,0-3-6,0-4-5,0-1 1,0-2 0,0-2 0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43"/>
    </inkml:context>
    <inkml:brush xml:id="br0">
      <inkml:brushProperty name="width" value="0.03455" units="cm"/>
      <inkml:brushProperty name="height" value="0.03455" units="cm"/>
      <inkml:brushProperty name="color" value="#00BFF3"/>
    </inkml:brush>
  </inkml:definitions>
  <inkml:trace contextRef="#ctx0" brushRef="#br0">55031 200 636,'0'18'116,"0"3"-26,0 4-24,0 5-26,-1 0-17,0 0-6,-2-1-8,0-1-6,-1-2-9,0-1-9,0-3-8,1-1-8,-1-3-4,2-3 4,0-3 2,2-2 3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44"/>
    </inkml:context>
    <inkml:brush xml:id="br0">
      <inkml:brushProperty name="width" value="0.03222" units="cm"/>
      <inkml:brushProperty name="height" value="0.03222" units="cm"/>
      <inkml:brushProperty name="color" value="#00BFF3"/>
    </inkml:brush>
  </inkml:definitions>
  <inkml:trace contextRef="#ctx0" brushRef="#br0">55331 70 682,'13'-11'39,"-3"8"7,-4 9 6,-4 10 6,-3 4-4,-2 2-15,-2 3-17,-1 1-15,-2 0-11,2-5-10,1-3-7,0-5-9,4-3-5,6-4-2,6-4-2,5-4-2,3-2 6,-3 0 16,-1 0 16,-3 0 16,-2 3 11,-2 6 3,-4 6 6,-2 6 4,-4 3-1,-4 1-4,-4 1-5,-3 1-4,-3-1-9,1-2-10,-1-1-10,1-2-10,0-3-5,2-1 3,3-2 2,1-2 2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2:44"/>
    </inkml:context>
    <inkml:brush xml:id="br0">
      <inkml:brushProperty name="width" value="0.0356" units="cm"/>
      <inkml:brushProperty name="height" value="0.0356" units="cm"/>
      <inkml:brushProperty name="color" value="#00BFF3"/>
    </inkml:brush>
  </inkml:definitions>
  <inkml:trace contextRef="#ctx0" brushRef="#br0">56100-81 618,'7'-7'0,"-1"0"0,0 2 0,-2 1 0,1 0 6,0 2 11,1 0 13,2 2 12,-1 1 4,-1 1-5,0 4-4,-2 0-3,1 3-6,0 4-4,1 2-6,2 3-4,-2 2-4,-1 3 0,-2 1 0,-2 3-1,-2 0-4,-2-1-5,-2-1-5,-1-1-7,-2-2-2,2-3 1,1-3 1,0-3 1,2-4 0,2-6 3,2-6 1,2-6 2,4-7 2,7-7 3,7-8 3,7-8 3,4-6 0,-1-1-4,0-1-2,0-3-4,-1 2-2,-3 6 3,-3 5 1,-3 7 1,-4 6-10,-3 4-21,-4 4-22,-4 6-21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3:12"/>
    </inkml:context>
    <inkml:brush xml:id="br0">
      <inkml:brushProperty name="width" value="0.03124" units="cm"/>
      <inkml:brushProperty name="height" value="0.03124" units="cm"/>
      <inkml:brushProperty name="color" value="#00BFF3"/>
    </inkml:brush>
  </inkml:definitions>
  <inkml:trace contextRef="#ctx0" brushRef="#br0">52683 9615 704,'-9'-9'-3,"-2"-2"-4,-2-2-5,-1-1-5,-1-1 3,1 4 10,0 3 10,2 3 11,0 0 3,1 0-2,-1-2-1,0 0-3,-1 0-2,-1 0-2,-3 2-1,-1 1-2,-3 0-2,0 0 0,-1 0 0,-1 0-2,-2 1 0,-3 2-2,-3 2-2,-2 2-2,-2 2 0,1 4-1,1 2-1,2 3 0,-1 2 0,-1 0 2,-1-1 0,-1 1 1,0 0 0,0 3 1,0 2 0,-1 1 0,0 3 0,-2 3 1,-2 3-1,-2 3 1,-3 3 0,-4 8 0,-4 4 0,-4 8 0,-1 2 0,2 1 1,2 1 2,3 1 0,1-1 1,3-4 0,4-5 1,2-3 0,4-1 1,4 0 1,3 2 1,5 0 2,4 2 0,5 0-1,4 1 1,6 2-1,4-1-1,4 1-1,4 0 0,4 0-1,4-3-1,5-2-1,5-6-1,5-2-1,4-4 0,2-2-2,4-2 0,3-1 0,1-2-1,0 0 1,0 1 0,0-1 1,-3-3-1,-7-5 1,-7-7-1,-7-5 0,-1 0 0,5 6 0,5 5-2,5 7 1,3 4-1,4 4 0,2 4-1,4 4 0,1 0-1,-2-4 0,0-4-1,-2-3-1,2-4 0,4-4 1,4-2 0,4-2 0,2-6 0,2-3 1,0-6-2,1-4 1,1-5 0,1 0 0,1-3 2,2-2 0,-2-3 1,-1-3 0,-3-5 1,-1-4 0,-2-3 0,0-3 1,-2-3-1,0-2 1,-2-5 0,-1-6 0,-1-6-1,0-6 0,-2-3 0,-2 1 2,-2-1 1,-2 0 2,-3-2 0,-4-5 1,-3-5-1,-5-5 0,-3-4 1,-3-2 0,-3-4 1,-3-3 0,-4 3 2,-6 8 2,-6 8 3,-6 7 1,-5 5 2,-4 2 0,-3 2 1,-5 3-1,-3-1-1,-5-2-3,-3-2-3,-4-2-3,-4 0-2,-2-1-4,-4 0-1,-2 1-3,-3 1-1,0 8 1,-2 5 1,0 6 1,-1 5-1,1 5-1,-1 5-1,0 5-1,-1 5-1,0 8 1,-1 7 0,-1 6 1,-1 5-2,0 5-1,0 4-3,1 3-2,-1 5-2,0 7-2,0 5-1,0 6-2,5 1-1,9-2 2,8-4-1,9-2 1,5-3-2,3-4-4,1-2-4,3-3-5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3:57"/>
    </inkml:context>
    <inkml:brush xml:id="br0">
      <inkml:brushProperty name="width" value="0.04726" units="cm"/>
      <inkml:brushProperty name="height" value="0.04726" units="cm"/>
      <inkml:brushProperty name="color" value="#00BFF3"/>
    </inkml:brush>
  </inkml:definitions>
  <inkml:trace contextRef="#ctx0" brushRef="#br0">75580 26243 465,'-27'7'7,"9"0"13,8-2 13,10 0 14,5-2 2,3-1-7,4 0-9,2-1-8,4-1-6,3 0-3,4 0-3,5 0-4,1-2-2,0-1 1,1-2 0,-1-1 0,0-2-2,-2 2-7,0 1-6,-1 0-6,-2 2-3,-3 0-1,-3 2 0,-3 1-1,-3-1-4,-1-1-6,-2 0-8,-2-1-7,-4-5-1,-6-6 6,-6-7 5,-6-7 6,-2-3 4,-1 0 4,0 0 4,1-1 3,0 2 4,0 1 5,2 3 5,1 2 4,1 1 4,1 3 4,0 1 4,2 3 3,1 1 3,0 2 4,2 2 2,1 3 3,0 3 5,2 8 7,0 6 6,2 7 7,0 5-1,0 3-12,0 3-10,0 3-12,-1 1-5,0 2-2,-2 1-1,0 1-1,0 0-2,0 2-5,1 1-3,2 0-4,0 0-4,-2-2-7,-1-1-7,0-3-5,0-3-5,0-5-2,2-5-1,1-5-3,-3-6-2,-2-8-3,-5-8-3,-4-8-3,-1-6 2,-1-5 8,0-4 8,1-6 7,-1-1 6,2 2 3,1 2 4,1 1 4,1 4 3,2 4 1,2 3 3,3 5 1,0 2 4,2 2 2,0 2 3,2 3 3,1 0 1,4 2-1,2 1 0,3 0 0,2 1-4,0 0-6,-1 0-6,1 1-5,1-2-4,1 2-2,3-1-2,2 0-2,0-1-1,1-2-2,-1-2-1,1-1-1,-1-2 0,1 2 1,-1 1 2,1 1 0,-1 0 4,-3 0 4,-1 0 4,-2 0 4,-5 4 10,-7 8 17,-6 8 16,-7 8 15,-5 4 4,-3 4-12,-3 3-11,-3 3-10,-2 1-11,-1 2-7,-1 1-9,0 0-8,-1 1-5,3-2-1,2 0 0,1-1-1,3-3-3,3-6-6,3-4-6,3-4-5,4-10-3,6-11-3,6-11-1,6-13-1,4-4 4,3 3 9,3 4 11,3 2 10,3 3 4,1 2-1,2 4 0,3 3-1,-1 2 9,-2 2 17,-2 2 18,-1 2 18,-2 3 5,-1 2-7,-1 3-8,-1 4-8,-2 1-6,-1 3-6,-2 2-6,-2 1-6,-3 3-6,-3 3-6,-3 3-5,-2 3-6,-3 1-7,-2 1-11,-2-1-8,-2 0-10,-3-1-5,-3-3 2,-5-3 0,-3-3 1,-1-4 6,3-3 8,3-4 9,3-4 9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3:57"/>
    </inkml:context>
    <inkml:brush xml:id="br0">
      <inkml:brushProperty name="width" value="0.04127" units="cm"/>
      <inkml:brushProperty name="height" value="0.04127" units="cm"/>
      <inkml:brushProperty name="color" value="#00BFF3"/>
    </inkml:brush>
  </inkml:definitions>
  <inkml:trace contextRef="#ctx0" brushRef="#br0">75536 28401 533,'-16'1'0,"-1"0"0,-2 2 0,1 0 0,-1 0-2,2 0-3,3-2-3,1 0-3,5-2 8,6 0 21,7-2 20,8 0 20,5-2 6,7 0-7,5-1-7,6-1-7,5-2-6,2-2-4,4-2-4,2-1-4,1 0-5,-4 1-6,-2 2-6,-4 3-6,-3 0-8,-3 2-8,-5 1-9,-3 0-9,-7 3-10,-7 2-14,-8 4-14,-8 2-14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3:57"/>
    </inkml:context>
    <inkml:brush xml:id="br0">
      <inkml:brushProperty name="width" value="0.04142" units="cm"/>
      <inkml:brushProperty name="height" value="0.04142" units="cm"/>
      <inkml:brushProperty name="color" value="#00BFF3"/>
    </inkml:brush>
  </inkml:definitions>
  <inkml:trace contextRef="#ctx0" brushRef="#br0">75804 27893 531,'-22'-8'3,"6"2"6,5 1 7,5 1 5,2 1 6,2 3 5,0 4 4,2 2 4,-1 4 1,-2 4-1,-2 3-2,-2 5-1,-2 2-5,-1 2-6,-3 3-7,-1 1-6,-4 3-4,-4 2 0,-3 4 0,-4 2-1,-2 0-5,1-3-9,1-5-11,1-4-10,3-4-7,3-5-4,5-5-4,3-5-5,3-3-3,1 0-2,0-2-2,2 0-3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3:57"/>
    </inkml:context>
    <inkml:brush xml:id="br0">
      <inkml:brushProperty name="width" value="0.03757" units="cm"/>
      <inkml:brushProperty name="height" value="0.03757" units="cm"/>
      <inkml:brushProperty name="color" value="#00BFF3"/>
    </inkml:brush>
  </inkml:definitions>
  <inkml:trace contextRef="#ctx0" brushRef="#br0">76400 28700 585,'37'2'48,"-6"4"-8,-4 3-7,-5 5-7,-1 3-2,1 3 4,3 3 4,1 3 4,2 0 1,1 0-3,1-1-3,1-1-3,-3-3-10,-4-3-20,-5-5-19,-4-3-20,-4-3-12,-1 0-8,-1-2-7,0 0-7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3:58"/>
    </inkml:context>
    <inkml:brush xml:id="br0">
      <inkml:brushProperty name="width" value="0.05929" units="cm"/>
      <inkml:brushProperty name="height" value="0.05929" units="cm"/>
      <inkml:brushProperty name="color" value="#00BFF3"/>
    </inkml:brush>
  </inkml:definitions>
  <inkml:trace contextRef="#ctx0" brushRef="#br0">78100 26815 371,'7'46'123,"-2"-2"-27,-3-2-28,0-2-28,-2-1-16,0 0-3,0 0-4,0 0-3,0 0-2,0-2-1,0 0-1,0-1-2,0-3-1,0-4-5,0-3-5,0-5-3,0-8-10,2-12-17,0-13-15,1-13-17,1-8-3,0-3 9,0-2 9,0-4 9,-1 2 8,0 4 9,-2 5 9,0 5 8,0 4 7,2 3 6,2 3 5,2 3 5,1 2 5,1 2 3,1 3 3,2 1 4,-1 1-1,-1 0-5,-1 0-5,0 0-5,0 1-5,1 0-9,3 2-7,2 0-7,0 0-6,-1-2-3,-1-2-3,-1-1-4,-1-4 0,-2-2 2,-2-3 0,-2-3 3,-2-2 2,-1-1 4,0-1 4,-1-1 3,-2 1 4,-1 3 2,0 3 4,-1 3 3,-1 3 13,2 6 24,0 4 23,2 6 25,0 6 6,2 9-13,0 9-11,2 9-13,-1 5-9,-2 3-7,-2 4-7,-2 2-7,-1-1-5,0-5-6,0-4-4,0-5-4,1-4-4,2-2-4,2-2-2,2-1-3,2-4-3,2-1-1,1-4-3,3-3-2,2-3-3,0-3-2,1-3-3,1-2-2,2-3-2,1 0 1,3-2 1,1 0 1,1-2-2,-3 0-5,-1-2-4,-2 0-4,-2-2 0,-1-2 4,-1-2 4,-1-1 4,-2-2 4,-2 2 5,-4 1 3,-2 1 5,-2-1-1,2 0-3,0-2-6,2 0-3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28"/>
    </inkml:context>
    <inkml:brush xml:id="br0">
      <inkml:brushProperty name="width" value="0.03388" units="cm"/>
      <inkml:brushProperty name="height" value="0.03388" units="cm"/>
      <inkml:brushProperty name="color" value="#F2395B"/>
    </inkml:brush>
  </inkml:definitions>
  <inkml:trace contextRef="#ctx0" brushRef="#br0">23350 36100 649,'-40'-4'9,"23"-5"19,22-7 19,22-5 18,10-3 2,1 4-13,-1 3-13,1 3-14,1 3-14,3 3-17,3 3-16,4 4-16,-4-4-11,-9-9-7,-10-10-7,-8-8-7,-6-4 4,1 3 14,-1 3 14,1 4 14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19"/>
    </inkml:context>
    <inkml:brush xml:id="br0">
      <inkml:brushProperty name="width" value="0.02932" units="cm"/>
      <inkml:brushProperty name="height" value="0.02932" units="cm"/>
      <inkml:brushProperty name="color" value="#F2395B"/>
    </inkml:brush>
  </inkml:definitions>
  <inkml:trace contextRef="#ctx0" brushRef="#br0">57450 52250 750,'9'-44'2,"19"13"4,19 12 3,19 13 4,9 12 6,0 13 8,0 12 7,0 13 7,0 9-1,0 6-10,0 7-11,0 6-10,-7 4-11,-11 4-14,-14 3-14,-11 3-13,-14-7-7,-11-15 1,-14-15 0,-11-16 1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3:58"/>
    </inkml:context>
    <inkml:brush xml:id="br0">
      <inkml:brushProperty name="width" value="0.04399" units="cm"/>
      <inkml:brushProperty name="height" value="0.04399" units="cm"/>
      <inkml:brushProperty name="color" value="#00BFF3"/>
    </inkml:brush>
  </inkml:definitions>
  <inkml:trace contextRef="#ctx0" brushRef="#br0">79279 26981 500,'-16'-13'28,"2"3"-6,1 4-5,1 4-6,1 3 7,0 2 17,2 2 18,1 2 18,-2 4 2,-2 9-14,-3 7-14,-3 9-15,-2 3-11,1 2-6,-1 0-8,1 2-6,0-2-9,2-2-11,3-3-12,1-3-11,2-5-10,1-4-8,0-5-8,2-4-8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3:58"/>
    </inkml:context>
    <inkml:brush xml:id="br0">
      <inkml:brushProperty name="width" value="0.04407" units="cm"/>
      <inkml:brushProperty name="height" value="0.04407" units="cm"/>
      <inkml:brushProperty name="color" value="#00BFF3"/>
    </inkml:brush>
  </inkml:definitions>
  <inkml:trace contextRef="#ctx0" brushRef="#br0">80150 26437 499,'25'-2'145,"3"0"-31,2-3-33,4-2-31,1-1-19,-2 1-4,0-1-5,-1 0-5,-1 1-6,-2 0-9,0 2-7,-1 1-9,-3-1-9,-5 0-11,-5-1-9,-4-2-10,-5-1-6,-3-1 2,-2-3 0,-4-1 1,-1-1 5,-2 2 8,0 3 8,-1 1 9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3:58"/>
    </inkml:context>
    <inkml:brush xml:id="br0">
      <inkml:brushProperty name="width" value="0.06348" units="cm"/>
      <inkml:brushProperty name="height" value="0.06348" units="cm"/>
      <inkml:brushProperty name="color" value="#00BFF3"/>
    </inkml:brush>
  </inkml:definitions>
  <inkml:trace contextRef="#ctx0" brushRef="#br0">80937 25678 346,'-16'-30'0,"1"5"0,-1 3 1,0 5 0,1 1 2,1 2 7,1 1 6,1 1 5,1 1 4,2 0 0,3 2 2,1 1 0,1 3 4,2 8 8,0 6 9,2 7 8,0 6 1,0 7-6,0 5-6,0 6-5,-1 7-7,0 8-3,-2 8-6,0 7-4,-1 9-6,1 10-6,-1 10-6,0 10-7,0 1-10,2-5-11,0-6-14,2-6-12,0-11-6,0-15-1,0-17 0,0-14-1,0-11 1,2-2 3,0-3 3,2-2 3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3:59"/>
    </inkml:context>
    <inkml:brush xml:id="br0">
      <inkml:brushProperty name="width" value="0.05062" units="cm"/>
      <inkml:brushProperty name="height" value="0.05062" units="cm"/>
      <inkml:brushProperty name="color" value="#00BFF3"/>
    </inkml:brush>
  </inkml:definitions>
  <inkml:trace contextRef="#ctx0" brushRef="#br0">80454 26488 434,'-8'-7'5,"0"2"9,0 2 11,1 2 9,-1 1 3,0 2-1,0 0-3,0 2-2,0 2-2,-2 7-2,0 6-1,-1 5-3,-3 7-2,-3 7-3,-5 6-5,-3 8-3,-3 2-2,1-1-3,0-1-1,-1 0-2,2-5-1,0-6-2,1-7-2,1-7-1,3-9-6,8-9-9,7-10-9,7-10-10,7-11-5,9-13-2,9-12 0,9-13-1,5-6 2,2 1 6,2 1 6,2 1 6,-1 4 6,-2 8 8,-4 8 8,-2 8 7,-4 6 7,-6 7 9,-3 5 8,-6 7 8,-4 2 5,-1 2 2,-2 1 3,-2 0 2,-2 3-1,1 4-5,0 4-6,0 4-5,0 2-2,0 3 1,-1 2 0,1 1 1,1 1-2,2-3-6,1-1-5,3-2-7,0-2-4,-1-1-4,-1 0-3,0-2-3,-3 1-7,-4 2-9,-5 1-10,-2 3-8,-6 2-2,-6 1 4,-6 3 4,-5 1 5,-4 2 3,-1-1 0,-1 1 1,0-1 1,-1-1 1,3-3 0,2-3 0,1-2 1,3-4 1,3-3 2,3-2 2,3-4 1,5-3 2,8-6 3,8-4 3,7-5 2,6-1 5,1 3 7,3 2 6,1 4 8,1 2 3,-1 2 0,-1 3 1,-1 1 0,-2 2 1,-3 3-1,-3 4 0,-3 2-1,-3 3 1,-2 1-1,-4 3-1,-2 2-1,-3 1 0,-2 1-4,-2 1-1,-2 1-4,-3-1-5,-3-1-10,-5-3-9,-3-1-10,-3-3-5,2-1 0,2-2 0,0-2-1,0-2 1,0-2 1,1-3 2,-1 0 1,6-2 7,9 0 14,10 0 13,9 0 13,7 0 5,3 0-3,3 0-3,3 0-2,1 0-2,-2 0-1,0 0 0,-1 0 0,-2 1-2,-5 1-2,-3 3-2,-4 2-2,-4 2-3,-1 2-2,-2 1-3,-2 3-3,-3 1-2,-4 1-2,-4 2-2,-4 0-2,-3-1-4,-1-1-3,-3-3-6,-1-1-3,-2-2-2,2-2 1,1-3 3,1 0 1,1-4-8,3-3-18,1-2-17,2-3-18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4:00"/>
    </inkml:context>
    <inkml:brush xml:id="br0">
      <inkml:brushProperty name="width" value="0.04751" units="cm"/>
      <inkml:brushProperty name="height" value="0.04751" units="cm"/>
      <inkml:brushProperty name="color" value="#00BFF3"/>
    </inkml:brush>
  </inkml:definitions>
  <inkml:trace contextRef="#ctx0" brushRef="#br0">83120 26245 463,'-11'0'6,"8"0"12,9 0 13,10 0 12,6-1 8,6 0 4,6-2 3,7 0 4,2-2-3,2-2-9,0-1-11,2-3-9,-3 0-10,-6 2-8,-6 3-10,-5 1-7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4:00"/>
    </inkml:context>
    <inkml:brush xml:id="br0">
      <inkml:brushProperty name="width" value="0.0475" units="cm"/>
      <inkml:brushProperty name="height" value="0.0475" units="cm"/>
      <inkml:brushProperty name="color" value="#00BFF3"/>
    </inkml:brush>
  </inkml:definitions>
  <inkml:trace contextRef="#ctx0" brushRef="#br0">82902 27244 463,'-22'0'8,"4"0"19,5 0 17,3 0 17,5 0 5,6-2-10,6 0-10,6-2-9,3-1-5,3-2-1,1-1 0,3-3-2,3-3-3,6-3-6,6-5-6,7-3-7,-2-1-5,-5 5-6,-5 3-6,-7 5-4,-6 4-7,-7 6-7,-6 6-7,-8 6-7,-6 5 1,-5 5 8,-7 5 7,-5 5 8,-3 1 7,1 0 5,1-1 4,1-1 4,1-2 5,-1-1 0,1-3 3,-1-1 2,2-3 2,1-1 5,3-3 4,1-1 5,2-1 0,3 0-2,1-1-2,2 1-3,5-3-10,8-6-15,8-6-17,8-6-16,3-6-6,2-5 5,1-6 5,1-7 6,0-3 3,-1-4 3,-1-2 3,-1-4 3,-3 2-4,-3 6-10,-5 6-12,-3 6-10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4:01"/>
    </inkml:context>
    <inkml:brush xml:id="br0">
      <inkml:brushProperty name="width" value="0.05296" units="cm"/>
      <inkml:brushProperty name="height" value="0.05296" units="cm"/>
      <inkml:brushProperty name="color" value="#00BFF3"/>
    </inkml:brush>
  </inkml:definitions>
  <inkml:trace contextRef="#ctx0" brushRef="#br0">83952 25577 415,'-8'-16'0,"0"0"1,0 1 0,0-1 0,0 2 5,1 2 11,-1 4 9,0 3 11,3 5 7,6 10 7,6 8 8,6 9 5,3 6 0,3 6-8,1 5-9,3 4-8,1 8-8,3 9-9,1 11-8,2 9-10,1 5-4,-1 2-4,-2 0-3,1 2-3,-2-4-7,2-8-11,1-8-12,1-7-10,-2-9-5,-3-9 0,-5-8 1,-3-9 2,-4-8 1,-1-5 3,-2-6 2,-2-6 3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4:01"/>
    </inkml:context>
    <inkml:brush xml:id="br0">
      <inkml:brushProperty name="width" value="0.04418" units="cm"/>
      <inkml:brushProperty name="height" value="0.04418" units="cm"/>
      <inkml:brushProperty name="color" value="#00BFF3"/>
    </inkml:brush>
  </inkml:definitions>
  <inkml:trace contextRef="#ctx0" brushRef="#br0">84940 25183 497,'-5'-6'12,"7"4"25,8 4 23,6 4 24,3 4 6,1 5-13,-1 5-14,1 5-12,-1 1-22,-1-2-32,-1-1-31,-1-3-31,-2-2-15,-1-3 3,-2-3 1,-2-2 3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4:01"/>
    </inkml:context>
    <inkml:brush xml:id="br0">
      <inkml:brushProperty name="width" value="0.04063" units="cm"/>
      <inkml:brushProperty name="height" value="0.04063" units="cm"/>
      <inkml:brushProperty name="color" value="#00BFF3"/>
    </inkml:brush>
  </inkml:definitions>
  <inkml:trace contextRef="#ctx0" brushRef="#br0">86400 24650 541,'29'23'83,"-6"-1"1,-4-1 0,-5-1 0,-3 0-14,-1 3-28,0 1-31,-2 3-28,-3 0-17,-4 2-6,-6 1-5,-4 1-6,-2-3 1,-1-4 6,0-5 7,1-4 6,-1-4 3,1-1-3,-1-1-3,0 0-2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4:01"/>
    </inkml:context>
    <inkml:brush xml:id="br0">
      <inkml:brushProperty name="width" value="0.05251" units="cm"/>
      <inkml:brushProperty name="height" value="0.05251" units="cm"/>
      <inkml:brushProperty name="color" value="#00BFF3"/>
    </inkml:brush>
  </inkml:definitions>
  <inkml:trace contextRef="#ctx0" brushRef="#br0">85604 26331 418,'-16'7'0,"2"0"0,1-2 0,1 0 0,3-2 5,6 1 10,6 0 9,6 0 10,6-1 4,7-2-1,6-2 0,8-2-1,3-1-4,-2-2-3,0 0-6,-1-1-5,-3-1-2,-2 0-1,-3 0-2,-3 1 0,-3 0-2,-3 2 1,-3 2 1,-3 2-1,-4 4 1,-4 6 4,-6 5 3,-4 7 3,-5 3-1,-3 2-3,-5 3-4,-3 1-5,-3 1-3,1 1-4,-1-1-5,1 0-4,0-1-3,1-1-3,1-3-4,1-1-3,1-4-3,3-3-4,1-5-3,2-3-4,2-3-2,-1-2-2,0-3-1,1 0-1,-1-4-1,0-4 1,0-4 2,1-4 2,0 0 3,2 1 5,2 2 5,2 3 6,2 0 6,2 2 8,2 1 8,2 0 7,2 1 4,2 0 1,2 0-1,2 1 1,1-1 1,1 2 4,1 0 3,1 2 4,1 0 1,0 0-1,-1 0-1,1 0-1,-1-1-1,-1 0-3,-1-2-2,0 0-2,-5 0-5,-5 2-5,-6 2-6,-5 2-5,-3-2-13,2-4-19,2-5-19,2-6-20,1 0-4,1 1 11,-2 2 11,2 3 10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20"/>
    </inkml:context>
    <inkml:brush xml:id="br0">
      <inkml:brushProperty name="width" value="0.04338" units="cm"/>
      <inkml:brushProperty name="height" value="0.04338" units="cm"/>
      <inkml:brushProperty name="color" value="#F2395B"/>
    </inkml:brush>
  </inkml:definitions>
  <inkml:trace contextRef="#ctx0" brushRef="#br0">56550 53750 507,'-143'23'2,"17"-3"5,15-3 5,16-2 5,34-6 9,53-6 16,53-6 14,54-6 15,40-9 0,28-8-14,28-10-15,29-9-15,15-7-12,3-3-9,3-3-9,4-2-10,-12 3-6,-24 14-3,-26 11-5,-24 14-3,-28 8-1,-27 7 2,-28 6 1,-28 7 2,-29 11 3,-28 20 2,-28 18 2,-27 20 4,-25 8 2,-18 1 3,-19-1 1,-18 1 3,-9-7 2,4-12 2,3-13 2,3-12 3,6-10 1,9-6 4,10-6 1,10-6 3,19-13 3,32-19 3,31-18 2,32-19 4,22-8-1,17 3-4,15 3-4,16 4-5,15 1-5,16 0-4,15 0-6,17 0-5,-6 7-2,-24 17-1,-26 15 0,-24 16 1,-21 15 0,-16 16 3,-15 15 3,-15 17 3,-17 8 3,-15 4 2,-15 3 3,-16 3 3,-8-2 1,0-6 0,0-6 1,0-6-1,4-20-2,10-30-8,10-32-6,9-30-6,9-23-5,9-12-3,10-13-2,10-12-3,7-13 0,6-12 0,7-13 1,6-12 2,1 6 3,-3 25 7,-3 25 6,-2 25 6,-3 31 14,1 38 22,-1 37 19,1 38 22,-1 16 3,1-2-17,-1-3-15,1-3-16,-3 8-10,-2 23-6,-3 22-4,-3 22-5,-4 8-5,-3-2-5,-3-3-4,-2-3-6,-9-7-3,-12-9-3,-13-10-2,-12-8-3,-5-17 0,3-21 0,3-22 1,4-22 0,2-21 1,4-18 4,3-19 2,3-18 3,7-15 4,14-9 2,11-10 3,14-8 3,16-8 3,22-2 0,22-3 2,23-3 2,13 5 0,6 17 1,7 15 0,6 16 1,-5 10 1,-16 7-1,-15 6 0,-15 7-1,-15 11 1,-12 20 3,-13 18 1,-12 20 2,-23 17 2,-30 20 1,-32 18 1,-30 20 1,-17 6 0,1-2-1,-1-3-2,1-3-1,4-9-2,9-11-1,10-14-3,10-11-1,8-12 0,10-9 1,10-10 1,9-8 1,17-11 1,25-8-1,25-10-1,25-9-1,21-16-4,20-22-11,18-22-8,20-21-10,5-10-3,-6 3 2,-6 3 4,-6 4 3,-12 7-8,-15 13-17,-15 12-18,-16 13-17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4:02"/>
    </inkml:context>
    <inkml:brush xml:id="br0">
      <inkml:brushProperty name="width" value="0.0442" units="cm"/>
      <inkml:brushProperty name="height" value="0.0442" units="cm"/>
      <inkml:brushProperty name="color" value="#00BFF3"/>
    </inkml:brush>
  </inkml:definitions>
  <inkml:trace contextRef="#ctx0" brushRef="#br0">86050 25050 497,'22'9'50,"-1"1"8,-3 3 8,-1 2 8,-1 1-2,1 1-12,1 1-12,2 1-12,-2 0-12,0 1-11,0-1-12,-2 1-9,-2 0-6,-3 1 4,-3 1 3,-2 1 3,-3-1-12,-2-2-29,-2-1-28,-2-2-28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4:03"/>
    </inkml:context>
    <inkml:brush xml:id="br0">
      <inkml:brushProperty name="width" value="0.05765" units="cm"/>
      <inkml:brushProperty name="height" value="0.05765" units="cm"/>
      <inkml:brushProperty name="color" value="#00BFF3"/>
    </inkml:brush>
  </inkml:definitions>
  <inkml:trace contextRef="#ctx0" brushRef="#br0">85759 25834 381,'-14'14'2,"3"-3"4,3-2 3,2-4 4,4-2 7,4 0 8,4-2 9,4 0 10,2-2-1,3 0-7,2-2-9,2 0-8,-1 0-6,1 0 0,-2 2-3,-1 0 0,-2 3-2,-4 4 0,-5 4 1,-3 4-1,-2 4 0,-2 7 1,0 5-1,-1 6 0,-2 3 0,-2 1 0,-2-1-1,-2 0 1,0-2-1,1-2 1,0-3-1,2-3 1,6-12-6,12-18-11,11-21-12,13-19-10,3-12-4,-4-4 4,-4-3 4,-3-5 3,-4 2-5,-1 7-15,-3 6-16,-1 8-15,-2 6-1,-4 7 15,-3 7 13,-2 7 15,-2 5 20,3 2 28,2 4 26,2 3 28,3 0 11,5-1-5,5 0-6,5-1-5,5-3-8,6-2-9,6-3-10,6-3-9,1-1-10,-4 2-9,-4 2-8,-4 3-11,-4 0-2,-7 2 2,-6 0 1,-5 2 3,-7 2-11,-6 4-25,-8 4-25,-6 4-25,-8 2-6,-7 3 12,-9 2 11,-7 1 12,-5 1 11,0-1 11,-1 0 11,-2-2 10,1-1 7,4-1 3,2-1 1,4 0 3,2-2 5,5 1 8,3 0 8,5 0 7,6-2 11,10-1 10,10-2 12,10-2 10,4-2 0,1-2-14,0-2-12,-1-2-13,-1 4-6,-4 9-2,-5 11-1,-3 10-1,-5 5-2,-8 6-4,-6 3-3,-7 4-3,-4 0-4,-1-4-1,-1-4-2,-1-4-3,1-4 0,3-3 2,3-5 0,3-3 2,7-10-4,10-13-10,11-14-10,12-13-10,4-8-2,0 0 4,1-2 4,-1-1 5,2-3-1,5-8-4,3-6-6,4-7-4,-2-1-2,-7 7 1,-9 5 0,-7 6 2,-6 4 3,-4 2 6,-4 1 6,-4 3 6,-4 3 4,-2 2 2,-3 3 3,-4 3 3,0 3 1,1 3 1,1 3 2,1 3 1,1 2 7,2 2 11,2 2 12,2 2 12,3 4 9,4 6 6,4 6 5,4 6 6,3 5-2,3 6-9,3 6-10,3 7-8,3 6-8,3 9-6,3 10-5,3 7-6,0 8-7,-2 5-9,-1 4-8,-3 6-9,-1-4-10,-1-10-9,-1-11-11,-1-11-10,-2-10 0,-3-8 9,-3-9 9,-2-9 9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4:03"/>
    </inkml:context>
    <inkml:brush xml:id="br0">
      <inkml:brushProperty name="width" value="0.04276" units="cm"/>
      <inkml:brushProperty name="height" value="0.04276" units="cm"/>
      <inkml:brushProperty name="color" value="#00BFF3"/>
    </inkml:brush>
  </inkml:definitions>
  <inkml:trace contextRef="#ctx0" brushRef="#br0">89650 24531 514,'23'-14'62,"-1"5"3,-1 3 5,-1 4 3,-1 3-5,-1 4-15,-1 2-13,-1 3-15,-1 4-9,-3 4-6,-1 3-7,-2 4-5,-4 2-12,-4 1-18,-6-1-19,-4 0-18,-2-2-4,1-5 10,0-5 9,2-5 10,0-3 7,1 0 3,-1-2 3,0 0 3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4:04"/>
    </inkml:context>
    <inkml:brush xml:id="br0">
      <inkml:brushProperty name="width" value="0.07998" units="cm"/>
      <inkml:brushProperty name="height" value="0.07998" units="cm"/>
      <inkml:brushProperty name="color" value="#00BFF3"/>
    </inkml:brush>
  </inkml:definitions>
  <inkml:trace contextRef="#ctx0" brushRef="#br0">89256 25302 275,'51'-14'58,"-8"5"-10,-8 3-9,-7 4-10,-6 2-7,-3 2-2,-3 0-3,-3 2-3,-3 1-2,-4 5-4,-4 4-1,-4 4-3,-5 2-3,-6 3-1,-5 1-3,-7 3-2,-3 1-1,-1 0-1,0 2-2,-2 1-2,1-1 1,3-3-1,3-3 2,3-3-1,6-3 2,9-1 1,8-2 2,9-3 1,7-2 2,5-6 0,5-4 0,5-6 0,2-2 0,-2 1 0,0-1-2,-1 0 0,-3 1 1,-5 2 0,-5 2 2,-5 2 1,-4 2 2,-4 2 1,-4 2 1,-4 2 2,-5 4 0,-6 5 1,-5 7 0,-7 5 0,-2 3-1,0-1-3,-1-1-1,1-1-3,-2-1-1,-1 1-1,-2-1-2,-3 0-1,1-2-1,2-5-2,1-5-1,3-4-1,2-5-1,5-1 2,3-2 0,5-2 2,3-2 1,6-3 0,4-4 1,6-2 1,5-4 2,7-3 3,7-5 2,7-3 3,4-1 2,2 3 1,3 2 2,1 5 0,0 1 2,0 2 1,-1 2 2,-2 3 2,-2 1 0,-5 2-1,-5 2-1,-5 2-1,-8 4-1,-9 7 0,-10 8 0,-9 6-1,-7 4-1,-1 0-1,-3 2-3,-1 1 0,-1-1-3,3-1 0,1-3-2,3-1-1,5-6-4,10-9-7,10-9-7,10-8-7,7-8-4,5-7 1,4-7 0,6-7 1,-1 1 2,-5 8 5,-7 7 3,-5 9 4,-5 3 6,-1 2 5,-2 0 6,-2 2 6,-3 2 5,-2 6 5,-4 4 5,-2 6 5,-2 2 0,0 1-3,0 1-2,0 1-4,4-6-9,10-14-14,8-14-15,9-13-14,4-7-5,-2 3 6,0 2 5,-1 1 6,-2 4 3,-3 5 3,-3 5 2,-2 5 2,-4 6 13,-3 8 19,-3 8 22,-2 7 20,-3 6 4,-2 1-12,-2 2-13,-2 3-12,-1-1-9,0-3-4,0-4-3,0-1-4,3-8-14,4-11-24,5-10-23,6-11-23,1-10-6,1-7 12,0-8 13,-1-8 11,0-2 8,-1 4 3,0 4 4,-2 4 3,-1 4 4,-1 4 7,0 3 5,-2 5 7,0 3 6,-2 5 4,-1 3 6,0 4 4,-2 2 8,-1-1 7,0-2 10,-1 0 7,-1-3 4,2-7-1,0-5-3,2-7-3,0 0-3,1 4-6,2 3-7,0 5-5,0 6-6,-2 10-2,-3 10-3,0 10-3,-2 6-3,0 3 0,0 2-3,0 5-1,0 1-1,0 4 0,0 3-1,0 2 0,0 8-2,0 12-5,0 11-2,0 12-5,0 9-5,0 4-10,0 5-8,0 6-8,0 3-5,0 3 0,0 3 1,0 3 0,-1-9-5,-1-21-9,0-20-8,-1-20-10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4:47"/>
    </inkml:context>
    <inkml:brush xml:id="br0">
      <inkml:brushProperty name="width" value="0.0304" units="cm"/>
      <inkml:brushProperty name="height" value="0.0304" units="cm"/>
      <inkml:brushProperty name="color" value="#00BFF3"/>
    </inkml:brush>
  </inkml:definitions>
  <inkml:trace contextRef="#ctx0" brushRef="#br0">59597 9398 723,'-14'-1'4,"2"-1"6,4 0 8,3-1 7,1-2 1,2 0-4,0-1-5,2-2-3,1-2-3,2-5-1,2-5-1,2-5-1,1-5-2,3-5-2,2-4-3,2-6-2,1-4-2,3-6 0,2-4 0,1-5-1,1-1 1,-1 5 1,-1 3 1,-1 4 2,3-1 0,7-8 0,7-6-2,7-6-1,2-5 0,-1 1 2,0 0 1,-1-1 1,0 2 1,2 3 1,2 4 0,2 2 2,2 2-1,2 4 0,1 3 0,3 3-1,2 1 1,2 0 2,1 0 1,3 0 2,0 1 1,-3 1-2,-1 0-1,-2 2-2,-2 2 0,-1 2-3,0 3-2,-2 4-1,0 2-1,-2 3 0,-1 4 1,0 2-1,-2 2 1,-2 3-2,-2 1 0,-2 3-1,-2 1-1,-2 1-1,-2 0-2,-1 2-2,-4 1 1,-2 1 0,-3 1 2,-3 0 0,-2 2 2,-1-1-1,-1 0 2,0 0-1,-3 1 1,-1 1-1,-3 0 1,-1 2-1,-2 0-9,-2 1-16,-2-1-16,-2 0-17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4:48"/>
    </inkml:context>
    <inkml:brush xml:id="br0">
      <inkml:brushProperty name="width" value="0.0429" units="cm"/>
      <inkml:brushProperty name="height" value="0.0429" units="cm"/>
      <inkml:brushProperty name="color" value="#00BFF3"/>
    </inkml:brush>
  </inkml:definitions>
  <inkml:trace contextRef="#ctx0" brushRef="#br0">67313 5781 512,'-15'0'0,"4"-2"0,3 0 0,3-2 0,4 0 11,7 1 23,7-1 21,8 0 23,2 0 4,-2 2-17,0 0-15,0 2-16,-1 0-10,1 2-5,1 0-5,1 2-4,-1 0-3,-1 0-4,-3-1-1,-1 1-4,-2 0-1,-1 0-1,-1 0 0,0 0-1,-2 0 0,-1 2-2,-1 0 0,0 1-1,-3 3 1,-3 4 4,-2 3 2,-4 5 4,-2 2 2,-5 1 0,-4 1 0,-3 0 1,-5 3-2,-1 3-7,-4 2-5,-3 4-5,0 0-8,3-2-6,3-2-8,3-1-8,4-4-3,3-6 1,4-4 0,4-4 1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4:53"/>
    </inkml:context>
    <inkml:brush xml:id="br0">
      <inkml:brushProperty name="width" value="0.03392" units="cm"/>
      <inkml:brushProperty name="height" value="0.03392" units="cm"/>
      <inkml:brushProperty name="color" value="#00BFF3"/>
    </inkml:brush>
  </inkml:definitions>
  <inkml:trace contextRef="#ctx0" brushRef="#br0">71596 2566 648,'-8'-7'5,"0"2"8,0 2 7,0 2 9,0 2 4,-1 2-1,-2 2 1,0 2 0,-2 2-2,-3 5-3,-3 4-2,-3 3-4,-2 3-3,1-1-5,0 1-5,-1-1-5,1 0-3,1 1-4,1-1-2,1 1-3,1-2-2,1-1 0,1-3 0,1-1 0,3-4-8,6-5-15,6-4-14,6-6-16,3-2-1,0-2 9,-1 0 10,1-1 9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00"/>
    </inkml:context>
    <inkml:brush xml:id="br0">
      <inkml:brushProperty name="width" value="0.03758" units="cm"/>
      <inkml:brushProperty name="height" value="0.03758" units="cm"/>
      <inkml:brushProperty name="color" value="#00BFF3"/>
    </inkml:brush>
  </inkml:definitions>
  <inkml:trace contextRef="#ctx0" brushRef="#br0">76646 4061 585,'-7'-13'77,"2"8"-5,2 7-7,2 6-5,1 4-10,0 3-10,0 2-12,0 1-11,0 2-12,-2-1-10,0 1-10,-1-1-12,-1 1-9,0 1-7,0 1-9,1 1-7,-1-2-1,2-3 5,0-4 8,2-4 5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00"/>
    </inkml:context>
    <inkml:brush xml:id="br0">
      <inkml:brushProperty name="width" value="0.0408" units="cm"/>
      <inkml:brushProperty name="height" value="0.0408" units="cm"/>
      <inkml:brushProperty name="color" value="#00BFF3"/>
    </inkml:brush>
  </inkml:definitions>
  <inkml:trace contextRef="#ctx0" brushRef="#br0">76331 5366 539,'-7'22'54,"2"-2"-7,3-1-9,1-2-7,0-1-6,-1 3-1,0 2-1,-1 1-3,-1 1-1,2 1-1,0-1-2,2 1-1,0-2 0,0-3 0,0-3 1,0-3 0,3-3 1,6-2-3,5-4 0,7-2-3,2-5-2,-1-4-6,-1-6-4,-1-3-5,-2-5-4,-1 0-1,-2-1-2,-2 0-2,-3-1-1,-1 4-1,-2 3-1,-2 3 0,-3 0-1,-4-3-1,-4-3 0,-4-3-2,-2 0 0,-1 5-3,-2 3-2,0 4-2,1 2-3,1 1-4,2-1-3,2 0-3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17"/>
    </inkml:context>
    <inkml:brush xml:id="br0">
      <inkml:brushProperty name="width" value="0.03295" units="cm"/>
      <inkml:brushProperty name="height" value="0.03295" units="cm"/>
    </inkml:brush>
  </inkml:definitions>
  <inkml:trace contextRef="#ctx0" brushRef="#br0">69934 6850 667,'-16'1'88,"2"2"-21,1 2-20,1 2-20,0 1-12,-2 1 0,0 1-2,-1 2-1,0-1-1,-1 1-1,1 0-2,-1-1 0,0 0-3,-2 0-1,0-2-2,0-1-1,-1 0-3,4 0-3,3 0-3,3 0-3,3-2-10,6-3-20,4-2-20,6-3-18,1-3-1,-1 0 18,-1-2 17,0 0 19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20"/>
    </inkml:context>
    <inkml:brush xml:id="br0">
      <inkml:brushProperty name="width" value="0.0429" units="cm"/>
      <inkml:brushProperty name="height" value="0.0429" units="cm"/>
      <inkml:brushProperty name="color" value="#F2395B"/>
    </inkml:brush>
  </inkml:definitions>
  <inkml:trace contextRef="#ctx0" brushRef="#br0">61100 52000 512,'21'-33'9,"-5"34"17,-7 35 18,-5 35 17,-12 19 4,-16 7-10,-15 6-10,-15 7-10,-21 11-7,-25 20-4,-25 18-4,-25 20-3,-7 5-2,14-6-1,11-6-1,14-6-1,10-9-8,9-8-15,10-10-16,10-9-16,14-26-12,23-40-9,22-40-9,22-41-8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18"/>
    </inkml:context>
    <inkml:brush xml:id="br0">
      <inkml:brushProperty name="width" value="0.04285" units="cm"/>
      <inkml:brushProperty name="height" value="0.04285" units="cm"/>
    </inkml:brush>
  </inkml:definitions>
  <inkml:trace contextRef="#ctx0" brushRef="#br0">70550 6900 513,'14'0'-1,"-1"0"6,-2 0 5,-2 0 6,0 0 3,1 0 0,3 0-1,2 0 1,1 0-1,-1 0-3,1 0-1,0 0-2,-1 0-2,1 2-3,-1 0-2,1 2-2,-1 0-4,-1 0-1,-1-1-4,0 1-2,-2 1-1,-1 0 0,0 1 0,-2 2-1,-1 0 2,-2 0 2,-3-1 3,0 1 2,-2 0 5,0 0 8,0 0 8,0 0 7,-1-1 3,-1 1-2,0 0-2,-1 0-1,-1 0-1,2 1-2,0 2-2,2 0 0,-1 2-1,0 1-2,-2 3 0,0 2-1,0 1-2,0 1-3,2 1-2,0 1-3,1 0-4,0 3-2,0 0-4,0 0-3,1 1-5,0-1-7,2-1-6,0-1-6,0 0-5,0-1-3,-2 1-5,0-1-3,-1-2 1,0-3 6,0-4 5,0-4 5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19"/>
    </inkml:context>
    <inkml:brush xml:id="br0">
      <inkml:brushProperty name="width" value="0.05099" units="cm"/>
      <inkml:brushProperty name="height" value="0.05099" units="cm"/>
    </inkml:brush>
  </inkml:definitions>
  <inkml:trace contextRef="#ctx0" brushRef="#br0">69666 7483 431,'-7'-6'12,"2"4"16,2 4 16,2 4 17,1 3 2,2 1-11,0 3-11,2 2-11,-1 1-7,-1 1-4,0 1-5,-1 1-3,-1 1-2,0 3-2,0 1-1,0 3-1,0 1-2,0 1-2,0 0-4,0 2-2,0-1-3,0-1-2,0-3-2,0-1-3,-1-2-1,-1-1-1,0-1 1,-1-1-1,1-3 4,4-3 10,3-4 8,6-4 10,2-2 6,3 2 4,3 0 4,3 1 3,0 1 0,-3 2-6,-3 0-5,-3 1-6,0 2-4,2 2-4,1 1-4,3 3-2,0-1-4,1-5 0,0-3-1,-1-4-1,0-3 1,-1-2 3,0-2 2,-2-2 2,-1-2 3,-1-2 1,-1-2 3,0-1 1,-1-3-1,1-2-7,1-1-4,1-3-6,0 0-4,-2 1-1,-3 1-2,-1 1-3,-1-2-2,-2-2-4,-1-3-5,0-2-4,-2-4-4,-2 1-3,-2-2-4,-2-1-3,-1 3 2,0 5 8,0 7 8,0 5 7,0 3 2,0 0-5,0 1-5,1-1-5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19"/>
    </inkml:context>
    <inkml:brush xml:id="br0">
      <inkml:brushProperty name="width" value="0.03925" units="cm"/>
      <inkml:brushProperty name="height" value="0.03925" units="cm"/>
    </inkml:brush>
  </inkml:definitions>
  <inkml:trace contextRef="#ctx0" brushRef="#br0">70347 7492 560,'-8'-3'33,"0"8"6,0 9 5,1 9 6,0 4-1,2 1-7,2-1-8,2 0-6,1-1-4,0-3-2,0-3-1,0-3-1,2-3-4,4-1-5,3-2-5,5-2-5,2-5-5,1-8-2,1-8-2,1-7-3,0-5-2,-3-1 1,-1-1 1,-2-1 0,-3 0-5,-1 2-8,-2 0-9,-2 1-9,-2 0-2,0 1 4,-2 0 3,0-1 4,-3 3 4,0 5 3,-3 5 5,-2 5 3,0 2 2,0 0-2,2 0-1,1 0-2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26"/>
    </inkml:context>
    <inkml:brush xml:id="br0">
      <inkml:brushProperty name="width" value="0.04495" units="cm"/>
      <inkml:brushProperty name="height" value="0.04495" units="cm"/>
    </inkml:brush>
  </inkml:definitions>
  <inkml:trace contextRef="#ctx0" brushRef="#br0">71350 6762 489,'8'-15'46,"2"2"-10,0 3-11,1 1-10,0 1-5,-1 1 1,0-1 0,-2 0 2,0 0-1,2 0 2,0 1 0,1-1 0,1 0 0,0 0-1,0 0-1,-1 1-1,2-1-1,2 0-3,1 0-1,3 0-2,0 1-3,-1-1-1,-1 0-3,0 0-1,-3 0-2,-1 1 0,-3-1-1,-1 0 0,0 0 0,0 2 0,1 1 0,2 1 0,-1 0 1,-1 0 1,-1 0 0,0 0 1,-2-1 1,-1 0 0,0-1 1,-2-1 0,1 0 2,0 2 2,1 2 3,2 2 3,0 1 0,-1 2-3,1 0-2,0 2-2,-1 0 4,-2 3 10,-2 2 13,-2 2 10,-1 1 2,2-1-7,0 1-6,2 0-8,0-1-4,1 1-3,2 0-2,0 0-4,1-1-1,0 1 0,0-1-2,-1 1 0,1 0-1,0 0 0,0-1 0,0 1-2,-1 0 0,-1 0 0,0-1 0,-2 1-2,1-1 0,0 1-3,1 0-2,2 0-3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28"/>
    </inkml:context>
    <inkml:brush xml:id="br0">
      <inkml:brushProperty name="width" value="0.03275" units="cm"/>
      <inkml:brushProperty name="height" value="0.03275" units="cm"/>
    </inkml:brush>
  </inkml:definitions>
  <inkml:trace contextRef="#ctx0" brushRef="#br0">73300 6834 671,'8'14'92,"0"-1"-20,-1-2-21,1-2-20,0-1-12,0 3-3,0 2-3,0 2-3,-1-1-2,-1-1-2,-1-3-1,0-1-1,-1-1-2,0 0-4,0 0-2,0 0-2,0-2-3,1-3-1,2-2-1,0-3-2,1-4 1,2 0 3,0-3 4,1-2 2,1 0 2,0 1 1,-1 0 1,1 2 0,1-1-1,1-2-2,3-1-2,2-3-3,0-1 1,1-1 1,-1-1 4,1-1 1,-1 0 2,1 1 1,-1 0 1,1 3 0,-1-1 0,-3 2 0,-1 1 0,-2 1-2,-2 1-1,-1 2-4,-1 2-4,0 3-4,-3 1-6,-4 3-9,-4 4-8,-4 2-9,-2 2-3,0 2 3,0 0 4,1 1 2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29"/>
    </inkml:context>
    <inkml:brush xml:id="br0">
      <inkml:brushProperty name="width" value="0.04121" units="cm"/>
      <inkml:brushProperty name="height" value="0.04121" units="cm"/>
    </inkml:brush>
  </inkml:definitions>
  <inkml:trace contextRef="#ctx0" brushRef="#br0">73350 7800 533,'0'23'132,"0"-1"-27,0-1-27,0-1-27,0-1-17,0 1-7,0-1-7,0 1-6,0 0-8,0 3-10,0 1-9,0 3-10,0-2-6,0-1-6,0-4-4,0-3-6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29"/>
    </inkml:context>
    <inkml:brush xml:id="br0">
      <inkml:brushProperty name="width" value="0.03337" units="cm"/>
      <inkml:brushProperty name="height" value="0.03337" units="cm"/>
    </inkml:brush>
  </inkml:definitions>
  <inkml:trace contextRef="#ctx0" brushRef="#br0">73745 7800 659,'-1'37'133,"0"-6"-34,-2-4-34,0-5-34,-2-1-21,0 1-7,-1 2-9,-1 3-7,-1 0-9,2 1-9,1-1-9,0 0-8,1-2-5,1-5 2,-1-5 2,0-4 1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29"/>
    </inkml:context>
    <inkml:brush xml:id="br0">
      <inkml:brushProperty name="width" value="0.04225" units="cm"/>
      <inkml:brushProperty name="height" value="0.04225" units="cm"/>
    </inkml:brush>
  </inkml:definitions>
  <inkml:trace contextRef="#ctx0" brushRef="#br0">73531 9028 520,'-7'22'29,"0"-1"5,2-3 5,1-1 4,0-2 2,2-1-5,0-1-3,2 0-4,0-2-4,2 1-3,0-1-3,2 1-4,0-1-2,3-2-1,2-2-1,2-2 0,2-3-3,1-3-6,3-2-5,2-3-4,0-4-7,1-2-8,-1-3-6,1-3-8,-2-2-4,-1 1 0,-3-1 0,-1 1 1,-3 0 2,-4-1 4,-4 1 6,-4-1 4,-4 2 3,-2 3 2,-3 3 2,-3 3 1,-2 2 0,1 2-2,-1 2-2,0 2-2,2 1-2,1 0-2,2 0-2,2 0-1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30"/>
    </inkml:context>
    <inkml:brush xml:id="br0">
      <inkml:brushProperty name="width" value="0.02505" units="cm"/>
      <inkml:brushProperty name="height" value="0.02505" units="cm"/>
    </inkml:brush>
  </inkml:definitions>
  <inkml:trace contextRef="#ctx0" brushRef="#br0">75162 6250 878,'-14'3'-3,"3"7"-5,3 8-6,2 6-5,2 1 1,1-4 7,-1-3 7,0-4 8,0-2 5,2 3 4,0 1 3,2 3 4,1-1 3,2-5 0,2-3 1,2-4 0,1-3-2,3 0-8,2-2-7,1 0-8,2-3-5,2-2-6,0-4-6,1-2-4,-1-2-3,-1-1 0,-3-1 0,-1-1 1,-3-1-1,-2 2 1,-4 1-2,-2 1 1,-4 0 3,0-2 7,-3 0 8,-2-1 7,-2 1 3,-2 3-3,-1 3-1,-3 2-3,0 3-1,1 0 0,1 2 0,1 1 1,1 0 1,2 1 0,2 2 1,2 0 0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31"/>
    </inkml:context>
    <inkml:brush xml:id="br0">
      <inkml:brushProperty name="width" value="0.04917" units="cm"/>
      <inkml:brushProperty name="height" value="0.04917" units="cm"/>
    </inkml:brush>
  </inkml:definitions>
  <inkml:trace contextRef="#ctx0" brushRef="#br0">75950 6093 447,'29'8'135,"-5"0"-27,-5-1-25,-5 1-26,-2 0-17,1 0-6,2 0-6,0-1-7,1 1-5,-1 0-3,1 0-4,-1 0-4,1 0-2,2-1-2,0 1-2,1 0-2,-1-1 0,-1-1-1,-2 0-1,-2-2 0,-2 1-2,1 0-4,0 1-5,0 2-4,-1-2-2,1-4 1,0-4 0,-1-4 0,0-3 3,0 0 5,-2-1 4,0-1 5,-1-2 2,3-2 0,2-1-1,2-3 0,0-1-1,1-1-1,0-1-2,-1-1-2,0 1 0,-1 1 0,-1 3-1,0 1 0,-2 2 0,-1 1-1,0 1 0,-2 1-1,0 0 0,2 0 2,0 0 1,1 1 1,0-1 1,0 0 0,-2 0-1,-1 1 0,0 0 2,0 2 6,0 2 4,0 3 4,-2 1-5,-3 3-19,-2 4-17,-4 2-18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20"/>
    </inkml:context>
    <inkml:brush xml:id="br0">
      <inkml:brushProperty name="width" value="0.04492" units="cm"/>
      <inkml:brushProperty name="height" value="0.04492" units="cm"/>
      <inkml:brushProperty name="color" value="#F2395B"/>
    </inkml:brush>
  </inkml:definitions>
  <inkml:trace contextRef="#ctx0" brushRef="#br0">60950 52700 489,'48'-91'4,"-3"19"8,-3 19 7,-2 19 8,-3 13 3,1 10-1,-1 10-2,1 9-1,5 9 1,14 9 5,11 10 4,14 10 5,5 7 0,1 6-3,-1 7-3,1 6-5,1 3-4,3 0-9,3 0-6,4 0-9,-4 0-7,-9 0-10,-10 0-9,-8 0-9,-11-5-7,-8-9-3,-10-10-5,-9-8-4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32"/>
    </inkml:context>
    <inkml:brush xml:id="br0">
      <inkml:brushProperty name="width" value="0.05009" units="cm"/>
      <inkml:brushProperty name="height" value="0.05009" units="cm"/>
    </inkml:brush>
  </inkml:definitions>
  <inkml:trace contextRef="#ctx0" brushRef="#br0">79122 5082 439,'-22'-6'85,"5"4"-18,3 4-18,4 4-19,1 4-10,-1 3-2,-3 5-2,-1 3-2,-1 3-1,2-1 0,2 1-1,3-1 1,1 0-2,2 1 0,2-1-2,2 1-1,1-2-2,2-3-1,0-4-2,2-1-2,1-4-1,3-3-1,4-2 0,2-4-1,3-2-2,1-4-4,3-2-4,1-3-3,3-4-5,1-3-3,2-5-4,3-3-4,-2-3-1,-2 1 0,-3 0 1,-3 0 1,-3 0 2,-3 3 5,-2 1 3,-4 3 5,-2 1 5,-2 3 7,-3 1 6,0 2 6,-2 6 14,0 9 19,0 8 19,0 9 21,0 4 1,0 1-16,0-1-16,0 1-16,-1 0-10,-1 2-6,0 3-5,-1 1-5,-1-1-7,0-4-9,0-3-8,0-4-7,1-4-7,0 1-4,2-2-4,0-1-4,1-3-6,0-6-10,0-6-9,0-6-9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32"/>
    </inkml:context>
    <inkml:brush xml:id="br0">
      <inkml:brushProperty name="width" value="0.03092" units="cm"/>
      <inkml:brushProperty name="height" value="0.03092" units="cm"/>
    </inkml:brush>
  </inkml:definitions>
  <inkml:trace contextRef="#ctx0" brushRef="#br0">80400 5259 711,'14'-15'0,"-1"2"2,-2 3 1,-2 1 0,-1 1 6,1 1 9,1-1 9,2 0 10,-1 1 3,1 0-2,0 2-2,-1 1-1,2 0-9,1 2-12,3 0-13,2 2-14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32"/>
    </inkml:context>
    <inkml:brush xml:id="br0">
      <inkml:brushProperty name="width" value="0.05594" units="cm"/>
      <inkml:brushProperty name="height" value="0.05594" units="cm"/>
    </inkml:brush>
  </inkml:definitions>
  <inkml:trace contextRef="#ctx0" brushRef="#br0">81026 4489 393,'-8'-5'52,"2"6"7,1 6 6,0 6 6,1 3-2,1 3-9,-1 1-10,0 3-9,0 3-8,0 4-3,0 6-4,0 5-5,0 3-5,1 2-6,-1 1-6,0 4-7,0-1-2,0-1-1,0 0-1,0-2 0,1-3-4,1-4-8,0-5-8,2-5-8,-1-5-7,0-2-5,-2-3-7,0-2-6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32"/>
    </inkml:context>
    <inkml:brush xml:id="br0">
      <inkml:brushProperty name="width" value="0.04323" units="cm"/>
      <inkml:brushProperty name="height" value="0.04323" units="cm"/>
    </inkml:brush>
  </inkml:definitions>
  <inkml:trace contextRef="#ctx0" brushRef="#br0">81645 5511 508,'7'-7'0,"0"1"0,-2 0 0,0 2 0,-1 0 6,1 0 11,2 0 12,0 0 11,0 3 6,0 6-1,-2 6-1,0 6-1,-3 3-7,-3 2-14,-2 3-14,-3 1-14,-2 0-6,0-3-1,0-3 0,1-3 1,0-2 0,4-2 1,2-3 0,4-1 1,1-2 3,3-2 1,2-2 4,2-2 2,1-1 4,3 0 3,2 0 4,1 0 4,1 0 3,-3 0 3,-1 0 2,-2 0 4,-2 2-1,-1 4-2,0 3-2,-2 5-3,-3 3-3,-6 3-4,-6 3-5,-6 3-3,-5 2-2,-5 3 0,-5 1 2,-4 2 1,-2-1-4,5-5-6,4-5-7,3-5-7,4-4-13,1-1-22,3-2-21,1-2-22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36"/>
    </inkml:context>
    <inkml:brush xml:id="br0">
      <inkml:brushProperty name="width" value="0.03475" units="cm"/>
      <inkml:brushProperty name="height" value="0.03475" units="cm"/>
    </inkml:brush>
  </inkml:definitions>
  <inkml:trace contextRef="#ctx0" brushRef="#br0">72277 2050 633,'-9'8'63,"0"1"-7,-1 2-9,-1 0-7,-2 2-6,0 1-6,-1 3-4,-1 1-5,0 2-5,1-1-2,0 1-4,2 0-3,0-1-2,-1 1 1,-2-1 0,1 1 0,-2 0-2,0 0-6,1 2-4,-1 1-6,1-1-3,1-3-2,0-3-1,2-2-1,1-3-3,3-1 0,1-1-3,2 0-1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37"/>
    </inkml:context>
    <inkml:brush xml:id="br0">
      <inkml:brushProperty name="width" value="0.03986" units="cm"/>
      <inkml:brushProperty name="height" value="0.03986" units="cm"/>
    </inkml:brush>
  </inkml:definitions>
  <inkml:trace contextRef="#ctx0" brushRef="#br0">73150 2100 551,'8'7'95,"2"-1"-18,0 0-17,1-2-17,1 0-10,0 0-5,-1 0-5,1 0-4,0 0-3,1 2-4,1 0-2,2 2-3,-1-1-2,1 1 1,0 0-1,-1 0 1,1 0-3,0-1-5,-1 1-5,1 0-6,0-1-2,1 0 1,1-2 1,1 0 1,0-2 1,-1 1-1,-1 0 1,0 0 0,-2 0 0,-1 0 0,-1 0 0,-1 0 1,-1 0 0,0 0 0,-2-1 1,0 1 1,-2 0 0,1 0-1,0 0-1,0 0-1,-2 0 6,-4 0 12,-4 0 14,-4 0 13,-2 1 3,2 3-6,1 3-6,0 4-6,2 0-5,0-1-3,2-1-1,1 0-4,0-1-1,0 1-1,0 1-1,0 1-1,0 1 1,0 0-1,0-1 0,0 1 1,0 0-1,0-1 0,0 1-1,0-1-1,0 1-1,0 0-2,0-1-2,0 1-2,0 0-3,1 1-6,2 1-4,0 1-6,1 0-5,0-1-7,0 0-7,0-2-6,-1-2 0,0-1 8,-2-2 7,0-2 9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38"/>
    </inkml:context>
    <inkml:brush xml:id="br0">
      <inkml:brushProperty name="width" value="0.04392" units="cm"/>
      <inkml:brushProperty name="height" value="0.04392" units="cm"/>
    </inkml:brush>
  </inkml:definitions>
  <inkml:trace contextRef="#ctx0" brushRef="#br0">71883 3883 500,'-6'-6'10,"4"4"18,4 4 18,4 4 19,2 2 3,-1 1-12,1 2-13,0 0-12,0 1-7,0-1-3,0 1-1,-1 0-2,2 0-2,0 1-2,1 1-2,2 2-2,-1-1-3,-1 1-1,-1 0-3,0-1-2,-1 0-1,-1-1-2,1 0-2,0-2-2,0 0 0,0 0 0,0-1 0,-1 1 1,1 0-1,-2 0 0,-1-1 0,0 1-2,-1 0 0,0-1-2,-1 1-1,2 0-2,-2 0-1,1 1-2,0 1 0,0 2-1,1-2-8,0-1-18,1-2-16,2-2-16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38"/>
    </inkml:context>
    <inkml:brush xml:id="br0">
      <inkml:brushProperty name="width" value="0.03797" units="cm"/>
      <inkml:brushProperty name="height" value="0.03797" units="cm"/>
    </inkml:brush>
  </inkml:definitions>
  <inkml:trace contextRef="#ctx0" brushRef="#br0">72650 4779 579,'16'-8'66,"-1"0"-12,1 0-14,0 1-12,-1-2-6,1 0 0,0-1 1,-1-1 1,2-1 0,1 0-1,3 0-1,2 1-1,0-1-3,2 1-3,1-1-4,1 0-5,1 0-5,1-1-6,1-1-8,1-1-7,-1 0-4,0 2 0,-1 3-1,-1 1-2,-2 1 1,-1 2-1,-3 1 1,-1 1 0,-2 0 1,-3 0 2,-1 0 2,-2 0 1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39"/>
    </inkml:context>
    <inkml:brush xml:id="br0">
      <inkml:brushProperty name="width" value="0.04031" units="cm"/>
      <inkml:brushProperty name="height" value="0.04031" units="cm"/>
    </inkml:brush>
  </inkml:definitions>
  <inkml:trace contextRef="#ctx0" brushRef="#br0">72864 5366 545,'-1'-12'18,"0"8"19,-2 8 21,0 8 19,-1 3 3,0-1-18,0-1-17,0-1-17,1 1-10,1 2-5,0 1-5,2 3-3,0 1-4,0 3 1,0 1-1,0 3 0,0 1-4,0 1-11,0 0-9,0 2-9,0-1-7,0-3-4,0-3-4,0-3-3,-1-2-1,0-3 1,-2-1 1,0-2 2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41"/>
    </inkml:context>
    <inkml:brush xml:id="br0">
      <inkml:brushProperty name="width" value="0.04196" units="cm"/>
      <inkml:brushProperty name="height" value="0.04196" units="cm"/>
    </inkml:brush>
  </inkml:definitions>
  <inkml:trace contextRef="#ctx0" brushRef="#br0">73020 5227 524,'-12'0'28,"10"-2"18,8 0 16,10-2 18,3 2 1,1 2-16,-1 4-16,1 2-15,0 1-13,1 0-11,1-2-11,1 0-11,0-2-7,-1 1-2,-1 0-3,-1 0-3,-1 0 0,-3 0 3,-1 0 3,-2 0 3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21"/>
    </inkml:context>
    <inkml:brush xml:id="br0">
      <inkml:brushProperty name="width" value="0.03972" units="cm"/>
      <inkml:brushProperty name="height" value="0.03972" units="cm"/>
      <inkml:brushProperty name="color" value="#F2395B"/>
    </inkml:brush>
  </inkml:definitions>
  <inkml:trace contextRef="#ctx0" brushRef="#br0">61300 53600 553,'-93'21'4,"17"-5"9,15-7 7,16-5 9,9-4 6,3 0 4,3 0 3,4 0 5,10-2-1,19-3-5,19-3-6,19-2-5,19-1-5,23 3-6,22 3-5,22 4-6,8 1-11,-2 0-14,-3 0-14,-3 0-14,-12 3-7,-18 6 1,-19 7 0,-18 6 1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41"/>
    </inkml:context>
    <inkml:brush xml:id="br0">
      <inkml:brushProperty name="width" value="0.0401" units="cm"/>
      <inkml:brushProperty name="height" value="0.0401" units="cm"/>
    </inkml:brush>
  </inkml:definitions>
  <inkml:trace contextRef="#ctx0" brushRef="#br0">74359 5100 548,'-21'15'121,"3"-1"-28,5-1-28,3 0-26,2-1-16,0 1-1,0 1-2,1 1-2,0 0-3,2-1-2,2 0-2,2-2-3,2-1-5,2-1-6,2 0-7,2-2-7,1-1-5,3-2 0,2-3-1,2 0-1,0-4 0,-1-2 2,-1-4 1,-1-2 2,0-3 1,0-1 2,-1-3 1,1-1 1,-2-1 2,-2 2 0,-4 3 0,-2 1 0,-3 2 4,0 1 4,-2 0 6,0 2 5,-3 1 2,-2 2 2,-3 3 0,-3 1 1,-2 1-1,2 0-4,1 0-2,1 0-4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42"/>
    </inkml:context>
    <inkml:brush xml:id="br0">
      <inkml:brushProperty name="width" value="0.03549" units="cm"/>
      <inkml:brushProperty name="height" value="0.03549" units="cm"/>
    </inkml:brush>
  </inkml:definitions>
  <inkml:trace contextRef="#ctx0" brushRef="#br0">75350 4750 619,'6'16'150,"-1"3"-39,-2 1-38,-2 3-40,-1-1-22,0-2-9,0-1-6,0-3-9,0-1-6,0-1-8,0-1-6,0 0-8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42"/>
    </inkml:context>
    <inkml:brush xml:id="br0">
      <inkml:brushProperty name="width" value="0.03018" units="cm"/>
      <inkml:brushProperty name="height" value="0.03018" units="cm"/>
    </inkml:brush>
  </inkml:definitions>
  <inkml:trace contextRef="#ctx0" brushRef="#br0">75400 5043 729,'8'-15'-8,"0"3"16,-1 1 16,1 2 15,0 2 6,0 1-5,-1 1-6,1 0-4,0 1-5,1 0-7,2 0-7,0 1-7,0-1-7,-1 2-9,-1 0-9,0 2-9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42"/>
    </inkml:context>
    <inkml:brush xml:id="br0">
      <inkml:brushProperty name="width" value="0.04516" units="cm"/>
      <inkml:brushProperty name="height" value="0.04516" units="cm"/>
    </inkml:brush>
  </inkml:definitions>
  <inkml:trace contextRef="#ctx0" brushRef="#br0">76100 4255 487,'0'-13'53,"0"6"9,0 6 8,0 6 8,0 5-2,0 3-15,0 5-13,0 4-15,0 2-12,2 4-10,0 3-12,2 3-11,-1 0-8,1 0-7,0-1-6,0-1-8,0-3-7,0-3-10,0-5-10,0-3-9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55"/>
    </inkml:context>
    <inkml:brush xml:id="br0">
      <inkml:brushProperty name="width" value="0.0438" units="cm"/>
      <inkml:brushProperty name="height" value="0.0438" units="cm"/>
    </inkml:brush>
  </inkml:definitions>
  <inkml:trace contextRef="#ctx0" brushRef="#br0">84266 6715 502,'-12'0'12,"8"0"23,8 0 24,8 0 24,4 0 2,3 0-18,1 0-18,3 0-19,1-1-9,2 0-3,3-2-1,1 0-2,1 0-8,-1 1-14,-2 0-14,1 2-13,-4 0-7,-2 0 0,-3 0 1,-2 0 0,-4 0 2,-1 0 0,-3 0 2,-1 0 2,-1 0 0,0 2-1,0 0 0,0 1-2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55"/>
    </inkml:context>
    <inkml:brush xml:id="br0">
      <inkml:brushProperty name="width" value="0.03997" units="cm"/>
      <inkml:brushProperty name="height" value="0.03997" units="cm"/>
    </inkml:brush>
  </inkml:definitions>
  <inkml:trace contextRef="#ctx0" brushRef="#br0">84897 5896 550,'-8'-8'0,"0"2"0,0 1 0,1 0 0,0 4 11,2 6 24,2 6 23,2 6 22,1 3 4,0 4-18,0 3-17,0 3-17,0 2-12,0 1-9,0 0-7,0 2-9,0 0-9,0 0-8,0 0-10,0 1-9,0-4-5,0-6-1,0-5 0,0-6 0,0-4 0,0-1 3,0-1 3,0 0 2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56"/>
    </inkml:context>
    <inkml:brush xml:id="br0">
      <inkml:brushProperty name="width" value="0.04087" units="cm"/>
      <inkml:brushProperty name="height" value="0.04087" units="cm"/>
    </inkml:brush>
  </inkml:definitions>
  <inkml:trace contextRef="#ctx0" brushRef="#br0">86663 5783 538,'-7'-6'7,"2"4"13,3 4 14,1 4 14,1 3 5,0 5-1,0 4-3,0 3-2,0 3-4,0 1-7,0 1-8,0 1-7,-1 0-7,0 0-6,-2 1-7,0-1-5,-1 0-4,1-1 0,-1-1 1,0-1 0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56"/>
    </inkml:context>
    <inkml:brush xml:id="br0">
      <inkml:brushProperty name="width" value="0.03125" units="cm"/>
      <inkml:brushProperty name="height" value="0.03125" units="cm"/>
    </inkml:brush>
  </inkml:definitions>
  <inkml:trace contextRef="#ctx0" brushRef="#br0">86800 6430 704,'9'-7'19,"1"1"9,3 1 8,2 0 8,0 2 1,-1 1-6,-1 0-6,-1 2-6,0 0-9,1 0-11,1 0-13,2 0-12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56"/>
    </inkml:context>
    <inkml:brush xml:id="br0">
      <inkml:brushProperty name="width" value="0.04846" units="cm"/>
      <inkml:brushProperty name="height" value="0.04846" units="cm"/>
    </inkml:brush>
  </inkml:definitions>
  <inkml:trace contextRef="#ctx0" brushRef="#br0">87598 5440 453,'6'-5'11,"-1"7"22,-2 8 21,-2 6 22,-2 5 5,0 3-13,-2 3-13,0 3-12,-1 1-11,1 2-5,-1 1-7,0 0-7,1 1-3,0-1-1,2-2-1,1 0-2,-1-2-6,-1-3-15,0-4-14,-1-1-15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56"/>
    </inkml:context>
    <inkml:brush xml:id="br0">
      <inkml:brushProperty name="width" value="0.04847" units="cm"/>
      <inkml:brushProperty name="height" value="0.04847" units="cm"/>
    </inkml:brush>
  </inkml:definitions>
  <inkml:trace contextRef="#ctx0" brushRef="#br0">88194 5781 453,'-8'-14'34,"0"5"-1,0 3 0,0 4 0,2 4 1,1 6 3,2 4 2,2 5 2,0 4 0,-2 3-6,-2 2-4,-2 4-6,0 1-3,1-1-3,0-2-2,2 0-3,0-1-1,2-3-1,0-1 0,2-3 0,1-2-3,4-5-9,2-3-6,3-4-8,3-3-3,2-2-2,1-2 0,3-2-1,0-3-2,1-4-5,-1-3-3,1-5-5,-2-2 0,-1-3 2,-2-1 3,-2-3 3,-3 0 3,-1 0 3,-2-1 4,-2 1 3,-3 2 3,-4 3 5,-4 5 4,-4 3 4,-2 3 2,-1 3-1,-2 1-1,1 2-1,-2 2-2,0 2-6,1 2-5,-1 2-5,1 1-2,3 0 3,1 0 2,2 0 2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21"/>
    </inkml:context>
    <inkml:brush xml:id="br0">
      <inkml:brushProperty name="width" value="0.04253" units="cm"/>
      <inkml:brushProperty name="height" value="0.04253" units="cm"/>
      <inkml:brushProperty name="color" value="#F2395B"/>
    </inkml:brush>
  </inkml:definitions>
  <inkml:trace contextRef="#ctx0" brushRef="#br0">60850 54150 517,'-68'-2'5,"17"-3"11,15-3 11,16-2 11,9 6 8,3 20 8,3 18 7,4 20 8,2 13-5,4 9-15,3 10-16,3 10-16,-1 4-13,-2 0-11,-3 0-10,-3 0-11,-2-5-9,0-9-11,0-10-9,0-8-9,-2-11-2,-3-8 8,-3-10 8,-2-9 7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57"/>
    </inkml:context>
    <inkml:brush xml:id="br0">
      <inkml:brushProperty name="width" value="0.05473" units="cm"/>
      <inkml:brushProperty name="height" value="0.05473" units="cm"/>
    </inkml:brush>
  </inkml:definitions>
  <inkml:trace contextRef="#ctx0" brushRef="#br0">89635 5321 401,'-23'-7'51,"2"2"-6,3 2-6,1 2-5,2 1-4,1 2-2,1 0 0,1 2-2,0 1-2,0 5-2,0 4-3,1 4-3,-1 3-2,2 2-1,1 4-1,1 3-1,1 0-1,2-3-1,2-3-1,2-3-2,1-3-1,0-1-1,0-2-3,0-2-2,2-3-3,4-1-4,4-2-6,3-2-3,4-3-3,1-4-1,3-4 0,1-4 0,1-3-1,-1-3-4,-1-3-4,-1-3-3,-1-2 0,-1-1 5,0-1 4,-2-1 4,-2 0 5,-3 1 5,-3 1 5,-2 2 4,-2 0 4,2 2 0,0 3 1,1 1 1,0 3 3,-2 1 6,-2 2 5,-2 2 6,-1 6 8,2 8 11,0 9 9,2 10 11,-1 3 0,-2 0-12,-2 0-12,-2 1-12,-2-1-8,0 1-3,-1-1-5,-2 0-4,1 0-6,1-3-11,0-1-9,2-3-9,2-7-16,4-12-21,4-13-20,4-13-21,1-6 1,-1 3 23,-1 2 24,0 1 22,-1 3 16,1 3 8,2 3 8,0 3 8,0 2 8,1 2 8,0 2 9,0 3 7,-1 0 4,-1 2-1,-1 0-1,0 2 0,0 1-8,1 4-11,3 2-13,2 3-12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57"/>
    </inkml:context>
    <inkml:brush xml:id="br0">
      <inkml:brushProperty name="width" value="0.05338" units="cm"/>
      <inkml:brushProperty name="height" value="0.05338" units="cm"/>
    </inkml:brush>
  </inkml:definitions>
  <inkml:trace contextRef="#ctx0" brushRef="#br0">91361 4724 412,'-2'-11'68,"0"10"7,-3 10 9,-2 10 8,0 5-6,0 4-19,2 3-18,1 3-19,0 4-12,0 6-5,0 6-7,0 6-7,0 1-7,0-1-13,0-2-10,1-2-13,-1-4-6,2-6-5,0-6-2,2-6-4,-1-5 0,0-5 5,-2-5 3,0-4 4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58"/>
    </inkml:context>
    <inkml:brush xml:id="br0">
      <inkml:brushProperty name="width" value="0.04205" units="cm"/>
      <inkml:brushProperty name="height" value="0.04205" units="cm"/>
    </inkml:brush>
  </inkml:definitions>
  <inkml:trace contextRef="#ctx0" brushRef="#br0">91431 5531 523,'1'-14'71,"2"5"-11,2 3-12,2 4-12,2 2-6,1 0 0,3 0 0,2 0 1,0 2-2,-1 4-4,-1 3-4,-1 5-4,-2 3-3,-4 1-2,-4 3-1,-4 1-2,-4 2-6,-2-1-12,-3 1-12,-3-1-11,-2-1-4,1-3 3,-1-3 1,0-3 4,1-2 3,1-2 4,1-2 5,1-2 6,4-3 8,8-3 13,8-2 15,7-3 12,6-1 2,1 2-11,3 2-10,1 2-12,0 0-12,-3 0-13,-3-2-13,-3 0-13,-3 0-8,-1 0-3,-2 2-3,-2 0-3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59"/>
    </inkml:context>
    <inkml:brush xml:id="br0">
      <inkml:brushProperty name="width" value="0.05631" units="cm"/>
      <inkml:brushProperty name="height" value="0.05631" units="cm"/>
    </inkml:brush>
  </inkml:definitions>
  <inkml:trace contextRef="#ctx0" brushRef="#br0">92869 5230 390,'1'-15'3,"0"2"3,2 3 6,0 1 4,-2 3 6,-4 4 9,-5 4 7,-5 4 8,-4 2 1,0 1-8,-1 2-7,-1 0-7,0 2-5,1 3-3,1 3-2,1 3-3,1 2-1,2-1-1,2 1-1,3-1-1,1 1 0,2 1 0,2 1 1,2 1 0,1-2-1,2-3-2,0-5-4,2-3-3,1-4-2,3-2-4,4-4-2,2-2-2,3-4-4,3-2-2,3-4-3,3-2-3,1-3-1,-1-3 2,-1-3 0,-1-3 3,-1-3-2,-1-1-2,-1-3-3,-1-1-2,-2-1 0,-3 2 6,-2 0 3,-4 1 6,-2 2 5,-1 5 6,0 3 7,-2 5 7,0 3 11,-2 6 14,0 4 16,-2 6 15,-1 4 1,-2 5-10,-2 5-11,-1 5-11,-2 3-8,0 1-4,0 1-5,0 1-4,1-1-4,0 0-5,2-1-4,1-1-4,-1-3-6,0-3-10,-2-5-7,0-3-10,1-9-13,4-14-17,4-13-18,4-14-18,3-5 2,2 5 21,2 5 23,1 6 21,2 2 18,0 4 13,-1 3 13,1 3 13,-1 2 7,-1 2 2,-1 3 0,0 1 2,-2 1 0,1 2-1,0 0-2,0 2-1,-1 0-11,1 2-19,0 0-19,0 2-20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5:59"/>
    </inkml:context>
    <inkml:brush xml:id="br0">
      <inkml:brushProperty name="width" value="0.05471" units="cm"/>
      <inkml:brushProperty name="height" value="0.05471" units="cm"/>
    </inkml:brush>
  </inkml:definitions>
  <inkml:trace contextRef="#ctx0" brushRef="#br0">94300 4641 402,'-15'-4'39,"2"8"12,3 8 12,1 7 13,1 6 0,-2 3-10,0 3-11,-1 3-9,0 1-9,0 2-7,2 0-5,1 2-6,0 0-8,0-2-8,0 0-7,1-1-9,-1-3-9,2-4-8,1-4-10,0-3-8,3-8-9,4-12-6,4-12-7,4-12-7,2-6 3,3-2 16,2-3 14,1-1 15,2 1 9,-1 4 6,1 3 6,-1 5 4,0 3 4,-1 2 1,-1 4 1,0 3 2,-3 2 7,-1 2 13,-3 3 14,0 1 12,-4 3 8,-3 7-1,-2 6-1,-4 5 0,-2 4-5,-1 1-10,-3 1-10,-2 1-10,0-1-8,1-3-2,0-3-3,2-3-4,2-3-6,6-1-9,5-2-9,4-2-8,5-3-8,5-2-5,5-4-6,5-2-4,2-3 0,0 0 6,1-1 6,-1-2 6,-2 1 4,-6-1 4,-4 0 2,-4 0 3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00"/>
    </inkml:context>
    <inkml:brush xml:id="br0">
      <inkml:brushProperty name="width" value="0.05028" units="cm"/>
      <inkml:brushProperty name="height" value="0.05028" units="cm"/>
    </inkml:brush>
  </inkml:definitions>
  <inkml:trace contextRef="#ctx0" brushRef="#br0">95933 4905 437,'0'-13'25,"0"6"19,0 6 18,0 6 18,-2 4 3,-2 3-13,-4 4-13,-2 2-12,-3 4-11,-5 6-7,-4 6-8,-3 6-7,-1 2-8,1-2-7,3-2-9,1-2-8,3-2-8,1-5-12,2-4-10,3-3-11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00"/>
    </inkml:context>
    <inkml:brush xml:id="br0">
      <inkml:brushProperty name="width" value="0.05017" units="cm"/>
      <inkml:brushProperty name="height" value="0.05017" units="cm"/>
    </inkml:brush>
  </inkml:definitions>
  <inkml:trace contextRef="#ctx0" brushRef="#br0">96583 4610 438,'-6'8'66,"4"1"-1,4 1-2,4 2-2,1-1-4,-1 1-8,0 0-7,-2 0-8,-1 1-6,0 3-5,-1 3-3,-2 3-5,0 2-4,0 3-1,0 1-3,0 2-1,0 1-3,0-1-2,0-1-1,0-1-2,2-5-2,4-7-2,4-8-2,3-8-2,3-9 0,2-8 2,0-9 2,1-8 2,0-6 0,1-1-1,0 0-2,-1-2-2,1 2-4,-1 2-6,1 3-7,0 4-7,-2 2-5,-1 5-5,-3 3-4,-1 5-5,-3 2 0,-2 2 3,-4 3 3,-2 1 4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01"/>
    </inkml:context>
    <inkml:brush xml:id="br0">
      <inkml:brushProperty name="width" value="0.04316" units="cm"/>
      <inkml:brushProperty name="height" value="0.04316" units="cm"/>
    </inkml:brush>
  </inkml:definitions>
  <inkml:trace contextRef="#ctx0" brushRef="#br0">98100 3266 509,'8'-8'42,"2"0"3,0 0 3,1 0 2,3-1 0,3-3-6,5-3-5,3-3-4,4-3-4,1-1-2,2-3 0,3-1-3,0-2-7,2-1-16,0-1-14,2 0-15,-1-1-10,-2 3-6,-2 2-6,-1 1-5,-5 3-1,-5 3 7,-7 3 5,-5 3 6,-4 2 3,0 1 1,-2 0 1,0 2 0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01"/>
    </inkml:context>
    <inkml:brush xml:id="br0">
      <inkml:brushProperty name="width" value="0.05451" units="cm"/>
      <inkml:brushProperty name="height" value="0.05451" units="cm"/>
    </inkml:brush>
  </inkml:definitions>
  <inkml:trace contextRef="#ctx0" brushRef="#br0">99815 2068 403,'12'-7'64,"-7"2"-2,-6 2-2,-8 2-1,-2 2-6,-1 2-12,0 2-13,1 2-10,-1 1-9,2 1-4,1 1-3,0 2-5,2 0 0,-1 1 1,0 1 1,0 1 2,1 1 1,0-1 1,2 1 1,1 0 1,0-1 1,0-1-2,0-1 0,0-1-1,1 0 0,2 0 1,2-1 0,2 1 1,2-1-1,4-3-2,2-1-2,3-2-3,2-2-3,1 0-4,1-2-6,2 0-3,-1-2-3,1-2-1,-1-2-1,1-2-1,-1-2 0,1-1 0,-1-3 0,1-1 0,-2-4 0,-1-1 1,-2-5 1,-2-1 0,-3-2 2,-1 1 2,-2 1 2,-2 1 3,-1 2 3,0 1 5,-1 3 4,1 1 4,0 3 5,-2 1 6,0 2 4,-2 3 7,0 3 7,0 7 13,0 8 13,0 6 11,-1 4 1,-2 1-12,-2 1-13,-1 1-11,-2 1-9,2 2-3,1 3-4,0 1-4,1 0-2,0-3-1,0-4 0,1-2-1,-2-2-7,2-1-10,-1-1-12,0 0-11,2-8-15,4-13-17,4-12-19,4-12-18,1-6 1,1 5 21,0 4 22,-1 3 20,2 4 17,2 1 10,1 3 10,3 1 12,-1 2 8,-1 2 7,-2 3 7,-2 1 7,-2 2 0,-1 4-6,-1 2-7,0 4-5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02"/>
    </inkml:context>
    <inkml:brush xml:id="br0">
      <inkml:brushProperty name="width" value="0.04803" units="cm"/>
      <inkml:brushProperty name="height" value="0.04803" units="cm"/>
    </inkml:brush>
  </inkml:definitions>
  <inkml:trace contextRef="#ctx0" brushRef="#br0">101291 1952 458,'0'-22'5,"0"4"12,0 5 11,0 3 11,0 5 8,2 6 5,0 6 6,1 6 4,0 4-2,-4 3-9,-2 3-8,-3 3-10,-3 2-9,-2 2-8,-2 2-9,-1 3-9,-2-1-8,1 0-8,-1-1-8,0-1-8,3-4-6,3-4-8,4-5-5,4-4-7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21"/>
    </inkml:context>
    <inkml:brush xml:id="br0">
      <inkml:brushProperty name="width" value="0.04864" units="cm"/>
      <inkml:brushProperty name="height" value="0.04864" units="cm"/>
      <inkml:brushProperty name="color" value="#F2395B"/>
    </inkml:brush>
  </inkml:definitions>
  <inkml:trace contextRef="#ctx0" brushRef="#br0">60800 54950 452,'50'-71'3,"0"10"8,0 10 6,0 9 7,3 4 5,6 1 2,7-1 3,6 1 3,4 4-1,4 9-1,3 10-3,3 10-2,-4 5-3,-8 4-3,-10 3-2,-9 3-4,-13 10-1,-16 20-2,-15 18-1,-15 20-2,-15 11 0,-12 7-1,-13 6 1,-12 7-1,-10-1 0,-6-6-3,-6-6-2,-6-6-2,1-12-1,9-15-2,10-15-1,10-16 0,22-18-8,39-18-14,36-19-15,39-18-13,19-12-4,4-3 6,3-3 8,3-2 7,-7 2-1,-15 9-8,-15 10-7,-16 10-8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02"/>
    </inkml:context>
    <inkml:brush xml:id="br0">
      <inkml:brushProperty name="width" value="0.0426" units="cm"/>
      <inkml:brushProperty name="height" value="0.0426" units="cm"/>
    </inkml:brush>
  </inkml:definitions>
  <inkml:trace contextRef="#ctx0" brushRef="#br0">101115 2643 516,'14'-8'-3,"-2"2"-5,-4 1-6,-3 1-5,-1 1 13,0 3 29,0 4 31,0 2 31,-3 4 5,-4 6-16,-5 4-19,-5 5-16,-1 1-12,4-2-5,4-1-6,4-2-4,3-3-3,0 0-2,2 0-1,0-2-1,3-1-1,2-1-1,3-1-1,3 0-1,1-1-2,-3 3 0,-1 1-2,-2 3 0,-2 2-2,-2 1-2,-3 2-2,0 3-2,-7 0-5,-8 1-6,-9-1-7,-9 1-7,-6 0-4,-4 2-2,-4 2-3,-3 3-2,1-4 0,10-6 3,8-7 1,9-6 3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02"/>
    </inkml:context>
    <inkml:brush xml:id="br0">
      <inkml:brushProperty name="width" value="0.05002" units="cm"/>
      <inkml:brushProperty name="height" value="0.05002" units="cm"/>
    </inkml:brush>
  </inkml:definitions>
  <inkml:trace contextRef="#ctx0" brushRef="#br0">97250 6558 439,'0'-14'0,"2"3"0,0 3 0,2 2 0,1 4 12,3 2 23,3 4 23,4 2 23,1 3 6,1 3-13,1 4-13,1 2-13,1 1-10,1 1-8,1-1-8,1 1-7,0-1-16,1 1-21,-1-1-22,1 1-23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03"/>
    </inkml:context>
    <inkml:brush xml:id="br0">
      <inkml:brushProperty name="width" value="0.06087" units="cm"/>
      <inkml:brushProperty name="height" value="0.06087" units="cm"/>
    </inkml:brush>
  </inkml:definitions>
  <inkml:trace contextRef="#ctx0" brushRef="#br0">99003 6883 361,'-7'-14'3,"-1"3"6,0 3 6,0 2 5,0 3 3,1 0-1,-1 2-3,0 0-1,-1 2 0,-2 2 2,-2 2 2,-1 2 3,-1 1 1,0 2-2,2 0 0,1 1 0,1 1-2,2 1-1,3 1-1,1 2-1,1-1-1,2 1-2,0-1-2,2 1-2,2-2-5,4-1-7,4-2-10,3-2-7,3-3-7,1-3-4,2-2-5,0-3-4,1-5-1,1-4 3,1-5 3,1-5 3,0-2 4,-1-1 2,-1 1 2,-1-1 3,-2 2 4,-3 1 7,-3 3 5,-2 1 6,-4 3 7,-1 1 8,-2 2 7,-2 3 9,-1 3 9,0 7 9,0 8 9,0 6 11,0 3-4,-2 1-15,0-1-14,-1 1-15,-2-1-9,-1 1-1,0-1-2,-1 1-1,-1-2-14,-2-1-25,0-2-26,-1-3-24,1-4-6,4-6 14,4-7 15,4-7 14,4-5 10,4 0 7,3-1 5,5-1 6,2 1 5,-1 1 3,1 2 4,-1 3 4,0 1 2,-1 2 2,0 3 1,-2 1 3,-1 1-1,-1 2-1,-1 0-2,0 2-2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03"/>
    </inkml:context>
    <inkml:brush xml:id="br0">
      <inkml:brushProperty name="width" value="0.05576" units="cm"/>
      <inkml:brushProperty name="height" value="0.05576" units="cm"/>
    </inkml:brush>
  </inkml:definitions>
  <inkml:trace contextRef="#ctx0" brushRef="#br0">100308 6254 394,'0'-22'6,"0"5"13,0 3 11,0 4 13,0 6 7,0 8 2,0 8 1,0 7 1,0 6-2,0 1-6,0 3-7,0 1-5,-2 2-5,0 0-3,-3 2-3,-2 1-3,-1 1-4,-2 0-7,0 2-5,-1 1-5,-1-2-7,1-2-7,-1-3-7,0-3-6,1-4-9,3-2-8,1-3-10,2-2-8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03"/>
    </inkml:context>
    <inkml:brush xml:id="br0">
      <inkml:brushProperty name="width" value="0.04272" units="cm"/>
      <inkml:brushProperty name="height" value="0.04272" units="cm"/>
    </inkml:brush>
  </inkml:definitions>
  <inkml:trace contextRef="#ctx0" brushRef="#br0">100533 7210 514,'29'-22'0,"-3"5"0,-5 3 0,-3 4 0,-4 3 8,-1 0 14,-2 2 15,-2 1 16,-4 3 3,-5 7-4,-4 7-6,-5 8-6,-3 1-6,0-1-10,0-3-9,1-1-9,1-2-7,2-1-7,4-1-6,2 0-6,5-3 0,4-3 6,5-3 5,5-2 6,3-1 5,0 2 5,-1 2 4,1 2 5,-2 0 2,-1 1 0,-3 0 1,-1 0 0,-4 2-2,-4 3-1,-6 5-2,-4 3-3,-5 3-2,-3 1-5,-5 1-3,-4 1-5,-2 0-6,-2 1-9,-3-1-8,-1 0-9,1-2-10,5-5-12,5-5-11,5-4-12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05"/>
    </inkml:context>
    <inkml:brush xml:id="br0">
      <inkml:brushProperty name="width" value="0.03932" units="cm"/>
      <inkml:brushProperty name="height" value="0.03932" units="cm"/>
    </inkml:brush>
  </inkml:definitions>
  <inkml:trace contextRef="#ctx0" brushRef="#br0">102550 5343 559,'91'-8'107,"-22"2"-23,-21 1-26,-21 1-23,-4-2-12,16-2 1,16-3 1,16-3 1,3 0-3,-7 5-6,-9 3-5,-7 4-6,-5 2-6,-4 0-5,-2 0-5,-3 0-7,-5 0-6,-4 0-9,-5 0-8,-5 0-10,-3 0-1,-2 0 5,-3 0 5,-1 0 5,-1 0 3,0 0 0,0 0 1,0 0 0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05"/>
    </inkml:context>
    <inkml:brush xml:id="br0">
      <inkml:brushProperty name="width" value="0.04256" units="cm"/>
      <inkml:brushProperty name="height" value="0.04256" units="cm"/>
    </inkml:brush>
  </inkml:definitions>
  <inkml:trace contextRef="#ctx0" brushRef="#br0">105833 4427 516,'-6'-6'10,"4"2"19,4 4 20,4 2 19,2 3 5,1 0-9,2 1-11,0 2-9,1 0-9,1 1-8,1 2-9,1 0-7,1 0-8,1 1-7,2 0-7,0 0-6,0-2-2,1 1 3,-1-2 3,1 0 3,-2-2-8,0 1-17,-1 0-18,0 0-17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05"/>
    </inkml:context>
    <inkml:brush xml:id="br0">
      <inkml:brushProperty name="width" value="0.03886" units="cm"/>
      <inkml:brushProperty name="height" value="0.03886" units="cm"/>
    </inkml:brush>
  </inkml:definitions>
  <inkml:trace contextRef="#ctx0" brushRef="#br0">103052 6409 566,'-21'0'0,"3"0"2,4 0 1,5 0 2,4-1 6,8 0 13,6-2 12,7 0 12,7-2 3,7-2-7,6-2-7,8-1-8,4-1-5,4 0-1,2 2-2,4 1-2,-1 1-3,-1 0-1,-2 2-4,-2 1-2,-3 0-4,-2 2-4,-4 0-6,-2 2-5,-4 0-6,-4 2-8,-4 0-7,-3 2-8,-5-1 0,-3 2 6,-4-2 6,-4 1 6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05"/>
    </inkml:context>
    <inkml:brush xml:id="br0">
      <inkml:brushProperty name="width" value="0.0348" units="cm"/>
      <inkml:brushProperty name="height" value="0.0348" units="cm"/>
    </inkml:brush>
  </inkml:definitions>
  <inkml:trace contextRef="#ctx0" brushRef="#br0">103270 6850 632,'-11'2'10,"8"4"21,9 3 20,10 5 21,5 0 2,5-1-17,3-2-17,4-2-17,2-1-14,0-1-11,0 1-13,1 0-12,-3-1-8,-2-1-4,-3-1-3,-3 0-5,-4-1 0,-3 0 0,-4 0 2,-4 0 1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06"/>
    </inkml:context>
    <inkml:brush xml:id="br0">
      <inkml:brushProperty name="width" value="0.04092" units="cm"/>
      <inkml:brushProperty name="height" value="0.04092" units="cm"/>
    </inkml:brush>
  </inkml:definitions>
  <inkml:trace contextRef="#ctx0" brushRef="#br0">103825 2464 537,'-8'-8'0,"0"0"0,0 1 0,1-1 0,0 2 10,2 4 20,2 4 20,2 4 20,1 5 5,0 9-12,0 7-11,0 9-12,-2 3-9,-2 2-9,-3 0-8,-3 2-9,-2-1-9,2 0-12,1-2-11,1 0-11,1-4-5,2-5 0,2-7 1,2-5 1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4:21"/>
    </inkml:context>
    <inkml:brush xml:id="br0">
      <inkml:brushProperty name="width" value="0.03168" units="cm"/>
      <inkml:brushProperty name="height" value="0.03168" units="cm"/>
      <inkml:brushProperty name="color" value="#F2395B"/>
    </inkml:brush>
  </inkml:definitions>
  <inkml:trace contextRef="#ctx0" brushRef="#br0">64750 54550 694,'-24'-24'11,"4"4"21,3 3 21,3 3 22,3-2-3,3-6-27,3-6-27,4-6-28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06"/>
    </inkml:context>
    <inkml:brush xml:id="br0">
      <inkml:brushProperty name="width" value="0.03167" units="cm"/>
      <inkml:brushProperty name="height" value="0.03167" units="cm"/>
    </inkml:brush>
  </inkml:definitions>
  <inkml:trace contextRef="#ctx0" brushRef="#br0">104150 3212 694,'8'-15'0,"0"3"0,-1 1 0,1 2 0,2 3 10,4 1 18,3 2 19,5 2 19,0 1 0,0 0-18,-1 0-19,-1 0-18,-1 0-15,-3 2-12,-1 0-13,-2 2-12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06"/>
    </inkml:context>
    <inkml:brush xml:id="br0">
      <inkml:brushProperty name="width" value="0.04613" units="cm"/>
      <inkml:brushProperty name="height" value="0.04613" units="cm"/>
    </inkml:brush>
  </inkml:definitions>
  <inkml:trace contextRef="#ctx0" brushRef="#br0">104927 2055 476,'0'-13'34,"0"6"9,0 6 11,0 6 11,-2 6 0,0 7-11,-3 7-10,-2 7-11,0 5-5,-1 4-1,0 4-1,1 4-1,-1 2-6,2 2-13,1 0-12,1 1-13,0-2-11,2-6-6,0-6-7,2-5-6,0-7-3,2-4 5,0-5 5,2-4 3,-1-4 2,1-1-1,0-1 0,0 0-3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06"/>
    </inkml:context>
    <inkml:brush xml:id="br0">
      <inkml:brushProperty name="width" value="0.02839" units="cm"/>
      <inkml:brushProperty name="height" value="0.02839" units="cm"/>
    </inkml:brush>
  </inkml:definitions>
  <inkml:trace contextRef="#ctx0" brushRef="#br0">105550 2196 774,'9'-14'5,"3"3"8,4 3 10,2 3 8,0 1 3,1 2-2,-2 0-4,-1 2-3,0 0-6,1 0-7,1 0-9,1 0-7,0 0-3,-3 2 3,-1 0 3,-2 2 3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06"/>
    </inkml:context>
    <inkml:brush xml:id="br0">
      <inkml:brushProperty name="width" value="0.04103" units="cm"/>
      <inkml:brushProperty name="height" value="0.04103" units="cm"/>
    </inkml:brush>
  </inkml:definitions>
  <inkml:trace contextRef="#ctx0" brushRef="#br0">105874 1290 536,'0'-27'10,"0"11"20,0 9 21,0 10 20,-1 9 5,0 9-10,-2 9-11,0 9-9,-3 8-13,-2 7-13,-3 9-14,-3 7-14,0 2-5,1-5 4,3-5 4,1-5 3,1-6-12,0-8-28,1-8-27,-1-7-29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09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66925 25625 333,'49'20'167,"16"14"-1,15 14 1,17 16 0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15"/>
    </inkml:context>
    <inkml:brush xml:id="br0">
      <inkml:brushProperty name="width" value="0.04871" units="cm"/>
      <inkml:brushProperty name="height" value="0.04871" units="cm"/>
      <inkml:brushProperty name="color" value="#F2395B"/>
    </inkml:brush>
  </inkml:definitions>
  <inkml:trace contextRef="#ctx0" brushRef="#br0">94336 26212 451,'-7'-8'9,"19"0"16,19 0 17,19 0 17,3 2 2,-8 1-14,-11 2-14,-10 2-13,-2 1-9,5 0-1,5 0-3,5 0-2,0 1-1,-6 2 0,-4 2 0,-5 1 0,-4 3-1,-4 2-2,-4 2 0,-5 1-2,-2 3 1,-4 3 0,-2 4 2,-3 2 1,-4 1 2,-2 0 3,-3 1 2,-3-1 4,-2 0 1,1 1 0,-1-1 0,0 1 0,1-2 0,-1-2 0,1-1-2,-1-2 0,0-3-3,1-1-2,-1-3-2,1-1-3,0-2-4,2-2-3,3-3-4,1-1-4,2-3-2,2-6-2,2-4 0,3-5-2,2-7-3,6-9-5,4-9-5,5-8-6,4-7 0,3-4 3,3-3 4,3-5 3,2 2-1,-1 7-6,1 6-5,-1 8-7,-1 5 2,-3 5 9,-3 5 8,-3 6 9,-2 2 6,-2 4 3,-3 3 2,-1 3 3,-1 1 4,-2 2 6,-1 1 6,0 0 6,-2 4 13,-2 6 18,-2 6 18,-2 6 19,-4 3 2,-4 2-15,-5 3-15,-5 1-14,-4 3-12,-1 1-7,-3 2-7,-1 3-7,-2 2-4,-2 4 0,-3 4 0,-1 4 0,0-1-4,4-4-6,2-6-7,3-4-6,4-5-11,5-5-12,5-5-12,5-5-14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15"/>
    </inkml:context>
    <inkml:brush xml:id="br0">
      <inkml:brushProperty name="width" value="0.04401" units="cm"/>
      <inkml:brushProperty name="height" value="0.04401" units="cm"/>
      <inkml:brushProperty name="color" value="#F2395B"/>
    </inkml:brush>
  </inkml:definitions>
  <inkml:trace contextRef="#ctx0" brushRef="#br0">96561 26900 499,'0'24'10,"0"1"18,0 1 18,0 1 19,-2 0 5,0 0-8,-3 0-8,-2 1-8,-1-2-9,2-2-8,1-1-8,1-2-9,2-6-6,5-7-8,6-8-7,4-8-6,3-4-5,1-1-4,1-1-3,1-1-4,1 0 3,-1 4 8,1 3 8,-1 2 9,0 4 5,-3 4 3,-1 4 2,-2 4 3,-3 2 4,-1 1 4,-2 1 4,-2 2 4,-2-1 1,-1-1-1,0-1-3,-1-1-2,0-5-17,1-12-30,3-10-33,2-11-30,1-4-8,0 4 17,0 2 17,-1 3 17,1 2 11,0 3 5,0 1 5,0 2 6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16"/>
    </inkml:context>
    <inkml:brush xml:id="br0">
      <inkml:brushProperty name="width" value="0.05779" units="cm"/>
      <inkml:brushProperty name="height" value="0.05779" units="cm"/>
      <inkml:brushProperty name="color" value="#F2395B"/>
    </inkml:brush>
  </inkml:definitions>
  <inkml:trace contextRef="#ctx0" brushRef="#br0">97850 25676 380,'8'-15'-4,"0"2"9,-1 3 9,1 1 8,1 1 7,2 0 5,2 0 3,1 1 6,4-2 0,3 0-1,5-2-3,3 1-1,3-2-2,1 2-4,1 1-3,0 0-3,0 2-3,-1 2-4,-3 3-3,-1 1-3,-4 0-4,-2 0-7,-2-2-6,-4 0-6,-5 1-5,-5 4-2,-6 4-3,-6 4-2,-5 2 1,-5 3 8,-5 1 5,-5 3 8,-4 1 4,-1-1 2,-2 1 4,-2-1 2,-1 1 1,1 1 2,1 1 0,2 2 0,0 0 1,1 2-1,1 3 0,1 1-2,2-1-1,5-3-4,3-5-3,5-3-4,5-5-6,8-7-9,8-5-7,7-5-9,7-7-3,3-4 3,5-5 2,3-5 4,1 0 1,-2 3 3,-1 4 2,-3 5 1,-2 2 5,-5 2 5,-3 2 6,-4 3 6,-7 4 6,-7 9 7,-7 10 6,-9 7 8,-4 5 2,1-1-5,-1-1-3,1-1-3,-1-2-5,1-3-5,-1-3-4,0-3-4,2-8-13,3-12-20,3-13-21,3-13-19,3-9-6,6-7 8,4-4 9,5-7 9,4-4 7,0 0 3,1-1 4,1-1 4,1 1 4,0 1 5,-1 2 4,1 3 4,-2 3 6,-1 10 6,-2 6 5,-2 9 6,-2 6 7,-1 5 8,0 4 8,-2 6 9,1 4 5,2 4 0,2 4 3,2 4 1,1 5-1,3 7-2,1 7-4,3 7-2,2 6-4,3 5-3,3 7-4,3 6-4,2 8-5,2 11-6,3 10-8,1 12-5,-1 4-10,-4-1-9,-3-1-11,-5 0-10,-2-5-5,-1-7 0,-1-6 0,-1-7 0,-2-10 2,-2-11 7,-4-12 5,-3-12 7,-2-8-3,0-5-10,-2-5-10,0-4-11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16"/>
    </inkml:context>
    <inkml:brush xml:id="br0">
      <inkml:brushProperty name="width" value="0.05297" units="cm"/>
      <inkml:brushProperty name="height" value="0.05297" units="cm"/>
      <inkml:brushProperty name="color" value="#F2395B"/>
    </inkml:brush>
  </inkml:definitions>
  <inkml:trace contextRef="#ctx0" brushRef="#br0">99615 27139 415,'-9'-5'93,"0"6"-9,-1 6-10,-1 6-11,-3 5-8,-4 7-9,-3 5-9,-5 6-8,-1 4-6,0 2-1,-1 2-2,1 2-3,-2 0-3,-1-2-7,-2-2-7,-2-2-5,0-4-6,3-5-2,3-7-4,3-5-2,3-6-14,3-5-23,3-4-25,3-6-22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16"/>
    </inkml:context>
    <inkml:brush xml:id="br0">
      <inkml:brushProperty name="width" value="0.04357" units="cm"/>
      <inkml:brushProperty name="height" value="0.04357" units="cm"/>
      <inkml:brushProperty name="color" value="#F2395B"/>
    </inkml:brush>
  </inkml:definitions>
  <inkml:trace contextRef="#ctx0" brushRef="#br0">100150 24831 504,'8'-13'0,"0"3"0,-1 4 0,1 4 0,0 2 10,2 2 17,0 0 20,1 2 17,2 2 8,0 5-4,1 5-5,1 6-4,1 3-11,-1 6-20,1 5-18,0 5-20,-1 0-14,-1-4-8,-1-4-9,-1-4-8,-1-4-6,-2-5-5,-2-5-5,-2-4-4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7:28"/>
    </inkml:context>
    <inkml:brush xml:id="br0">
      <inkml:brushProperty name="width" value="0.0446" units="cm"/>
      <inkml:brushProperty name="height" value="0.0446" units="cm"/>
      <inkml:brushProperty name="color" value="#00BFF3"/>
    </inkml:brush>
  </inkml:definitions>
  <inkml:trace contextRef="#ctx0" brushRef="#br0">17900 54150 493,'29'18'174,"10"-11"-43,10-14-43,9-11-44,2-7-25,-2 0-6,-3 0-6,-3 0-6,-4 0-3,-3 0 0,-3 0 2,-2 0 0,-3 1 0,1 4-1,-1 3 0,1 3 0,-3-1-1,-2-2 0,-3-3 1,-3-3 0,-1-1 0,4 4 1,3 3 0,3 3-1,4-2 1,7-6-2,6-6 0,7-6-1,0-2-1,-2 3-2,-3 3 0,-3 4-2,-4 1 0,-3 0 1,-3 0 3,-2 0 0,-5 0 2,-2 0 0,-3 0 0,-3 0 1,2 0 0,10 0 3,10 0 1,9 0 2,2-2 1,-2-3-2,-3-3 0,-3-2 0,-2-1-2,0 3-1,0 3-1,0 4-1,-2 1 0,-3 0-1,-3 0 0,-2 0 0,-5 0 1,-2 0-1,-3 0 0,-3 0 0,-1 0-1,4 0-1,3 0-1,3 0-1,1 0-1,1 0-1,-1 0-1,1 0-1,-3 0 1,-2 0 0,-3 0 1,-3 0 1,-2 6 6,0 13 10,0 12 9,0 13 11,0 9 1,0 6-4,0 7-5,0 6-6,1 1-4,4-3-2,3-3-4,3-2-3,3-1-2,3 3 0,3 3 1,4 4-1,1 1 0,0 0 0,0 0-1,0 0 0,0 0-2,0 0 0,0 0-1,0 0-1,-4-2-1,-5-3 1,-7-3 0,-5-2 1,-3-3 0,4 1 1,3-1 2,3 1 0,1 1 2,1 3-1,-1 3 0,1 4 1,-1-3-1,1-5-3,-1-7-2,1-5-2,-1-3-1,1 4 1,-1 3 1,1 3 1,-3-1 1,-2-2 1,-3-3 1,-3-3 2,-2-2 1,0 0-1,0 0 1,0 0 0,0 1 0,0 4-2,0 3 0,0 3-2,0-1 0,0-2 1,0-3 1,0-3 0,-2-1 0,-3 4-1,-3 3 0,-2 3-2,-11-4-11,-15-8-26,-15-10-24,-16-9-24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17"/>
    </inkml:context>
    <inkml:brush xml:id="br0">
      <inkml:brushProperty name="width" value="0.05018" units="cm"/>
      <inkml:brushProperty name="height" value="0.05018" units="cm"/>
      <inkml:brushProperty name="color" value="#F2395B"/>
    </inkml:brush>
  </inkml:definitions>
  <inkml:trace contextRef="#ctx0" brushRef="#br0">75807 30206 438,'-29'0'0,"5"0"0,5 0 0,5 0 0,2 0 0,0 2 0,0 0 0,1 2 0,0 0 0,4 1 0,2 1 0,4 2 0,3 0 0,6 0 0,4-1 0,5 1 0,5-1 0,7-2 0,5-3 0,7 0 0,6-3 12,7 0 25,9-2 25,8 0 24,5-3 5,6-4-16,5-3-17,5-5-16,3-1-11,3-1-7,4 1-7,2-1-6,1 1-5,0 1-1,-2 1-2,0 1-1,-3 2-3,-1 5-2,-2 3-2,-1 4-2,-5 4-2,-4 4 0,-6 3-1,-3 5-1,-3 1 0,2-1 2,3-1 2,1 0 1,2-3 2,1-1 0,0-2 0,2-2 1,0-3 0,0-2 0,1-4 0,-1-2 0,0-1 0,2 2 1,1 2 1,1 2 1,1 1-1,3 0-3,4 0-1,3 0-3,-1 0-2,-1 0 0,-2 0-1,-2 0-2,0-1-1,0-3-3,2-4-4,0-2-3,-3-1-1,-7 1-1,-9 0-1,-7 2 0,-10 1 0,-9 0-2,-10 2 0,-9 1-1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18"/>
    </inkml:context>
    <inkml:brush xml:id="br0">
      <inkml:brushProperty name="width" value="0.04417" units="cm"/>
      <inkml:brushProperty name="height" value="0.04417" units="cm"/>
      <inkml:brushProperty name="color" value="#F2395B"/>
    </inkml:brush>
  </inkml:definitions>
  <inkml:trace contextRef="#ctx0" brushRef="#br0">74744 26019 498,'-15'-22'0,"4"3"0,3 3 0,3 3 0,1 4 6,2 6 12,0 6 13,2 6 11,0 6 6,0 7-2,0 7-3,0 7-2,0 6-3,0 6-2,0 5-3,0 7-2,-1 6-4,0 7-5,-2 7-4,0 7-5,-2 3-6,0 0-5,-1 0-8,-1 0-6,0-2-2,2-2 3,2-3 3,2-3 3,2-7-8,2-9-17,2-11-16,2-8-18,0-11-6,1-8 5,0-9 4,0-8 5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18"/>
    </inkml:context>
    <inkml:brush xml:id="br0">
      <inkml:brushProperty name="width" value="0.04997" units="cm"/>
      <inkml:brushProperty name="height" value="0.04997" units="cm"/>
      <inkml:brushProperty name="color" value="#F2395B"/>
    </inkml:brush>
  </inkml:definitions>
  <inkml:trace contextRef="#ctx0" brushRef="#br0">75966 23711 440,'-7'-30'0,"2"5"0,2 3 0,2 5 0,3 2 5,6 2 12,4 3 11,5 1 11,5 1 4,7 0-6,5 0-4,7 1-6,7-2-3,11 0-3,11-2-3,11 0-3,7 0-3,5 1-1,3 0-2,4 2-2,3 0-2,5-2 0,4 0-2,4-1 0,0-1-2,-1-2-3,-3 0-2,-1-1-3,0 0 0,1 1 1,3 1 0,2 0 1,-1 2 0,-1-1 1,-2 0-1,-2 0 0,-1 1 1,1 3-1,1 1 1,1 2-1,-1 0 1,-4 0-2,-4-1 0,-4-1-1,-3-1 0,-2 2 0,-2 1 1,-2 0 1,-3 1 1,-2 0 1,-3 0 3,-3 0 0,-3 0 3,-3-2-1,-3 0 1,-3-1 1,-3-1 0,-3 2 0,-2 1-2,-4 0 0,-3 1-1,-2 1-1,-4-1-1,-2 0-2,-3 0 0,-2 2-1,-1 0 1,-3 2-2,-3 0 1,-3 0-1,-5 0-1,-3 0-1,-4 0 1,-1 2 1,-2 0 1,-3 2 0,0 0 2,0 0 0,-1-1 2,1 1 0,1 0 0,2 0 1,1 0 0,3 0 0,1-1 1,-1 0-2,1-2 0,-1 0 0,0-1-1,-2 2 1,-3 0-1,-1 2 0,-4 1 2,-4 1 1,-6 3 3,-4 2 2,-2 0 3,0-1 5,2 0 4,1-2 4,-1 1 2,2 2-1,-1 2-1,0 1 0,0 2-2,2 1-2,0 2-2,2 0-3,0 2-1,0 3-2,0 3-1,0 3-2,0 3-1,0 4 0,0 4 0,0 4 0,0 2 0,0 0 0,0 0 1,0 0 1,0 0-2,0 2-2,0 1-4,0 0-2,0 2-3,2 2-3,0 1-4,2 3-2,-1 4-3,-2 5-3,-2 7-3,-2 5-3,-2 2-5,0-3-8,-1-3-7,-2-3-9,0-9-3,1-11 2,-1-13 0,0-13 1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23"/>
    </inkml:context>
    <inkml:brush xml:id="br0">
      <inkml:brushProperty name="width" value="0.03162" units="cm"/>
      <inkml:brushProperty name="height" value="0.03162" units="cm"/>
      <inkml:brushProperty name="color" value="#F2395B"/>
    </inkml:brush>
  </inkml:definitions>
  <inkml:trace contextRef="#ctx0" brushRef="#br0">74700 6072 695,'0'-19'10,"0"7"12,0 8 13,0 8 11,0 7 2,2 5-9,0 7-9,2 5-8,0 4-6,0 1-3,-1 1-2,1 0-2,1 2-5,2 3-9,2 1-7,2 2-8,0 1-7,-1 2-2,-1 0-5,0 2-3,-2-3 0,-1-4 5,-1-6 5,0-4 6,-1-4 0,0-5-3,0-3-2,0-4-3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27"/>
    </inkml:context>
    <inkml:brush xml:id="br0">
      <inkml:brushProperty name="width" value="0.0335" units="cm"/>
      <inkml:brushProperty name="height" value="0.0335" units="cm"/>
      <inkml:brushProperty name="color" value="#F2395B"/>
    </inkml:brush>
  </inkml:definitions>
  <inkml:trace contextRef="#ctx0" brushRef="#br0">87973 4450 656,'0'26'90,"-2"7"-16,0 5-18,-1 6-15,0 8-13,2 13-5,2 11-6,2 13-6,1 7-7,1 5-11,1 5-10,2 6-9,-2-1-6,-1-3 0,-2-5 0,-2-3-1,-2-11-3,0-17-4,-2-19-4,0-16-6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29"/>
    </inkml:context>
    <inkml:brush xml:id="br0">
      <inkml:brushProperty name="width" value="0.03629" units="cm"/>
      <inkml:brushProperty name="height" value="0.03629" units="cm"/>
      <inkml:brushProperty name="color" value="#F2395B"/>
    </inkml:brush>
  </inkml:definitions>
  <inkml:trace contextRef="#ctx0" brushRef="#br0">83850 1209 606,'100'-29'-5,"-16"5"30,-19 5 31,-17 5 30,-10 4 4,-2 3-21,-1 2-23,-3 4-23,-3 2-19,-5 4-20,-5 2-19,-5 3-18,-5 3-8,-6 3 1,-6 3 3,-6 3 2,-3 0 6,1-5 8,-1-3 9,0-4 8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29"/>
    </inkml:context>
    <inkml:brush xml:id="br0">
      <inkml:brushProperty name="width" value="0.04248" units="cm"/>
      <inkml:brushProperty name="height" value="0.04248" units="cm"/>
      <inkml:brushProperty name="color" value="#F2395B"/>
    </inkml:brush>
  </inkml:definitions>
  <inkml:trace contextRef="#ctx0" brushRef="#br0">84159 1900 517,'-16'0'2,"3"2"4,-1 0 3,2 2 4,2 1 8,3 1 13,2 3 11,4 2 12,1 1 3,0 1-9,0 2-9,0 0-7,0 2-7,0 3-4,0 3-4,0 3-4,-1 3-5,0 2-4,-2 4-5,0 3-5,-1 1-5,1 0-5,-2 0-5,2 1-4,-1-5-6,2-6-4,0-7-4,2-7-5,0-6-2,2-4 1,0-6 1,2-4 0,-1-3 2,2-2 2,-2 0 2,1-1 2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31"/>
    </inkml:context>
    <inkml:brush xml:id="br0">
      <inkml:brushProperty name="width" value="0.0442" units="cm"/>
      <inkml:brushProperty name="height" value="0.0442" units="cm"/>
      <inkml:brushProperty name="color" value="#F2395B"/>
    </inkml:brush>
  </inkml:definitions>
  <inkml:trace contextRef="#ctx0" brushRef="#br0">84533 1532 497,'9'-7'9,"0"2"18,1 2 17,2 2 18,-2 2 3,-1 4-11,-2 2-11,-2 4-10,-1 1-9,0 1-3,0 1-4,0 1-5,-1 3-2,1 3-2,0 5-2,0 3-1,-2 2-2,-2-1-2,-3-2-3,-4 1-1,0-4-3,-1-3-2,0-5-1,0-3-2,-1-7-9,-4-9-15,-2-8-15,-3-9-16,0-6-2,3-4 13,3-5 12,3-3 12,0-1 9,0 2 4,-2 2 4,0 1 4,0 4 4,3 4 5,1 3 2,2 4 5,2 6 12,2 7 20,2 6 20,2 8 20,0 3 1,0 3-17,-2 1-18,0 3-18,-1 1-10,0 1-4,0 1-4,0 1-3,0 0-4,0-1-2,0-1-3,0-1-2,2-4-9,6-8-12,4-8-13,5-8-12,3-7-5,1-7 6,1-7 5,1-7 6,-1-3 4,-1 2 5,-3 0 4,-1 2 4,-2 1 5,-2 5 4,-3 3 6,-1 5 4,-2 3 11,-2 3 16,-2 2 16,-2 4 16,-1 3 5,0 4-7,0 4-6,0 4-6,0 2-5,0 2-3,0 0-2,0 1-3,0 2-4,0 0-4,0 1-4,0 1-4,1 0-3,2-1-2,2-1-3,2 0-2,1-2-3,3-1-2,2 0-3,2-2-2,1-1-4,1-2-8,1-3-6,1 0-6,1-5-3,3-4 3,1-6 2,3-3 3,0-5-1,1-2-2,-1-1-4,1-2-3,-4 0 1,-4 3 6,-4 3 6,-6 3 5,-3 2 6,-1 2 5,0 2 8,-2 3 5,-1 1 8,-4 2 9,-2 2 10,-3 2 10,-4 3 3,-4 6-1,-4 4-2,-3 5-2,-2 3-4,-1 1-6,1 1-8,-1 1-7,0 1-5,-1-1-4,-1 1-4,-1-1-5,1-1-1,3-1 0,3-3 1,3-1 0,3-2-4,1-2-9,2-3-10,2-1-8,3-1-1,2 2 11,4 0 8,3 1 10,0 2 7,1 0 7,0 1 5,0 1 6,-1 2 3,0 3 1,-2 3 2,0 3 0,-1 0-1,0-3-4,0-3-4,0-3-5,4-7-8,8-10-13,7-11-12,9-11-14,2-5-3,-2 3 7,-2 1 8,-1 3 6,-4 2 6,-3 5 6,-4 3 5,-4 4 5,-3 4 8,-1 6 11,0 4 13,-2 6 11,-1 1 0,-2 1-9,-2-1-10,-2 1-11,-2 1-4,-2 3-3,-1 3 0,-3 3-1,1-4-14,2-11-26,4-10-24,2-11-26,4-7-5,4-2 17,4-1 16,4-3 16,1 2 11,1 3 4,0 5 5,-1 3 4,0 3 10,-2 2 15,-3 2 15,-1 2 15,-2 2 5,-2 4-5,-2 2-5,-2 4-6,-1 1-5,2 3-5,0 1-5,2 3-5,-1 0-2,-1-3-1,0-1 0,-1-2 1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31"/>
    </inkml:context>
    <inkml:brush xml:id="br0">
      <inkml:brushProperty name="width" value="0.05133" units="cm"/>
      <inkml:brushProperty name="height" value="0.05133" units="cm"/>
      <inkml:brushProperty name="color" value="#F2395B"/>
    </inkml:brush>
  </inkml:definitions>
  <inkml:trace contextRef="#ctx0" brushRef="#br0">87105 697 428,'16'-21'40,"1"7"-1,1 5 0,1 6-1,2 3 1,1 2 2,2 0 1,3 2 2,-1 1-5,-3 1-8,-3 3-10,-3 2-10,-3 2-9,-3 3-7,-3 3-7,-2 4-9,-6 0-3,-6 2 1,-7 1 0,-7 1 2,-5 0-4,-1-3-10,-2-1-9,-2-3-9,-2-1-1,1-1 9,0-1 7,-1 0 8,2-3 7,4-1 6,2-3 4,3 0 6,3-3 6,2-1 6,4-1 5,3 0 6,7-4 9,10-4 12,11-5 12,11-5 12,5-3 2,0 0-12,0 1-10,1-1-12,-3 1-7,-4 2-7,-4 3-7,-3 1-5,-4 1-5,-1 2 1,-2 1-2,-2 1 0,-3 2 0,-3 5 3,-3 6 3,-2 4 2,-2 3 4,2-1 5,0 1 5,2 0 5,1-1 2,1-1-2,3-1-1,2-1-2,1-1-1,1 0-3,1-2-2,2 0-3,0-2-7,1-1-15,1-1-14,1 0-13,-5-2-13,-10-2-12,-12-2-10,-10-2-11,-5-2 2,-1 0 13,1-1 15,0-1 14,1-1 11,4 2 8,5 0 9,3 2 7,1 1 6,-2 0-1,-2 2 1,-1 0-1,-2 2 0,1 2-3,-1 2-2,1 2-4,-1 2 10,0 1 19,1 3 19,-1 2 20,0 0 5,1 1-11,-1 0-9,0-1-10,2 1-8,1 0-6,2-1-6,3 1-6,3-3-11,5-3-13,7-4-15,6-4-14,5-5-7,5-6 3,5-5 1,5-7 2,1-1 6,0 1 7,-1 3 10,-1 1 7,-3 3 6,-4 2 2,-3 4 1,-4 3 3,-5 3 12,-3 6 22,-4 4 23,-4 5 21,-5 4 4,-6 3-13,-6 4-15,-5 2-14,-4 1-9,-1 2-8,-1 1-7,-1 1-6,-1 1-5,-3 0-5,-1 2-4,-2 1-4,0-2-4,3-6-6,4-3-6,2-6-5,2-4-1,3-3 1,1-3 2,3-2 2,1-4 1,4-4 1,3-4 2,3-4 0,1-2 1,0 1 2,0-1 1,0 0 1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32"/>
    </inkml:context>
    <inkml:brush xml:id="br0">
      <inkml:brushProperty name="width" value="0.04263" units="cm"/>
      <inkml:brushProperty name="height" value="0.04263" units="cm"/>
      <inkml:brushProperty name="color" value="#F2395B"/>
    </inkml:brush>
  </inkml:definitions>
  <inkml:trace contextRef="#ctx0" brushRef="#br0">87000 2866 516,'8'-7'2,"0"2"5,0 2 6,-1 2 4,2 2 5,2 2 4,2 2 4,1 2 5,3 3 4,3 5 7,3 5 6,4 5 6,2 3-4,4 3-13,4 1-14,5 2-13,0 0-14,2-3-14,-1-3-16,0-3-14,-3-4-8,-4-3-2,-5-5-2,-5-3-1,-5-3 2,-3 0 4,-4-2 6,-4 0 6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7:36"/>
    </inkml:context>
    <inkml:brush xml:id="br0">
      <inkml:brushProperty name="width" value="0.04456" units="cm"/>
      <inkml:brushProperty name="height" value="0.04456" units="cm"/>
      <inkml:brushProperty name="color" value="#00BFF3"/>
    </inkml:brush>
  </inkml:definitions>
  <inkml:trace contextRef="#ctx0" brushRef="#br0">24600 54050 493,'-25'48'112,"0"-3"-29,0-3-28,0-2-28,-2 2-16,-3 9-1,-3 10-2,-2 10-2,-5 2-1,-2-3-1,-3-3-1,-3-2 0,-4 5-1,-3 16-1,-3 15-2,-2 17 0,2 0-2,9-11-2,10-14-1,10-11-3,4-12 1,0-9 0,0-10 2,0-8 2,10-25-9,23-36-19,22-39-18,22-36-19,8-17-1,-2 7 15,-3 6 16,-3 7 15,-4 7 10,-3 9 3,-3 10 4,-2 10 2,-5 5 3,-2 4 1,-3 3 3,-3 3 2,-4 3 0,-3 3-1,-3 3 0,-2 4-1,-3 2 3,1 4 9,-1 3 8,1 3 8,1 3 7,3 3 2,3 3 4,4 4 3,-1 13-1,-3 26-5,-3 24-4,-2 26-6,-3 8-4,1-5-4,-1-7-4,1-5-5,-1-6-2,1-3-1,-1-3 1,1-2-1,-1-3-3,1 1-3,-1-1-4,1 1-4,1-3-3,3-2 0,3-3-1,4-3 0,4-15 4,6-24 7,7-26 8,6-24 7,3-15 3,0-3-4,0-3-3,0-2-3,-2-5-3,-3-2-1,-3-3-2,-2-3-1,-3-2-3,1 0-1,-1 0-4,1 0-2,-1 1-2,1 4-3,-1 3-2,1 3-3,-3 3-3,-2 3-1,-3 3-2,-3 4-2,-2 4-4,0 6-8,0 7-7,0 6-7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33"/>
    </inkml:context>
    <inkml:brush xml:id="br0">
      <inkml:brushProperty name="width" value="0.05867" units="cm"/>
      <inkml:brushProperty name="height" value="0.05867" units="cm"/>
      <inkml:brushProperty name="color" value="#F2395B"/>
    </inkml:brush>
  </inkml:definitions>
  <inkml:trace contextRef="#ctx0" brushRef="#br0">89350 985 374,'1'-15'4,"4"4"5,2 3 7,3 3 6,2 0 3,0 2-3,0-1-1,-1 0-3,4 0 1,4 0 2,5 0 3,5 0 1,3 1 0,2 0-5,2 2-5,3 0-4,-3 1-5,-4 0-6,-5 0-6,-5 0-6,-5-1-7,-5-3-10,-4-4-10,-6-2-10,-5-3 0,-6-2 8,-5-1 9,-7-3 9,-2-1 8,1-1 7,1-1 7,1-1 8,1 2 5,3 3 2,1 5 1,2 3 3,2 5 7,3 6 14,1 6 14,2 5 13,2 6 2,0 4-10,2 3-8,0 4-10,2 3-6,2-1-4,2 0-5,2 0-3,0 2-4,-1 1-2,0 2-4,-2 2-2,0 4-3,-2 6-2,0 6-3,-2 6-3,0 0-2,0-5-1,0-5-2,0-4-1,0-6-6,-2-6-11,0-6-12,-2-5-11,-1-6-5,-1-3 3,-3-4 2,-2-4 3,-2-5 3,-3-6 4,-3-6 5,-3-6 4,-1-3 4,2-3 3,3-1 3,1-2 2,4-2 4,3 1 7,4-1 6,4 1 6,4 0 5,6-1 2,4 1 3,5 0 3,4-2 0,5-1-1,3-2-1,5-2-1,2-2-6,4-1-8,3-1-10,2 0-8,0-3-5,-4-2-1,-4-4 0,-3-2 0,-4 1 0,-3 4 0,-4 5 2,-1 6 0,-4 4 4,-3 5 10,-3 5 7,-2 5 9,-3 4 10,1 4 15,0 4 13,0 4 14,0 3 2,0 2-10,-1 2-9,1 1-9,0 2-8,0 0-6,0 0-6,0-1-6,-1 2-5,-1 0-7,-1 1-5,0 1-7,-2 1-1,-2 1 0,-2 1 1,-2 2 2,-3-2-6,-2 0-9,-3 0-11,-3-2-11,-2-2-1,-2-1 5,0-2 7,-1-2 5,0-2 6,1-1 4,1 0 5,1-2 5,1-1 7,2 0 8,3-2 9,1 0 8,2 0 8,2 4 8,2 2 8,2 4 7,1 0 0,0 1-9,0 0-10,0-1-9,0 2-6,0 0-1,0 1-3,0 1-3,5-4-13,8-8-25,9-10-26,9-8-25,2-3-2,-2 3 21,-3 3 20,-3 3 22,-3 1 13,-1 2 4,-2 1 6,-2 0 4,-4 3 6,-3 4 9,-4 4 8,-4 4 7,-5 3-1,-6 3-11,-6 3-11,-5 3-12,-5 2-7,-1 1-5,-3 1-3,-1 1-6,-2 0-1,-3 1 0,-1-1 0,-2 0 0,-1 0 1,2-1 4,0-1 2,1-1 3,4-3 3,6-3 3,5-4 3,6-4 4,10-7 3,12-6 4,13-9 4,13-8 4,8-4 1,2-3-4,4-1-2,2-2-2,1 0-4,-2 3-2,-2 3-2,-2 3-3,-4 3-1,-5 3-2,-7 3-1,-5 2-2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33"/>
    </inkml:context>
    <inkml:brush xml:id="br0">
      <inkml:brushProperty name="width" value="0.04569" units="cm"/>
      <inkml:brushProperty name="height" value="0.04569" units="cm"/>
      <inkml:brushProperty name="color" value="#F2395B"/>
    </inkml:brush>
  </inkml:definitions>
  <inkml:trace contextRef="#ctx0" brushRef="#br0">90947 2000 481,'-7'17'136,"4"3"-27,2 3-27,4 3-28,0 1-16,-2 1-5,-2-1-5,-2 0-5,-4 3-9,-6 7-12,-5 4-13,-7 7-13,-3 1-7,0-4-2,-2-4-4,-1-4-2,3-5 1,5-7 8,7-7 5,5-7 8,3-4-4,1 0-12,-1-2-12,0 0-13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33"/>
    </inkml:context>
    <inkml:brush xml:id="br0">
      <inkml:brushProperty name="width" value="0.04873" units="cm"/>
      <inkml:brushProperty name="height" value="0.04873" units="cm"/>
      <inkml:brushProperty name="color" value="#F2395B"/>
    </inkml:brush>
  </inkml:definitions>
  <inkml:trace contextRef="#ctx0" brushRef="#br0">92000 2850 451,'16'8'0,"1"0"0,1-1 0,1 1 0,2 3 13,3 5 27,3 7 27,3 5 26,-2 3 6,-4-2-18,-5 0-16,-5-1-17,-4-1-18,-2-1-17,-4-1-20,-2-1-17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33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94425 3075 333,'49'20'167,"16"14"-1,15 14 1,17 16 0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6:5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32400 7279 999,'7'-14'-31,"-1"3"5,-1 3 4,0 2 5,-2 2 1,1 1-1,0-1-3,0 0-3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7:02"/>
    </inkml:context>
    <inkml:brush xml:id="br0">
      <inkml:brushProperty name="width" value="0.0351" units="cm"/>
      <inkml:brushProperty name="height" value="0.0351" units="cm"/>
      <inkml:brushProperty name="color" value="#F2395B"/>
    </inkml:brush>
  </inkml:definitions>
  <inkml:trace contextRef="#ctx0" brushRef="#br0">30485 6807 626,'6'-16'3,"-3"2"4,-2 1 4,-3 1 6,-3 0 2,-1 2 2,0 1 1,-1 1 1,-1 0-1,0 2-4,1 1-3,-1 0-3,0 1-4,0 0 0,0 0-3,0 0-1,1 1 0,-1 1-1,0 0 0,0 2 1,0 0-1,-2 0 1,0 0-1,-1 0 0,-1 0 1,0 0-1,0 0 0,1 0 1,-2 1-1,0 1-2,-1 3-1,-1 2-2,-1 1-1,1 2 1,-1 0 2,0 1 0,-1 2 0,-1 2 1,-3 1-1,-1 3 1,-2 0 0,-1 1-1,-1 0-1,-1-1 0,0 1 1,-1-1 0,1 1 2,0 0 1,0-2 1,1-1-1,0-3 2,3-1-1,-1-1 1,3 2 2,0 0 0,1 1 2,0 1-1,2-1 0,1 1-2,1 0 0,1 0-1,1 1-1,0 1-1,2 1-1,0 1 0,-2 3-1,0 1 0,-1 3-1,0 0 1,1 1-1,1-1 1,1 1-1,-1-1 1,0 0-1,-1 1 0,-1-1-1,-1 0 1,0 1 1,1-1 0,-1 1 1,1-2 0,1-2 0,0-1 0,2-2-1,1-3 1,1 1 0,0-2 0,2-1 0,0 1-1,0 1 0,1 3 0,-1 1-1,1 1 1,2-1-2,2-1 1,2-1 0,1 0 0,0 0 0,0-1-1,0 1 1,0-1 0,2 1 0,0-1-1,2 1 1,1-2-1,1-1 0,3-2-2,2-2 0,1-2 0,2 1 0,0 0 0,1 0 0,1-2 1,1-1-1,1-2 0,2-2-1,0-2 1,1-1 0,0 0 1,3-1 1,-1-1 1,1 0-1,-1 0 1,1 0-1,-1-2 1,3-2 1,0-4 0,1-2 1,1-3-1,2-1 1,2-3 0,3-1 0,0-3 0,0-2-1,0-1 0,1-2 1,0-3-2,2 1 2,2-2-1,3-1 0,-1-1-1,-1-1-2,0 0-2,-1-2-2,-1-1-1,0-2 0,1-2 2,-1-2 0,-1-2 0,0-2 1,-2-2 0,1-2 1,-3-1 0,-2 0 0,-2 0 1,-1 0 0,-4 2 1,-3 4 1,-5 4 0,-3 4 0,-4 2 2,-2 2-1,-4 0 1,-2 1 1,-4 2 0,0 1 0,-3 3-1,-2 1 1,-1 2 0,-2 1 1,0 1 1,-1 1 1,-2 2 0,0 1 0,-1 2-1,-1 3 0,-1 1-1,1 0-1,-1 2-3,0 1-1,1 1 0,-1 2 1,0 2 1,1 2 1,-3 1-4,-2 2-9,-3 0-8,-2 2-9,-4 1-5,-1 1-2,-3 3-3,-1 2-1,1 1 2,5 0 5,5-1 5,5 1 5,3-1 2,1-1-3,1 0-2,1-2-2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7:03"/>
    </inkml:context>
    <inkml:brush xml:id="br0">
      <inkml:brushProperty name="width" value="0.03176" units="cm"/>
      <inkml:brushProperty name="height" value="0.03176" units="cm"/>
      <inkml:brushProperty name="color" value="#F2395B"/>
    </inkml:brush>
  </inkml:definitions>
  <inkml:trace contextRef="#ctx0" brushRef="#br0">28085 2767 692,'0'-16'4,"2"2"3,0 1 2,1 1 2,2-1 2,2-2 0,2-1 0,2-3 0,0-1 0,1-3 0,0-1 0,0-3 1,0-2-2,1-2-4,1-4-4,2-3-3,-1-1-2,-1 0 2,-1 0 0,0 0 1,-3 0 1,1-1 1,-2 1 0,0 0 0,-2 1 1,-1 2 1,-1 1 0,0 3 1,-2 4 0,0 5-2,-2 7 0,0 5-1,-1 2-1,0-4 0,0-2 0,0-3 0,0 0 1,2 3-1,0 2 2,2 4-1,-1 0 1,-1-3 0,0-4 1,-1-1 1,-1-2-1,0 4-2,0 3-1,0 3-1,0 0-1,0 0 0,0-1 0,0-1 0,0-2 0,0-2 0,0-2 0,0-1 0,-1-2-1,-1 1-1,0-1 0,-1 1-1,-1 1 0,2 2 1,0 4 0,2 3 2,-1-1-1,0-2 0,-2-3 0,0-3-2,-1-1 1,0 3 0,0 1 1,1 2 0,-2 2 1,2 1-1,-1 0 1,0 2-1,0 0 1,0 1 0,0-1-1,0 0 1,0 0-1,0 0 1,0 1-1,1-1 0,-3-1 0,0 0 0,-3-2 0,-2 1 0,0-2 0,2 2 0,3 1 0,1 0 0,0 2 0,0 1 1,-1 0-1,-2 2 1,0-1-1,-2-2 1,0-2 0,-1-1 0,0-2 0,1 2 0,0 1 0,2 0-1,0 2 1,0 1 0,0 0-1,1 2 1,-1-1 0,0 0 0,0-1-1,0-2 1,0 1-1,1 1 1,-1 0-2,0 2 0,0-1 1,0 0-1,0-1 1,1-1 0,-1-1 0,0 2 0,0 0 1,0 2-1,-1-1 0,-1-2 0,-3-2-1,-2-1-1,1-1 1,1 2-1,2 2 2,2 2-1,1 1 1,-2 1 0,0-2 0,-1 2 1,-1-2-1,1 0-1,-1-2 1,0 0-2,1 0 1,0 0 0,2 2 1,1 1-1,-1 0 1,0 0 0,-1 0 0,-1 0 0,-2 0 0,0 0 0,-1 0 0,-1 0 0,-2 0 0,-1-2 0,-3 0 0,-1-1 0,-1 0-1,4 2 1,3 2 0,3 2 0,1 1-1,-2-2-1,0 0-2,-1-2-1,-2 1-2,-3 1 0,-3 0 0,-3 2-1,0 0 0,5 0 2,3 0 2,5 0 1,0 0 0,0 0 1,-1 0 0,-1 0 0,-2-1-1,-2-1 1,-1 0-1,-2-1 1,-1-1-1,2 2 1,3 0 0,1 2 1,2 0 0,1 0 0,1 0 1,0 0 0,1 0 0,1 2 0,-1 0-1,0 2 0,0 0 0,1 0 0,-1-1 0,0 1 0,0 0 0,1-2 1,-1 0 1,0-2 2,0 1-1,1 0-1,-1 2 0,0 0-1,-1 2-1,-1 0 0,-3 1 0,-1 2-1,-2-1 1,0 1 1,1 0 1,-1 0 0,1 0 1,1 0-1,1-1 1,1 1-1,0 0 0,2 0 0,1 0 0,1 0-1,1-1 0,0-1 0,2-1 0,1 0 0,-1-1 0,-2 2 0,-2 0 0,-1 2 1,-2-1 0,2 1-1,1 0 0,1 0 1,-1 0-1,0 1-1,-1 2 1,-1 0 0,0 1-1,3-1 1,1 1 0,2 0 0,1 0 0,-2-1-1,0 1 1,-1 0 0,-1 0 0,0-1 0,0 1 0,1 0-1,0-1 1,2-1-1,2 0 0,3-2-1,-1-1 1,0 0-1,-2-2 1,0 0 0,0-1 1,0 1-1,2 1 1,1 2 0,-1 0-1,0 0 1,-2 0 0,0-1 1,-1 1-1,0 2 0,1 0 0,-1 1 0,-1 2 0,0 2 0,-1 1 1,-1 3 1,-1 0 0,0-1 0,0-1-1,1 0-1,0-3 0,2-1 0,2-3 0,2 0 0,1-3 0,0 1 0,0 0 0,1 0 0,-2 1 0,0 3 0,-2 3 0,0 4 0,0-2 0,0-1 1,2-4 1,1-3 0,-1-1 0,2 0-1,-1 0 1,0 0-2,-1 1 1,0 1 0,-1 3-1,-2 2 1,1-1-1,1-1 1,0-2-1,2-2 0,0-1-1,2-1 1,0 1 0,2 0 0,-1 1 0,-2 1 0,-2 3-1,-2 2-1,0 0 1,1-1 0,0-1 1,2 0-1,0-1 1,0 1-1,0 1-1,0 2 0,0 0-1,0 1 0,0 1-1,1 1 0,-1-1 1,2-3 0,0-3 0,2-2 2,-1-2 0,-1 1 0,0 2 0,-1 0 0,-1 0-3,2-1-4,0 0-4,2-2-5,0 0-2,0 0 2,0 0 2,0-1 2,0 1-1,0 0-2,0 0-3,0 0-1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7:04"/>
    </inkml:context>
    <inkml:brush xml:id="br0">
      <inkml:brushProperty name="width" value="0.03054" units="cm"/>
      <inkml:brushProperty name="height" value="0.03054" units="cm"/>
      <inkml:brushProperty name="color" value="#F2395B"/>
    </inkml:brush>
  </inkml:definitions>
  <inkml:trace contextRef="#ctx0" brushRef="#br0">25266 3660 720,'-1'-22'1,"-1"6"1,0 5 1,-1 5 1,-1 5 4,2 6 6,0 5 5,2 7 6,0 2 0,0-1-6,0-1-4,0-1-6,0 0-4,0-2-1,0-1-1,0-1-2,0-1-1,0 0 1,0-2-1,0-1 1,0 1 0,2 0 0,0 1 0,2 1-1,-1 2 1,-1 2-1,0 1 1,-1 3 0,-1 0 0,0-3-1,0-1 1,0-2 0,0-1-1,2 3 1,0 1-1,1 3 0,1-1 1,-2-3-1,0-2 1,-2-4 0,1 1 0,0 4 0,2 3-1,0 5 1,0-1 0,0-3-1,-2-5 1,0-3 0,-1-2-1,2 2 1,0 0-1,2 1 1,0 0-1,0 0 2,-1-2 0,1-1 1,1 0 0,0-2 1,1-1 0,2 0 1,0-2-1,0-2 0,-1-2-1,1-2 0,1-3-1,2-2 3,2-3 2,1-3 2,1-2 0,-1 2-2,0 1-2,-2 1-1,1 0-2,1-2-1,3 0-1,2-1-1,-1 0-1,1 1 0,-2 1 0,-1 1-1,1-1 1,1-2 1,3-2 0,1-1 2,2-2 0,-1 1-1,1-1 1,-1 1 0,1-1 0,1 1 1,1-1-1,1 0 1,0 1-1,-1 1 1,-1 1-1,-1 1 1,2-2-1,5-3 0,4-5 1,6-3-1,-1 0 0,-4 3 0,-5 5 0,-5 3 1,-1 1-13,1-1-22,2-3-24,3-1-23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7:17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61208 10627 999,'-56'-6'-16,"16"2"-8,14 4-8,15 2-8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7:19"/>
    </inkml:context>
    <inkml:brush xml:id="br0">
      <inkml:brushProperty name="width" value="0.03243" units="cm"/>
      <inkml:brushProperty name="height" value="0.03243" units="cm"/>
      <inkml:brushProperty name="color" value="#00BFF3"/>
    </inkml:brush>
  </inkml:definitions>
  <inkml:trace contextRef="#ctx0" brushRef="#br0">37679 6501 678,'-8'-29'-10,"2"5"9,1 5 9,0 5 10,0 1 3,0 0-1,-1-1-3,-1-1-1,-1-2-3,0-1-3,0-3-3,0-1-3,-1-1-2,-1 1 2,-3 1 0,-2 1 1,-1-1 0,-1 0 1,-1-1-1,-1 0 1,-2-1-2,-1 4 0,-3 3-2,-1 3-2,-2 2 0,-1 2 0,-1 3 0,-1 1-1,-1 1 1,-1 2 0,0 0 1,-2 2 1,0 1 0,2 4-1,0 2 0,1 3 0,2 1-1,1 0 1,3-2-1,1 0 1,1 0 1,-3 5 2,-1 4 3,-2 3 3,-2 3 0,1-1 0,0 1-1,-1-1-1,2 2 0,1 1 0,3 2-1,2 3 1,0 1-1,-2 2 0,0 2-1,0 2 1,0 1-2,3-1 0,3-2-2,3 0-1,2-1-1,2-2 0,2 0-1,3-1 0,1-1 1,2-1-1,2-2 2,2 1 0,1-2 0,0 0-2,0 1 0,0-1-1,1 0-1,4-1 0,2-1 1,4-1-1,1-2 1,3-3-1,1-3 1,3-3-1,2-1 0,1 0 0,3-1 0,1 1 1,3-2-2,5-2 0,3-4-2,4-2-1,2-5 0,0-2 1,0-5 0,1-4 2,-1-3-1,3-5 0,2-3-1,3-5 0,-1-2-1,1-2 0,0-2-1,0-2 1,-2-1-1,-2-1 1,-3 1 0,-4 0 1,-3 2 0,-5 4 2,-5 3 1,-5 5 2,-4 4 1,-3 5 0,-3 4 1,-2 6 0,-2-1 1,3-6-2,2-5-1,2-6-1,0-5 0,-1-1 2,-1-3 0,0-1 2,-3-1 0,-3 0 0,-3 0-1,-2 0 1,-4 0 0,-4 3 0,-4 1 1,-3 3 0,-4 2 0,0 1 0,-1 3-1,-1 1 0,-1 4-2,-1 5 0,-1 4-3,-1 6 0,0 4-4,-1 2-7,1 3-7,-1 4-7,2 1-3,3 1-2,3 1-1,3 2-1,1-2 0,2-1 2,0-3 2,2-1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28"/>
    </inkml:context>
    <inkml:brush xml:id="br0">
      <inkml:brushProperty name="width" value="0.05127" units="cm"/>
      <inkml:brushProperty name="height" value="0.05127" units="cm"/>
      <inkml:brushProperty name="color" value="#F2395B"/>
    </inkml:brush>
  </inkml:definitions>
  <inkml:trace contextRef="#ctx0" brushRef="#br0">23850 35300 429,'1'-90'-19,"4"23"14,3 22 13,3 22 14,3 24 12,3 29 13,3 28 13,4 28 13,-3 15 0,-5 4-13,-7 3-12,-5 3-13,-4 3-8,0 3-4,0 3-4,0 4-4,-2-3-3,-3-5-2,-3-7-1,-2-5-3,-1-8-1,3-5-2,3-7 0,4-5-1,4-9-2,6-9-1,7-10-1,6-8-3,10-9-1,17-6-5,15-6-2,16-6-4,4-6-1,-6-2 1,-6-3 1,-6-3 2,-7-2 1,-6 0 2,-6 0 1,-6 0 1,-2 0 1,3 0 0,3 0 0,4 0 1,-4-8-5,-9-16-9,-10-15-9,-8-15-9,-11-11-3,-8-2 3,-10-3 4,-9-3 3,-4 2 1,4 10-1,3 10-1,3 9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7:36"/>
    </inkml:context>
    <inkml:brush xml:id="br0">
      <inkml:brushProperty name="width" value="0.03829" units="cm"/>
      <inkml:brushProperty name="height" value="0.03829" units="cm"/>
      <inkml:brushProperty name="color" value="#00BFF3"/>
    </inkml:brush>
  </inkml:definitions>
  <inkml:trace contextRef="#ctx0" brushRef="#br0">26200 54350 574,'0'-40'90,"0"23"-11,0 22-12,0 22-12,0 15-10,0 9-10,0 10-9,0 10-9,-4 8-8,-5 10-7,-7 10-5,-5 9-7,-4 2-6,0-2-8,0-3-8,0-3-8,1-6-4,4-5 1,3-7 0,3-5 0,-1-11 2,-2-11 0,-3-14 3,-3-11 1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7:20"/>
    </inkml:context>
    <inkml:brush xml:id="br0">
      <inkml:brushProperty name="width" value="0.03411" units="cm"/>
      <inkml:brushProperty name="height" value="0.03411" units="cm"/>
      <inkml:brushProperty name="color" value="#00BFF3"/>
    </inkml:brush>
  </inkml:definitions>
  <inkml:trace contextRef="#ctx0" brushRef="#br0">35867 5066 644,'1'-14'-8,"0"1"2,2 2 1,0 2 3,1 1 1,0-1 3,0-2 2,0 0 2,-1-1 2,-1-1 1,0-1 0,-1-1 2,-1-1 0,0 0-1,0 1 1,0-1 1,0 1-2,0 1 0,0 0-1,0 2-1,-2 0-1,0-2-1,-3 0-1,-2-1 0,-1 0-1,-2-1-1,0 0 0,-1 1 0,-2-1-1,0 2 1,-1 1 0,-1 1 0,-2 1 0,-1 0-1,-3 2 1,-1 1-1,-4 0 1,-3 0-1,-5 0 1,-3 1-1,-2 0 1,0 2 0,0 2-1,0 2 0,-1 1 0,1 0 0,0 0-1,0 0 0,-1 0 0,-1 2-1,0 0 0,-2 2 0,1 0 1,0 2 0,1 0 1,2 1 0,0 1 1,0 0 0,-1 0 0,1 0-1,0 0 1,2 1 1,0 1 1,1 2 1,2 0 1,0 3 1,1 2-1,1 1 1,1 3 0,1 1 0,1 3-1,2 1 0,-1 2 0,1 3 0,-1 1-1,1 2 1,0 1-1,3 1-1,1-1 0,3 0-2,0-1 0,-1-2-2,-1-1-1,-1-3 0,-1-1-1,1-1 0,-1-1 2,1-1 0,0-1 1,2 1 0,3-1 1,1 1 0,3-2-1,1-3 1,2-3-1,2-3-1,3-1-3,2 0-10,4-1-8,3 1-9,1-2-5,3-2-3,2-4-1,2-2-2,0-3-1,-1-1-1,0 0-1,-2-1 0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7:20"/>
    </inkml:context>
    <inkml:brush xml:id="br0">
      <inkml:brushProperty name="width" value="0.03465" units="cm"/>
      <inkml:brushProperty name="height" value="0.03465" units="cm"/>
      <inkml:brushProperty name="color" value="#00BFF3"/>
    </inkml:brush>
  </inkml:definitions>
  <inkml:trace contextRef="#ctx0" brushRef="#br0">34181 5705 634,'-8'-13'8,"2"6"9,0 6 9,2 6 9,0 4 2,0 1-4,0 3-5,0 2-4,0 2-3,-2 5-2,0 3-2,-1 5-2,-2 1-1,0 0 0,-1 1 0,-1-1-1,-1 0-2,2 0-2,1 1-3,1-1-3,0-1-2,2-3 0,0-4-2,2-1 0,1-4-2,2-1 0,2-3-1,2-1-2,5-4 1,9-4 1,9-6 2,9-4 1,7-5-1,4-6-3,6-4-2,4-4-3,13-11-8,21-14-11,19-16-11,22-13-12,-2-1-3,-27 15 3,-24 15 4,-26 14 4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7:22"/>
    </inkml:context>
    <inkml:brush xml:id="br0">
      <inkml:brushProperty name="width" value="0.04611" units="cm"/>
      <inkml:brushProperty name="height" value="0.04611" units="cm"/>
      <inkml:brushProperty name="color" value="#00BFF3"/>
    </inkml:brush>
  </inkml:definitions>
  <inkml:trace contextRef="#ctx0" brushRef="#br0">48655 11065 477,'-13'0'10,"6"0"23,6 0 21,6 0 21,3 0 4,2-2-15,0 0-14,1-1-15,3-1-9,3 2-4,5 0-5,3 2-3,3 0-4,-1 0-1,0 0-1,1 0-1,0 0-2,0 0-2,2 0-2,1 0-1,0 0-2,-1 0-2,-2 0-1,0 0 0,-1 0-2,-3 0 1,-1 0-1,-3 0 1,-1 0 0,-3 0 1,-1 0-1,-2 0 1,-5 0-2,-6 2-4,-8 0-4,-6 2-4,-6-1-1,-5-1 1,-5 0 1,-5-2 0,-2 0 2,0 0 0,0 0 1,0 0 0,0 0 2,3 0 3,2 0 2,1 0 4,3 0 0,1 0-2,3 0 0,2 0-3,1 0 4,2 0 5,3 0 7,1 0 6,5 0 7,8 0 5,8 0 7,8 0 6,5 0 0,2 0-7,4 0-7,3 0-6,2 0-6,1 0-2,1 0-2,0 0-3,1 0-2,1 0-2,-1 0-2,0 0-1,-1 1-1,-2 0 0,-1 2 2,-3 0 0,-1 1-6,-3 0-10,-2 0-12,-1 0-12,-2 0-9,-3 1-9,-1 1-10,-2 2-8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7:33"/>
    </inkml:context>
    <inkml:brush xml:id="br0">
      <inkml:brushProperty name="width" value="0.05606" units="cm"/>
      <inkml:brushProperty name="height" value="0.05606" units="cm"/>
      <inkml:brushProperty name="color" value="#00BFF3"/>
    </inkml:brush>
  </inkml:definitions>
  <inkml:trace contextRef="#ctx0" brushRef="#br0">51875 8081 392,'-8'-21'47,"1"5"-1,-1 5 0,0 4 0,0 6-5,2 4-7,1 5-9,0 6-8,1 2-5,-2 1-2,0 1-3,-1 1-2,-1 2-2,0 5 0,1 3-2,-1 5 0,1-1-2,2-4 1,2-4-1,2-3 0,1-3-1,0-1-1,0-1-1,0-1 0,1-1-1,2-1 0,2 0 0,2-2 0,2-3-1,5-6-2,4-6-1,3-6-2,2-5-1,-3-3 2,-1-5 1,-2-3 1,-3-3 1,-1-1 1,-2-1 2,-2 0 1,-2-1 1,1 3-1,0 2 0,0 1 0,-1 3 1,-2 1 4,-3 3 2,0 1 4,-4 2 0,0 1 0,-3 0-2,-2 2-1,-1 2-1,-2 2-3,0 4-2,-1 3-3,0 2-6,0 2-14,2 2-13,1 1-13,3 0-1,7-6 8,8-4 10,6-5 9,5-5 7,3-2 3,3-3 3,3-3 4,0-1 2,-1 1 2,-3 1 1,-1 1 3,-3 2 1,-1 3 1,-3 3 1,-1 2 1,-3 3 3,-1 1 2,-2 0 3,-2 2 3,-3 3 10,-2 6 16,-4 5 17,-2 7 15,-3 4 2,0 1-15,-2 3-14,0 1-15,-1 3-8,1 5-4,-1 3-4,0 4-3,0 2-2,0 0-2,0 0-1,1 0-2,-1-2-1,0-2-2,0-3-1,0-4-2,1-2-2,2-3-3,3-3-3,1-3-2,1-6-6,0-9-9,0-8-7,0-9-9,1-10-3,3-9 5,4-10 2,2-10 5,3-6 3,3-1 2,3-3 3,4-1 2,-1 1 4,0 6 4,-1 6 5,0 6 5,-2 6 5,-1 6 5,-1 5 6,-1 7 6,-2 3 2,-2 2 1,-4 3 1,-3 1 0,0 3 2,0 6 2,1 4 3,2 6 2,-2 2-2,-1 3-4,-2 2-5,-1 1-6,-3 2-3,-1 1-2,0 1-3,-1 1-1,-2 1-3,0-1-1,-2 1-1,0-1-3,-2 0-1,-1-1-1,-3-1-3,-2-1-1,0-1 0,-1-3 0,0-1 2,1-2 0,-1-3-2,2-3-8,1-2-5,1-4-8,0-2-1,0-4 3,0-2 3,1-3 3,0-3 4,4 0 4,3-1 5,2-1 3,2 0 3,0 2 2,0 3 2,0 1 1,1 3 8,2 4 12,2 4 13,2 4 12,1 3 4,0 1-7,-1 3-5,1 2-7,1 2-5,2 1-3,2 3-4,1 1-3,2 1-2,0-1 2,-1-1 0,1-1 2,1 0-1,3 1-6,3 1-4,3 1-6,2 1-5,1 1-8,1 1-7,1 1-7,0 0-8,2 1-7,1-1-8,1 0-8,-3-2-5,-6-5-3,-5-5-2,-6-4-2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8:24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65700 13375 333,'49'20'167,"16"14"-1,15 14 1,17 16 0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8:26"/>
    </inkml:context>
    <inkml:brush xml:id="br0">
      <inkml:brushProperty name="width" value="0.06672" units="cm"/>
      <inkml:brushProperty name="height" value="0.06672" units="cm"/>
      <inkml:brushProperty name="color" value="#FED406"/>
    </inkml:brush>
  </inkml:definitions>
  <inkml:trace contextRef="#ctx0" brushRef="#br0">34574 30192 329,'-14'0'0,"1"2"0,2 0 0,2 2 0,3-1 8,2 1 15,4 0 16,3 0 16,2 0 3,3 0-10,3 0-8,4 0-9,0 0-6,1 0-1,0 0-2,-1 0-2,1-1-1,2 1-2,0 0-1,1 0-2,0 1-1,-1 0-1,-1 1-1,-1 2-2,0 1 0,-2 1-1,-1 3 0,-1 2-1,1 0 0,0 1-1,1 0-1,1-1 0,1 0-1,0 0 0,-1-2-1,1-1-1,0-1 0,1 0 1,1-2-1,1-1 0,1 0 1,0-2 0,-1-1 0,1 0 1,0-2 1,1-1 0,1 0 0,1-1 1,1-2 0,1-1-1,1 0-1,1-1 0,0-2 0,1 0-1,-1-1 0,1-2 0,0 1 0,0-1 0,2 0 1,1 0 0,1 0-2,-1 0-1,0 1-2,1-1-2,-3 0-1,-2 0 1,-3 0 1,-2 0 2,-3 1 0,1-1 0,-1 0 0,1 0 0,-1 0 1,1-2 1,0 0 0,-1-1 2,1-2-1,1 0 0,1-1-1,2-1-1,-1-1 0,1-1-1,-1-2 0,1 1-1,-1-2 0,1 0 0,-1 1-1,1-1 1,-2 1-1,-1 1 1,-3 1-1,-1 1 1,-2 0-1,-1 1 0,-1-1-1,0 0-1,-2 0 1,-3-1-1,-1-1 1,-2-1 0,-1-2 0,0 0 1,0-1-1,0 0 0,-1-3 1,-2-1-1,-2-3 1,-2-1 0,-1-1 0,0 1 1,0 1-1,0 2 1,0 0 0,-2 3 0,0 1 0,-1 3 0,-2 0 0,0 0 2,-1 1 1,-1-1 1,-2 2 1,0 1 0,-1 2 1,-1 3-1,-2-1 1,-2 0-1,-1-1-1,-3-1-1,-1-1-1,-1 1 0,-1-1-1,-1 0-1,-1 1-1,-1 3 1,0 1 0,-2 2-1,-1 2 1,1 0 0,0 2 0,-1 1 1,0 0-2,0 0-1,-2 0 0,-1 0-2,-1 1-1,-1 2 1,0 2-1,-2 2 1,0 1 0,2 0 0,0 0 2,1 0 0,1 0 1,0 1 0,-1 2 1,1 0-1,0 1 1,2 0 1,0 0 1,1 0 1,1 0 1,1 1-1,1 1-1,1 2 0,2 0 0,1 3 0,3 2 0,1 1-1,1 3 0,-1 3-1,-1 3-1,-1 3 0,0 2-1,1 1-1,1 0 0,1 2 0,1 0-2,3 1 0,1-1-2,2 0-1,2-1-1,1-1-1,0-3 0,2-2-1,1-1 0,0-1 0,2-1-1,1-1 0,0-1-1,2-1-3,0-1-1,2-1-3,2-1-4,4-1-8,3 0-8,5-2-8,1-3-1,-1-3 2,-1-4 3,0-4 4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8:28"/>
    </inkml:context>
    <inkml:brush xml:id="br0">
      <inkml:brushProperty name="width" value="0.05818" units="cm"/>
      <inkml:brushProperty name="height" value="0.05818" units="cm"/>
      <inkml:brushProperty name="color" value="#FED406"/>
    </inkml:brush>
  </inkml:definitions>
  <inkml:trace contextRef="#ctx0" brushRef="#br0">37704 26966 378,'-8'-9'3,"0"-4"9,0-2 7,0-3 8,1 0 6,-1 5 4,0 3 3,0 4 4,0 4-2,-2 4-7,0 4-7,-1 4-8,-1 3-4,0 3-2,0 3-2,1 3-3,0 2 0,0 1 0,2 1-1,1 1 1,1 0-1,2-1 1,2-1-1,2-1 0,1-1-1,0 1-2,0-1-1,0 1-1,1-2-2,2-3 1,2-3-1,2-3-1,1-3 0,3-2-3,2-4-2,2-2-3,1-4-1,3 0-1,1-3-2,3-2 0,1-3-2,-1-6-2,1-4-1,-1-4-1,1-6 0,-1-1 0,1-4 1,-1-2 1,-1-3 0,-1-1-1,-3-1 0,-1 0-2,-2 1 2,-1 2 2,0 3 3,-2 4 3,-1 2 3,-2 5 3,-3 3 4,0 5 4,-3 5 9,1 8 19,0 8 17,0 8 17,-1 4 4,0 3-13,-2 1-12,0 3-13,-2 2-7,0 2-6,-2 4-4,0 3-5,-2 1-4,0 1-2,-1-1-4,-1 0-4,0-1-3,2-1-6,2-3-5,2-2-6,0-2-4,0-3-3,-2-3-2,0-3-3,0-6-6,2-8-9,2-9-8,2-9-9,1-6 2,0-2 11,0-1 11,0-2 12,0-1 10,2 1 7,0 1 9,1 1 8,1 2 6,0 3 4,0 3 5,0 3 4,0 1 5,1 2 2,2 1 3,0 0 3,0 2-1,1 1-5,0 0-5,0 2-5,0 0-6,1 2-7,1 0-8,2 2-6,-2-2-12,-1-4-14,-2-4-15,-2-3-16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8:28"/>
    </inkml:context>
    <inkml:brush xml:id="br0">
      <inkml:brushProperty name="width" value="0.06185" units="cm"/>
      <inkml:brushProperty name="height" value="0.06185" units="cm"/>
      <inkml:brushProperty name="color" value="#FED406"/>
    </inkml:brush>
  </inkml:definitions>
  <inkml:trace contextRef="#ctx0" brushRef="#br0">39774 26209 355,'-8'-25'10,"0"11"21,1 12 20,-1 12 21,0 8 6,2 5-6,1 5-6,1 5-7,0 3-6,0 4-9,0 2-8,0 4-8,0 4-7,0 8-6,0 6-8,1 7-6,-1 3-6,0 0-5,0 1-7,0-1-6,0-1-1,0-1 1,0-3 2,1-1 2,-1-4-4,2-7-11,0-5-10,2-6-11,0-7-2,0-7 6,0-9 7,0-7 7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8:29"/>
    </inkml:context>
    <inkml:brush xml:id="br0">
      <inkml:brushProperty name="width" value="0.0466" units="cm"/>
      <inkml:brushProperty name="height" value="0.0466" units="cm"/>
      <inkml:brushProperty name="color" value="#FED406"/>
    </inkml:brush>
  </inkml:definitions>
  <inkml:trace contextRef="#ctx0" brushRef="#br0">40100 27421 472,'7'-51'0,"-1"10"0,0 8 0,-2 9 0,0 6 10,0 5 20,0 3 21,0 4 20,0 7 5,0 10-12,0 9-11,0 11-11,-2 3-12,-3 0-10,-2-1-10,-3-1-11,-1-3-4,2-4 0,2-3 0,2-4 1,4-4-1,6-3-3,5-3-3,7-2-2,2-3 0,-1-3 5,-2 0 3,1-3 3,-4 1 5,-3 4 3,-4 3 4,-4 5 4,-4 4 2,-3 6 0,-2 3 1,-3 6 1,-4 3-1,-4-1-3,-3 0-4,-5 1-2,0-3-3,1-2-4,3-3-2,1-3-5,3-6-9,1-8-16,2-10-15,3-8-17,2-3-4,4 1 9,4 2 8,4 2 8,1 1 5,1-2 0,0 0-1,0-1 1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8:29"/>
    </inkml:context>
    <inkml:brush xml:id="br0">
      <inkml:brushProperty name="width" value="0.06593" units="cm"/>
      <inkml:brushProperty name="height" value="0.06593" units="cm"/>
      <inkml:brushProperty name="color" value="#FED406"/>
    </inkml:brush>
  </inkml:definitions>
  <inkml:trace contextRef="#ctx0" brushRef="#br0">41116 27556 333,'7'-8'0,"-1"2"0,-1 0 0,0 2 0,-2-1 3,0 0 7,-2-1 6,0-1 7,-1 1 7,0 6 7,0 4 9,0 5 6,-1 5 3,-2 2-5,-2 3-5,-2 3-5,0 2-3,1 1-4,0 1-3,2 1-3,0 0-3,2 0-2,0 1-3,2-1-2,0 0-3,0-1-2,0-1-2,0-1-3,1-2-2,4-3-3,2-3-2,3-3-3,4-4-3,2-4-3,3-6-2,3-4-3,2-6 0,1-5 1,1-7 0,1-5 1,-1-5 0,-2-1-4,-1-2-3,-2-2-3,-5 0 0,-3 2 4,-6 1 3,-4 3 4,-6 2 3,-2 3 2,-5 3 2,-4 3 2,-2 4-1,-1 3-1,-1 4-3,-1 5-1,0 2-4,1 3-8,0 4-6,3 2-7,0 2-6,2 2-7,2 0-7,3 1-6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7:36"/>
    </inkml:context>
    <inkml:brush xml:id="br0">
      <inkml:brushProperty name="width" value="0.03141" units="cm"/>
      <inkml:brushProperty name="height" value="0.03141" units="cm"/>
      <inkml:brushProperty name="color" value="#00BFF3"/>
    </inkml:brush>
  </inkml:definitions>
  <inkml:trace contextRef="#ctx0" brushRef="#br0">25850 55550 700,'25'-111'30,"0"28"0,0 28 2,0 29 1,1 11-1,4-2-1,3-3-3,3-3-1,3-1-5,3 4-5,3 3-5,4 3-6,1 3-7,0 3-6,0 3-7,0 4-6,-2 1-8,-3 0-10,-3 0-10,-2 0-9,-6 1-1,-6 4 10,-6 3 8,-6 3 9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8:29"/>
    </inkml:context>
    <inkml:brush xml:id="br0">
      <inkml:brushProperty name="width" value="0.06233" units="cm"/>
      <inkml:brushProperty name="height" value="0.06233" units="cm"/>
      <inkml:brushProperty name="color" value="#FED406"/>
    </inkml:brush>
  </inkml:definitions>
  <inkml:trace contextRef="#ctx0" brushRef="#br0">42347 26243 352,'-21'-8'7,"7"0"11,5 1 12,6-1 13,6 0 8,6 2 7,5 1 7,7 1 5,3-1-1,1 0-12,1-1-10,0-2-10,2 2-8,-1 1-5,0 2-4,1 2-4,-2 1-10,-1 0-11,-3 0-12,-1 0-13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8:42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26960 43400 999,'-28'0'-59,"7"2"14,7 0 13,7 2 14,3-1 6,1 1 0,-1 0 0,0 0-1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8:42"/>
    </inkml:context>
    <inkml:brush xml:id="br0">
      <inkml:brushProperty name="width" value="0.04542" units="cm"/>
      <inkml:brushProperty name="height" value="0.04542" units="cm"/>
      <inkml:brushProperty name="color" value="#FED406"/>
    </inkml:brush>
  </inkml:definitions>
  <inkml:trace contextRef="#ctx0" brushRef="#br0">26662 43200 484,'-7'15'178,"2"-1"-44,2-1-43,2 0-45,1-2-24,0 1-5,0 0-5,0-1-5,-1 4-3,-2 4-1,-2 4-2,-1 6 0,-2 3-5,2-1-4,1 0-7,1 0-6,0-1-5,2-1-5,0-3-4,2-2-6,1-3-1,2-5 3,2-4 1,1-6 3,2-2 0,0 0-3,0 0-4,-1 0-3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8:43"/>
    </inkml:context>
    <inkml:brush xml:id="br0">
      <inkml:brushProperty name="width" value="0.04327" units="cm"/>
      <inkml:brushProperty name="height" value="0.04327" units="cm"/>
      <inkml:brushProperty name="color" value="#FED406"/>
    </inkml:brush>
  </inkml:definitions>
  <inkml:trace contextRef="#ctx0" brushRef="#br0">28822 44278 508,'-19'-1'1,"7"-2"4,8-2 2,8-2 2,5 0 12,1 1 18,3 0 18,2 2 19,0 0 2,-1 0-15,-1 0-15,-1 0-15,-1 2-10,0 4-6,-2 4-7,-1 4-6,-1 3-3,-2 5-3,-2 3 0,-2 5-2,-2 0-1,-2-1-1,-2-3-2,-2-1 0,0-3-1,-1 1 1,0-2 2,0-1 1,5-6-1,10-12-4,10-12-4,9-11-3,5-8-7,0-1-6,1-2-9,-1-2-6,-2 2-5,-6 6-1,-4 5-1,-4 7-1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8:44"/>
    </inkml:context>
    <inkml:brush xml:id="br0">
      <inkml:brushProperty name="width" value="0.04121" units="cm"/>
      <inkml:brushProperty name="height" value="0.04121" units="cm"/>
      <inkml:brushProperty name="color" value="#FED406"/>
    </inkml:brush>
  </inkml:definitions>
  <inkml:trace contextRef="#ctx0" brushRef="#br0">31450 41171 533,'0'-15'0,"2"1"0,0 1 0,2 0 0,2 2 10,5 1 21,5 0 19,5 2 20,1 2 5,-3 2-14,-3 4-12,-2 3-14,-4 3-8,-1 7-5,-2 5-5,-2 7-6,-3 2-4,-2 1-6,-4-1-4,-2 1-6,-2-2-3,1-2-1,-1-1-2,0-3-2,2-2 1,6-2 3,4-4 3,6-3 3,3-4 2,3-4 5,3-6 2,3-4 4,1-2 3,-1 3 0,-1 1 2,-1 2 2,-3 3-1,-3 6-1,-4 4-1,-4 6-2,-5 4-4,-6 6-9,-6 7-8,-5 5-8,-3 1-2,2-4 3,3-4 3,1-3 3,2-5-8,1-3-18,0-4-19,2-4-18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8:44"/>
    </inkml:context>
    <inkml:brush xml:id="br0">
      <inkml:brushProperty name="width" value="0.04554" units="cm"/>
      <inkml:brushProperty name="height" value="0.04554" units="cm"/>
      <inkml:brushProperty name="color" value="#FED406"/>
    </inkml:brush>
  </inkml:definitions>
  <inkml:trace contextRef="#ctx0" brushRef="#br0">33780 44187 483,'-7'-6'9,"2"6"18,2 4 18,2 6 18,0 3 5,-2 3-8,-2 3-8,-2 3-8,0 2-7,1 1-6,0 1-5,2 1-7,4-2-4,8-3-4,7-5-4,9-3-5,3-5-5,-2-6-8,0-6-8,0-6-9,-3-3-6,-2-2-6,-1 0-5,-2-1-6,-3 1-2,-1 1 1,-2 2 1,-2 2 1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8:44"/>
    </inkml:context>
    <inkml:brush xml:id="br0">
      <inkml:brushProperty name="width" value="0.0399" units="cm"/>
      <inkml:brushProperty name="height" value="0.0399" units="cm"/>
      <inkml:brushProperty name="color" value="#FED406"/>
    </inkml:brush>
  </inkml:definitions>
  <inkml:trace contextRef="#ctx0" brushRef="#br0">34210 44300 551,'-14'2'68,"5"6"-1,3 4-2,4 5-1,1 3-6,0 3-13,-2 1-12,0 3-12,-1 1-9,-2 2-3,0 3-4,-1 1-4,0-1-6,2-2-12,3-3-10,1-3-10,0-4-11,0-3-9,-2-4-10,0-4-10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8:45"/>
    </inkml:context>
    <inkml:brush xml:id="br0">
      <inkml:brushProperty name="width" value="0.04811" units="cm"/>
      <inkml:brushProperty name="height" value="0.04811" units="cm"/>
      <inkml:brushProperty name="color" value="#FED406"/>
    </inkml:brush>
  </inkml:definitions>
  <inkml:trace contextRef="#ctx0" brushRef="#br0">35239 41940 457,'-7'-5'7,"2"8"16,2 6 15,2 7 14,1 3 5,0-3-8,0-1-8,0-2-8,1-1-4,0 3-1,2 1-2,0 3-1,2 0-2,0-1-2,1-1-3,2-1-2,-1-1-3,1-1 0,0 0-2,0-2-2,0 0-2,-1-1-4,1 1-3,0 0-4,-3 0-5,-4 3-7,-6 2-6,-4 1-5,-4 1-4,-3-1 1,-3-1 1,-3 0 1,-1-2-2,-1-1-3,1-1-3,-1-1-3,2-2-3,3-2-2,3-4-1,3-2-1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8:45"/>
    </inkml:context>
    <inkml:brush xml:id="br0">
      <inkml:brushProperty name="width" value="0.03904" units="cm"/>
      <inkml:brushProperty name="height" value="0.03904" units="cm"/>
      <inkml:brushProperty name="color" value="#FED406"/>
    </inkml:brush>
  </inkml:definitions>
  <inkml:trace contextRef="#ctx0" brushRef="#br0">35750 41825 563,'8'-22'0,"2"7"0,0 3 0,1 6 0,2 1 7,1 0 12,3-1 14,2-1 13,1-1 8,3 0 3,1 0 4,3 1 3,-1 0-10,-2 2-22,-1 2-23,-2 2-21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8:47"/>
    </inkml:context>
    <inkml:brush xml:id="br0">
      <inkml:brushProperty name="width" value="0.02252" units="cm"/>
      <inkml:brushProperty name="height" value="0.02252" units="cm"/>
      <inkml:brushProperty name="color" value="#F2395B"/>
    </inkml:brush>
  </inkml:definitions>
  <inkml:trace contextRef="#ctx0" brushRef="#br0">65575 14049 976,'-2'-15'2,"-4"1"2,-4 1 2,-3 1 3,0 2-6,5 6-18,5 4-16,5 6-16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7:37"/>
    </inkml:context>
    <inkml:brush xml:id="br0">
      <inkml:brushProperty name="width" value="0.03777" units="cm"/>
      <inkml:brushProperty name="height" value="0.03777" units="cm"/>
      <inkml:brushProperty name="color" value="#00BFF3"/>
    </inkml:brush>
  </inkml:definitions>
  <inkml:trace contextRef="#ctx0" brushRef="#br0">27100 53900 582,'0'-40'10,"0"23"19,0 22 19,0 22 20,0 15 4,0 9-13,0 10-13,0 10-12,-2 8-11,-3 10-6,-3 10-8,-2 9-6,-5 9-5,-2 9-1,-3 10 0,-3 10 0,-1 4-6,4 0-8,3 0-8,3 0-10,1-2-5,1-3-6,-1-3-4,1-2-4,-1-17 1,1-28 6,-1-28 6,1-27 6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8:49"/>
    </inkml:context>
    <inkml:brush xml:id="br0">
      <inkml:brushProperty name="width" value="0.048" units="cm"/>
      <inkml:brushProperty name="height" value="0.048" units="cm"/>
      <inkml:brushProperty name="color" value="#F2395B"/>
    </inkml:brush>
  </inkml:definitions>
  <inkml:trace contextRef="#ctx0" brushRef="#br0">48475 41470 458,'-3'-11'11,"-2"8"22,-5 9 23,-4 10 22,-3 5 3,-3 2-13,-3 4-16,-3 3-14,-3 1-10,-2-1-5,-4-1-4,-3-1-5,0-2-4,2-2-2,2-1-3,1-2-3,3-3-1,3-1 3,4-3 0,2-1 2,6-4-16,10-4-36,10-6-34,10-4-36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8:50"/>
    </inkml:context>
    <inkml:brush xml:id="br0">
      <inkml:brushProperty name="width" value="0.05097" units="cm"/>
      <inkml:brushProperty name="height" value="0.05097" units="cm"/>
      <inkml:brushProperty name="color" value="#F2395B"/>
    </inkml:brush>
  </inkml:definitions>
  <inkml:trace contextRef="#ctx0" brushRef="#br0">49550 41540 431,'21'-8'13,"-3"2"2,-4 0 3,-4 2 2,-3 1 6,1 2 8,0 2 7,0 2 8,0 1 1,-1 2-8,1 0-7,0 2-7,1 0-4,1 3 1,3 2 2,2 1 0,0 1-1,-1-2-6,-1-3-3,0-1-6,-1 0-3,3 0-2,2 1-2,1 2-2,1-1-2,-1 1 0,-1 0-2,0 0-2,-2-2 0,1 1-2,0-2-2,-1 0-1,1-2-3,1 1-1,2 0-4,0 0-2,-1-1 0,-1-2-1,-3-3 1,-1 0 1,-3-1 4,-4 3 7,-4 4 7,-4 2 8,-2 2 4,2 0 2,0-1 2,2 1 2,-1 0-1,0-1-1,-2 1-1,0 0-2,0 2-1,0 5-1,2 5-1,0 5-1,1 1-1,0-3-3,0-4-3,0-1-2,0-2-3,0 3-3,0 1-3,0 3-3,0-1-2,0 0 0,0-1 0,0-1 0,1 0-3,0-1-5,2 1-5,0-1-6,0-1-4,0-3-5,-2-3-4,0-2-5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8:51"/>
    </inkml:context>
    <inkml:brush xml:id="br0">
      <inkml:brushProperty name="width" value="0.0563" units="cm"/>
      <inkml:brushProperty name="height" value="0.0563" units="cm"/>
      <inkml:brushProperty name="color" value="#F2395B"/>
    </inkml:brush>
  </inkml:definitions>
  <inkml:trace contextRef="#ctx0" brushRef="#br0">47500 43005 390,'1'-13'10,"4"6"18,2 6 19,3 6 18,1 3 5,0 2-9,-2 0-10,0 1-10,-1 1-7,1 1-3,1 1-4,2 2-3,-1 0-2,-1 3-3,-1 1-2,0 3-3,0 1-1,1 3-2,3 1-2,2 2-2,0 1-2,-1-1-2,-1-2-3,-1 1-1,0-2-4,0 0-6,-1 0-6,1 1-5,0-2-4,0-1 0,-1-3-2,1-1 0,-1-3 0,0 1 1,-2-2 0,-1-1 1,0-1-3,0-1-6,0-1-6,0 0-7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8:51"/>
    </inkml:context>
    <inkml:brush xml:id="br0">
      <inkml:brushProperty name="width" value="0.05026" units="cm"/>
      <inkml:brushProperty name="height" value="0.05026" units="cm"/>
      <inkml:brushProperty name="color" value="#F2395B"/>
    </inkml:brush>
  </inkml:definitions>
  <inkml:trace contextRef="#ctx0" brushRef="#br0">48445 44871 437,'-13'-8'8,"4"0"17,6 0 16,5 1 17,2-1 3,3 2-9,2 1-9,2 0-10,1 1-6,3 1-3,2-1-5,2 0-3,1 0-1,1 2 1,0 0 1,3 2 0,-2 0 1,-1 0-4,-3 0-1,-1 0-3,0 0-1,3 0-1,3 0 0,3 0-1,1 0-4,1 0-5,-1 0-6,1 0-6,0-1-5,0-4-5,2-2-5,1-3-5,-1-1-3,-1 0 1,-3 2-1,-1 1 0,-2 1 0,-1 0 0,-1 2 0,-1 1-1,-2 0 4,-3 2 6,-3 0 4,-2 2 7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8:52"/>
    </inkml:context>
    <inkml:brush xml:id="br0">
      <inkml:brushProperty name="width" value="0.04561" units="cm"/>
      <inkml:brushProperty name="height" value="0.04561" units="cm"/>
      <inkml:brushProperty name="color" value="#F2395B"/>
    </inkml:brush>
  </inkml:definitions>
  <inkml:trace contextRef="#ctx0" brushRef="#br0">51255 41895 482,'-13'6'33,"6"-4"6,6-4 4,6-4 6,5-3 1,3-4-4,5-2-2,3-3-4,3-1-4,1-1-4,1 1-5,1-1-5,0 0-3,-2-1-4,0-1-3,0-1-3,-3 1-8,0 3-10,-1 3-11,-1 3-12,-1 2-9,-1 3-8,-1 1-8,0 2-8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8:53"/>
    </inkml:context>
    <inkml:brush xml:id="br0">
      <inkml:brushProperty name="width" value="0.05543" units="cm"/>
      <inkml:brushProperty name="height" value="0.05543" units="cm"/>
      <inkml:brushProperty name="color" value="#F2395B"/>
    </inkml:brush>
  </inkml:definitions>
  <inkml:trace contextRef="#ctx0" brushRef="#br0">52703 40493 396,'0'-21'4,"-2"5"7,0 5 7,-1 4 8,-3 6 3,-4 4 1,-4 5 0,-3 6 0,-2 3 0,0 3-2,2 3-1,1 3-2,1 1-1,1 0 0,1 1-1,0-1 0,3-1-2,3-1-2,2-3-2,4-1-3,4-4-4,7-1-6,8-4-5,6-3-7,2-4-4,0-8-4,-1-6-5,0-7-4,-3-5-1,0-1 1,-1-3 1,0-1 2,-3-1 0,-1 0-1,-3-1 1,-1 1-1,-2 0 1,0 1 2,-2 1 2,-1 1 2,-1 1 2,-2 1 1,-2 2 1,-2 0 1,-1 1 6,0 4 9,0 3 11,0 3 10,0 3 10,2 6 10,0 4 10,2 6 10,0 3 0,0 5-11,-1 3-11,2 5-11,-2 2-7,-1 2-3,0 2-4,-2 3-3,0 0-4,0 0-4,0 0-5,0 0-5,0-2-6,-2-6-6,0-3-6,-1-6-8,-1-7-8,2-9-15,0-8-12,2-9-14,1-7 1,1-3 12,3-4 14,2-4 14,1-1 8,0 5 4,0 4 4,0 3 5,0 4 7,1 1 13,1 2 13,2 3 13,-1 2 6,1 2-1,0 4 0,0 2-1,-1 3-4,1 2-7,0 2-8,0 2-7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8:53"/>
    </inkml:context>
    <inkml:brush xml:id="br0">
      <inkml:brushProperty name="width" value="0.04212" units="cm"/>
      <inkml:brushProperty name="height" value="0.04212" units="cm"/>
      <inkml:brushProperty name="color" value="#F2395B"/>
    </inkml:brush>
  </inkml:definitions>
  <inkml:trace contextRef="#ctx0" brushRef="#br0">54428 39900 522,'-8'52'186,"0"-4"-48,0-6-49,1-4-49,-1-2-26,0 0-6,0 2-6,1 1-4,0-3-10,2-6-11,2-5-13,2-7-11,1-5-9,2-6-5,0-6-4,2-6-4,0-3 4,0 0 13,-1 1 14,1-1 14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8:53"/>
    </inkml:context>
    <inkml:brush xml:id="br0">
      <inkml:brushProperty name="width" value="0.04129" units="cm"/>
      <inkml:brushProperty name="height" value="0.04129" units="cm"/>
      <inkml:brushProperty name="color" value="#F2395B"/>
    </inkml:brush>
  </inkml:definitions>
  <inkml:trace contextRef="#ctx0" brushRef="#br0">54650 40870 532,'14'-11'26,"-3"8"5,-3 9 8,-2 10 5,-3 2 0,-2 1-9,-2-2-8,-2-1-8,1-1-5,2-1-5,3-1-3,4 0-3,2-3-3,1-3 0,3-2-1,2-4 0,0 0 2,1 4 4,0 2 3,-1 4 4,-1 2 4,-2 3 4,-4 3 2,-2 3 4,-4 3-1,-3 1-6,-2 2-7,-3 3-5,-4-1-10,-4 0-9,-4-1-11,-3-1-11,-1-3-3,1-5 5,3-5 6,1-5 5,2-2-5,2 0-13,3 0-15,1 0-13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8:53"/>
    </inkml:context>
    <inkml:brush xml:id="br0">
      <inkml:brushProperty name="width" value="0.04949" units="cm"/>
      <inkml:brushProperty name="height" value="0.04949" units="cm"/>
      <inkml:brushProperty name="color" value="#F2395B"/>
    </inkml:brush>
  </inkml:definitions>
  <inkml:trace contextRef="#ctx0" brushRef="#br0">51131 42383 444,'-13'-6'55,"3"4"-6,4 4-7,4 4-7,4 3-2,6 3 4,4 3 2,5 3 4,2 0-2,-3-2-8,-1-4-8,-2-3-8,1 0-3,5 3 3,5 4 1,5 2 2,3 2-2,2 3-5,2 1-7,3 3-6,0 0-8,2 2-12,0 1-12,2 1-11,-5-2-12,-8-6-10,-9-4-11,-8-4-11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8:55"/>
    </inkml:context>
    <inkml:brush xml:id="br0">
      <inkml:brushProperty name="width" value="0.05015" units="cm"/>
      <inkml:brushProperty name="height" value="0.05015" units="cm"/>
      <inkml:brushProperty name="color" value="#F2395B"/>
    </inkml:brush>
  </inkml:definitions>
  <inkml:trace contextRef="#ctx0" brushRef="#br0">53872 43259 438,'-22'1'9,"1"3"16,3 4 17,1 2 18,2 1 2,2-1-10,3 0-12,1-2-10,1 2-6,0 3-3,0 5-2,1 3-2,0 3 0,2 1 1,2 1 2,2 1 0,1-1 1,2-1-3,0-3-3,2-1-2,3-5-3,7-7-4,7-7-3,7-6-5,2-6-3,-3-3-6,-3-5-6,-3-3-5,-3-3-5,-1-1-3,-2-1-3,-2-1-3,-3 0 1,-3 1 8,-2 1 8,-4 2 7,-3 0 5,-4 3 1,-4 1 1,-3 3 2,-3 1 1,0 4 4,1 3 1,-1 3 3,1 2 1,-1 3-1,0 4-1,1 2 0,2 2-6,6 0-12,6 0-10,6 0-12,4-3-5,3-3 3,4-4 1,2-3 3,1-3 4,1 2 6,-1 0 6,1 2 7,-2 1 6,-1 0 6,-2 2 7,-2 0 6,-2 1 5,-1 0 0,-1 0 2,0 0 0,-2 2 4,-1 4 3,0 4 4,-2 4 4,-1 1 2,0 3-3,-2 0-2,0 1-3,-1 1-2,0 1-3,0 1-5,0 1-3,-1 1-5,0 2-4,-2 3-6,0 1-6,-1-1-6,0-6-7,0-3-7,1-6-9,-1-6-8,2-8-13,0-8-11,2-8-12,1-3 4,1-1 17,3 1 17,2-1 18,2 1 12,0 1 7,1 1 7,2 1 7,0 1 4,1 1 1,1 0 0,1 2 1,1 1 1,0 3 1,-1 1-1,1 2 1,-1 2-7,-1 0-16,-1 2-15,0 0-15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7:38"/>
    </inkml:context>
    <inkml:brush xml:id="br0">
      <inkml:brushProperty name="width" value="0.05046" units="cm"/>
      <inkml:brushProperty name="height" value="0.05046" units="cm"/>
      <inkml:brushProperty name="color" value="#00BFF3"/>
    </inkml:brush>
  </inkml:definitions>
  <inkml:trace contextRef="#ctx0" brushRef="#br0">27650 55150 436,'-13'-29'88,"26"-5"-17,24-7-18,26-5-18,12-3-10,0 4-4,0 3-4,0 3-3,1-1-4,4-2-4,3-3-3,3-3-3,1-2-3,1 0-1,-1 0 0,1 0-2,-3 0 0,-2 0 0,-3 0-1,-3 0 0,-1 3-1,4 6 0,3 7 0,3 6-1,-2 1 1,-6-3 1,-6-3 2,-6-2 1,-6-1 1,-2 3 0,-3 3 0,-3 4 0,-4 2 1,-3 4 1,-3 3 1,-2 3 2,-5 1 0,-2 1 1,-3-1-1,-3 1 0,-2-1 2,0 1 2,0-1 3,0 1 2,1 4 4,4 9 6,3 10 5,3 10 6,-2 5 0,-6 4-4,-6 3-6,-6 3-4,-1 3-4,7 3 0,6 3-2,7 4-1,5 1 0,7 0-2,6 0-1,7 0-1,4 1-1,3 4-2,3 3-1,4 3-2,2 1-1,4 1-3,3-1-1,3 1-4,-2-3 0,-6-2-1,-6-3 0,-6-3-1,-4-2 0,1 0 0,-1 0-1,1 0 0,-3 0 0,-2 0 0,-3 0-1,-3 0-1,-13-7-11,-22-11-22,-22-14-22,-21-11-21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8:55"/>
    </inkml:context>
    <inkml:brush xml:id="br0">
      <inkml:brushProperty name="width" value="0.04858" units="cm"/>
      <inkml:brushProperty name="height" value="0.04858" units="cm"/>
      <inkml:brushProperty name="color" value="#F2395B"/>
    </inkml:brush>
  </inkml:definitions>
  <inkml:trace contextRef="#ctx0" brushRef="#br0">55700 42920 452,'0'-12'12,"0"10"24,0 8 25,0 10 23,0 5 4,0 5-14,0 3-16,0 4-16,0 5-10,0 6-6,0 6-7,0 6-7,0 3-9,0 3-11,0 1-12,0 3-11,0-6-5,0-13 3,0-12 4,0-13 3,0-6-6,0 1-15,0 2-15,0 0-16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9:01"/>
    </inkml:context>
    <inkml:brush xml:id="br0">
      <inkml:brushProperty name="width" value="0.04873" units="cm"/>
      <inkml:brushProperty name="height" value="0.04873" units="cm"/>
      <inkml:brushProperty name="color" value="#F2395B"/>
    </inkml:brush>
  </inkml:definitions>
  <inkml:trace contextRef="#ctx0" brushRef="#br0">47651 29259 451,'-2'-14'28,"0"3"10,-3 3 9,-2 2 9,-1 4 0,0 4-9,1 4-11,-1 4-10,-2 4-5,-4 7 1,-4 5 1,-3 7 0,-4 3-1,-1 2-3,-2 2-3,-2 2-4,-1 2-1,1 2 0,1 2 1,1 2-1,1-1-2,1-3-7,1-2-5,2-4-5,1-3-7,4-5-6,5-6-6,3-3-6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9:02"/>
    </inkml:context>
    <inkml:brush xml:id="br0">
      <inkml:brushProperty name="width" value="0.05005" units="cm"/>
      <inkml:brushProperty name="height" value="0.05005" units="cm"/>
      <inkml:brushProperty name="color" value="#F2395B"/>
    </inkml:brush>
  </inkml:definitions>
  <inkml:trace contextRef="#ctx0" brushRef="#br0">48900 29200 439,'16'14'165,"-1"-1"-39,1-2-38,0-2-38,0 0-22,3 1-3,1 3-5,3 2-3,1 1-4,1-1-3,1 1-2,1-1-4,0 1 0,0 2-2,1 0-2,-1 1 0,0 0-2,1 1-4,-1-1-4,1 1-3,-2-1-2,-2-1-1,-1-1 1,-2 0-2,-2-2 1,1-1-2,-1-1 1,1-1-1,-2-1 1,-3 0 1,-3-2 1,-2-1 2,-4 1 4,-1 0 4,-2 1 6,-2 2 6,-2 0 4,-2 3 6,-2 1 5,-1 3 6,-1 1 0,2-1-4,2 1-4,2-1-3,0 1-4,0 0-1,-2-1-2,0 1-2,0 0-2,2 1-1,2 1 0,2 1-2,2 1-4,0 1-9,1 1-8,2 1-8,-1 1-9,1 2-6,0 2-7,0 3-8,0-2 0,0-2 6,-1-3 6,1-3 7,-1-4 2,0-3 0,-2-4 1,0-4-1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9:02"/>
    </inkml:context>
    <inkml:brush xml:id="br0">
      <inkml:brushProperty name="width" value="0.04814" units="cm"/>
      <inkml:brushProperty name="height" value="0.04814" units="cm"/>
      <inkml:brushProperty name="color" value="#F2395B"/>
    </inkml:brush>
  </inkml:definitions>
  <inkml:trace contextRef="#ctx0" brushRef="#br0">47133 31416 457,'-6'-12'10,"4"8"21,4 8 21,4 8 21,2 5 5,1 3-12,2 3-11,0 3-12,1 1-8,1 0-6,1 1-5,1-1-6,0 1-5,0 1-4,-2 1-4,-1 0-4,0 2-1,0 1-1,-1 1 1,1 0 0,0 1-9,-1 1-19,1-1-19,0 0-19,-1-2-6,1-3 7,0-5 5,0-3 7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9:02"/>
    </inkml:context>
    <inkml:brush xml:id="br0">
      <inkml:brushProperty name="width" value="0.04442" units="cm"/>
      <inkml:brushProperty name="height" value="0.04442" units="cm"/>
      <inkml:brushProperty name="color" value="#F2395B"/>
    </inkml:brush>
  </inkml:definitions>
  <inkml:trace contextRef="#ctx0" brushRef="#br0">48200 33074 495,'15'-1'115,"-1"0"-24,-1-2-26,0 0-26,-1-1-12,3 0-3,2 0-2,2 0-2,1-1-2,1-2-3,1-1-2,1-3-2,1-2-3,4 0-1,3-1-2,3-1-1,3-2-2,2-1 2,4-3 2,3-1 0,1-1-3,2-1-11,0 1-8,2-1-10,-2 2-8,-1 3-6,-2 3-8,-1 3-6,-5 2 1,-6 2 8,-6 2 10,-5 3 9,-4 0 2,-3 0-4,-1 0-5,-2 0-4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9:05"/>
    </inkml:context>
    <inkml:brush xml:id="br0">
      <inkml:brushProperty name="width" value="0.04814" units="cm"/>
      <inkml:brushProperty name="height" value="0.04814" units="cm"/>
      <inkml:brushProperty name="color" value="#F2395B"/>
    </inkml:brush>
  </inkml:definitions>
  <inkml:trace contextRef="#ctx0" brushRef="#br0">50900 29662 456,'8'-8'34,"0"0"5,-1 0 4,1 0 5,0 1-1,0-1-8,0 0-8,0 0-8,0 0-4,1-2-2,2 0-2,0-1-1,0 0-2,-1 1-2,-1 0-2,0 2-2,-1 0-3,1 0-3,2 1-3,0-1-4,1-1-1,0 0 0,-1-1 0,1-1 0,0-2 1,1 0-1,2-1-1,0-1 0,1-1 0,1 1 1,1-1 0,1 1 1,-1 0 0,-2 2 0,-4 2 0,-3 3-1,-1 0 2,0 2 1,0 1 3,-1 0 1,1 1 3,0-2 1,0 0 3,0-1 1,0-1-1,1 0-2,2 0-4,0 1-3,0-1-1,-1 0 0,0 0 1,-2 0 0,0 2 2,0 2 7,0 4 6,-1 2 7,1 3 2,0 0 0,0 1 1,0 2 0,0 0-1,1 0-2,2-1-2,0 1-2,1 0-2,1 2 1,1 0-1,2 1 0,-1 1-2,1 0-2,0-1-4,-1 1-2,1 0-4,1 0-4,2-1-3,0 1-4,0 0-3,-1-1-4,-1 1-5,-1 0-3,-1 0-2,-3 1-1,-1 1 0,-2 2-2,-2-1-1,0-1-5,-2-1-3,0-1-5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9:05"/>
    </inkml:context>
    <inkml:brush xml:id="br0">
      <inkml:brushProperty name="width" value="0.04583" units="cm"/>
      <inkml:brushProperty name="height" value="0.04583" units="cm"/>
      <inkml:brushProperty name="color" value="#F2395B"/>
    </inkml:brush>
  </inkml:definitions>
  <inkml:trace contextRef="#ctx0" brushRef="#br0">52389 27809 479,'-7'-15'8,"1"4"16,0 3 15,2 3 15,1 2 5,2 3-9,2 4-8,2 2-8,1 5-4,2 6 0,0 5 0,1 6 1,0 4-3,0 1-4,-2 1-6,-1 0-5,0 0-6,0-1-8,0-3-6,0-2-7,0-2-1,0-5 3,-1-3 4,1-4 4,1-3-11,0-1-30,1-1-27,2 0-28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9:06"/>
    </inkml:context>
    <inkml:brush xml:id="br0">
      <inkml:brushProperty name="width" value="0.03958" units="cm"/>
      <inkml:brushProperty name="height" value="0.03958" units="cm"/>
      <inkml:brushProperty name="color" value="#F2395B"/>
    </inkml:brush>
  </inkml:definitions>
  <inkml:trace contextRef="#ctx0" brushRef="#br0">53031 27796 555,'-7'-8'8,"0"2"14,2 1 14,1 0 16,0 4 4,2 6-7,0 6-5,2 6-7,0 3-5,0 2-3,0 3-3,0 1-3,0 2-5,2 1-8,0 1-7,2 1-8,-1-1-5,1-2-4,0-2-4,0-1-3,0-4-5,0-3-5,0-4-5,0-4-5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9:06"/>
    </inkml:context>
    <inkml:brush xml:id="br0">
      <inkml:brushProperty name="width" value="0.04389" units="cm"/>
      <inkml:brushProperty name="height" value="0.04389" units="cm"/>
      <inkml:brushProperty name="color" value="#F2395B"/>
    </inkml:brush>
  </inkml:definitions>
  <inkml:trace contextRef="#ctx0" brushRef="#br0">52113 25981 501,'-8'-8'0,"0"2"0,0 1 0,0 0 0,1 1 3,1 0 8,0 0 7,2 1 8,0 3 8,2 7 9,0 9 9,2 7 11,0 4-2,0-1-10,0-1-9,0-1-12,1-2-7,4-3-5,2-3-5,3-3-5,3-3-5,2-2-7,1-4-7,3-2-5,1-5-4,3-6-2,1-6 0,3-5-1,-1-4-4,-2-1-4,-1-1-4,-2-1-5,-5 1 0,-3 1 6,-6 3 6,-4 2 5,-5 1 5,-4 4 4,-4 3 2,-4 3 5,-3 3 3,-5 6 5,-3 4 4,-4 6 5,-2 3-2,3 5-8,2 3-7,1 5-8,4-1-5,5-5-3,5-5-3,4-5-4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9:07"/>
    </inkml:context>
    <inkml:brush xml:id="br0">
      <inkml:brushProperty name="width" value="0.05048" units="cm"/>
      <inkml:brushProperty name="height" value="0.05048" units="cm"/>
      <inkml:brushProperty name="color" value="#F2395B"/>
    </inkml:brush>
  </inkml:definitions>
  <inkml:trace contextRef="#ctx0" brushRef="#br0">54244 29629 435,'-15'1'10,"2"0"18,3 2 20,1 0 18,1 3 5,2 6-11,1 4-10,0 5-11,1 3-7,1 1-4,-1 1-4,0 0-4,0 2-4,2-1 0,0 0-3,2 1-1,0-2-2,2-2-1,0-1-3,2-2-1,2-5-4,7-5-3,6-6-5,5-6-4,2-6-3,-3-6-2,-3-5-2,-3-7-2,-2-2-1,-3 0 0,-1-1-1,-2 1 1,-2 0 0,-2 1 3,-3 1 3,0 1 3,-3 1 1,0 1 0,-2 1 1,0 1-1,-3 3 1,-4 3 3,-3 4 1,-5 5 3,-1 3-5,3 5-11,1 6-11,3 4-11,0 1-5,2-3 4,1-3 4,0-2 2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7:38"/>
    </inkml:context>
    <inkml:brush xml:id="br0">
      <inkml:brushProperty name="width" value="0.0397" units="cm"/>
      <inkml:brushProperty name="height" value="0.0397" units="cm"/>
      <inkml:brushProperty name="color" value="#00BFF3"/>
    </inkml:brush>
  </inkml:definitions>
  <inkml:trace contextRef="#ctx0" brushRef="#br0">30500 52250 554,'0'-41'92,"0"19"-17,0 19-19,0 19-18,0 15-9,0 13-1,0 12-1,0 13-1,-5 12-2,-9 13-5,-10 12-5,-8 13-4,-4 1-4,3-9-4,3-10-4,4-8-4,4-12-6,6-12-10,7-13-9,6-12-11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9:07"/>
    </inkml:context>
    <inkml:brush xml:id="br0">
      <inkml:brushProperty name="width" value="0.04368" units="cm"/>
      <inkml:brushProperty name="height" value="0.04368" units="cm"/>
      <inkml:brushProperty name="color" value="#F2395B"/>
    </inkml:brush>
  </inkml:definitions>
  <inkml:trace contextRef="#ctx0" brushRef="#br0">55090 29750 503,'-5'7'11,"8"-1"21,6-1 22,7-1 21,4-1 4,1 0-15,1-2-13,1 0-15,2-2-9,1 0-4,2-2-5,3 0-4,-1-1-5,-2 1-5,-2-1-7,-1 0-5,-1 1-7,1 1-8,1 0-7,1 2-8,-2 0-9,-2 0-10,-3 0-11,-2 0-11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9:08"/>
    </inkml:context>
    <inkml:brush xml:id="br0">
      <inkml:brushProperty name="width" value="0.05778" units="cm"/>
      <inkml:brushProperty name="height" value="0.05778" units="cm"/>
      <inkml:brushProperty name="color" value="#F2395B"/>
    </inkml:brush>
  </inkml:definitions>
  <inkml:trace contextRef="#ctx0" brushRef="#br0">57143 28846 380,'-15'-6'21,"2"2"3,3 4 4,1 2 3,0 3 1,0 0-5,-1 1-4,-1 2-4,-2 0-3,0 1-1,-1 2-2,-1 0-1,0 1 0,1 3 3,1 2 1,0 1 4,2 2-1,3 0-1,1-1-2,2 1-2,2-2-1,2 0-1,2 0-1,2-2 0,2-2-2,2-3-3,1-3-3,3-2-2,2-3-4,3-2-4,4-2-4,2-2-3,1-3-5,1-4-6,-1-3-5,1-5-5,-1-2-2,0 1 5,1-1 2,-1 1 5,0 0 2,-3 1 1,-1 1 2,-2 1 2,-3-1 0,-3-2 3,-3-1 1,-2-2 2,-3-1 2,-1 2 3,0 3 4,-2 1 3,0 2 0,0 1 0,0 1-2,0 1-1,0 2 14,0 6 29,0 4 29,0 6 29,0 4 5,0 3-19,0 5-19,0 3-18,0 3-14,0-1-8,0 1-10,0-1-7,0 2-9,-2 1-5,0 2-7,-1 3-6,-1-1-6,2 0-7,0-1-6,2-1-7,0-8-8,0-15-10,0-14-9,0-15-11,1-6 4,2 1 18,2 3 18,1 2 16,2 1 14,0 4 8,0 3 7,0 3 9,0 2 7,-1 1 4,1 0 5,0 2 5,1 1 2,1 0-3,3 2-3,2 1-1,0 0-5,-1 0-7,-1 0-6,0 0-7,-2 1-3,1 0 1,0 2 1,0 0 1,-1 0-8,-1-2-16,-1-2-17,0-1-17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9:08"/>
    </inkml:context>
    <inkml:brush xml:id="br0">
      <inkml:brushProperty name="width" value="0.05997" units="cm"/>
      <inkml:brushProperty name="height" value="0.05997" units="cm"/>
      <inkml:brushProperty name="color" value="#F2395B"/>
    </inkml:brush>
  </inkml:definitions>
  <inkml:trace contextRef="#ctx0" brushRef="#br0">59031 28063 366,'-1'-15'4,"0"4"8,-2 3 8,0 3 7,-1 4 11,0 7 10,0 7 12,1 8 11,-1 3 1,2 3-11,0 1-10,2 2-11,0 3-7,0 1-5,0 2-5,0 2-4,0 3-5,0 2-5,0 4-6,0 2-6,0 4-1,0 2 4,0 3 2,0 3 3,0-1-11,0-6-26,0-6-27,0-6-25,0-6-11,0-8 8,0-6 7,0-6 8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9:08"/>
    </inkml:context>
    <inkml:brush xml:id="br0">
      <inkml:brushProperty name="width" value="0.04221" units="cm"/>
      <inkml:brushProperty name="height" value="0.04221" units="cm"/>
      <inkml:brushProperty name="color" value="#F2395B"/>
    </inkml:brush>
  </inkml:definitions>
  <inkml:trace contextRef="#ctx0" brushRef="#br0">59300 29286 521,'8'-9'3,"2"-1"8,0-3 7,1-2 8,1 1 6,0 1 4,-1 2 6,1 2 4,-1 6 2,-1 8-4,0 9-3,-2 10-3,-2 3-6,-4 0-9,-4 1-9,-4-1-8,-1-1-7,0-1 0,2-3-3,1-1-2,2-3-1,7-1 0,6-2-1,6-2 0,2-2 1,1-1 1,-1-1 2,1 0 2,-3 1 4,-3 5 4,-4 5 6,-4 5 4,-4 4 1,-4 5-5,-4 3-3,-4 4-4,-4 0-7,-3-2-10,-5-3-12,-3-3-10,-1-5-12,5-4-12,3-5-14,5-4-12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9:10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67640 14494 999,'-8'-21'0,"2"4"0,1 3 0,1 5 0,-1 3 0,-2 4 0,-2 4 0,-1 4 0,0 1-6,4-1-12,4-1-12,4 0-12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9:15"/>
    </inkml:context>
    <inkml:brush xml:id="br0">
      <inkml:brushProperty name="width" value="0.05962" units="cm"/>
      <inkml:brushProperty name="height" value="0.05962" units="cm"/>
      <inkml:brushProperty name="color" value="#FED406"/>
    </inkml:brush>
  </inkml:definitions>
  <inkml:trace contextRef="#ctx0" brushRef="#br0">53337 28693 369,'-29'-1'12,"8"-4"9,7-2 11,7-3 8,4-1 3,2 0-4,2 2-6,2 1-5,2 0-3,4 0-1,2 0-2,3 0-1,3 2-2,1 1-2,3 2-1,2 2-2,0 1-1,3 0 0,0 0 0,0 0-1,2 0 0,1 2 0,1 0-1,1 2 1,0-1-1,-1-1-1,-2 0 0,1-2-2,0 0 0,6 0 0,5 0-1,4 0-1,2 0 0,-4 0 0,-2 0-2,-3 0-1,-3 0 0,0 0 0,-1 0-1,-1 0 1,0 0-1,-1 0 1,0 0 0,1 0-1,-1 0 1,0 0 0,1 0 1,-1 0-1,0 1 0,-2 0-1,0 2-1,-1 0-2,1 0 0,3 0-1,3-2 1,3 0-2,1-2 1,2-2 0,1-2 1,0-2 0,0 0 0,-2 1-3,-1 0-2,-3 2-2,-1 0-1,0 0 0,1 0 1,-1 0 0,-1 0 0,0 0 0,-1 0 0,-1 1-1,-1-1 1,-1 0 0,-2 0 0,1 0 0,-1-2 1,0-2-2,2-3 0,1-3-1,0-3 0,-1-3 0,-1-4 0,-1-1 1,-2-4 1,0-1 2,-1-2 1,0-3 3,-3 0 0,-1 0 2,-3 0 0,-1 0 1,-3 1 0,-1 3 0,-2 3 0,-2 3 0,-1 2-1,0-1 2,0 1-1,-1-1 1,1 1 0,-2-1-1,-1 1 0,0-1 0,-2 1-1,-1 1 0,0 1-1,-1 1-1,-3 0 1,0 1 0,-3-1 1,-2 1 0,-2-1 1,-4-1 1,-2-1 2,-3-1 2,-2-1 0,-1 1 0,-1-1 1,-1 1-1,-2 0 0,-1 1 0,-3 1 0,-1 1-2,-3 1 1,-4 2-2,-5 3 1,-2 1-2,-4 2 0,-1 2-1,0 3-1,-1 1-1,-1 1-1,2 2 0,0 0-2,2 2 0,4 0 0,7 0 0,9 0 1,7 0 0,0 0 1,-11 2 0,-9 0 0,-10 2 1,-3 0 0,2 0 0,4-1 0,2 1 0,3 1 0,0 0 0,1 1 0,2 2-1,0 0 2,1 2 0,2 0 1,0 1 2,1 1 0,1 1-1,2 2 0,0 0-1,1 1 0,-1 1 0,1 1 0,-1 1-1,1 1 0,2-1 1,0 1-1,1 0 1,1 0-1,1 1 1,1 1 0,1 1 0,1 1 0,-1 1 1,1 1 0,-1 1 1,1-1 0,1 0-1,1-1 0,1-1 0,1-1 0,1-1-1,0-1 1,2-1-1,1 0 0,-1 0 1,0-1 0,1 1 0,-1-1 0,2 1 0,1-1 0,1 1 0,1-1 0,2 1 1,2-1 0,2 1 1,2 0 0,2 1 0,2 1 0,2 1-1,3 1-1,2 1-2,3 1-1,4 1-3,2 0-3,3-1-5,3-1-5,3-1-5,0 0-4,0 1 0,0 1 0,-2 1-1,-2-2-2,-1-2-1,-3-3-2,-1-2-3,-3-4-2,-3-1-4,-2-2-5,-4-2-4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9:18"/>
    </inkml:context>
    <inkml:brush xml:id="br0">
      <inkml:brushProperty name="width" value="0.0647" units="cm"/>
      <inkml:brushProperty name="height" value="0.0647" units="cm"/>
      <inkml:brushProperty name="color" value="#FED406"/>
    </inkml:brush>
  </inkml:definitions>
  <inkml:trace contextRef="#ctx0" brushRef="#br0">53905 35689 340,'-13'2'47,"6"2"-6,6 4-4,6 2-6,3 1-4,2-1-3,0 0-2,1-2-4,1 0-3,0 0 0,-1 0-3,1-1-1,0 1-1,2 0-1,0 0 1,1 0-1,1 0 1,-1 1 5,1 2 4,0 0 3,-1 0 1,1-3-4,0-1-2,-1-2-3,1-1-2,0 0-4,-1 0-1,1 0-3,0-1-1,1-1-3,2 0 0,0-1-2,1-3-1,1 0 1,1-3 0,1-2 1,0-3-1,1-6 1,-1-4-1,1-4 0,-1-6 0,1-3 0,-1-4 1,1-4 1,-1-3-1,-1 1 1,-1 0 0,-1 0 0,-1 2 0,-1 2 0,-1 3 1,0 3-1,-2 2 0,1 0 1,0-1-1,-1 1 0,1-2 0,2-2 0,0-4 0,1-3 0,0-2 0,-1-2 0,-1-2 0,-1-2 0,0-1 0,2-2 1,0 0 2,1-1-1,0-1 2,1 2-2,0 1 1,-1 0-1,0 3-1,-1 2 0,0 4 0,-2 2-1,0 1 0,-1-2 0,1-2 0,0-2 0,-2-2-1,-1 0 1,-2-2 0,-2 0-1,-1-1 1,1 0 0,1 0 0,2 1 0,-1-1 0,-1 0 1,-1 0-1,0 0 0,-1 0 0,2 0 1,0 0 0,1 0 0,0 1 0,-1 0 1,0 2-1,-2 1 1,0-1-1,-2-1-1,-1 0-1,0-1 0,-2 0 0,-1 2-1,0 2 0,-1 2 0,-1 1-1,0 2 1,0 0 0,0 1 1,0 1 0,2-2-1,0-1 2,2 0-1,-1-1 0,-1 2 1,0 0 0,-2 1-1,1 1 1,0 0 1,2 0-1,0 0 0,1 1 1,0 1-1,0 3 1,0 2-1,-1 2 1,-1 3-1,0 3 1,-1 3 0,-1 2 1,0 1 2,0 0 2,0 3 1,-1-1 1,-1 0 0,0 1-1,-1-1 0,-2 3 1,-2 8 3,-2 7 2,-1 6 4,-3 5-1,-2 5-1,-2 4-3,-1 3-3,-4 4-3,-5 5-4,-5 3-6,-5 4-5,-1 2-2,4 0 1,2 0 2,3 1 0,3-2-3,5-2-6,3-2-7,5-2-7,2-3-1,4-3 2,2-5 5,4-3 2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9:18"/>
    </inkml:context>
    <inkml:brush xml:id="br0">
      <inkml:brushProperty name="width" value="0.04611" units="cm"/>
      <inkml:brushProperty name="height" value="0.04611" units="cm"/>
      <inkml:brushProperty name="color" value="#FED406"/>
    </inkml:brush>
  </inkml:definitions>
  <inkml:trace contextRef="#ctx0" brushRef="#br0">58800 32450 477,'36'0'4,"-8"2"8,-6 0 7,-6 2 9,-3 1 10,5 5 11,3 4 12,5 4 11,2 3 0,0 2-12,2 4-13,1 3-12,0 1-14,-2-1-17,0-2-14,-1 0-17,-3-3-17,-5-5-17,-5-5-19,-4-4-17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04:16"/>
    </inkml:context>
    <inkml:brush xml:id="br0">
      <inkml:brushProperty name="width" value="0.0343" units="cm"/>
      <inkml:brushProperty name="height" value="0.0343" units="cm"/>
      <inkml:brushProperty name="color" value="#FED406"/>
    </inkml:brush>
  </inkml:definitions>
  <inkml:trace contextRef="#ctx0" brushRef="#br0">26977 32687 641,'-6'-6'40,"2"6"-3,4 4-3,3 6-3,0 2-4,1 3-4,0 2-5,0 1-4,0 1-3,0-1-2,0 0-3,0-2-1,0-1-1,0-1-2,-1-1-1,1 0 0,1-2-1,0 1 0,1 0 1,2-1 0,-1 1 0,-1 0-2,0 0 0,-2-1-2,1 1 0,0 0 0,1-1 1,2 1 0,-1 0 0,-1 0 1,0-1-1,-2 1 2,1-1-1,0 0 0,1-2 1,2-1-1,0 0 1,-1 0 0,1 0-1,0 0 1,0-1 0,0-1 1,-1 0 0,1-2 0,-1 1 1,0 0 0,-2 1-1,0 2 1,-2-1 0,2 1 0,-2 0-1,1 0 1,1 0 0,0 1 1,1 2 0,2 0 1,-1 0 0,-1-1-1,0 0 0,-2-2-1,1 0 1,2 2 1,2 0 1,2 1 2,-1 0 0,-1 0-1,-2-2-2,-2-1-1,-1 0-1,2 0 0,0 0 0,1 0 1,1 0-1,0 1 0,0 2 0,0 0 1,-1 0-1,1-1 0,0 0-1,0-2 0,0 0 0,-1 0-1,1-1 0,0 1 0,0 0 0,0 0 0,0 0 1,-1 0 0,1-1 0,-2 1-1,-1 0 0,0 0 0,-1 0-1,2 1 0,0 2 1,1 0 0,1 0 0,-2-1 1,-1 0 1,0-2 2,-1 0-2,1 0 0,2 0-3,0-1-1,0 1-1,0 0 2,-2 0 1,0 0 1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04:18"/>
    </inkml:context>
    <inkml:brush xml:id="br0">
      <inkml:brushProperty name="width" value="0.04371" units="cm"/>
      <inkml:brushProperty name="height" value="0.04371" units="cm"/>
      <inkml:brushProperty name="color" value="#00BFF3"/>
    </inkml:brush>
  </inkml:definitions>
  <inkml:trace contextRef="#ctx0" brushRef="#br0">27031 32230 503,'-13'-15'31,"3"2"-1,4 3 0,4 1-1,3 3 0,4 4 4,2 4 3,3 4 3,1 3-2,-2 1-5,-2 3-5,-2 2-5,-1 1-4,0 3-2,-1 2 0,1 1-2,0 2-2,0-1-2,0 1-3,0-1-2,0 0-2,0-1-3,0-1-2,0-1-2,0-1 0,3-1 1,2-1 0,2 0 2,0-1 0,-1 1 0,0 1 0,-2 1 0,0 0-1,0-1 1,0-1-1,0 0 1,-1-1 0,1 1 1,0 1 2,0 1 2,-1 0 0,-1-1 0,0-1-1,-2-1-1,1 0 0,0 0 1,1-1-1,2 1 0,0 0 1,0-1 0,-1 1 0,1 0 0,0-1 0,0-1 0,0-1-1,0 0-2,-1-2 1,-1 1-2,-1 0-1,0 0-1,-1 0 0,0 3 0,0 1 1,0 3-1,-1 0 2,2-1 0,-2-1 1,1 0 1,0-2 0,-2 1-1,0 0-1,-2-1-1,1 0 0,0-1 1,2 0 0,0-2 0,1 0 1,2 0-1,0-1 0,2 1 0,0 1-2,1 1-4,1 3-3,2 2-3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7:39"/>
    </inkml:context>
    <inkml:brush xml:id="br0">
      <inkml:brushProperty name="width" value="0.03811" units="cm"/>
      <inkml:brushProperty name="height" value="0.03811" units="cm"/>
      <inkml:brushProperty name="color" value="#00BFF3"/>
    </inkml:brush>
  </inkml:definitions>
  <inkml:trace contextRef="#ctx0" brushRef="#br0">30950 52150 577,'0'-35'44,"0"32"5,0 31 2,0 32 4,0 19-3,0 10-9,0 10-11,0 9-9,-2 2-6,-3-2 0,-3-3-1,-2-3-1,-3-6-7,1-5-14,-1-7-15,1-5-15,-1-9-12,1-9-10,-1-10-10,1-8-10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04:19"/>
    </inkml:context>
    <inkml:brush xml:id="br0">
      <inkml:brushProperty name="width" value="0.04548" units="cm"/>
      <inkml:brushProperty name="height" value="0.04548" units="cm"/>
      <inkml:brushProperty name="color" value="#00BFF3"/>
    </inkml:brush>
  </inkml:definitions>
  <inkml:trace contextRef="#ctx0" brushRef="#br0">29300 33895 483,'1'-13'8,"2"4"15,2 6 15,2 5 16,0 2 3,1 1-7,0 1-8,0 2-8,1 0-5,5 1-2,4 2-3,3 0-2,1 0-3,-3 1-2,-3 0-1,-3 0-2,-2 0-1,0 1-3,-2 1-1,-1 1-2,0 0-4,0-1-3,0-1-3,0 0-5,0-2-3,1-1-4,1-1-2,2 0-4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04:27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31682 35096 999,'-1'-15'-6,"0"3"-12,-1 2-12,-1 1-12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04:27"/>
    </inkml:context>
    <inkml:brush xml:id="br0">
      <inkml:brushProperty name="width" value="0.03497" units="cm"/>
      <inkml:brushProperty name="height" value="0.03497" units="cm"/>
      <inkml:brushProperty name="color" value="#00BFF3"/>
    </inkml:brush>
  </inkml:definitions>
  <inkml:trace contextRef="#ctx0" brushRef="#br0">31087 34606 629,'7'-8'-51,"-2"0"15,-3 1 13,0-1 14,-3 0 12,0 2 7,-2 1 9,0 0 8,-2 2 5,-2 0 1,-2 2 1,-1 1 1,-1 0-1,0 3-3,2 2-5,1 2-3,0 1-3,2 2 0,1 0-3,0 1 0,1 1-1,1-1-1,-1 1 1,0 0-1,0-1-1,0 1-2,0 0-3,0 0-2,2-1-3,4 1-4,4-1-2,4 1-3,2-2-3,1-2 0,1-4-2,1-2-1,0-4 0,-1-4 0,-1-4 1,0-3 1,-2-3 0,-1 0 1,0 1 0,-2-1 0,0 1 1,0-1 0,-1 0 0,1 1 0,-1 0 0,0 1 2,-2 0 1,0 2 0,-3 1 2,-3 3 2,-2 1 1,-3 2 2,-3 3 0,-2 4-2,-2 4-1,-1 4-2,-1 0-2,2-1-2,3-2-2,1-2-1,2-1-5,2 2-5,2 0-7,3 1-5,0 0-4,3 0 1,2-2-1,2 0 0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04:28"/>
    </inkml:context>
    <inkml:brush xml:id="br0">
      <inkml:brushProperty name="width" value="0.04046" units="cm"/>
      <inkml:brushProperty name="height" value="0.04046" units="cm"/>
      <inkml:brushProperty name="color" value="#00BFF3"/>
    </inkml:brush>
  </inkml:definitions>
  <inkml:trace contextRef="#ctx0" brushRef="#br0">32188 34600 543,'-15'0'75,"2"1"-17,3 2-16,1 0-15,0 2-9,-2 2-2,-2 2 0,-1 2-1,-1 0-1,2 1 0,3 0 0,1 0-1,1-1 0,0 1-1,0 0 0,1-1-1,0 1-1,2 0-3,2-1-3,2 1-3,3-1-2,4 0-2,4-2-2,3-1-2,3-1-2,0-2-1,-1-2-1,1-2-1,-1-3-1,1-4-1,0-4-1,-1-3-2,1-3 0,2-2 0,0 0 0,1-1-1,0 0 2,-1 1 0,-1 1 1,-1 1 1,-1 0 2,-3-1 1,-1-2 2,-2 1 1,-2 0 3,0 2 1,-2 4 3,0 3 1,-2 3 9,-1 6 14,0 4 14,-2 6 15,0 3 2,-2 3-8,0 3-10,-1 3-9,-2 1-6,2-1-5,-1-1-4,0-1-5,-1 0-1,0 1-1,-1 1 0,-2 1 0,1 0-5,1-1-9,0-1-11,2-1-10,1-5-10,2-9-12,2-8-11,2-9-12,1-4 2,0 2 15,0 3 14,0 1 14,0 1 13,3 0 10,2 1 10,2-1 10,0 0 7,-3 2 3,-1 1 4,-2 0 3,0 2 0,0 0-2,1 2-2,2 1-2,0-2-5,3-1-7,2-2-7,2-1-8,0-2-7,-1 2-5,-1 1-8,-1 0-5,-1 1-4,0-2-2,-2 0 0,-1-1-1,0-1 2,-2-2 7,-1 0 7,0-1 7,-2-1 4,-1 0 2,0 1 2,-1-1 2,-1 1 1,0 0 3,0 2 3,0 1 2,0 0 4,0 0 4,0 0 4,0 1 6,0 1 5,0 6 9,0 4 8,0 5 9,-1 5-1,-1 4-8,0 3-10,-1 5-8,-2 2-8,-2 4-4,-2 3-4,-1 3-5,-2 2-3,2 3-1,1 4-2,0 2-2,2 0-6,-1-2-12,0-3-11,0-4-11,1-4-7,2-5 0,3-7-1,1-5-1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04:29"/>
    </inkml:context>
    <inkml:brush xml:id="br0">
      <inkml:brushProperty name="width" value="0.03519" units="cm"/>
      <inkml:brushProperty name="height" value="0.03519" units="cm"/>
      <inkml:brushProperty name="color" value="#00BFF3"/>
    </inkml:brush>
  </inkml:definitions>
  <inkml:trace contextRef="#ctx0" brushRef="#br0">33806 35476 625,'15'-21'5,"-3"5"10,-1 5 11,-2 5 10,-2 4 2,-2 5-6,-3 6-7,0 4-6,-3 4-6,-1 1-6,0 3-6,-1 1-6,-2 1-3,0-1 1,-1-1 1,-2-1-1,1-2 0,1-3-1,0-2-1,2-4-1,1-1 1,2 0 3,2-1 5,2 1 2,1-1 3,2 0 0,0-2 1,1 0-1,1-1 3,0 1 4,0 2 5,0 0 3,-1 1 3,1 2-1,0 0 0,0 1 0,-2 2-1,-4 1-1,-4 3-2,-4 2 0,-4 1-6,-4 3-11,-3 1-9,-5 3-10,-2-1-5,-1 0-1,-1-1 0,0-1-1,0-3-6,3-3-10,3-4-11,3-4-11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04:33"/>
    </inkml:context>
    <inkml:brush xml:id="br0">
      <inkml:brushProperty name="width" value="0.04586" units="cm"/>
      <inkml:brushProperty name="height" value="0.04586" units="cm"/>
      <inkml:brushProperty name="color" value="#00BFF3"/>
    </inkml:brush>
  </inkml:definitions>
  <inkml:trace contextRef="#ctx0" brushRef="#br0">28278 34673 479,'-21'0'0,"3"0"0,4 0 0,5 0 0,2-2 4,2 0 5,2-3 8,2-2 6,2-1 4,2 1 3,2-1 1,2 0 3,1 1-1,1 0-5,2 2-4,0 1-4,1 0-3,1 2-1,1 0-1,2 2-1,0-1-1,1 0 0,1-2-1,1 0-1,0 0 0,-3 0-1,-1 2-1,-2 0 0,-1 1-2,1 0-2,1 0 0,2 0-3,-1 0 1,1 0-2,0 0 1,-1 0 0,1 0 0,-1 0-1,1 0 0,0 0 0,0 0-1,3-2 1,2 0-1,1-1 0,1-1-1,-1 0-2,-1 0-3,-1 0-1,-1 0-2,-3 0 2,-1 0 0,-2 1 2,-5-1-3,-8 2-5,-8 0-5,-8 2-6,-5 0-1,-5 2 3,-3 0 3,-4 2 4,0-1 2,7-1 3,5 0 1,7-2 3,1 1 2,-2 0 0,-2 2 2,-1 0 1,-1 0 1,1 0 1,0-2 0,3 0 1,-1-1 0,2 0 2,1 0 0,1 0 1,0 0 1,0 0 1,0 0 1,1 0 1,-1 0 1,0 2 0,0 0 1,1 2 0,2-1 3,6 1 4,6 0 4,6 0 4,2-1 0,1 0-5,0-2-5,0 0-5,2-2-3,5 0 0,5-2-2,5 0 0,1-1-1,-2-2-3,-1 0-1,-3-1-2,-1 0-2,-3 2-1,-1 2-2,-2 2-1,-2 1-1,-1-2 1,-1 0 0,0-1 1,-6 0-2,-7 3-3,-7 4-5,-9 2-3,-3 1-1,1-2 4,0-2 2,2-2 3,0-1 2,-3 0 0,-2 0 1,-1 0 0,-1 0 0,-1 2 3,1 0 1,-1 2 2,1-1 1,1 1-1,1 0 1,1 0-1,1 0 1,3 0 1,1 0 1,2 0 0,5-1 5,6-1 6,8 0 7,6-1 7,4-1 1,0 0-5,-1 0-4,1 0-5,0 0-3,1 0-1,1 0-2,1 0-2,0 0-1,-1 0-1,0 0-1,-2 0-1,0 0-1,-1 0 0,1 0 0,-1 0-1,1-1-1,-2-1-1,-1 0-1,-1-1-2,-3-1-2,-6 0-4,-6 0-4,-6 0-4,-4 1 0,-1 0 2,-3 2 3,-1 0 4,-2 2 1,1 0 2,-1 2 1,0 0 1,1 0 1,-1 0 2,0-2 1,1 0 0,0-1 2,3 0 1,1 0 0,2 0 1,7 0 4,8 0 7,11 0 7,10 0 6,4 0 2,1 0-5,-1 0-3,0 0-6,0-1-2,-3 0-3,-1-2-2,-3 0-2,-1 0-2,-1 0 0,-1 2 0,0 0-1,-5 2-3,-7 2-7,-6 2-7,-7 2-6,-5-1-2,0-1 2,-1-2 3,-1-1 3,-1-2 3,-2 0 0,0 0 2,-1 0 2,0 0 1,1 0 0,1 0 1,1 0 1,1-1 2,0-1 3,2 0 4,1-1 2,5-1 6,10 0 4,10 0 6,9 0 5,5 0 0,-1 0-3,-1 0-5,-1 1-3,0-1-3,-1 2-2,1 0-2,-1 2-2,-1-1-1,-3 0-3,-3-2 0,-2 0-3,-4-2-15,-3-2-33,-2-1-32,-4-3-31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04:49"/>
    </inkml:context>
    <inkml:brush xml:id="br0">
      <inkml:brushProperty name="width" value="0.04278" units="cm"/>
      <inkml:brushProperty name="height" value="0.04278" units="cm"/>
      <inkml:brushProperty name="color" value="#00BFF3"/>
    </inkml:brush>
  </inkml:definitions>
  <inkml:trace contextRef="#ctx0" brushRef="#br0">29998 6720 514,'-8'-6'38,"-2"5"-3,0 2-3,-1 5-4,0 3-4,0 2-5,2 2-3,1 1-4,0 3-2,0 1 0,0 3 0,0 2 1,1 0-1,-1 1-1,0-1 0,0 1-1,0 0 0,-2 2 1,0 3 0,-1 1 0,0 2-1,0 3-3,2 1-3,1 2-3,-1 1-2,0 0 1,-1 0-1,-1 1 0,-1-2 1,0 0 0,0-2 0,1 0 0,-1-1 0,2-1 1,1-2 0,1 0 0,0-2 0,0-1 0,0-3 0,0-1 0,1-2 1,1 1-1,0-1 1,2 1-1,-1-1 0,0-1-1,-1-1 0,-2-1-1,1 0 0,1 1 1,0 1-1,2 1 1,0 0 1,0-1-1,0-1 1,0-1 0,0-1 0,0-1 0,0-1 0,1 0 1,-1-2 0,2-1 0,0-1 1,2-1 1,1-6-1,2-12 0,2-11 0,1-13-1,3-8 0,4-8-3,2-6-1,3-7-3,2-3 0,1 2 1,1 3-1,1 1 1,0 0-1,-1-2-2,-1-2-2,-1-1-3,-1-1 0,-3 1 0,-1 1 2,-2 0 1,-1 3 2,-1 1 2,1 2 2,0 2 3,-1 3 2,-1 2 2,0 4 1,-2 2 2,-1 4 1,0 4 0,-2 3 0,0 5 0,-2 2 2,1 1 3,0 1 4,0 1 2,0 2 2,0 2-1,0 4-1,0 3 0,-2 7 0,-4 12 2,-4 11 1,-4 13 1,-3 6 0,-1 2-4,-3 2-2,-1 2-4,-1-1-2,2-2-2,2-4-1,3-2-2,1-4-1,2-5 0,2-5 0,3-5-1,-4 8 1,-6 22 0,-7 22 1,-7 21 1,-2 5-1,1-10 0,3-11-2,2-11-1,1-8-1,4-7-3,3-5-2,3-5-2,2-5-1,1-2 1,0-2 0,2-1 2,1-4 0,0-3-1,2-5 1,1-3 0,3-10-1,7-16-3,7-15-3,8-16-1,4-12-3,6-7-1,5-9-1,5-7-2,1-5 0,0-3 1,-2-1 0,0-2 1,-2 4 1,-4 8 3,-2 9 1,-3 9 2,-3 7 3,-5 8 2,-3 6 4,-5 7 3,-2 6 2,-2 3 2,-2 5 2,-2 3 2,-4 5 5,-6 6 8,-6 6 9,-6 6 8,-4 7 0,-3 9-6,-3 9-7,-2 9-6,-3 9-5,-1 13-3,-1 11-1,0 12-2,-1 7-4,1 0-6,1 2-4,2 0-5,2 1-2,7 0 1,5-1 2,6 1 1,5-9-11,2-17-24,4-19-25,3-16-24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05:13"/>
    </inkml:context>
    <inkml:brush xml:id="br0">
      <inkml:brushProperty name="width" value="0.05142" units="cm"/>
      <inkml:brushProperty name="height" value="0.05142" units="cm"/>
      <inkml:brushProperty name="color" value="#00BFF3"/>
    </inkml:brush>
  </inkml:definitions>
  <inkml:trace contextRef="#ctx0" brushRef="#br0">28375 34845 427,'-29'6'4,"3"-1"9,5-2 8,3-2 8,5-2 3,3-2-1,4-2 0,4-1-3,3-1 3,2 4 2,2 2 5,2 4 3,2 1-1,5 0-7,4-1-6,3 1-6,1 0-4,-1 0-3,-3 0-2,-1 0-2,-1-1-2,0 0-2,-1-2 0,1 0-2,-1-1 0,1 0-1,0 0-1,-1 0 0,1 0 0,0 0 0,-1 0-1,1 0 2,0-1-1,1 0-1,1-2 0,1 0 0,0-2-1,-1 0 1,-1-1-1,0-1 0,-2-1 0,1 0 0,0 0 1,-1 1 1,-3 1-5,-6 4-8,-8 4-8,-6 4-8,-6 1-3,-3 1 3,-5 0 2,-3 0 3,-2-2 3,1-1 1,1-2 3,1-2 1,1-1 3,-1 0 0,1 0 3,-1 0 0,1 0 2,1 0 1,1 0 1,1 0 1,2 0 2,1 0 0,2 0 2,3 0 1,4 0 7,8-2 10,8 0 11,8-2 10,3 1 2,1 2-7,-1 2-7,1 2-7,1 1-6,2-2-1,4 0-1,3-2-3,1-1-1,-1-4-3,-2-2-1,1-3-2,-3-1-3,-2 1 0,-1 0-3,-3 2-1,-1 1-3,-1 1-1,-1 0-2,0 2-2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05:15"/>
    </inkml:context>
    <inkml:brush xml:id="br0">
      <inkml:brushProperty name="width" value="0.04364" units="cm"/>
      <inkml:brushProperty name="height" value="0.04364" units="cm"/>
      <inkml:brushProperty name="color" value="#00BFF3"/>
    </inkml:brush>
  </inkml:definitions>
  <inkml:trace contextRef="#ctx0" brushRef="#br0">27933 30289 504,'8'8'29,"1"0"-5,2 0-6,0 0-5,0 0-3,-1-1-2,0 1-1,-2 0-1,0-1-1,0 0 0,0-2 0,-1 0-1,2-2 0,0 1-2,1 0-1,2 0-1,-1 0-1,1 0 0,0 0 0,0 0-1,-1-1 0,1-1 1,0 0-1,0-1 0,-1-1 0,1 0 1,0 0 1,0 0 1,0-2 0,1 0-1,1-3 1,2-2-1,-1-1 0,1 0 1,0 1-1,-1-1 0,1-1 0,1-2 0,2-2 0,0-1 1,1-2-1,1 0 0,1 1 1,1-1-2,-1 0 1,-1 1 0,-3-1 0,-1 0 1,-1 0-1,1-1 1,2-1-1,0-1 1,0-1 0,-1-1-1,-1-1 1,-1-1-1,0-1 0,1 1 1,2-1-2,0 1 1,0-1 0,1-1 0,-1-1 1,1-1-1,0-1 2,-1-1-1,1-1 1,-1 0 0,0-2 1,-1-1-1,0-1-1,-2 0 1,-1-3 0,-1-1 0,-1-2 1,0-2 1,-2-2-1,-1-2 1,0-2-1,-2-2 1,0 0-2,0 2 1,0 2 0,-1 2-1,1 1 1,0 0-1,0 0 0,0 0 0,-1 1-1,-1 2 1,-1 1 0,0 3 0,-1 0 0,0-2 0,0-2 0,0-2 1,-1-2-2,-1-1 0,0 0 0,-1-1-1,-2-1 0,-1 2 0,0 0 1,-1 2 0,-2 0-1,0 3 1,-1 2-2,-2 2 0,-1 1 0,-1 0 1,-3-1 0,-2 1 1,0 1 0,-1 1 2,0 3 0,1 2 1,-2 0 0,-2 1 2,-1 0-1,-3-1 1,-1 2 0,-1 1 1,-1 3-1,-1 1 0,0 2-1,0-1 1,-1 0 0,1 1-1,-1 0 0,-1 3 0,-1 1-2,-1 2 0,-1 2-1,-1 3 1,0 1 0,-2 2 0,-1 2 0,-1 2 0,0 2 0,-2 2-1,0 2 0,2 4 1,0 2-1,1 3 1,2 3 1,0 1-1,1 3 1,1 2 0,2 1 0,1 2 1,3 3 0,1 1 0,2 2 1,1 1-1,1 0 0,1 2 0,1 0 0,-1-2 0,0 0-1,1-1 1,-1 0-1,1-1-1,-1 0-1,1 1 0,-1-1-1,0 2 0,1 1 0,-1 1 1,0 0-1,-1 0-1,-1 0 1,-1 1-1,0-1 0,3 0 1,1 0 0,3 1 1,0-2 1,2-2 0,1-2 1,1-1 1,1-3 1,2 0-2,2-1 0,3 0 0,-1-3-1,2 0 0,-1-1-1,0 0 1,0-3 0,2 1 0,0-2 0,2-1 0,1-2-10,4-2-22,2-4-22,4-3-23,-1-2-7,-1-4 7,-2-2 6,-2-4 7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05:16"/>
    </inkml:context>
    <inkml:brush xml:id="br0">
      <inkml:brushProperty name="width" value="0.04806" units="cm"/>
      <inkml:brushProperty name="height" value="0.04806" units="cm"/>
      <inkml:brushProperty name="color" value="#00BFF3"/>
    </inkml:brush>
  </inkml:definitions>
  <inkml:trace contextRef="#ctx0" brushRef="#br0">26947 29924 457,'-14'-6'8,"4"6"14,5 4 16,3 5 14,2 6 3,0 5-9,0 7-9,0 5-9,-1 4-7,-1 0-2,0 2-5,-1 1-2,-1-1-3,2-2-1,0-2-1,2-1-1,0-3-1,0-2 0,0-2-1,0-1 0,0-3 0,2-3-2,0-3-1,2-3-1,1-2 1,5-2 3,4-2 2,4-2 2,4-5 2,7-8 2,5-8 0,6-7 1,6-8 1,8-7-1,6-6-1,7-7 0,4-5-2,3-2-4,1-2-4,3-1-2,-2 1-9,-4 6-13,-4 7-13,-3 5-13,-8 6-10,-10 7-8,-11 7-8,-11 7-8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7:39"/>
    </inkml:context>
    <inkml:brush xml:id="br0">
      <inkml:brushProperty name="width" value="0.04011" units="cm"/>
      <inkml:brushProperty name="height" value="0.04011" units="cm"/>
      <inkml:brushProperty name="color" value="#00BFF3"/>
    </inkml:brush>
  </inkml:definitions>
  <inkml:trace contextRef="#ctx0" brushRef="#br0">30700 50650 548,'-46'51'126,"10"4"-29,10 3-28,9 3-28,4 1-15,1 1-3,-1-1-4,1 1-2,1-4-4,3-6-2,3-6-5,4-6-2,5-7-5,10-6-4,10-6-4,9-6-4,9-9-2,9-8-2,10-10 0,10-9-2,5-13-2,4-16-4,3-15-5,3-15-4,-2-12 0,-6-6 5,-6-6 3,-6-6 5,-12 1 4,-15 9 1,-15 10 3,-16 10 2,-10 8 5,-3 10 9,-3 10 7,-2 9 9,-9 7 4,-12 7 1,-13 6 2,-12 7 1,-10 13-4,-6 22-7,-6 22-8,-6 23-8,4 5-4,16-9 1,15-10 0,17-8 1,7-6-9,0 1-18,0-1-18,0 1-18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06:41"/>
    </inkml:context>
    <inkml:brush xml:id="br0">
      <inkml:brushProperty name="width" value="0.04436" units="cm"/>
      <inkml:brushProperty name="height" value="0.04436" units="cm"/>
      <inkml:brushProperty name="color" value="#00BFF3"/>
    </inkml:brush>
  </inkml:definitions>
  <inkml:trace contextRef="#ctx0" brushRef="#br0">18131 15950 495,'-14'-26'34,"7"10"5,3 12 7,6 11 5,1 8 0,1 9-3,0 7-5,0 8-5,-1 2-4,-2-4-6,-2-3-4,-2-5-5,0-1-4,0 2-3,2 3-2,0 1-3,1 1-3,-2-2-2,0 0-4,-1-1-2,-1-3-2,2-5 0,0-5 1,2-5 0,1-4-13,4-2-29,2-4-29,3-2-27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06:42"/>
    </inkml:context>
    <inkml:brush xml:id="br0">
      <inkml:brushProperty name="width" value="0.04645" units="cm"/>
      <inkml:brushProperty name="height" value="0.04645" units="cm"/>
      <inkml:brushProperty name="color" value="#00BFF3"/>
    </inkml:brush>
  </inkml:definitions>
  <inkml:trace contextRef="#ctx0" brushRef="#br0">19191 15205 473,'0'-13'37,"0"6"3,0 6 3,0 6 3,-1 4-2,0 3-4,-2 4-5,0 2-6,-2 3-3,-2 5-2,-2 3-3,-1 4-3,-2 4-2,0 2 0,0 4-1,1 3-1,-1 1-1,2 0-2,1 0-2,1 0-2,1-2-2,2-3 0,2-2-1,2-3 0,1-4-2,0-4 0,0-3-1,0-5-2,2-4-4,6-6-8,4-6-8,5-6-9,2-6-2,-1-4 3,-1-5 2,-1-5 3,-1-4 1,0-1 3,-2-3 1,-1-1 1,-2 0 3,-2 2 3,-4 1 2,-2 3 3,-2 2 4,0 3 3,0 3 4,0 2 4,-2 3 1,0 3-2,-3 1 0,-2 2 0,-1 2-3,0 2-1,1 2-2,-1 2-1,-1 2-4,-2 4-3,-2 2-4,-1 3-4,-1 2-4,2 1-4,3 2-5,1 0-4,1-1-2,2-3 0,1-3-1,0-3 0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06:42"/>
    </inkml:context>
    <inkml:brush xml:id="br0">
      <inkml:brushProperty name="width" value="0.04053" units="cm"/>
      <inkml:brushProperty name="height" value="0.04053" units="cm"/>
      <inkml:brushProperty name="color" value="#00BFF3"/>
    </inkml:brush>
  </inkml:definitions>
  <inkml:trace contextRef="#ctx0" brushRef="#br0">20161 15881 542,'-6'-22'4,"1"3"7,2 3 8,2 3 7,1 1 3,0 0 0,0 1-1,0-1 0,0 1-3,0 0-5,0 2-4,0 1-4,-1-1-3,0 0-2,-2-1-1,0-1-1,-3 1-3,-2 4-4,-3 4-2,-3 4-5,-1 3 1,1 2 2,1 2 3,0 1 2,2 3 2,3 0 2,1 1 2,2 1 1,2 0 1,0-1 1,2-1 1,0 0-1,3-1 2,2 3 1,3 2 1,4 1 2,0 2-1,-1-1 0,-1 1-2,0 0 0,-1-1-1,-1 1 0,1-1-1,0 1 1,-1-1-2,-1 1-1,0-1-1,-2 1-1,0-1-1,-2 1-2,0-1 0,-2 1-3,0-1 0,-2 1 0,0-1-2,-2 1-1,0-1-1,-2-1-3,0-1-2,-1 0-4,-1-2 0,-2-1 0,0-1-1,-1-1 0,-1-2 1,-2-2 0,0-4 0,-1-2 1,0-4 1,1 0 0,1-3 1,1-2 0,1-2 1,2-2 1,2-1 3,2-3 1,3-3 2,2-3 0,4-5 2,2-3 0,4-3 2,4-2-1,3-2 2,5-2 0,1 0-2,-2 3-3,0 4-3,0 2-3,-3 4-3,0 5-3,0 4-4,-2 6-2,-2 4-2,-1 1-1,-2 2-1,-2 2 0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06:42"/>
    </inkml:context>
    <inkml:brush xml:id="br0">
      <inkml:brushProperty name="width" value="0.03488" units="cm"/>
      <inkml:brushProperty name="height" value="0.03488" units="cm"/>
      <inkml:brushProperty name="color" value="#00BFF3"/>
    </inkml:brush>
  </inkml:definitions>
  <inkml:trace contextRef="#ctx0" brushRef="#br0">20983 16700 630,'-6'15'37,"4"-1"3,4-1 5,4-1 4,1-1-1,1 0-5,0-2-5,0-1-5,-1 0-8,-1 2-13,-1 0-13,0 1-13,-1 1-7,0-1-1,-1 1-2,1 0-1,1-1-7,0-1-11,1-1-12,2 0-12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06:43"/>
    </inkml:context>
    <inkml:brush xml:id="br0">
      <inkml:brushProperty name="width" value="0.04715" units="cm"/>
      <inkml:brushProperty name="height" value="0.04715" units="cm"/>
      <inkml:brushProperty name="color" value="#00BFF3"/>
    </inkml:brush>
  </inkml:definitions>
  <inkml:trace contextRef="#ctx0" brushRef="#br0">21439 15855 466,'0'-13'60,"0"6"-2,0 6-2,0 6-1,0 5-5,0 5-6,0 5-8,0 5-8,0 3-4,0 1-3,0 1-3,0 1-3,1 0-1,2 0-2,2 1-1,2-1-2,1 0-1,0 1-2,0-1-1,-1 0-2,1-1-2,0-3-3,0-3-3,0-3-1,0-2-3,-1 1-2,1-1-2,0 1-2,-1-1-1,-2-3 0,-3-1-1,0-2 0,-5-2 0,-2-1 1,-5-1 0,-4 0 0,-1-2 2,-1-1 0,0 0 3,1-2 0,-3 0-3,-6 0-9,-3 0-9,-6 0-10,0 0-3,7 0 1,5 0 2,7 0 1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06:43"/>
    </inkml:context>
    <inkml:brush xml:id="br0">
      <inkml:brushProperty name="width" value="0.04073" units="cm"/>
      <inkml:brushProperty name="height" value="0.04073" units="cm"/>
      <inkml:brushProperty name="color" value="#00BFF3"/>
    </inkml:brush>
  </inkml:definitions>
  <inkml:trace contextRef="#ctx0" brushRef="#br0">21950 15709 540,'42'-34'48,"-10"9"-1,-9 11-2,-11 9-2,-2 4 1,4-2 1,3-2 1,5-1 3,1-1-6,-1 2-14,-1 2-12,-1 2-14,-2 2-13,-3 2-16,-3 2-15,-2 2-16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06:47"/>
    </inkml:context>
    <inkml:brush xml:id="br0">
      <inkml:brushProperty name="width" value="0.04049" units="cm"/>
      <inkml:brushProperty name="height" value="0.04049" units="cm"/>
      <inkml:brushProperty name="color" value="#00BFF3"/>
    </inkml:brush>
  </inkml:definitions>
  <inkml:trace contextRef="#ctx0" brushRef="#br0">19178 18978 543,'-8'7'2,"0"-2"5,1-2 5,-1-2 4,2-1 3,4 0 1,4 0 1,4 0 2,4-2 1,5-4 3,5-4 2,5-3 2,2-2 1,1 2-2,-1 2 0,1 3-1,-3 1-3,-2 2-3,-3 2-4,-3 2-4,-3 4-4,-4 6-4,-4 5-5,-4 7-4,-5 5-5,-6 6-6,-6 7-6,-5 5-6,-4 1-2,-1-3 1,-1-2 2,-1-3 1,0-4 2,1-4 1,1-3 2,2-5 1,1-3 2,2-5-1,5-3 1,1-4 0,5-3 6,5-2 13,4-2 12,6-2 13,3-2 4,3-2-2,3-2-3,3-1-2,2 0-3,-1 2-1,1 4-2,-1 2-2,0 3-2,-3 0-2,-1 2-2,-2 0-2,-3 3-3,-3 4-3,-2 3-4,-4 5-2,-2 2-2,-4 3 0,-2 1 1,-3 3-1,-3 0-1,0-2-2,-1 0-2,-1 0-2,-1-3-4,-1-2-2,-1-1-4,-1-2-3,0-3-1,3-3 2,1-3 3,2-2 1,3-4-5,3-4-12,2-4-13,4-4-13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06:47"/>
    </inkml:context>
    <inkml:brush xml:id="br0">
      <inkml:brushProperty name="width" value="0.03531" units="cm"/>
      <inkml:brushProperty name="height" value="0.03531" units="cm"/>
      <inkml:brushProperty name="color" value="#00BFF3"/>
    </inkml:brush>
  </inkml:definitions>
  <inkml:trace contextRef="#ctx0" brushRef="#br0">20200 20900 623,'21'8'19,"-5"-1"1,-5 1 3,-4 0 1,-3 0 3,3-1 5,2 1 4,2 0 5,-1 0 1,-1-1-6,-2 1-4,-2 0-4,-1 0-12,2-1-16,0 1-16,1 0-17,0-2-13,0-4-9,-2-4-10,0-4-10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06:48"/>
    </inkml:context>
    <inkml:brush xml:id="br0">
      <inkml:brushProperty name="width" value="0.04535" units="cm"/>
      <inkml:brushProperty name="height" value="0.04535" units="cm"/>
      <inkml:brushProperty name="color" value="#00BFF3"/>
    </inkml:brush>
  </inkml:definitions>
  <inkml:trace contextRef="#ctx0" brushRef="#br0">21166 19513 485,'7'-15'5,"1"2"10,0 2 10,0 3 11,0 1 4,-1 2 1,1 2-1,0 2 1,0 3-3,0 6-5,-1 4-5,1 5-5,-2 4-5,-2 3-6,-4 3-5,-2 3-6,-3 1-4,0 0 0,-1 0-1,-1 1-1,0-3-1,2-6-2,2-4-2,2-4-2,3-4 0,4-1 2,3-1 0,5 0 2,3-3 3,1-3 4,3-2 5,1-3 3,-1-1 6,-5 6 5,-5 2 5,-4 5 6,-5 3 1,-4 3-4,-4 3-5,-4 4-3,-4 3-6,-3 6-6,-5 6-5,-3 6-5,0 0-4,3-8-1,5-6-1,3-7-2,2-5-9,1-3-21,-1-3-19,0-2-19,2-5-4,3-2 12,2-6 13,4-2 12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07:0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16009 11920 999,'-15'-15'-32,"4"3"1,3 1 2,3 2 0,1 2 5,0 1 5,0 1 6,0 0 6,0 1 3,-2-2 0,0 0 0,-1-1 0,-1 1-1,1 2-1,-1 4 1,0 2-2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7:40"/>
    </inkml:context>
    <inkml:brush xml:id="br0">
      <inkml:brushProperty name="width" value="0.0421" units="cm"/>
      <inkml:brushProperty name="height" value="0.0421" units="cm"/>
      <inkml:brushProperty name="color" value="#00BFF3"/>
    </inkml:brush>
  </inkml:definitions>
  <inkml:trace contextRef="#ctx0" brushRef="#br0">32900 55050 522,'-41'0'63,"19"0"-2,19 0-1,19 0-3,12-5-4,6-9-9,7-10-9,6-8-9,9-9-6,13-6-5,12-6-4,13-6-5,15-7-2,19-6 0,19-6 0,19-6 1,10-4-1,4 1-1,3-1-1,3 1-1,-2 2-2,-6 7 1,-6 6-1,-6 7 0,-12 5-2,-15 7-5,-15 6-4,-16 7-5,-16 5-1,-16 7 2,-15 6 1,-15 7 3,-18 7-10,-19 9-21,-18 10-21,-19 10-21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07:02"/>
    </inkml:context>
    <inkml:brush xml:id="br0">
      <inkml:brushProperty name="width" value="0.04164" units="cm"/>
      <inkml:brushProperty name="height" value="0.04164" units="cm"/>
      <inkml:brushProperty name="color" value="#00BFF3"/>
    </inkml:brush>
  </inkml:definitions>
  <inkml:trace contextRef="#ctx0" brushRef="#br0">15297 11445 528,'-14'-39'4,"4"16"22,4 15 21,5 16 21,1 9 5,0 5-13,0 3-14,0 5-13,0 1-8,0 2-2,0 1-3,0 1-3,0-1-3,0 0-4,0-1-5,0-2-4,-1 0-5,-1-1-3,0-1-5,-1-1-3,-1-2-4,2 0-3,0-1-3,2-1-3,0-6-7,2-10-12,0-12-12,2-10-12,0-6 1,0 1 15,-1-1 13,1 1 14,0 0 10,0 3 5,0 1 5,0 2 4,0 2 10,0 1 12,0 0 13,0 2 13,0 1 4,1-1-3,1 0-3,2 0-4,1 1-3,1 0-2,3 2-3,2 1-3,1 0-2,1 0-3,1 0-1,1 0-4,0 0-1,-1 0-3,-1 0-2,-1 0-3,-1 1-5,-1 0-10,-1 2-9,0 1-10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07:03"/>
    </inkml:context>
    <inkml:brush xml:id="br0">
      <inkml:brushProperty name="width" value="0.05774" units="cm"/>
      <inkml:brushProperty name="height" value="0.05774" units="cm"/>
      <inkml:brushProperty name="color" value="#00BFF3"/>
    </inkml:brush>
  </inkml:definitions>
  <inkml:trace contextRef="#ctx0" brushRef="#br0">16515 10583 381,'0'-22'1,"-2"3"3,0 3 3,-1 3 3,-1 1 3,2 1 5,0-1 6,2 0 4,0 8 9,0 16 12,0 15 13,0 16 13,0 11-2,0 8-13,0 5-15,0 9-15,0 2-8,0 2-2,0 1-4,0 0-2,0-5-5,0-13-8,0-13-6,0-12-8,0-7-3,0-1 0,0-2 1,0 1 1,0 9 0,2 23-1,0 23 0,2 22-1,-1 0-12,1-22-23,0-23-22,0-22-23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07:08"/>
    </inkml:context>
    <inkml:brush xml:id="br0">
      <inkml:brushProperty name="width" value="0.03894" units="cm"/>
      <inkml:brushProperty name="height" value="0.03894" units="cm"/>
      <inkml:brushProperty name="color" value="#00BFF3"/>
    </inkml:brush>
  </inkml:definitions>
  <inkml:trace contextRef="#ctx0" brushRef="#br0">19381 8167 565,'-13'-3'51,"3"8"0,4 9 1,4 9 0,2 5-5,0 1-10,0 1-9,0 1-11,0 0-7,0 0-5,0 0-6,0 1-5,0-3-4,2-2-4,0-3-4,2-3-4,-1-3-3,-1-3-2,0-2-2,-1-4-3,-1-4-2,2-6-4,0-6-4,1-6-3,1-4 3,-2-1 9,0-3 9,-2-1 9,0 0 6,0 1 2,0 3 2,0 1 2,1 2 5,0 2 10,2 3 10,0 1 9,2 1 4,2 0-2,1 1 0,3-1-2,2 0-1,0 2 0,1 1-2,1 0 0,1 2-2,-1 0-4,1 2-3,0 1-4,-1-1-3,-1-1-5,-1 0-5,-1-1-4,1-1-6,0 2-6,1 0-7,1 2-6,0 0-2,-3 0 4,-1 0 3,-2 0 3,-1-3-2,0-4-5,-1-5-7,1-5-5,0-4 0,-2-1 8,-1-3 7,0-1 8,-1-1 6,0 1 5,-1 1 5,1 1 4,0 2 3,-2 3-1,0 3 0,-2 3-1,0 5 10,0 6 20,0 7 21,0 8 19,0 3 3,0 1-14,0 1-15,0 1-15,0 2-8,0 3-3,0 3-4,0 3-3,0 2-6,0 4-7,0 3-7,0 2-8,1 0-7,2-3-5,2-5-7,2-4-5,2-5-6,1-5-7,3-6-7,2-6-6,-1-5 2,-1-1 10,-2-2 10,-2-1 10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07:08"/>
    </inkml:context>
    <inkml:brush xml:id="br0">
      <inkml:brushProperty name="width" value="0.04645" units="cm"/>
      <inkml:brushProperty name="height" value="0.04645" units="cm"/>
      <inkml:brushProperty name="color" value="#00BFF3"/>
    </inkml:brush>
  </inkml:definitions>
  <inkml:trace contextRef="#ctx0" brushRef="#br0">21428 7910 473,'6'-22'2,"-2"4"3,-4 5 2,-2 3 5,-3 3 4,0 0 9,-1 2 8,-1 1 7,-1 2 1,2 5-6,0 6-8,2 4-7,-1 5-3,0 7-1,-1 5-1,-1 6-1,0 2-1,2-1 0,2-3-1,2-2 0,1-3-2,2-3-3,0-5-2,2-3-2,1-4-4,5-3-3,4-3-2,4-2-4,2-4-3,1-4-1,1-4-2,1-4-2,0-4-1,1-5-3,-1-5-1,1-5-2,-2-3-1,-1-2 2,-3-2 0,-1-2 2,-3-2 1,-1-1 2,-2 0 2,-2-1 2,-1 0 3,0 3 4,-1 4 4,1 2 4,-1 3 5,-2 3 4,-2 3 6,-2 3 4,-1 6 11,0 7 16,0 8 16,0 8 16,0 8-1,0 11-16,0 9-17,0 10-17,1 8-13,2 7-12,2 7-10,1 7-12,3 2-3,0-2 1,1-2 2,2-1 3,-1-8-10,-1-13-20,-1-12-22,0-13-20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08:04"/>
    </inkml:context>
    <inkml:brush xml:id="br0">
      <inkml:brushProperty name="width" value="0.02208" units="cm"/>
      <inkml:brushProperty name="height" value="0.02208" units="cm"/>
      <inkml:brushProperty name="color" value="#00BFF3"/>
    </inkml:brush>
  </inkml:definitions>
  <inkml:trace contextRef="#ctx0" brushRef="#br0">47856 31380 996,'-67'-13'4,"23"3"-17,22 5-16,23 3-16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09:5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70650 11171 999,'14'-19'0,"-1"8"0,-3 7 0,-1 8 0,-2 3-6,-2 1-12,-3-1-12,0 1-12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03"/>
    </inkml:context>
    <inkml:brush xml:id="br0">
      <inkml:brushProperty name="width" value="0.04514" units="cm"/>
      <inkml:brushProperty name="height" value="0.04514" units="cm"/>
      <inkml:brushProperty name="color" value="#F2395B"/>
    </inkml:brush>
  </inkml:definitions>
  <inkml:trace contextRef="#ctx0" brushRef="#br0">30981 44800 487,'-23'0'42,"15"2"13,16 0 11,15 2 12,9-1 0,-1-1-15,0-1-14,0 0-13,1-1-12,1 0-9,1 0-8,0 0-10,0-1-8,-3 0-6,-3-1-6,-3-1-7,-3-1-5,-3 2-1,-3 0-3,-3 2-1,-3 1-3,-4 2-1,-4 1-2,-4 3-1,-2 0 2,0-1 6,0-1 6,0 0 6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03"/>
    </inkml:context>
    <inkml:brush xml:id="br0">
      <inkml:brushProperty name="width" value="0.04393" units="cm"/>
      <inkml:brushProperty name="height" value="0.04393" units="cm"/>
      <inkml:brushProperty name="color" value="#F2395B"/>
    </inkml:brush>
  </inkml:definitions>
  <inkml:trace contextRef="#ctx0" brushRef="#br0">30798 45083 500,'-35'-1'5,"10"0"8,8-2 10,8 0 9,6 3 8,1 8 9,0 7 7,2 9 8,0 4-3,0 2-11,0 3-12,0 1-12,-1 2-8,0 0-5,-2 2-5,0 1-5,-1 5-5,0 10-6,0 9-7,1 11-7,-2-1-1,2-10 2,-1-9 3,0-10 3,1-6-4,2-1-11,2-3-11,2-2-11,1-4-4,2-7 3,0-7 1,1-6 3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03"/>
    </inkml:context>
    <inkml:brush xml:id="br0">
      <inkml:brushProperty name="width" value="0.03828" units="cm"/>
      <inkml:brushProperty name="height" value="0.03828" units="cm"/>
      <inkml:brushProperty name="color" value="#F2395B"/>
    </inkml:brush>
  </inkml:definitions>
  <inkml:trace contextRef="#ctx0" brushRef="#br0">30987 46224 574,'-6'-8'10,"6"0"19,4 1 19,6-1 19,4-1 5,5-2-12,5-1-9,5-3-12,1 1-10,-2 3-13,-2 3-12,-1 3-11,-2 1-8,-1 2-1,-1 0-3,-1 2-2,-2 1-5,-3 2-7,-3 2-8,-2 1-8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04"/>
    </inkml:context>
    <inkml:brush xml:id="br0">
      <inkml:brushProperty name="width" value="0.04176" units="cm"/>
      <inkml:brushProperty name="height" value="0.04176" units="cm"/>
      <inkml:brushProperty name="color" value="#F2395B"/>
    </inkml:brush>
  </inkml:definitions>
  <inkml:trace contextRef="#ctx0" brushRef="#br0">32453 45900 526,'7'9'101,"1"3"-26,0 4-26,0 2-26,-2 2-15,-1 3-6,-2 1-5,-2 3-5,-2 0-3,-4 0-2,-2 1-2,-3-1-1,-1-1 0,0-3 5,2-3 4,1-3 4,2-3 5,6-2 6,4-4 5,6-3 6,3-3 3,3-4 3,3-4 2,3-3 1,0-2 1,-1 4-2,-3 2-3,-1 4-1,-3 2-4,-1 4-2,-2 2-4,-2 4-3,-3 3-3,-4 5-3,-4 5-2,-4 5-4,-3 1-2,-2-2-4,-2-2-4,-1-1-3,-1-3-3,1-1-4,1-2-4,0-3-4,1-2-2,-1-4-2,-1-5-2,-1-2-2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7:4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34150 55550 999,'-68'23'-66,"17"-3"14,15-3 12,16-2 14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05"/>
    </inkml:context>
    <inkml:brush xml:id="br0">
      <inkml:brushProperty name="width" value="0.04506" units="cm"/>
      <inkml:brushProperty name="height" value="0.04506" units="cm"/>
      <inkml:brushProperty name="color" value="#F2395B"/>
    </inkml:brush>
  </inkml:definitions>
  <inkml:trace contextRef="#ctx0" brushRef="#br0">34692 45594 488,'0'-15'38,"0"2"1,0 3 1,0 1 1,-2 1 1,-2 0 1,-4 0 0,-2 1 0,-2 0-3,1 2-9,-1 2-8,0 2-7,0 1-5,-2 0-1,0 0 1,-1 0-1,-1 1-3,-1 2-4,-1 2-5,-1 2-5,0 1-2,1 3 2,0 2 2,2 2 2,1 0 1,1 1 1,1 0 2,0-1 0,2 2 2,1 1 0,0 3 0,2 1 1,1 1-1,1-1 1,0-1-1,2-1 1,0 0-1,2 1 1,0 1-1,2 2 0,1-3 1,4-1-1,2-5 1,4-1-1,2-3-2,3-1-8,3 0-7,3-2-7,2-1-3,3-2 1,1-3 1,3 0 2,0-3-3,0-1-4,1 0-4,-1-1-6,-3-1-1,-5 2 2,-7 0 0,-5 2 2,-3-1 1,0 0-1,0-2 0,0 0 0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05"/>
    </inkml:context>
    <inkml:brush xml:id="br0">
      <inkml:brushProperty name="width" value="0.04538" units="cm"/>
      <inkml:brushProperty name="height" value="0.04538" units="cm"/>
      <inkml:brushProperty name="color" value="#F2395B"/>
    </inkml:brush>
  </inkml:definitions>
  <inkml:trace contextRef="#ctx0" brushRef="#br0">36294 45850 484,'-18'7'17,"10"-1"21,11 0 21,12-2 23,5-1 2,3 0-14,1-2-15,3 0-15,1-1-11,2 0-8,3 0-7,1 0-8,0 0-6,0 0-6,-1 0-6,-1 0-7,-2 0-6,-1 0-10,-3 0-8,-1 0-8,-3 0-4,0 2 4,-1 0 3,0 2 4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05"/>
    </inkml:context>
    <inkml:brush xml:id="br0">
      <inkml:brushProperty name="width" value="0.04473" units="cm"/>
      <inkml:brushProperty name="height" value="0.04473" units="cm"/>
      <inkml:brushProperty name="color" value="#F2395B"/>
    </inkml:brush>
  </inkml:definitions>
  <inkml:trace contextRef="#ctx0" brushRef="#br0">38856 45316 491,'-8'-7'78,"1"2"-14,-1 2-14,0 2-14,-1 1-8,0 2-4,-1 0-3,-1 2-3,-2 0-3,-2 2 0,-1 0-1,-3 1-2,0 1 0,-1 2 0,1 0-1,-1 1 0,1 2 0,1 0 0,1 1 1,1 1 1,2 1-1,2-1-2,4 1-3,3 0-1,3 0-2,4 1-3,4 1-2,4 1-2,3-1-2,3-4 1,3-5 0,3-3 1,2-3 1,1 0 0,0-2-1,2 0 2,0-1-1,-3 2 0,-2 0 0,-1 2 0,-3 1-1,-5 1 0,-3 3-2,-4 2-1,-3 1-1,-2 1-1,-2 2-2,-2 0-2,-3 1-1,-4 3-5,-3 2-2,-5 1-5,-3 0-2,-3-1-1,-3-3 0,-2-1-2,-3-3-2,-1-2-2,-1-4-3,0-3-2,1-2 2,7-4 6,5-2 7,7-3 7,3-2 3,0 0 0,2 0 0,1 0 0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06"/>
    </inkml:context>
    <inkml:brush xml:id="br0">
      <inkml:brushProperty name="width" value="0.04068" units="cm"/>
      <inkml:brushProperty name="height" value="0.04068" units="cm"/>
      <inkml:brushProperty name="color" value="#F2395B"/>
    </inkml:brush>
  </inkml:definitions>
  <inkml:trace contextRef="#ctx0" brushRef="#br0">39077 42943 540,'-14'-3'48,"3"10"9,3 9 8,2 11 10,2 4-2,1-2-16,-1 0-15,0-1-15,0 0-13,0 1-13,0 0-10,1 2-13,-1-1-10,2-3-10,0-4-10,2-1-9,1-5-2,2-5 3,2-5 6,1-4 3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06"/>
    </inkml:context>
    <inkml:brush xml:id="br0">
      <inkml:brushProperty name="width" value="0.03772" units="cm"/>
      <inkml:brushProperty name="height" value="0.03772" units="cm"/>
      <inkml:brushProperty name="color" value="#F2395B"/>
    </inkml:brush>
  </inkml:definitions>
  <inkml:trace contextRef="#ctx0" brushRef="#br0">39864 42950 583,'-8'8'4,"2"0"8,1-1 9,0 1 8,2 1 6,1 2 7,0 2 5,2 1 6,0 3-2,0 3-9,0 3-9,0 3-9,0 2-9,0 1-7,0 1-7,0 1-9,0-1-4,0-2-1,0-2-3,0-1-1,-1-4-6,0-3-8,-2-4-9,0-4-9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06"/>
    </inkml:context>
    <inkml:brush xml:id="br0">
      <inkml:brushProperty name="width" value="0.04585" units="cm"/>
      <inkml:brushProperty name="height" value="0.04585" units="cm"/>
      <inkml:brushProperty name="color" value="#F2395B"/>
    </inkml:brush>
  </inkml:definitions>
  <inkml:trace contextRef="#ctx0" brushRef="#br0">39078 40763 479,'-8'-16'2,"-2"-2"2,0 0 3,-1-1 3,1 1 6,2 1 7,4 2 9,3 3 9,1 6 4,2 12 2,0 11 3,2 13 1,-1 5-3,1 2-8,0 1-8,0 0-9,1-1-5,0-3-4,1-5-5,2-3-3,0-5-4,3-5-3,2-5-3,2-5-4,1-4-2,1-6-5,1-4-2,1-5-4,1-6-3,-1-7-1,1-7-1,-1-6-3,-1-4 1,-4 1 3,-4 2 1,-5 0 4,-2 3 2,-4 4 6,-2 3 4,-3 5 5,-5 4 2,-4 5 0,-5 4-1,-5 6 0,-2 4 0,-1 4-1,1 4 0,0 4 0,1 2-3,4 3-5,5 2-4,3 1-5,3 1-5,1-2-4,0-3-5,2-1-4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07"/>
    </inkml:context>
    <inkml:brush xml:id="br0">
      <inkml:brushProperty name="width" value="0.04073" units="cm"/>
      <inkml:brushProperty name="height" value="0.04073" units="cm"/>
      <inkml:brushProperty name="color" value="#F2395B"/>
    </inkml:brush>
  </inkml:definitions>
  <inkml:trace contextRef="#ctx0" brushRef="#br0">39430 47950 540,'-13'38'106,"3"-4"-18,5-2-20,3-3-20,2-1-12,0 0-7,0 2-7,0 1-6,0 0-4,0 1-1,0-1 1,0 0-1,0-1-11,0-3-19,0-4-20,0-1-20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07"/>
    </inkml:context>
    <inkml:brush xml:id="br0">
      <inkml:brushProperty name="width" value="0.03698" units="cm"/>
      <inkml:brushProperty name="height" value="0.03698" units="cm"/>
      <inkml:brushProperty name="color" value="#F2395B"/>
    </inkml:brush>
  </inkml:definitions>
  <inkml:trace contextRef="#ctx0" brushRef="#br0">40148 48000 594,'0'37'134,"0"-4"-30,0-4-29,0-3-30,0-2-19,0 1-10,0 1-11,0 1-9,-1-1-11,0 0-12,-2-1-12,0-1-11,-1-3-7,1-3-1,-1-4 0,0-4-2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08"/>
    </inkml:context>
    <inkml:brush xml:id="br0">
      <inkml:brushProperty name="width" value="0.04692" units="cm"/>
      <inkml:brushProperty name="height" value="0.04692" units="cm"/>
      <inkml:brushProperty name="color" value="#F2395B"/>
    </inkml:brush>
  </inkml:definitions>
  <inkml:trace contextRef="#ctx0" brushRef="#br0">39678 50124 468,'-28'16'60,"7"1"-7,7 1-5,7 1-7,3 0-5,2 1-3,0-1-3,2 1-4,1-1-2,2-1-1,2-1-2,2-1-1,0-1-2,1-3-2,0-1-3,0-2-2,2-2-1,3-2 0,5-3 1,4 0 1,0-4-3,0-2-3,-1-4-6,0-2-3,-3-3-4,-1-1-3,-3-3-4,-1-1-2,-2-1-2,-2 1 1,-3 1 0,0 1 1,-4 0 0,-3 0 0,-2 1-1,-3-1 1,-4 2-1,-4 1 1,-4 2-1,-3 2 0,-2 2-4,-1 1-9,1 0-7,-1 2-10,3 1-1,3 2 5,4 2 4,5 2 5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08"/>
    </inkml:context>
    <inkml:brush xml:id="br0">
      <inkml:brushProperty name="width" value="0.04296" units="cm"/>
      <inkml:brushProperty name="height" value="0.04296" units="cm"/>
      <inkml:brushProperty name="color" value="#F2395B"/>
    </inkml:brush>
  </inkml:definitions>
  <inkml:trace contextRef="#ctx0" brushRef="#br0">40845 45750 512,'-13'0'11,"4"2"23,6 0 23,5 1 23,4 0 3,5 0-14,5-2-15,5 0-16,4-1-10,3 0-9,3 0-8,3 0-7,1-1-8,0 0-5,0-2-5,0 0-6,-1 0-5,-1 3-8,-3 0-6,-2 3-6,-2 2-2,-5 0 7,-3 1 6,-4 1 6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7:41"/>
    </inkml:context>
    <inkml:brush xml:id="br0">
      <inkml:brushProperty name="width" value="0.04118" units="cm"/>
      <inkml:brushProperty name="height" value="0.04118" units="cm"/>
      <inkml:brushProperty name="color" value="#00BFF3"/>
    </inkml:brush>
  </inkml:definitions>
  <inkml:trace contextRef="#ctx0" brushRef="#br0">33000 56000 534,'-41'-4'11,"19"-5"21,19-7 23,19-5 21,19-8 4,23-5-15,22-7-14,22-5-14,16-8-11,14-5-8,11-7-7,14-5-8,14-11-6,20-11-8,18-14-6,20-11-7,6-6-8,-2 4-8,-3 3-9,-3 3-9,-23 10-1,-40 20 2,-40 18 4,-41 20 4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09"/>
    </inkml:context>
    <inkml:brush xml:id="br0">
      <inkml:brushProperty name="width" value="0.05697" units="cm"/>
      <inkml:brushProperty name="height" value="0.05697" units="cm"/>
      <inkml:brushProperty name="color" value="#F2395B"/>
    </inkml:brush>
  </inkml:definitions>
  <inkml:trace contextRef="#ctx0" brushRef="#br0">42911 44985 386,'-9'-7'62,"-3"4"-6,-3 2-6,-3 4-6,-1 2-6,1 3-5,0 3-6,2 4-6,2 1-4,1 1-2,2 1-1,3 1-2,0 0-2,2-1-2,0-1-3,2 0-1,1-2-2,2 1-1,2 0 0,2-1 0,2-1-2,4-2-2,2-4-2,3-3-3,2-1-1,1 0-2,1 0 0,1 0-2,1-2-1,1-4 0,1-4 1,1-4-1,0-2-1,-1-1-1,-1-1-2,-1-1-1,-1-1-1,-1 0 0,-1 1 1,0-1 0,-2-1 1,1-1 1,0-3 2,-1-1 2,0-2 1,-1-1 2,-1-1 1,0-1 3,-2 0 1,-1-1 4,0 1 3,-2 0 2,0 1 4,0 3 2,-1 3 4,1 3 2,-1 5 10,-2 8 17,-2 8 16,-2 8 17,-2 5 2,0 3-15,-2 3-13,0 3-14,0 1-10,0 0-5,2 1-5,0-1-6,1 1-8,0 3-8,0 1-11,0 2-9,1 1-6,0 1-3,2-1-2,0 0-2,1-2-7,0-6-12,0-3-11,0-6-12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11"/>
    </inkml:context>
    <inkml:brush xml:id="br0">
      <inkml:brushProperty name="width" value="0.03822" units="cm"/>
      <inkml:brushProperty name="height" value="0.03822" units="cm"/>
      <inkml:brushProperty name="color" value="#F2395B"/>
    </inkml:brush>
  </inkml:definitions>
  <inkml:trace contextRef="#ctx0" brushRef="#br0">48090 45300 575,'-19'0'36,"10"0"6,10 0 8,10 0 5,6 0 1,5 0-9,3 0-8,5 0-9,1 0-6,-2 0-5,0 0-5,-1 0-5,1 0-6,1 0-6,2 0-7,3 0-7,-2 0-3,-2 2 0,-3 0-1,-3 2 1,-4 0 0,-3 1 0,-4 1 0,-4 2 1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11"/>
    </inkml:context>
    <inkml:brush xml:id="br0">
      <inkml:brushProperty name="width" value="0.03764" units="cm"/>
      <inkml:brushProperty name="height" value="0.03764" units="cm"/>
      <inkml:brushProperty name="color" value="#F2395B"/>
    </inkml:brush>
  </inkml:definitions>
  <inkml:trace contextRef="#ctx0" brushRef="#br0">48762 44505 584,'-21'-30'22,"7"17"17,5 18 15,6 18 15,4 9 3,0 4-15,2 2-12,0 4-14,0 2-12,0 0-12,-2 1-11,0 2-11,-2 0-9,-2 2-3,-2 0-4,-2 1-4,1-3-1,1-8 4,2-7 4,2-9 4,1-4-2,0-3-7,0-1-8,0-2-6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12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51931 44600 560,'-15'1'34,"2"4"0,3 2 0,1 3-2,1 3 1,0 2-1,1 1 1,-1 3-1,0 1-1,0 1-5,0 1-4,1 1-4,-2 1-2,0 1 0,-2 1-1,1 1 0,-3 1-4,0 0-5,-1 2-8,-1 1-6,0-1-8,1-2-12,1-1-11,0-3-12,3-5-6,3-10-2,2-10-2,4-10-2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12"/>
    </inkml:context>
    <inkml:brush xml:id="br0">
      <inkml:brushProperty name="width" value="0.04257" units="cm"/>
      <inkml:brushProperty name="height" value="0.04257" units="cm"/>
      <inkml:brushProperty name="color" value="#F2395B"/>
    </inkml:brush>
  </inkml:definitions>
  <inkml:trace contextRef="#ctx0" brushRef="#br0">52350 44682 516,'8'-14'5,"0"6"7,-1 5 10,1 4 8,0 6 5,-2 4 3,-1 5 3,0 5 2,-1 2-1,2 1-4,0-1-6,1 1-4,0 0-4,0 1-3,-2 1-1,0 0-4,-1 1-2,0-3-3,-1-1-4,1-3-4,1-2-2,0-3-1,1-3-2,2-2-1,0-5-1,0-2-2,-1-6-1,1-2-2,2-7 1,4-7-1,3-9 2,5-7 0,1-5 0,1-2-1,-1-2-1,1-2-1,-1 1 1,-1 4 2,-1 4 1,-1 4 3,-2 4-1,-3 5-3,-3 5-3,-2 5-3,-4 5-5,-3 6-7,-2 6-7,-3 6-6,-3 2-5,2-1-3,-1 0-1,0-2-3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13"/>
    </inkml:context>
    <inkml:brush xml:id="br0">
      <inkml:brushProperty name="width" value="0.04786" units="cm"/>
      <inkml:brushProperty name="height" value="0.04786" units="cm"/>
      <inkml:brushProperty name="color" value="#F2395B"/>
    </inkml:brush>
  </inkml:definitions>
  <inkml:trace contextRef="#ctx0" brushRef="#br0">54017 44356 459,'8'-15'27,"-2"-1"2,-1 1 0,0-1 3,-1-1-3,0-1-3,-1-3-5,1-1-4,0-1-3,-2 3 0,0 1 0,-2 3-2,-1 1-1,-4 4-3,-2 3-4,-3 3-3,-1 2-1,0 3-1,2 4 2,1 2-1,0 2 1,0 2 2,0 0 0,0 1 1,1 1 1,-1 0-1,0-1 0,0 1-1,0 1 1,0 0-1,1 1 0,-1 1 0,0 1-1,0-1 0,0 1-1,0 0 0,1-1-1,-1 1 2,0-1 0,0 1 1,1 0-1,0-1 0,2 1 0,1 0-2,2-2-2,5-3-6,6-3-5,4-2-5,3-5-3,-1-4 1,1-6 0,0-4 1,-1-1 1,-1 1 4,-1 2 2,0 2 4,-3 2 2,1 1 1,-2 0 1,0 2 0,-2 1 6,-1 4 9,-1 2 11,0 4 9,-2 1 3,0 3-2,-2 2-3,0 2-3,-1 0-4,0 1-6,0 0-6,0-1-6,1-2-15,4-6-24,2-7-22,3-4-25,2-6-2,0-4 15,0-3 18,-1-5 15,1 0 13,0 1 6,0 3 7,-1 1 7,0 3 2,0 2-1,-2 4-1,0 3-1,-2 1-1,-1 0 2,-1 0 0,0 0 1,0 1 9,2 0 17,1 2 17,3 1 17,0 0 4,0 1-7,-2 2-6,0 0-9,-3 3-6,-1 4-6,-2 3-8,-2 5-6,-1 2-5,0-1-3,0 1-4,0-1-4,-1 0-2,-2-3-2,-2-1-2,-1-2-2,1-4-6,5-5-12,7-4-10,6-5-12,5-6-1,3-4 9,5-5 7,3-5 8,2-3 5,-1 0 1,-2-2 2,1-1 2,-2-1 2,0-2 3,1-3 2,-1-1 4,-1 0 2,-3 2 0,-3 2 2,-3 2 1,-3 3 3,-2 5 8,-4 5 6,-2 5 7,-5 6 9,-2 8 11,-5 8 10,-4 7 11,-2 6 2,0 1-7,0 3-8,1 1-6,0 1-7,2 1-6,2-1-5,3 1-5,0-3-5,2-2-3,0-3-2,2-2-3,3-3-3,5 1-2,7 0-1,6-1-3,1 0-2,-3-3-3,-3-1-5,-3-2-2,-3 1-4,-2 4-1,-4 3-2,-2 5-2,-6 1-2,-6 1 0,-7-1 0,-7 0-2,-3 0 0,1-3-2,1-1-3,1-2 0,2-3-3,3-3 0,3-3-1,3-2 0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13"/>
    </inkml:context>
    <inkml:brush xml:id="br0">
      <inkml:brushProperty name="width" value="0.05102" units="cm"/>
      <inkml:brushProperty name="height" value="0.05102" units="cm"/>
      <inkml:brushProperty name="color" value="#F2395B"/>
    </inkml:brush>
  </inkml:definitions>
  <inkml:trace contextRef="#ctx0" brushRef="#br0">57379 44247 431,'27'-25'27,"-9"13"13,-9 12 12,-8 14 13,-6 6 2,0 1-10,-1 0-11,-1 3-8,-1-1-8,2 2-4,1 1-3,0 1-4,1 0-3,0-1 0,0-1-2,1-1 0,1-2-4,5-1-4,6-3-4,4-1-4,3-6-4,3-10-6,1-10-4,3-10-5,0-6-2,1-4 2,-1-5 0,0-3 2,-1-2 1,-5 0-1,-3 0 0,-4 0 1,-4 0 0,-3 0 3,-2 0 1,-3 0 3,-4 3 2,-2 7 0,-3 7 1,-3 7 0,-3 5 0,0 4-3,-1 4-1,-1 4-3,1 5-2,1 6-3,3 5-4,1 7-4,2 0-2,2-3-1,3-5-1,1-3-2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13"/>
    </inkml:context>
    <inkml:brush xml:id="br0">
      <inkml:brushProperty name="width" value="0.04247" units="cm"/>
      <inkml:brushProperty name="height" value="0.04247" units="cm"/>
      <inkml:brushProperty name="color" value="#F2395B"/>
    </inkml:brush>
  </inkml:definitions>
  <inkml:trace contextRef="#ctx0" brushRef="#br0">58148 44727 518,'29'-6'27,"-7"2"3,-5 4 3,-6 3 2,-4 2-1,1 3-5,0 3-3,0 4-5,-2 1-4,-2 3-6,-4 1-6,-2 3-4,-2 0-3,0-1 3,0-1 1,0-1 3,0-2-3,0-1-6,0-2-6,0-2-6,1-3 0,2 1 9,2-2 8,2 0 8,2-2 5,2 1 2,2 0 3,2 0 3,0 0 1,-1 0-1,-1-1-1,0 1 0,-1 2-2,-1 4-1,1 3-1,0 5-2,-3 4-3,-4 6-5,-6 7-5,-4 5-6,-5 3-6,-5 0-12,-5-1-10,-5 1-10,1-4-2,5-10 9,7-8 8,5-8 8,3-6-3,-2 1-13,0 0-13,-1 0-14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14"/>
    </inkml:context>
    <inkml:brush xml:id="br0">
      <inkml:brushProperty name="width" value="0.04415" units="cm"/>
      <inkml:brushProperty name="height" value="0.04415" units="cm"/>
      <inkml:brushProperty name="color" value="#F2395B"/>
    </inkml:brush>
  </inkml:definitions>
  <inkml:trace contextRef="#ctx0" brushRef="#br0">60374 44965 498,'-11'-1'41,"10"0"9,10-2 10,10 0 9,5 0 0,4 1-10,3 0-9,3 2-9,1 0-10,2 0-11,1 0-9,0 0-11,0 0-6,-3 0-4,-4 0-4,-2 0-3,-2 0-6,1 0-7,-1 0-7,1 0-7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15"/>
    </inkml:context>
    <inkml:brush xml:id="br0">
      <inkml:brushProperty name="width" value="0.04104" units="cm"/>
      <inkml:brushProperty name="height" value="0.04104" units="cm"/>
      <inkml:brushProperty name="color" value="#F2395B"/>
    </inkml:brush>
  </inkml:definitions>
  <inkml:trace contextRef="#ctx0" brushRef="#br0">61190 44011 536,'-22'-14'35,"5"3"9,3 3 8,4 2 9,4 5-1,2 6-10,4 6-10,2 6-10,2 5-6,0 6-4,0 6-4,0 7-2,-1 2-5,0 3-3,-2 2-3,0 2-5,-2-1-5,0-2-8,-2-3-7,0-4-7,0-1-2,0 0 3,2 1 4,0-1 3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28"/>
    </inkml:context>
    <inkml:brush xml:id="br0">
      <inkml:brushProperty name="width" value="0.04368" units="cm"/>
      <inkml:brushProperty name="height" value="0.04368" units="cm"/>
      <inkml:brushProperty name="color" value="#F2395B"/>
    </inkml:brush>
  </inkml:definitions>
  <inkml:trace contextRef="#ctx0" brushRef="#br0">24850 35200 503,'-5'-35'62,"-9"32"6,-10 31 6,-8 32 5,-11 25-5,-8 23-15,-10 22-17,-9 22-16,-9 12-14,-5 3-12,-7 3-11,-5 4-13,2-7-4,13-16 0,12-15 3,13-15 0,9-18-6,6-19-16,7-18-16,6-19-15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7:44"/>
    </inkml:context>
    <inkml:brush xml:id="br0">
      <inkml:brushProperty name="width" value="0.03501" units="cm"/>
      <inkml:brushProperty name="height" value="0.03501" units="cm"/>
      <inkml:brushProperty name="color" value="#00BFF3"/>
    </inkml:brush>
  </inkml:definitions>
  <inkml:trace contextRef="#ctx0" brushRef="#br0">16850 53850 628,'23'-19'7,"-3"13"15,-3 12 14,-2 13 15,-6 12 4,-6 13-8,-6 12-7,-6 13-8,-6 6-6,-2 0-5,-3 0-5,-3 0-6,-4 1-4,-3 4-3,-3 3-5,-2 3-2,-1-2-4,3-6 0,3-6-2,4-6-2,2-9-3,4-8-3,3-10-5,3-9-4,4-16-7,7-22-8,6-22-10,7-21-8,4-10 1,3 3 12,3 3 13,4 4 12,-1 1 8,-3 0 3,-3 0 3,-2 0 3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15"/>
    </inkml:context>
    <inkml:brush xml:id="br0">
      <inkml:brushProperty name="width" value="0.03623" units="cm"/>
      <inkml:brushProperty name="height" value="0.03623" units="cm"/>
      <inkml:brushProperty name="color" value="#F2395B"/>
    </inkml:brush>
  </inkml:definitions>
  <inkml:trace contextRef="#ctx0" brushRef="#br0">63149 44147 607,'1'-14'-24,"4"2"16,2 4 15,3 3 16,4 1 9,4 2 0,3 0 1,5 2 1,0 1 1,0 2-2,-1 2-1,-1 2-1,-2 2-3,-3 3-2,-3 3-4,-2 3-4,-5 4-3,-5 3-4,-4 4-3,-5 5-4,-7 1-8,-6 0-16,-7 0-15,-6 0-15,-3-2-5,3-5 2,3-5 4,3-5 3,1-3 4,-1-1 4,-1-1 6,0 0 4,-1-3 4,3-1 6,1-2 4,3-2 4,5-2 12,10 0 18,10-2 19,10 0 18,6-1 3,5 0-10,3 0-11,4 0-12,3 0-9,2 0-8,2 0-10,3 0-8,-2-1-8,-4 0-7,-4-2-9,-4 0-7,-2-1-2,-1 0 4,-1 0 4,-1 0 3,-3 0 5,-3 0 5,-4 0 6,-4 1 5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15"/>
    </inkml:context>
    <inkml:brush xml:id="br0">
      <inkml:brushProperty name="width" value="0.03761" units="cm"/>
      <inkml:brushProperty name="height" value="0.03761" units="cm"/>
      <inkml:brushProperty name="color" value="#F2395B"/>
    </inkml:brush>
  </inkml:definitions>
  <inkml:trace contextRef="#ctx0" brushRef="#br0">65218 44231 584,'7'-9'0,"0"-2"0,-2-2 0,0-1 0,-2-1 2,1 2 2,0 3 4,0 1 2,0 3 8,0 6 9,0 4 12,0 6 10,-1 4 3,-2 5-7,-2 5-7,-2 5-5,-3 2-6,-4 2-4,-3 1-6,-5 1-4,-2-1-5,-1-2-6,-1-2-4,-1-1-7,1-4-7,5-3-10,3-5-11,4-3-9,4-6-8,2-6-2,4-8-3,3-6-2,1-3 4,1 1 12,1 1 14,2 0 12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16"/>
    </inkml:context>
    <inkml:brush xml:id="br0">
      <inkml:brushProperty name="width" value="0.04071" units="cm"/>
      <inkml:brushProperty name="height" value="0.04071" units="cm"/>
      <inkml:brushProperty name="color" value="#F2395B"/>
    </inkml:brush>
  </inkml:definitions>
  <inkml:trace contextRef="#ctx0" brushRef="#br0">65650 43850 540,'15'-33'5,"-1"11"9,-1 12 11,0 13 9,-2 6 5,-1 5 0,-1 4-1,0 3 0,-2 3-2,-1 1-3,0 1-2,-2 1-3,0 1-4,-2 1-2,0 0-3,-2 2-4,0-1-3,0-3-6,0-3-4,0-3-6,2-5-3,4-7-2,4-6-1,4-8-3,2-8-1,4-9-1,4-10-1,2-10-1,0-6-1,0-2 2,-1-2 1,-1-1 2,-1 0 1,-3 6 0,-1 4 2,-2 6 0,-3 4-2,-3 5-3,-3 5-5,-2 5-4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17"/>
    </inkml:context>
    <inkml:brush xml:id="br0">
      <inkml:brushProperty name="width" value="0.0513" units="cm"/>
      <inkml:brushProperty name="height" value="0.0513" units="cm"/>
      <inkml:brushProperty name="color" value="#F2395B"/>
    </inkml:brush>
  </inkml:definitions>
  <inkml:trace contextRef="#ctx0" brushRef="#br0">67283 43714 428,'15'-15'-1,"-2"-1"-4,-3 0-2,-1 1-4,-2-1 4,0-2 9,-2 0 10,0-1 9,-2 0 5,-1 1 0,0 1-1,-1 1-1,-3 1 0,0 3-3,-3 1-2,-2 2-1,-2 2-3,0 2-2,-1 2-3,-1 3-2,-3 2-2,-4 7 1,-3 6 1,-4 5-1,-2 4 0,2 1-1,3 1-3,2 1-1,0 0-1,2-1-3,1-1 0,1-1-3,2-1 1,2-2 1,4 0 1,3 0 2,6-5-5,10-7-9,9-6-10,11-8-10,2-4-3,-4-1 4,-3-3 4,-5-2 3,-2 0 4,-1-1 2,-1 0 3,0 1 2,-3 2 8,-1 8 15,-2 6 15,-2 8 15,-3 3 6,-1 1-3,-2 1-2,-2 2-3,1-1-2,2-1-5,3-1-2,4-1-4,1-2-5,1-4-6,1-4-5,2-4-7,0-4-6,1-4-9,1-3-7,1-5-9,0-3-3,1-1 3,0-2 3,-1-3 2,0-1 2,-1-1 2,-1 0 1,0-2 2,-3 1 4,-3 3 4,-3 3 4,-2 3 5,-3 3 6,0 1 6,-2 2 7,0 3 7,0 2 9,1 6 12,3 4 12,2 6 12,0 3-1,-2 3-12,-2 4-14,-2 2-12,-1 3-9,0 5-3,0 3-4,0 4-3,-1 2-4,-2-2-5,-2 0-6,-2-1-5,-1-2-7,-1-3-8,-2-4-9,0-1-9,1-8-9,5-9-11,2-10-11,6-9-10,1-5 4,1 1 16,2 0 17,0 2 17,1 0 10,2-1 5,0-1 4,1-1 4,1 1 6,2 3 8,0 2 9,1 4 9,1 2 3,1 2 1,1 3-2,1 1 1,1 1-3,0 0-3,-1 0-3,1 0-5,-2 0-6,-1 0-10,-2 0-10,-3 0-9,0 0-5,0 0 4,-1 0 2,1 0 2,-1-2 1,-2 0-2,-2-3-3,-2-2-1,-2-2 1,-1-2 4,0-2 3,-2-1 5,0-3 3,0-3 1,0-3 2,0-3 1,1-1 0,0 1 1,2 1 1,0 1-1,1 2 1,0 3 0,0 3 0,0 3 0,-1 5 11,-2 6 21,-2 7 23,-2 8 22,-2 5 4,-2 5-13,-2 5-13,-1 4-14,-2 4-8,2 3-5,1 1-4,0 2-5,2 1-3,-1 0-1,0 0-1,0 0-1,1-2-6,2-2-11,2-3-10,3-4-11,0-3-12,3-7-14,2-5-14,2-6-14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17"/>
    </inkml:context>
    <inkml:brush xml:id="br0">
      <inkml:brushProperty name="width" value="0.05321" units="cm"/>
      <inkml:brushProperty name="height" value="0.05321" units="cm"/>
      <inkml:brushProperty name="color" value="#F2395B"/>
    </inkml:brush>
  </inkml:definitions>
  <inkml:trace contextRef="#ctx0" brushRef="#br0">70952 43286 413,'7'-29'-27,"-1"7"5,0 5 6,-2 7 5,-1 3 11,-4 2 17,-2 2 16,-3 2 16,-2 1 7,0 0-5,0 0-5,0 0-4,-1 2-4,-1 6-6,-3 4-4,-2 5-4,-1 4-4,-1 5-3,-1 3-1,-1 4-3,0 3-3,3 1 0,1 0-2,2 2-2,2-3-3,3-6-4,1-5-5,2-6-5,5-7-6,10-5-6,8-6-5,9-6-7,4-6-3,2-5 1,1-7 1,1-5 0,-2-2 2,-2 3-1,-3 3 0,-3 3 0,-4 3 4,-5 3 9,-5 3 8,-4 3 8,-4 2 12,-2 4 18,-2 2 16,-2 4 18,-2 2 5,0 3-4,-1 3-6,-1 4-4,-1 1-5,0 3-4,0 2-4,0 1-5,1 2-3,2-1-5,3 0-3,1 1-5,1-2-2,0-1-4,0-3-2,0-1-3,1-3-3,5-1-3,4-2-5,4-2-4,2-4-1,1-6 0,1-6 1,1-6 1,2-6-4,1-7-7,3-7-8,1-6-6,0-5-2,-3 0 5,-3-1 4,-3-2 4,-3 2 5,-4 4 5,-5 4 3,-2 4 5,-4 4 3,-1 5 4,0 5 2,-1 5 4,-3 3 1,-2 2 0,-3 2 0,-3 3 0,-3 2-4,-2 5-7,-1 6-6,-3 4-9,1 4-6,3 1-8,3 3-7,3 1-8,2 0-1,2-1 8,2-2 5,3-3 8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18"/>
    </inkml:context>
    <inkml:brush xml:id="br0">
      <inkml:brushProperty name="width" value="0.04511" units="cm"/>
      <inkml:brushProperty name="height" value="0.04511" units="cm"/>
      <inkml:brushProperty name="color" value="#F2395B"/>
    </inkml:brush>
  </inkml:definitions>
  <inkml:trace contextRef="#ctx0" brushRef="#br0">71958 43950 487,'56'0'-25,"-11"0"8,-12 0 10,-11 0 9,-6 1 7,1 2 6,1 2 7,1 2 6,-1 2 2,-4 5-2,-5 4-2,-3 3-2,-4 3-3,-4 1-5,-4 1-4,-3 1-4,-5 1-3,-4 1-2,-3 0-2,-4 2-1,-1-2 0,5-5 2,3-5 1,4-5 1,5-3 2,5-2 2,4-2 3,6-2 1,3-2 3,3-1 4,3 0 4,3-2 3,2 1 1,-1 0-3,1 2-4,-1 0-2,-1 2-3,-2 2-1,-4 2 0,-3 2 0,-2 2-3,-2 3-2,-3 3-2,0 3-3,-5 2-2,-4 1 0,-6 1-1,-3 1 0,-6 0-4,-1 0-6,-4 1-6,-3-1-6,-2 0-3,-1-1 3,0-1 1,-2-1 2,2-2-2,6-3-4,4-3-4,5-3-6,2-2-5,2-2-8,1-2-6,1-2-8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19"/>
    </inkml:context>
    <inkml:brush xml:id="br0">
      <inkml:brushProperty name="width" value="0.04754" units="cm"/>
      <inkml:brushProperty name="height" value="0.04754" units="cm"/>
      <inkml:brushProperty name="color" value="#F2395B"/>
    </inkml:brush>
  </inkml:definitions>
  <inkml:trace contextRef="#ctx0" brushRef="#br0">75420 43993 462,'-12'7'10,"10"-2"20,8-3 19,10 0 19,6-2 5,5 0-11,4 0-12,6 0-11,3-1-8,2 0-4,2-2-5,3 0-4,1-1-4,5 0-1,4 0-3,4 0-1,2 0-2,-1 1-3,1-1-2,0 0-3,0 0-3,1 2-1,1 0-3,1 2-1,2-1-3,1 0-1,3-2-1,1 0-2,0 0-1,-3 0 2,-3 2 1,-2 1 1,-5-1-2,-3-1-2,-4 0-3,-4-1-2,-3-1-2,0 0-1,-2 0 2,0 0-1,-2 0 0,-4 1 1,-2-2 1,-3 2 0,-2-1 1,-1 2 1,-2 0 0,1 2 0,-3 0 1,-2 0 2,-1 0-1,-2 0 2,-3 0 1,-1 0 0,-3 0 1,-1 0 0,-2 0 2,-2 2 3,-2 0 3,-2 2 2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20"/>
    </inkml:context>
    <inkml:brush xml:id="br0">
      <inkml:brushProperty name="width" value="0.04708" units="cm"/>
      <inkml:brushProperty name="height" value="0.04708" units="cm"/>
      <inkml:brushProperty name="color" value="#F2395B"/>
    </inkml:brush>
  </inkml:definitions>
  <inkml:trace contextRef="#ctx0" brushRef="#br0">79035 41431 467,'-1'-18'4,"0"-7"8,-2-5 7,0-6 9,-1 0 2,0 5-5,0 7-3,0 6-5,0 3-2,-2 2-4,0 2-1,-1 3-4,-2 1 0,0 2-1,-1 2 0,-1 2-1,-1 1 1,0 2-2,0 0 0,1 2-1,-1 0 1,2 2 1,1 0 3,1 1 1,1 2 1,2 2-1,2 1 0,2 3 0,2 2 0,2 1 3,2 3 1,2 1 3,1 1-1,3-1 0,2-1-3,2-1-1,-1 0-2,-1 1-2,-3 1-2,0 1-2,-4 1-1,-1-1-1,-2 1 0,-2-1-1,-2-1-1,-2-1-1,-2-3 0,-1-1-2,-3-2 0,0-3-1,-2-1-1,0-2 0,0-2-1,-1-2 1,0-3-1,0 0 1,1-4 0,-1 0 0,0-3 0,0-2 1,2-2-1,3-4 2,2-2 0,4-3 0,3-2 1,6-3-1,4-1 0,5-2 0,3-1-1,3 3 1,1 1-1,3 3 1,0 2-1,-1 2 0,-1 4 0,-1 3 0,-2 2 0,-3 0 0,-3 2 1,-3 1 0,-2 1 3,0 2 7,-2 2 5,-1 2 6,-1 2 3,-2 3-1,-2 3-1,-2 4-1,-2 1 1,0 1 2,-2 1 2,0 1 2,0 0 0,0 1-1,2 0-1,0-1-1,2 0-3,0-3-2,2-1-2,0-2-4,4-4-2,6-3-2,5-4-2,7-4-2,2-4-4,-1-5-2,-1-5-3,-1-5-2,-2-2-2,-3 1 0,-3 1 2,-3 1 0,-2-1 0,-2 0-1,-3 0-1,-1-2 0,-3 0-1,-6 3-1,-4 1 0,-5 3-1,-4 1 0,-3 4-3,-3 3-1,-3 2-2,-1 3-2,3 1-1,1 0-1,3 2-2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20"/>
    </inkml:context>
    <inkml:brush xml:id="br0">
      <inkml:brushProperty name="width" value="0.03766" units="cm"/>
      <inkml:brushProperty name="height" value="0.03766" units="cm"/>
      <inkml:brushProperty name="color" value="#F2395B"/>
    </inkml:brush>
  </inkml:definitions>
  <inkml:trace contextRef="#ctx0" brushRef="#br0">80700 40639 584,'14'-14'4,"-1"3"8,-2 3 8,-2 3 9,-2 2 3,-1 6 0,-1 2 0,0 5 0,-1 2-1,0 3-1,0 2-3,0 1-1,-1 1-3,-1-3-1,0-1-2,-1-3-3,1-2-3,5-4-5,5-4-5,6-4-6,-1-5-2,-1-4-4,-4-5-2,-3-5-3,-2-2-1,-2 2-2,-3 0-1,0 1-2,-5 2-2,-4 5-4,-5 3-3,-5 4-3,0 4 0,4 2 6,6 4 6,5 2 5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20"/>
    </inkml:context>
    <inkml:brush xml:id="br0">
      <inkml:brushProperty name="width" value="0.04706" units="cm"/>
      <inkml:brushProperty name="height" value="0.04706" units="cm"/>
      <inkml:brushProperty name="color" value="#F2395B"/>
    </inkml:brush>
  </inkml:definitions>
  <inkml:trace contextRef="#ctx0" brushRef="#br0">81600 41884 467,'-1'-15'26,"-4"2"4,-2 3 5,-3 1 4,-3 3-1,0 6-5,-1 4-7,-1 6-5,-1 3-2,-1 3 1,-1 3 2,-1 3 1,0 1 1,0-1 0,2-2-1,1 1-1,3-3 0,3 1-3,4-2-2,4-1-2,5-2-3,6-1-4,5-2-4,7-2-4,3-3 0,3-3 1,1-2 3,3-3 2,-1-3-7,0 2-15,-1-1-16,-1 0-15,-1 0-7,1 0 1,-1 0 2,0 0 0,-1 0 5,-5 1 6,-3-2 6,-4 2 7,-3-1 3,1 0-2,0 0-1,0 0-2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7:44"/>
    </inkml:context>
    <inkml:brush xml:id="br0">
      <inkml:brushProperty name="width" value="0.03904" units="cm"/>
      <inkml:brushProperty name="height" value="0.03904" units="cm"/>
      <inkml:brushProperty name="color" value="#00BFF3"/>
    </inkml:brush>
  </inkml:definitions>
  <inkml:trace contextRef="#ctx0" brushRef="#br0">16950 53950 563,'25'-108'13,"0"34"18,0 35 16,0 35 18,-2 22 2,-3 14-13,-3 11-14,-2 14-12,-3 8-9,1 7-1,-1 6-2,1 7-2,-1 4-3,1 3-3,-1 3-3,1 4-5,1-3-1,3-5-1,3-7-1,4-5-2,1-11-1,0-11-2,0-14-2,0-11-3,0-18 0,0-22 3,0-22 1,0-21 3,4-21 0,10-19 0,10-18-1,9-19 0,4-8-1,1 3-1,-1 3-1,1 4-1,-4 8-1,-6 17-2,-6 15-1,-6 16-1,-7 10-2,-6 7-3,-6 6-2,-6 7-4,-6 4-2,-2 3-5,-3 3-4,-3 4-4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21"/>
    </inkml:context>
    <inkml:brush xml:id="br0">
      <inkml:brushProperty name="width" value="0.04589" units="cm"/>
      <inkml:brushProperty name="height" value="0.04589" units="cm"/>
      <inkml:brushProperty name="color" value="#F2395B"/>
    </inkml:brush>
  </inkml:definitions>
  <inkml:trace contextRef="#ctx0" brushRef="#br0">83253 43100 479,'0'21'66,"2"-3"-14,0-4-14,2-4-14,1-2-6,1 1 1,3 1 1,2 2 2,1-2-1,1-1-2,1-2-2,2-2-2,-1-1-2,1 2 1,0 0-1,-1 1 0,0 1-1,-3 0 0,-1 0-1,-2 0-1,-2 0 0,-2 1-1,-3 1-1,0 2 1,-2 0-2,0 1 0,0 1-2,0 1 0,-2 0 0,-2-1 0,-4 0 2,-2-2 0,-3 0-1,-3 1-4,-3 1-5,-3 2-3,-3 0-5,-3 1-7,-3 1-7,-2 1-6,0-1-4,7-5 1,6-3 0,5-4 1,2-2 0,-1 2 1,-3 0 1,-1 1 1,0 1-2,2 0-3,4 0-4,3 0-3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27"/>
    </inkml:context>
    <inkml:brush xml:id="br0">
      <inkml:brushProperty name="width" value="0.05138" units="cm"/>
      <inkml:brushProperty name="height" value="0.05138" units="cm"/>
      <inkml:brushProperty name="color" value="#00BFF3"/>
    </inkml:brush>
  </inkml:definitions>
  <inkml:trace contextRef="#ctx0" brushRef="#br0">89565 42075 428,'-7'-8'37,"2"-2"-2,2 0-4,2-1-3,0 0-1,-2 0 1,-2 2 0,-2 1 1,-2 0-1,-1 0-3,-3 0-5,-2 1-2,0 0-3,1 2-1,1 2-1,1 2-1,-1 2-2,0 2-5,-1 2-2,-1 2-5,0 1-1,1 3 3,0 2 1,2 2 2,1 0 1,1 1 0,0-1 2,2 1-1,1 0 1,2-1-1,2 1 0,2 0 0,3-2-1,2-1-1,4-3 0,2-1 0,2-1-1,3-2 0,2-1-1,2 0 1,-1-1 1,0 2-1,0 0 1,-2 1 1,-1 2 1,-1 0-1,-1 1 1,0 1 0,-3 2 1,-1 0 0,-2 1 2,-2 1 1,-2 1 0,0-1-1,-2 1-1,0 0 0,-3-1-2,0-1 0,-3-1-2,-2-1-1,-2 1-2,-3 0 0,-4 1-3,-2 1-1,-2 0-2,-1-3-4,-1-1-2,-1-2-3,-1-2-3,-1-2-4,-1-3-4,0 0-4,-2-4 0,1 0 2,-1-3 2,1-2 3,1-3-1,3-3-6,3-5-5,3-3-6,3-2-2,2 4 0,4 3 1,3 3 1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27"/>
    </inkml:context>
    <inkml:brush xml:id="br0">
      <inkml:brushProperty name="width" value="0.04152" units="cm"/>
      <inkml:brushProperty name="height" value="0.04152" units="cm"/>
      <inkml:brushProperty name="color" value="#00BFF3"/>
    </inkml:brush>
  </inkml:definitions>
  <inkml:trace contextRef="#ctx0" brushRef="#br0">90212 39637 529,'-8'-6'11,"2"6"19,1 4 21,1 6 20,0 2 4,0 3-11,0 1-13,0 3-11,1 1-9,0 1-9,2 1-7,0 1-8,1-1-5,-2-2-2,0-1-1,-1-2-3,-1-2-8,2-1-17,0-1-16,2-1-16,1-2-8,2-4 3,2-4 1,1-4 3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27"/>
    </inkml:context>
    <inkml:brush xml:id="br0">
      <inkml:brushProperty name="width" value="0.03876" units="cm"/>
      <inkml:brushProperty name="height" value="0.03876" units="cm"/>
      <inkml:brushProperty name="color" value="#00BFF3"/>
    </inkml:brush>
  </inkml:definitions>
  <inkml:trace contextRef="#ctx0" brushRef="#br0">90980 39550 567,'-7'16'125,"2"1"-26,3 1-26,1 1-27,1 1-17,0-1-4,0 1-7,0-1-6,-1 1-6,0-1-10,-2 1-8,0-1-10,0 0-7,1-1-8,0-1-8,2 0-7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28"/>
    </inkml:context>
    <inkml:brush xml:id="br0">
      <inkml:brushProperty name="width" value="0.04459" units="cm"/>
      <inkml:brushProperty name="height" value="0.04459" units="cm"/>
      <inkml:brushProperty name="color" value="#00BFF3"/>
    </inkml:brush>
  </inkml:definitions>
  <inkml:trace contextRef="#ctx0" brushRef="#br0">90463 37788 493,'-15'-15'3,"2"2"8,2 3 7,3 1 7,1 5 6,2 10 9,2 8 6,2 9 8,1 4-1,0 0-10,0 1-8,0-1-9,0-1-5,0-1 2,0-3 0,0-1 2,3-3-5,7-3-10,8-3-11,6-2-10,2-7-6,0-9-2,-1-8-4,-1-8-2,-2-7-1,-1-1 0,-2-2 1,-3-2 0,-2-1 3,-4 3 4,-4 2 5,-4 2 4,-4 2 4,0 3 2,-3 3 4,-2 3 4,-3 2-1,-3 4-1,-5 3-2,-3 3-2,-3 4-5,1 7-6,-1 7-8,1 8-7,1 1-2,5-3 1,3-3 3,4-3 2,2-1 0,1-1-3,-1 1-2,0 0-2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29"/>
    </inkml:context>
    <inkml:brush xml:id="br0">
      <inkml:brushProperty name="width" value="0.04108" units="cm"/>
      <inkml:brushProperty name="height" value="0.04108" units="cm"/>
      <inkml:brushProperty name="color" value="#00BFF3"/>
    </inkml:brush>
  </inkml:definitions>
  <inkml:trace contextRef="#ctx0" brushRef="#br0">91237 43366 535,'-6'-7'29,"6"2"13,4 2 13,6 2 13,2 3 1,3 4-14,2 3-12,1 5-13,2 2-8,1 1-4,1 1-3,1 1-3,1 2-5,-1 1-8,1 3-7,-1 1-8,0 0-7,-1-1-11,-1-3-9,-1-1-10,-2-4-5,-3-3-1,-3-4-1,-2-4 1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30"/>
    </inkml:context>
    <inkml:brush xml:id="br0">
      <inkml:brushProperty name="width" value="0.04417" units="cm"/>
      <inkml:brushProperty name="height" value="0.04417" units="cm"/>
      <inkml:brushProperty name="color" value="#00BFF3"/>
    </inkml:brush>
  </inkml:definitions>
  <inkml:trace contextRef="#ctx0" brushRef="#br0">93267 43450 498,'-14'1'47,"3"4"-1,3 2-3,2 3-2,2 4-4,-2 1-6,0 5-7,-1 2-6,0 1-2,0-2 0,2 0 1,1 0 0,0-2 1,2 1 0,0-1-1,2 1 1,-1-1-2,0-1-1,-2-1-3,0-1 0,0-1-3,2-1-2,2-1-3,2 0-2,2-2-2,3-1-2,4-1-2,2 0-3,3-3-3,1-4-3,2-4-5,3-4-3,-1-4 0,-1-4 2,-3-3 4,-1-5 2,-2-3 2,-1-2 0,-1-4 1,-1-3 0,-2 0 2,-2 2 3,-4 1 2,-2 3 4,-4 3 0,-2 3 1,-4 4-1,-2 5 1,-2 2-2,-3 2-2,-2 2-2,-1 3-3,-1 1-4,3 4-6,1 2-6,3 4-5,1 0-7,2 1-5,2 0-6,3 0-6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30"/>
    </inkml:context>
    <inkml:brush xml:id="br0">
      <inkml:brushProperty name="width" value="0.0462" units="cm"/>
      <inkml:brushProperty name="height" value="0.0462" units="cm"/>
      <inkml:brushProperty name="color" value="#00BFF3"/>
    </inkml:brush>
  </inkml:definitions>
  <inkml:trace contextRef="#ctx0" brushRef="#br0">94189 43233 476,'7'-6'10,"-1"4"22,-1 4 22,0 4 20,-2 3 5,-2 5-14,-2 4-14,-2 3-14,-3 4-8,-4 3-5,-3 3-4,-5 2-4,-1 2-4,-1-1-2,1-2-4,-1 0-1,2-2-7,1-1-8,2-3-9,3-1-8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30"/>
    </inkml:context>
    <inkml:brush xml:id="br0">
      <inkml:brushProperty name="width" value="0.04811" units="cm"/>
      <inkml:brushProperty name="height" value="0.04811" units="cm"/>
      <inkml:brushProperty name="color" value="#00BFF3"/>
    </inkml:brush>
  </inkml:definitions>
  <inkml:trace contextRef="#ctx0" brushRef="#br0">94600 43144 457,'8'-5'10,"2"8"21,0 6 21,1 7 20,0 5 5,-3 1-13,-1 2-11,-2 3-13,-1 2-9,0 2-5,0 4-4,0 3-6,-1-1-3,0-2-3,-2-3-1,0-3-2,-1-4-2,2-3-2,0-5-1,2-3-3,1-6-4,5-8-8,4-8-9,4-8-9,1-7-2,1-8 5,-1-9 3,1-6 5,-1-5 1,1 2 2,-1 0 0,1 2 1,-2 3 1,-1 6 4,-2 6 2,-3 6 3,-1 4 0,-2 4-4,-2 5-2,-2 3-4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31"/>
    </inkml:context>
    <inkml:brush xml:id="br0">
      <inkml:brushProperty name="width" value="0.05038" units="cm"/>
      <inkml:brushProperty name="height" value="0.05038" units="cm"/>
      <inkml:brushProperty name="color" value="#00BFF3"/>
    </inkml:brush>
  </inkml:definitions>
  <inkml:trace contextRef="#ctx0" brushRef="#br0">96103 43646 436,'7'-9'3,"-1"-3"4,0-4 5,-2-2 4,0-1 3,-2 1 1,0 1 0,-2 1 1,0 1 0,0 1-1,0 1 0,0 0-1,0 2 0,-2 1-2,0 0-1,-2 2-1,0 2 1,-3 2 4,-2 4 3,-2 3 4,-2 3 1,-1 7-2,-3 5-2,-1 7-2,-1 3-3,1 1-2,0 0-3,2 2-3,1 0-1,1-1 0,1-2-1,1 1 0,4-6-8,8-5-16,8-8-16,7-7-16,5-5-5,-1-6 7,1-4 7,0-5 6,-2-1 6,0 3 3,0 3 4,-2 2 3,-2 3 3,-3-1 5,-3 0 4,-2 0 4,-2 3 6,0 6 8,-1 6 9,1 6 7,0 3 7,-2 3 3,0 1 4,-2 3 3,2 0-2,2 1-9,3-1-8,4 1-10,1-2-7,3-1-8,1-3-8,3-1-8,0-2-5,-3-1-3,-1-1-4,-2 0-3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7:45"/>
    </inkml:context>
    <inkml:brush xml:id="br0">
      <inkml:brushProperty name="width" value="0.03803" units="cm"/>
      <inkml:brushProperty name="height" value="0.03803" units="cm"/>
      <inkml:brushProperty name="color" value="#00BFF3"/>
    </inkml:brush>
  </inkml:definitions>
  <inkml:trace contextRef="#ctx0" brushRef="#br0">14350 54000 578,'-44'-25'7,"13"0"16,12 0 15,13 0 15,7 14 4,4 28-5,3 28-5,3 29-5,-2 18-7,-6 9-7,-6 10-7,-6 10-8,-4 7-8,1 6-8,-1 7-10,1 6-10,1-4-6,3-11-5,3-14-5,4-11-4,1-15-3,0-16 0,0-15 0,0-15 0,1-18 4,4-19 6,3-18 6,3-19 6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32"/>
    </inkml:context>
    <inkml:brush xml:id="br0">
      <inkml:brushProperty name="width" value="0.04595" units="cm"/>
      <inkml:brushProperty name="height" value="0.04595" units="cm"/>
      <inkml:brushProperty name="color" value="#00BFF3"/>
    </inkml:brush>
  </inkml:definitions>
  <inkml:trace contextRef="#ctx0" brushRef="#br0">88649 42781 478,'-2'-14'82,"0"5"-8,-3 3-9,-2 4-8,-1 3-9,-2 2-6,0 2-8,-1 2-7,-2 0-6,-2 1-3,-1 0-4,-3 0-4,-1 0-3,-1 1 0,-1 2-3,-1 0-1,0 0 0,1 1-1,2 0 0,-1 0-1,1 0-3,-3 3-7,-1 1-8,-2 3-8,0-1-6,5-3-5,3-3-5,5-2-5,1-4-5,2-3-5,1-2-3,0-3-6,2-3 6,1 2 12,0-1 14,2 0 13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32"/>
    </inkml:context>
    <inkml:brush xml:id="br0">
      <inkml:brushProperty name="width" value="0.0428" units="cm"/>
      <inkml:brushProperty name="height" value="0.0428" units="cm"/>
      <inkml:brushProperty name="color" value="#00BFF3"/>
    </inkml:brush>
  </inkml:definitions>
  <inkml:trace contextRef="#ctx0" brushRef="#br0">85342 42913 514,'-9'-15'5,"-1"2"10,-3 2 11,-1 3 9,-1 1 4,2 2-6,2 2-5,3 2-6,-1 1-2,0 0 0,-2 0-1,0 0 1,-1 1 0,-1 4 1,-1 2 0,-1 3 0,-2 3-1,0 0-2,-1 1-2,-1 1-2,1 2-1,5 1-2,3 3-2,4 1-1,2 2-1,0-1-4,0 1-2,1-1-2,1-1-1,5-1 0,6-2 0,4-3 2,4-2-6,3-4-10,3-4-11,3-4-10,3-6-5,3-6-1,2-7 0,4-7-1,0-3 2,-3 1 1,-4 1 1,-2 1 3,-4 3 2,-5 3 4,-5 4 3,-4 5 4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33"/>
    </inkml:context>
    <inkml:brush xml:id="br0">
      <inkml:brushProperty name="width" value="0.03575" units="cm"/>
      <inkml:brushProperty name="height" value="0.03575" units="cm"/>
      <inkml:brushProperty name="color" value="#00BFF3"/>
    </inkml:brush>
  </inkml:definitions>
  <inkml:trace contextRef="#ctx0" brushRef="#br0">86733 42097 615,'-6'-8'7,"4"0"15,4 0 16,4 1 13,4 0 6,7 2-7,6 2-6,5 2-6,2 1-7,-1 0-8,-3 0-8,-1 0-8,-3 0-6,-3 2-2,-3 0-2,-3 2-4,-3 0-8,-2 3-16,-4 2-15,-2 2-15,-4 0-5,-2 1 6,-4 0 5,-2 0 6,-1-1 7,2-1 9,3-1 10,1 0 9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33"/>
    </inkml:context>
    <inkml:brush xml:id="br0">
      <inkml:brushProperty name="width" value="0.04986" units="cm"/>
      <inkml:brushProperty name="height" value="0.04986" units="cm"/>
      <inkml:brushProperty name="color" value="#00BFF3"/>
    </inkml:brush>
  </inkml:definitions>
  <inkml:trace contextRef="#ctx0" brushRef="#br0">86713 42500 441,'-50'7'-5,"12"-1"4,10 0 5,11-2 4,6 0 5,0-2 1,2 0 4,1-2 3,-1 2 4,0 4 6,-1 4 6,-1 4 6,0 2 1,2 1-3,2 1-3,2 1-3,1 3-2,-2 7-4,0 5-2,-1 6-3,-1 7-3,2 6-3,1 7-3,0 7-3,1 4-3,1-1-5,-1 1-3,0-1-6,0 0-6,2 1-10,0-1-11,2 1-10,1-5-6,2-7-1,2-8-3,2-8-1,0-7 2,-1-8 9,-1-6 8,0-6 8,-1-5 3,0-1-3,0-1-2,0 0-2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33"/>
    </inkml:context>
    <inkml:brush xml:id="br0">
      <inkml:brushProperty name="width" value="0.03756" units="cm"/>
      <inkml:brushProperty name="height" value="0.03756" units="cm"/>
      <inkml:brushProperty name="color" value="#00BFF3"/>
    </inkml:brush>
  </inkml:definitions>
  <inkml:trace contextRef="#ctx0" brushRef="#br0">86650 43653 585,'16'-56'70,"1"12"-9,1 13-8,1 14-8,1 5-5,1 2-4,1 1-2,1 1-2,1 1-8,-1 2-9,1 2-10,-1 2-11,-1 3-11,-3 4-13,-3 3-13,-3 5-13,-3 1-5,-2-3 1,-4-1 2,-2-2 1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33"/>
    </inkml:context>
    <inkml:brush xml:id="br0">
      <inkml:brushProperty name="width" value="0.04874" units="cm"/>
      <inkml:brushProperty name="height" value="0.04874" units="cm"/>
      <inkml:brushProperty name="color" value="#00BFF3"/>
    </inkml:brush>
  </inkml:definitions>
  <inkml:trace contextRef="#ctx0" brushRef="#br0">87464 44324 451,'8'-8'11,"2"1"-3,0-1-1,1 0-3,1 0 4,0 2 10,-1 1 10,1 1 9,-1 1 4,-1 3-3,0 4-4,-2 2-4,-2 4-3,-2 4-7,-4 3-4,-2 5-6,-4 1-4,-2 1-2,-3-1-2,-3 1-2,0-2-1,4-3-2,5-3-2,3-3-1,4-3 2,5-2 5,6-4 7,4-2 5,2-2 3,1 0 1,-1 0 1,1 0 1,-2 0-1,-1 2 0,-2 0 0,-3 1-1,-1 3-2,-2 2-2,-2 3-2,-2 4-2,-4 2-3,-6 5-4,-6 3-5,-6 4-4,-4 3-6,-3 1-6,-2 1-6,-4 0-7,-1 1-6,3-1-7,2-1-6,1-2-7,3-2-1,3-7 2,3-5 4,3-6 2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36"/>
    </inkml:context>
    <inkml:brush xml:id="br0">
      <inkml:brushProperty name="width" value="0.04222" units="cm"/>
      <inkml:brushProperty name="height" value="0.04222" units="cm"/>
      <inkml:brushProperty name="color" value="#00BFF3"/>
    </inkml:brush>
  </inkml:definitions>
  <inkml:trace contextRef="#ctx0" brushRef="#br0">82331 51862 521,'-29'-8'4,"5"2"10,5 1 8,5 1 10,4 0 6,6 0 1,4 0 2,6 0 2,6 0-2,9 0-4,9 0-4,9 1-5,4-1-3,1 2-2,2 0-2,0 2-2,0 0-6,-2 0-8,-2 0-8,-2 0-9,-4 0-7,-5 0-6,-7 0-7,-5 0-6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36"/>
    </inkml:context>
    <inkml:brush xml:id="br0">
      <inkml:brushProperty name="width" value="0.04462" units="cm"/>
      <inkml:brushProperty name="height" value="0.04462" units="cm"/>
      <inkml:brushProperty name="color" value="#00BFF3"/>
    </inkml:brush>
  </inkml:definitions>
  <inkml:trace contextRef="#ctx0" brushRef="#br0">83206 50926 493,'-8'-8'0,"0"1"0,0-1 0,1 0 0,-1 1 3,0 0 8,0 2 7,0 1 7,1 2 6,1 5 8,0 6 7,2 4 6,1 5 1,0 5-7,2 5-6,0 5-5,1 4-6,-2 6-3,0 4-4,-2 5-3,0 3-7,-3-2-14,-2-1-12,-2 0-12,1-4-8,3-5-4,2-4-2,4-5-4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36"/>
    </inkml:context>
    <inkml:brush xml:id="br0">
      <inkml:brushProperty name="width" value="0.04509" units="cm"/>
      <inkml:brushProperty name="height" value="0.04509" units="cm"/>
      <inkml:brushProperty name="color" value="#00BFF3"/>
    </inkml:brush>
  </inkml:definitions>
  <inkml:trace contextRef="#ctx0" brushRef="#br0">84898 50866 487,'-1'-12'124,"0"8"-25,-2 8-25,0 8-23,-2 5-15,-2 7-4,-2 3-4,-1 6-5,-4 4-4,-2 2-6,-3 4-4,-2 3-5,-2-1-6,3-3-9,1-2-9,3-3-9,3-9-12,8-15-17,7-15-17,6-14-17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36"/>
    </inkml:context>
    <inkml:brush xml:id="br0">
      <inkml:brushProperty name="width" value="0.05095" units="cm"/>
      <inkml:brushProperty name="height" value="0.05095" units="cm"/>
      <inkml:brushProperty name="color" value="#00BFF3"/>
    </inkml:brush>
  </inkml:definitions>
  <inkml:trace contextRef="#ctx0" brushRef="#br0">85300 50571 431,'21'-26'9,"-3"11"17,-4 11 18,-4 10 17,-3 8 5,1 4-8,0 3-6,0 4-8,-2 3-6,-1 1-6,-2 1-4,-2 1-6,0-1-4,0 0-1,2-1-2,0-1-2,3-4-2,2-7-3,3-7-3,3-6-3,2-10-4,2-12-4,0-11-3,1-12-3,1-7-2,1 0 0,1-1 1,1-2 0,-1 2 2,-3 5 1,-3 2 3,-3 6 1,-2 3 0,-2 7-2,-2 5-4,-3 7-1,-1 4-5,-4 6-4,-2 4-5,-3 6-5,-2 3 0,2 1 5,1 3 5,0 2 4,1 0-3,0-1-10,0-1-11,1 0-10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7:45"/>
    </inkml:context>
    <inkml:brush xml:id="br0">
      <inkml:brushProperty name="width" value="0.02906" units="cm"/>
      <inkml:brushProperty name="height" value="0.02906" units="cm"/>
      <inkml:brushProperty name="color" value="#00BFF3"/>
    </inkml:brush>
  </inkml:definitions>
  <inkml:trace contextRef="#ctx0" brushRef="#br0">14300 55050 757,'23'-90'-1,"-3"23"0,-3 22 0,-2 22-2,-3 8 5,1-2 7,-1-3 9,1-3 8,5-1 5,14 4 1,11 3 2,14 3 2,5 1-5,1 1-11,-1-1-10,1 1-12,-4-1-6,-6 1-4,-6-1-2,-6 1-3,-4 2-2,1 7 0,-1 6 0,1 7 0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37"/>
    </inkml:context>
    <inkml:brush xml:id="br0">
      <inkml:brushProperty name="width" value="0.05538" units="cm"/>
      <inkml:brushProperty name="height" value="0.05538" units="cm"/>
      <inkml:brushProperty name="color" value="#00BFF3"/>
    </inkml:brush>
  </inkml:definitions>
  <inkml:trace contextRef="#ctx0" brushRef="#br0">86575 50595 397,'22'-15'41,"-5"1"-9,-3 1-8,-4 1-8,-2-1-5,0-2-2,-1-1-2,1-3-1,-1 0 0,-2 3 1,-2 1 3,-2 3 1,-4 1 3,-4 4 4,-5 2 3,-5 4 4,-2 3 0,1 4-4,0 4-2,2 3-3,1 4-3,-1 3-2,0 3-2,1 3-2,0 1-2,2-1-1,2-1-2,3-1-2,1-1-2,2-1-1,2-1-1,2-1-1,2-4-4,4-5-5,2-6-5,4-6-5,1-5 0,1-6 3,1-4 5,1-5 3,0-1 3,-1 3-1,0 3 1,-2 3-1,-1 5 8,-1 8 14,0 8 15,-2 8 15,-1 3 3,-2-1-9,-2-1-7,-2-1-8,-1 0-8,2-1-7,0 1-7,2 0-7,1-7-12,5-11-20,4-11-17,4-13-20,0-4 1,-1 3 18,-2 4 17,-3 2 19,0 2 13,0 2 8,0 3 9,-1 1 9,1 2 7,0 3 8,0 1 8,-1 2 7,1 4 0,0 6-7,0 5-8,-1 7-7,-1 3-5,-2-1-2,-4 1-2,-2-1-2,-3 0-5,0-1-9,-2-1-7,0 0-9,2-6-7,6-7-6,6-8-6,5-7-5,5-8-1,1-5 5,3-7 5,1-5 6,2-3 3,-1 0 3,1 0 3,-1 0 2,-1 1 4,-1 2 2,-3 2 4,-1 1 4,-3 4 0,-5 4 0,-3 3-2,-4 5 0,-3 4 10,-2 6 22,-2 6 23,-2 6 22,-2 5 6,-2 5-11,-2 5-10,-1 5-11,-2 3-7,2-1-7,1 0-5,1 1-6,0-2-4,2 0-2,0-1-3,2-1-1,1-2-3,2-1-1,2-2-3,2-3-1,2-1-3,4-2-1,2-3-3,3-1-1,2-1-2,1-2 1,2-1-1,0 0 1,-1 0-5,-3 3-7,-3 3-8,-2 4-8,-7 2-2,-9 3 4,-8 3 3,-9 3 3,-3 0 1,1-2-2,3-1-1,1-2-2,2-4-1,1-1 1,1-4 1,1-3 0,1-2-1,2 0-4,3-2-5,1 0-4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38"/>
    </inkml:context>
    <inkml:brush xml:id="br0">
      <inkml:brushProperty name="width" value="0.05208" units="cm"/>
      <inkml:brushProperty name="height" value="0.05208" units="cm"/>
      <inkml:brushProperty name="color" value="#00BFF3"/>
    </inkml:brush>
  </inkml:definitions>
  <inkml:trace contextRef="#ctx0" brushRef="#br0">89878 50188 422,'-7'-8'5,"0"2"11,2 1 9,1 0 11,0 5 8,0 6 4,0 7 5,0 7 4,0 4-1,0-1-9,0 1-8,0-1-8,0 1-5,1-1-5,-1 0-3,0 1-4,0-2-2,2-1-1,0-3-2,2-1-1,4-5-7,9-8-11,9-8-12,9-8-13,3-6-4,-2-3 0,-1-5 2,-3-3 1,-3-3 3,-3 0 6,-5-2 5,-3-1 6,-4 1 5,-4 2 3,-4 1 5,-4 3 3,-4 2 2,-2 3 1,-3 3 1,-3 3 1,-2 4-2,-2 3-1,0 4-2,0 4-3,-2 4-2,2 4-3,1 4-2,1 3-4,3 3-4,3 0-6,4-1-5,4 1-7,2-2 0,0-1 2,0-2 4,0-2 3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38"/>
    </inkml:context>
    <inkml:brush xml:id="br0">
      <inkml:brushProperty name="width" value="0.04617" units="cm"/>
      <inkml:brushProperty name="height" value="0.04617" units="cm"/>
      <inkml:brushProperty name="color" value="#00BFF3"/>
    </inkml:brush>
  </inkml:definitions>
  <inkml:trace contextRef="#ctx0" brushRef="#br0">90541 50600 476,'6'8'32,"-1"2"0,-2 0 0,-2 1 1,-2 1-1,-2 1-2,-2 1-2,-1 2 0,-2-1-4,2 1-2,1 0-2,0-1-4,1 2 0,0 1 3,0 3 2,1 2 2,-1-1-1,4 0-3,0-1-4,4 0-3,1-3-2,3-1 0,3-3 1,4-1 1,1-3-7,1-2-14,1-4-14,1-2-13,1-5-8,1-2-1,1-5-1,1-4-1,-1-1-1,-3-1 0,-3 0 0,-3 1 0,-3-1 4,-2 0 6,-4 1 8,-2-1 6,-3 0 5,-1-1 5,0-1 4,-1-1 4,-2 0 2,-2 2 1,-2 3 1,-1 1 1,-2 2 5,0 3 7,0 1 7,1 2 9,-1 2 4,0 0 3,0 1 2,1 2 3,0 1 3,0 2 3,2 2 4,1 2 2,0 2 0,0 3-6,0 3-5,1 4-5,-2 2-6,0 4-7,-2 5-7,0 3-7,-1 5-7,-1 6-7,-1 6-8,-1 6-8,-1 0-8,2-5-12,1-5-11,1-4-11,1-6-3,1-8 4,0-6 3,2-6 5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39"/>
    </inkml:context>
    <inkml:brush xml:id="br0">
      <inkml:brushProperty name="width" value="0.0343" units="cm"/>
      <inkml:brushProperty name="height" value="0.0343" units="cm"/>
      <inkml:brushProperty name="color" value="#00BFF3"/>
    </inkml:brush>
  </inkml:definitions>
  <inkml:trace contextRef="#ctx0" brushRef="#br0">92500 50396 641,'23'-7'124,"1"2"-29,-1 2-30,1 2-30,4 1-17,8-2-6,10 0-5,8-1-4,3-1-8,-2 0-9,-4 0-8,-2 1-8,-6-1-6,-6 2-1,-7 0 0,-7 2-2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39"/>
    </inkml:context>
    <inkml:brush xml:id="br0">
      <inkml:brushProperty name="width" value="0.0436" units="cm"/>
      <inkml:brushProperty name="height" value="0.0436" units="cm"/>
      <inkml:brushProperty name="color" value="#00BFF3"/>
    </inkml:brush>
  </inkml:definitions>
  <inkml:trace contextRef="#ctx0" brushRef="#br0">93712 49409 504,'-8'-14'3,"0"3"5,1 3 7,-1 2 4,0 4 9,2 4 8,1 4 10,1 4 10,0 5 0,2 7-5,0 6-8,2 8-5,1 4-9,2 0-7,2 2-9,1 0-9,2 2-3,-2 2 1,-1 2 1,0 2 1,-2-5 1,-1-8 0,0-11-1,-2-9 1,0-6-18,0 1-31,0 0-33,0 0-32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40"/>
    </inkml:context>
    <inkml:brush xml:id="br0">
      <inkml:brushProperty name="width" value="0.05365" units="cm"/>
      <inkml:brushProperty name="height" value="0.05365" units="cm"/>
      <inkml:brushProperty name="color" value="#00BFF3"/>
    </inkml:brush>
  </inkml:definitions>
  <inkml:trace contextRef="#ctx0" brushRef="#br0">95870 49428 410,'2'-21'6,"4"3"12,4 4 12,4 5 12,2 2 2,1 2-6,1 2-6,1 2-7,1 2-4,-1 4-2,1 2-1,0 3-1,-3 4-3,-3 2-2,-4 3-3,-4 3-2,-5 2-2,-6 4 1,-6 3 0,-6 3 1,-4 0-2,-5 0-5,-3-1-4,-4-1-5,-2-3-2,3-2-1,2-3-1,1-3 0,4-3 2,3-4 1,4-5 4,5-3 2,5-2 1,6 0 3,7 0 1,8 0 1,5-1 0,7 0-4,5-2-4,6 0-3,5-4-1,2-4-1,4-5 1,3-5 0,0-4-3,1-2-2,0-1-5,0-2-4,-1-1-1,0 1 1,-2 1 0,0 1 2,-4 1 2,-4 1 3,-5 1 5,-5 1 3,-5 2 4,-3 3 4,-5 3 2,-3 3 4,-5 1 9,-6 2 13,-6 1 14,-6 0 14,-3 3 3,1 2-6,-1 3-5,0 4-6,-1 3-5,-3 3-5,-3 5-3,-3 4-4,-2 1-4,3 0-4,0 1-3,1-1-4,1 0-2,2-1-1,2-1-1,3-1-1,2-1-3,6-1-8,4-1-8,6 0-7,5-6-5,7-7 1,7-8-1,7-7-1,5-6 1,2-2-1,4-1-1,3-3 0,-2 0 1,-2 1 4,-5 1 2,-4 1 5,-4 2 2,-5 3 4,-5 3 2,-5 3 3,-4 3 8,-2 4 14,-4 4 13,-2 4 14,-3 3 5,-2 3-4,-2 3-5,-2 3-3,-1 2-5,1 0-3,-1-1-5,0 1-3,1-1-3,2 1-1,2-1 0,2 1-2,3-2-2,6-3-5,4-3-4,5-3-3,3-5-5,1-8-5,1-7-3,2-9-4,-2-5-2,-2-3 2,-1-3 2,-2-2 1,-3-2 2,-1 2 0,-2 0 0,-2 1 0,-3 2 1,-4 1 0,-4 3 1,-4 2 0,-4 2 1,-4 5 0,-3 3 1,-5 4 0,-1 4-2,1 2-4,1 4-5,1 2-4,2 4-4,3 2-4,2 3-3,4 4-4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40"/>
    </inkml:context>
    <inkml:brush xml:id="br0">
      <inkml:brushProperty name="width" value="0.04479" units="cm"/>
      <inkml:brushProperty name="height" value="0.04479" units="cm"/>
      <inkml:brushProperty name="color" value="#00BFF3"/>
    </inkml:brush>
  </inkml:definitions>
  <inkml:trace contextRef="#ctx0" brushRef="#br0">100200 49877 491,'16'0'5,"-1"-2"13,1 0 10,0-1 12,0 0 6,3 3 1,1 4 0,3 2 1,-1 3-3,-3 2-6,-3 2-6,-3 1-6,-3 2-5,-2 0-5,-4-1-3,-2 1-6,-5 1-1,-6 3-1,-6 3-1,-5 3 0,-3 0-4,1-1-5,1-3-8,1-1-5,1-3-3,0-1 4,2-2 2,1-2 4,3-3 2,7 1 4,5-2 2,6 0 2,4-3 1,5-3-2,4-2-3,3-4-2,3-1-3,-1-2-6,1 0-5,-1-1-6,-1-1-1,-3-2 0,-3 0 2,-2-1 0,-3 0-3,-1 2-9,-1 2-8,0 3-8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41"/>
    </inkml:context>
    <inkml:brush xml:id="br0">
      <inkml:brushProperty name="width" value="0.05732" units="cm"/>
      <inkml:brushProperty name="height" value="0.05732" units="cm"/>
      <inkml:brushProperty name="color" value="#00BFF3"/>
    </inkml:brush>
  </inkml:definitions>
  <inkml:trace contextRef="#ctx0" brushRef="#br0">102065 48500 383,'0'46'198,"0"0"-46,0-2-46,0 0-47,-1 2-27,0 6-6,-2 5-6,0 7-6,0 2-7,1 1-5,0 0-4,2-1-6,0-1-3,0-3-1,0-3-2,0-2 0,0-4-4,0-3-5,0-2-6,0-4-6,0-3-3,0-7-2,0-6-2,0-5-2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41"/>
    </inkml:context>
    <inkml:brush xml:id="br0">
      <inkml:brushProperty name="width" value="0.03823" units="cm"/>
      <inkml:brushProperty name="height" value="0.03823" units="cm"/>
      <inkml:brushProperty name="color" value="#00BFF3"/>
    </inkml:brush>
  </inkml:definitions>
  <inkml:trace contextRef="#ctx0" brushRef="#br0">101101 48061 575,'-1'-14'4,"-1"3"8,0 3 7,-1 2 9,-4 5 6,-4 6 9,-5 6 6,-5 5 7,-5 6-1,-3 5-9,-4 5-9,-4 5-10,-3 2-13,0 1-16,-2 2-18,0 0-16,3-3-7,7-7 3,9-9 3,7-7 3,5-5-1,1-1-7,0-1-6,2 0-6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41"/>
    </inkml:context>
    <inkml:brush xml:id="br0">
      <inkml:brushProperty name="width" value="0.03681" units="cm"/>
      <inkml:brushProperty name="height" value="0.03681" units="cm"/>
      <inkml:brushProperty name="color" value="#00BFF3"/>
    </inkml:brush>
  </inkml:definitions>
  <inkml:trace contextRef="#ctx0" brushRef="#br0">101900 48300 597,'16'9'80,"1"1"-11,1 3-10,1 2-12,1 2-7,-1 3-5,0 3-5,1 3-3,-1 3-12,-3 2-15,-1 4-17,-2 3-16,-3-2-13,-1-4-11,-2-5-10,-2-5-11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7:45"/>
    </inkml:context>
    <inkml:brush xml:id="br0">
      <inkml:brushProperty name="width" value="0.04255" units="cm"/>
      <inkml:brushProperty name="height" value="0.04255" units="cm"/>
      <inkml:brushProperty name="color" value="#00BFF3"/>
    </inkml:brush>
  </inkml:definitions>
  <inkml:trace contextRef="#ctx0" brushRef="#br0">15550 53400 517,'-24'-24'0,"4"4"0,3 3 0,3 3 0,-1-4 3,-2-8 9,-3-10 6,-3-9 9,4 12 8,13 34 9,12 35 11,13 35 9,4 19 0,-3 7-11,-3 6-11,-2 7-11,-5 10-11,-2 16-8,-3 15-10,-3 17-8,-2 14-9,0 17-10,0 15-7,0 16-10,0-10 0,0-34 5,0-35 7,0-33 7,0-23-3,0-9-11,0-10-10,0-8-10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42"/>
    </inkml:context>
    <inkml:brush xml:id="br0">
      <inkml:brushProperty name="width" value="0.04333" units="cm"/>
      <inkml:brushProperty name="height" value="0.04333" units="cm"/>
      <inkml:brushProperty name="color" value="#00BFF3"/>
    </inkml:brush>
  </inkml:definitions>
  <inkml:trace contextRef="#ctx0" brushRef="#br0">94281 54400 507,'-35'6'4,"7"-1"6,9-2 7,7-2 7,6-1 7,6 0 6,4 0 6,6 0 6,6 1 1,11 0-6,9 2-5,10 0-5,7 0-5,6 0-7,4-2-5,5 0-7,1-1-2,-3 0 0,-3 0 0,-3 0 0,-5-1-7,-10 0-18,-8-2-16,-9 0-16,-9 0-11,-9 0-6,-8 2-6,-10 0-5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42"/>
    </inkml:context>
    <inkml:brush xml:id="br0">
      <inkml:brushProperty name="width" value="0.04351" units="cm"/>
      <inkml:brushProperty name="height" value="0.04351" units="cm"/>
      <inkml:brushProperty name="color" value="#00BFF3"/>
    </inkml:brush>
  </inkml:definitions>
  <inkml:trace contextRef="#ctx0" brushRef="#br0">95796 53826 505,'-14'-24'56,"5"15"2,3 14 5,4 16 3,2 10-4,0 8-12,0 8-11,0 8-12,0 2-7,-2-1-1,0-2-2,-1-2-1,-1-4-14,2-5-26,0-4-26,2-5-25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42"/>
    </inkml:context>
    <inkml:brush xml:id="br0">
      <inkml:brushProperty name="width" value="0.04156" units="cm"/>
      <inkml:brushProperty name="height" value="0.04156" units="cm"/>
      <inkml:brushProperty name="color" value="#00BFF3"/>
    </inkml:brush>
  </inkml:definitions>
  <inkml:trace contextRef="#ctx0" brushRef="#br0">97827 53800 529,'-6'45'148,"2"-4"-33,4-4-34,3-4-32,1-1-20,1 1-7,1 0-7,2 2-6,-2-1-7,-1-2-4,-2-1-6,-1-3-5,-2-2-7,0-3-9,0-3-9,0-3-10,-1-8-6,-1-14-3,0-14-5,-1-13-3,-1-5 4,2 4 14,0 3 13,2 5 14,0 2 10,2-1 7,0 1 7,2-1 8,1 3 7,3 3 8,3 5 8,4 3 9,1 2 4,1 2-3,1 1-1,1 0-2,1 1-5,3 1-7,1-1-9,3 0-7,-2 0-8,-1 0-8,-4 0-9,-3 0-7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43"/>
    </inkml:context>
    <inkml:brush xml:id="br0">
      <inkml:brushProperty name="width" value="0.04722" units="cm"/>
      <inkml:brushProperty name="height" value="0.04722" units="cm"/>
      <inkml:brushProperty name="color" value="#00BFF3"/>
    </inkml:brush>
  </inkml:definitions>
  <inkml:trace contextRef="#ctx0" brushRef="#br0">98730 53409 465,'0'-15'5,"2"4"7,0 3 10,2 3 8,-1 2 5,-1 3 2,0 4 3,-2 2 2,-1 5 0,-2 7 0,-2 7-3,-1 7 0,-2 3-4,0 1-5,0-1-5,0 0-5,1-1-5,1-2-3,0-2-4,2-1-4,4-6-10,10-7-19,8-8-19,9-8-17,3-6-6,-2-4 9,-1-4 9,-3-3 9,-1-1 7,-3 2 4,-1 4 4,-2 3 5,-3 4 3,-1 6 3,-2 6 3,-2 6 3,-2 3 6,-1 3 8,-1 1 7,0 3 8,-1-1 3,0-3-2,0-3-2,0-3-2,0-3-1,3-2-3,2-4 0,2-2-2,2-6-5,1-8-8,3-8-8,2-7-9,0-3-2,1 1-1,-1 3 2,1 2 0,-2 2 4,-1 5 7,-2 3 7,-2 4 8,-2 4 4,-1 2 2,-1 4 1,0 3 1,-3 2 4,-1 5 8,-2 4 7,-2 3 8,-1 3 1,0 1-4,0 1-3,0 1-5,1-1-4,2-5-3,2-3-4,2-4-2,1-4-5,2-3-3,0-2-5,1-3-3,2-5-3,3-6-1,3-6-3,4-5-2,-1-2 0,-3 1-1,-3 3-1,-3 1 0,-3 3 0,-4 1 2,-4 2 0,-4 3 1,-4 1-2,-4 0-5,-4 2-4,-3 1-6,-4 0-5,-3 2-6,-3 1-7,-3 0-6,2 2-4,5 0 0,6 2 0,7 1 0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43"/>
    </inkml:context>
    <inkml:brush xml:id="br0">
      <inkml:brushProperty name="width" value="0.04767" units="cm"/>
      <inkml:brushProperty name="height" value="0.04767" units="cm"/>
      <inkml:brushProperty name="color" value="#00BFF3"/>
    </inkml:brush>
  </inkml:definitions>
  <inkml:trace contextRef="#ctx0" brushRef="#br0">96189 57431 461,'-29'0'9,"5"0"17,5 0 18,5 0 17,6 0 4,6 0-13,7 0-10,8 0-12,5-1-6,5 0 0,5-2-1,5 0 1,4-1-2,8 0 0,4 0-1,7 1-1,1-1-4,-2 2-6,-4 0-6,-2 2-8,-5 1-3,-2 2-2,-5 2-2,-4 1-2,-5 2-9,-7 2-16,-7 0-17,-6 1-16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44"/>
    </inkml:context>
    <inkml:brush xml:id="br0">
      <inkml:brushProperty name="width" value="0.04447" units="cm"/>
      <inkml:brushProperty name="height" value="0.04447" units="cm"/>
      <inkml:brushProperty name="color" value="#00BFF3"/>
    </inkml:brush>
  </inkml:definitions>
  <inkml:trace contextRef="#ctx0" brushRef="#br0">97577 56650 494,'-21'0'9,"5"2"16,5 0 18,5 2 17,3 2 5,0 5-9,2 5-7,0 6-8,1 3-6,0 4-3,0 4-4,0 5-3,0 2-6,0 3-6,0 4-7,0 2-8,0 0-7,-2-6-12,0-4-10,-1-5-10,-1-6-3,2-4 5,0-5 6,2-4 5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44"/>
    </inkml:context>
    <inkml:brush xml:id="br0">
      <inkml:brushProperty name="width" value="0.04812" units="cm"/>
      <inkml:brushProperty name="height" value="0.04812" units="cm"/>
      <inkml:brushProperty name="color" value="#00BFF3"/>
    </inkml:brush>
  </inkml:definitions>
  <inkml:trace contextRef="#ctx0" brushRef="#br0">99168 56800 457,'-2'30'148,"0"-3"-35,-3-4-35,-2-1-35,-2 0-19,-3 6 0,-4 6-2,-2 6-1,-3 3-2,-3 0-2,-3 0-1,-2 0-1,-2-3-13,1-6-20,1-5-21,2-7-22,2-6-6,6-8 8,7-8 7,5-8 8,4-3 3,2 0-1,2 2-2,2 1-2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44"/>
    </inkml:context>
    <inkml:brush xml:id="br0">
      <inkml:brushProperty name="width" value="0.0489" units="cm"/>
      <inkml:brushProperty name="height" value="0.0489" units="cm"/>
      <inkml:brushProperty name="color" value="#00BFF3"/>
    </inkml:brush>
  </inkml:definitions>
  <inkml:trace contextRef="#ctx0" brushRef="#br0">99800 56484 449,'21'-6'-10,"-3"2"16,-4 4 18,-4 2 16,-3 4 10,1 4 3,0 3 1,0 5 4,0 4-3,0 5-7,-1 5-6,1 5-8,-1-1-5,0-6-6,-2-6-4,0-5-6,0-7-4,5-8-5,4-8-6,4-8-5,2-8 0,2-7 2,3-8 3,1-8 2,2-5 2,1 0 1,1-2 0,1 0 0,-1 2-4,-4 6-7,-2 6-9,-2 6-8,-5 4-4,-3 5 0,-4 3 1,-5 5 0,-2 3-7,-4 6-15,-2 4-14,-3 6-14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45"/>
    </inkml:context>
    <inkml:brush xml:id="br0">
      <inkml:brushProperty name="width" value="0.05725" units="cm"/>
      <inkml:brushProperty name="height" value="0.05725" units="cm"/>
      <inkml:brushProperty name="color" value="#00BFF3"/>
    </inkml:brush>
  </inkml:definitions>
  <inkml:trace contextRef="#ctx0" brushRef="#br0">101228 56778 384,'9'7'1,"0"-2"3,1-2 3,2-2 3,-1-4 2,-1-6 2,-1-6 0,0-5 2,-1-3 1,-1-1 0,1 1 0,0-1 0,-1 1 1,-2 1 0,-3 1 1,0 1 1,-4 2-1,-2 5-1,-4 3-2,-2 4-2,-3 4-1,-3 4-1,-3 4-2,-3 4 0,-2 4-2,-1 5 0,-1 5-2,-1 5 0,0 2-1,3 0 1,1 1-1,3-1 1,1 1 0,3 1-2,1 0-2,3 2-1,1-2-2,2-3-2,2-5-2,2-3-1,3-6-2,4-3-1,4-6-2,4-4-2,3-6-1,3-4-4,3-6-3,3-3-2,2-6-1,1-1 1,1-4 2,1-3 1,-3 1 2,-5 7 4,-6 5 4,-6 7 3,-3 2 4,3 0 0,2 0 1,2 0 1,0 4 5,-3 6 6,-1 8 6,-2 6 8,-2 5 1,-2 3 0,-2 2-2,-2 5 0,0-2-4,0-2-3,2-3-5,0-3-3,3-3-4,4-4-6,4-5-4,4-3-5,2-6-5,3-6-7,2-7-7,1-7-6,2-4-1,-1-1 3,1-1 3,-1-1 3,0 0 6,-1 1 5,-1 1 7,-1 2 7,-2 0 4,-5 4 3,-3 3 2,-4 3 2,-4 5 10,-4 8 18,-4 8 17,-4 8 17,-1 5 2,1 3-13,0 3-13,2 3-13,1 1-9,0 0-2,2 0-4,1 1-4,0-2-3,2 0-2,0-1-4,2-1-2,1-3-3,4-5-4,2-5-4,3-4-3,3-5-4,2-3-5,1-2-5,3-4-6,1-4-1,3-5-1,1-7 1,3-5-1,-1-7 0,-1-5 1,-3-6-1,-1-6 0,-3-2 3,-1 2 4,-2 2 4,-2 3 5,-3 1 4,-1 5 5,-2 4 5,-2 4 5,-2 3 1,-2 5-1,-2 3-2,-2 4-2,-2 4 14,0 3 28,-1 2 28,-2 4 27,1 4 5,2 6-21,3 5-19,1 7-21,1 6-13,2 6-4,0 8-6,2 7-5,0 5-7,1 7-6,2 5-9,0 7-7,0 1-9,-2-1-10,-3-3-9,0-1-11,-2-6 0,0-9 8,0-9 9,0-8 7,-2-6 2,0-1-7,-3-3-7,-2-1-7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49"/>
    </inkml:context>
    <inkml:brush xml:id="br0">
      <inkml:brushProperty name="width" value="0.06308" units="cm"/>
      <inkml:brushProperty name="height" value="0.06308" units="cm"/>
      <inkml:brushProperty name="color" value="#FED406"/>
    </inkml:brush>
  </inkml:definitions>
  <inkml:trace contextRef="#ctx0" brushRef="#br0">30755 51337 348,'-36'-28'0,"9"9"0,7 7 0,9 8 0,-2 3 3,-8 0 6,-9-2 5,-8 0 6,-2 0 2,9 0-1,8 2-2,7 0 0,7 3 3,6 2 7,6 4 8,6 2 6,8 1 3,11-1-3,11 0-2,10-2-3,9-1-4,7-2-5,8-3-5,6 0-5,8-5-2,11-6-1,12-6 0,10-5 0,8-5-1,5-1-3,4-3-1,6-1-4,2-1-1,2 1-3,0 2-2,2 0-3,-3 2-1,-2 5-2,-5 3 0,-4 5-1,-6 2 0,-9 2 3,-9 2 1,-8 2 2,-8 3 0,-4 2 0,-6 4-2,-4 2-1,-3 1 0,-1-2 1,-1-3 1,-1 0 0,-1-3 0,1 0-2,-1-2-3,1 0-2,-1-2-1,-1-2-2,-1-2 0,-1-1-2,-3-2 0,-5 2 1,-5 1-1,-4 0 2,-6 2-2,-6 1-1,-6 0-1,-5 2-2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7:46"/>
    </inkml:context>
    <inkml:brush xml:id="br0">
      <inkml:brushProperty name="width" value="0.04355" units="cm"/>
      <inkml:brushProperty name="height" value="0.04355" units="cm"/>
      <inkml:brushProperty name="color" value="#00BFF3"/>
    </inkml:brush>
  </inkml:definitions>
  <inkml:trace contextRef="#ctx0" brushRef="#br0">12200 53050 505,'-15'-38'87,"23"26"-13,22 24-13,22 26-12,10 16-9,1 10-4,-1 10-4,1 9-5,2 4-4,7 1-5,6-1-6,7 1-4,5 2-2,7 7 0,6 6 1,7 7 1,0 5-8,-2 7-15,-3 6-17,-3 7-15,-13-10-7,-22-25 4,-22-25 2,-21-25 5,-10-13 0,3 1-2,3-1-1,4 1-2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52"/>
    </inkml:context>
    <inkml:brush xml:id="br0">
      <inkml:brushProperty name="width" value="0.0564" units="cm"/>
      <inkml:brushProperty name="height" value="0.0564" units="cm"/>
      <inkml:brushProperty name="color" value="#FED406"/>
    </inkml:brush>
  </inkml:definitions>
  <inkml:trace contextRef="#ctx0" brushRef="#br0">83837 47364 390,'-38'-9'3,"2"0"5,1-1 7,3-1 6,3 0 2,5 2 0,5 2-1,5 3 0,7 1 6,10 2 11,10 2 13,9 2 11,8 0 1,7 2-11,5-2-12,6 1-11,6-1-7,7 0-5,7-2-5,8 0-4,4-2-3,6-2 1,5-2-1,4-1 0,3-2 0,-2 2-2,0 1-1,-2 0-2,-1 2-1,-2 0-1,-2 2-1,-1 0-1,-3 2-1,0 2-1,-1 2 0,-1 2 0,0 1-1,0 0 2,2-1-1,1 1 1,0-1 1,-2-1 1,0 0-1,-1-2 2,0-1-1,0 0 1,2-1-1,1-2 0,0 0 1,0 0-1,1 0 1,-1 0 0,0 0 0,2 0-1,1 0-1,1 0 0,1-1-1,6-4-1,2-2-1,5-3 0,1-2 0,0 1 0,-2-1 0,0 0 0,-1 1 0,0 1 2,-1 0 1,1 2 1,-4 1 0,-10 1 1,-8 0 1,-9 2 0,-7 1 0,-4 2-1,-6 2-1,-4 2 0,-5 1-1,0 0-2,-3 0-2,-2 0-2,-2-1-1,-4 1 1,-2 0 0,-3 0 1,-3-1-5,-5 0-8,-3-2-8,-4 0-10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55"/>
    </inkml:context>
    <inkml:brush xml:id="br0">
      <inkml:brushProperty name="width" value="0.04357" units="cm"/>
      <inkml:brushProperty name="height" value="0.04357" units="cm"/>
      <inkml:brushProperty name="color" value="#FED406"/>
    </inkml:brush>
  </inkml:definitions>
  <inkml:trace contextRef="#ctx0" brushRef="#br0">94037 37550 504,'-6'7'60,"6"-1"-9,4-1-7,6-1-8,3-1-3,5 0 1,3-2 2,5 0 2,2-1-1,3 0-4,1 0-4,2 0-3,0 0-6,-1 0-7,-3 0-7,-2 0-9,-1 0-2,-3 0 2,-1 0 2,-3 0 3,-4 0-16,-8 0-30,-8 0-32,-8 0-31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55"/>
    </inkml:context>
    <inkml:brush xml:id="br0">
      <inkml:brushProperty name="width" value="0.04306" units="cm"/>
      <inkml:brushProperty name="height" value="0.04306" units="cm"/>
      <inkml:brushProperty name="color" value="#FED406"/>
    </inkml:brush>
  </inkml:definitions>
  <inkml:trace contextRef="#ctx0" brushRef="#br0">94746 37122 510,'0'-19'24,"0"7"6,0 8 7,0 8 7,0 6 4,0 4-1,0 3 0,0 5 0,-2 3-4,0 6-6,-3 5-6,-2 4-6,0 3-8,1 0-7,1 0-7,1 0-9,0-2-5,2-3-3,0-5-3,2-4-2,1-4-12,3-7-20,4-5-20,2-6-20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55"/>
    </inkml:context>
    <inkml:brush xml:id="br0">
      <inkml:brushProperty name="width" value="0.04402" units="cm"/>
      <inkml:brushProperty name="height" value="0.04402" units="cm"/>
      <inkml:brushProperty name="color" value="#FED406"/>
    </inkml:brush>
  </inkml:definitions>
  <inkml:trace contextRef="#ctx0" brushRef="#br0">96247 36989 499,'-8'-18'92,"0"9"-13,0 10-14,1 10-14,0 6-9,2 3-6,2 3-5,2 3-6,1 0-3,2 0-4,0-1-2,2-1-2,1-2-6,5-1-7,4-2-6,4-3-8,3-2-7,2-2-7,4-4-9,3-3-7,1-3-6,-1-6-2,-2-4-2,0-5-4,-3-1 3,-5 2 7,-5 4 6,-4 3 7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55"/>
    </inkml:context>
    <inkml:brush xml:id="br0">
      <inkml:brushProperty name="width" value="0.04598" units="cm"/>
      <inkml:brushProperty name="height" value="0.04598" units="cm"/>
      <inkml:brushProperty name="color" value="#FED406"/>
    </inkml:brush>
  </inkml:definitions>
  <inkml:trace contextRef="#ctx0" brushRef="#br0">96863 36800 478,'-23'1'66,"4"2"-11,3 2-11,3 2-12,1 3-3,1 7 5,-1 5 5,0 7 5,0 5 0,-1 6-4,-1 6-4,-1 6-5,-2 7-9,-2 9-17,-1 8-15,-2 10-16,0-5-16,4-16-20,5-16-17,3-17-19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56"/>
    </inkml:context>
    <inkml:brush xml:id="br0">
      <inkml:brushProperty name="width" value="0.04903" units="cm"/>
      <inkml:brushProperty name="height" value="0.04903" units="cm"/>
      <inkml:brushProperty name="color" value="#FED406"/>
    </inkml:brush>
  </inkml:definitions>
  <inkml:trace contextRef="#ctx0" brushRef="#br0">34822 40443 448,'-19'6'5,"7"-4"10,8-4 11,8-4 9,5-2 5,3 0 0,4 1-2,2-1-1,3 0 1,5 0 1,3 1 1,4-1 2,2 1-3,1 0-5,-1 2-6,0 1-4,-1 0-7,0 2-6,-1 0-7,-1 2-7,-4 1-9,-4 2-10,-5 2-10,-4 1-11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57"/>
    </inkml:context>
    <inkml:brush xml:id="br0">
      <inkml:brushProperty name="width" value="0.05126" units="cm"/>
      <inkml:brushProperty name="height" value="0.05126" units="cm"/>
      <inkml:brushProperty name="color" value="#FED406"/>
    </inkml:brush>
  </inkml:definitions>
  <inkml:trace contextRef="#ctx0" brushRef="#br0">35677 39814 429,'-21'-14'6,"3"2"11,5 4 13,3 3 12,4 5 7,1 8 6,2 7 5,2 9 4,1 5-3,0 2-9,0 4-11,0 3-10,0 2-7,2 2-6,0 2-5,2 2-6,-1 0-7,1-1-10,0 0-11,0-1-10,0-4-8,0-6-6,-1-6-6,1-5-7,1-6-2,0-3 0,1-4 0,1-4 0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57"/>
    </inkml:context>
    <inkml:brush xml:id="br0">
      <inkml:brushProperty name="width" value="0.06546" units="cm"/>
      <inkml:brushProperty name="height" value="0.06546" units="cm"/>
      <inkml:brushProperty name="color" value="#FED406"/>
    </inkml:brush>
  </inkml:definitions>
  <inkml:trace contextRef="#ctx0" brushRef="#br0">37096 37724 336,'-15'-7'0,"2"-1"0,3 0 0,1 0 0,1 5 13,0 10 29,1 9 27,-1 11 29,-1 9 3,-2 10-18,-2 10-19,-1 9-19,-2 5-12,1-1-5,-1-1-6,1-1-4,0-3-5,4-5-2,3-4-2,3-6-2,2-5-2,3-6-3,4-6-2,2-5-1,4-6-4,4-5-4,3-5-4,5-4-5,2-7-2,0-8-3,2-8-2,1-7-3,0-7 1,-3-3 3,-2-4 3,-1-4 4,-4 0 1,-3 4 2,-4 3 0,-4 5 2,-4 4 2,-4 5 4,-4 5 4,-4 5 4,-4 4 2,-5 4 2,-5 4 0,-5 4 0,-2 5-2,2 9-9,0 7-8,1 9-8,3-1-3,5-6 2,5-7 3,5-7 3,2-3-5,2 0-13,1-1-11,1 1-13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58"/>
    </inkml:context>
    <inkml:brush xml:id="br0">
      <inkml:brushProperty name="width" value="0.05045" units="cm"/>
      <inkml:brushProperty name="height" value="0.05045" units="cm"/>
      <inkml:brushProperty name="color" value="#FED406"/>
    </inkml:brush>
  </inkml:definitions>
  <inkml:trace contextRef="#ctx0" brushRef="#br0">55335 42193 436,'-29'-8'5,"5"0"10,5 1 11,5-1 10,5 0 6,6 2-1,6 1 1,6 1-1,6 0 0,7 0-1,7 0-1,7 0 0,3 1-3,0 0-4,0 2-5,0 0-3,0 1-6,0-2-6,0 0-5,0-1-7,-2-1-6,-5 2-10,-6 0-10,-3 2-8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58"/>
    </inkml:context>
    <inkml:brush xml:id="br0">
      <inkml:brushProperty name="width" value="0.04799" units="cm"/>
      <inkml:brushProperty name="height" value="0.04799" units="cm"/>
      <inkml:brushProperty name="color" value="#FED406"/>
    </inkml:brush>
  </inkml:definitions>
  <inkml:trace contextRef="#ctx0" brushRef="#br0">56264 41406 458,'-15'-22'7,"2"5"4,3 3 4,1 4 4,2 7 10,1 10 17,0 9 17,2 11 17,-1 6-1,0 2-15,-1 4-18,-1 2-15,-1 2-11,0-2-5,0 0-4,1-1-6,2-6-15,7-10-30,8-9-28,6-10-29,2-7-6,-3 0 17,-3-3 18,-3-2 16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7:48"/>
    </inkml:context>
    <inkml:brush xml:id="br0">
      <inkml:brushProperty name="width" value="0.03928" units="cm"/>
      <inkml:brushProperty name="height" value="0.03928" units="cm"/>
      <inkml:brushProperty name="color" value="#00BFF3"/>
    </inkml:brush>
  </inkml:definitions>
  <inkml:trace contextRef="#ctx0" brushRef="#br0">12000 53000 560,'23'-25'1,"-3"0"3,-3 0 3,-2 0 3,-9 1 6,-12 4 10,-13 3 9,-12 3 11,-9 7 0,-2 14-6,-3 11-9,-3 14-6,-7 8-5,-9 7-1,-10 6-2,-8 7-1,-6 4-1,1 3-1,-1 3-1,1 4-1,-4 1-2,-6 0-2,-6 0-3,-6 0-2,-1-2-3,7-3 0,6-3-1,7-2-2,7-5 1,9-2 0,10-3 2,10-3 1,13-6-11,19-5-26,19-7-24,19-5-25,9-9-5,0-9 15,0-10 16,0-8 15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58"/>
    </inkml:context>
    <inkml:brush xml:id="br0">
      <inkml:brushProperty name="width" value="0.05212" units="cm"/>
      <inkml:brushProperty name="height" value="0.05212" units="cm"/>
      <inkml:brushProperty name="color" value="#FED406"/>
    </inkml:brush>
  </inkml:definitions>
  <inkml:trace contextRef="#ctx0" brushRef="#br0">57263 40782 422,'-2'-19'51,"-2"9"-3,-4 8-3,-2 9-2,-1 7-1,2 4 1,3 3 1,1 5 1,1 2-3,2 2-5,0 2-6,2 3-6,2-1-4,4-2-2,4-2-3,3-1-2,4-4-4,1-2-8,3-3-8,1-3-8,3-3-6,1-4-7,3-4-6,1-4-6,1-5-5,-2-4-5,0-5-4,-1-5-5,-3-1-1,-5 2 6,-5 4 3,-4 3 4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0:59"/>
    </inkml:context>
    <inkml:brush xml:id="br0">
      <inkml:brushProperty name="width" value="0.04568" units="cm"/>
      <inkml:brushProperty name="height" value="0.04568" units="cm"/>
      <inkml:brushProperty name="color" value="#FED406"/>
    </inkml:brush>
  </inkml:definitions>
  <inkml:trace contextRef="#ctx0" brushRef="#br0">58081 40366 481,'-36'-7'41,"5"2"4,7 2 5,6 2 6,2 3 0,2 4-3,1 4-4,1 3-2,1 7-6,0 9-8,2 9-8,1 8-8,0 8-11,-2 7-17,0 7-16,-1 7-16,0-3-13,0-15-9,2-13-11,1-13-10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00"/>
    </inkml:context>
    <inkml:brush xml:id="br0">
      <inkml:brushProperty name="width" value="0.05133" units="cm"/>
      <inkml:brushProperty name="height" value="0.05133" units="cm"/>
      <inkml:brushProperty name="color" value="#FED406"/>
    </inkml:brush>
  </inkml:definitions>
  <inkml:trace contextRef="#ctx0" brushRef="#br0">87632 48861 428,'-19'-5'87,"9"3"-7,8 4-8,9 3-8,9 2-7,5-2-7,8-3-7,7 0-6,4-4-8,2 0-6,2-3-7,2-2-6,-1 0-6,-6-1-7,-4 0-5,-5 1-7,-8-1-15,-9 0-27,-10 1-27,-10-1-26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00"/>
    </inkml:context>
    <inkml:brush xml:id="br0">
      <inkml:brushProperty name="width" value="0.04499" units="cm"/>
      <inkml:brushProperty name="height" value="0.04499" units="cm"/>
      <inkml:brushProperty name="color" value="#FED406"/>
    </inkml:brush>
  </inkml:definitions>
  <inkml:trace contextRef="#ctx0" brushRef="#br0">88644 48314 489,'-29'-14'32,"7"2"4,5 4 3,7 3 3,3 5 4,2 8 2,2 7 4,2 9 3,1 4-4,0 1-9,0 0-11,0 2-11,0 2-8,0 3-8,0 2-7,0 4-8,0 0-6,0-2-3,0-2-4,0-1-4,1-6-9,2-6-16,2-7-17,2-6-15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01"/>
    </inkml:context>
    <inkml:brush xml:id="br0">
      <inkml:brushProperty name="width" value="0.0593" units="cm"/>
      <inkml:brushProperty name="height" value="0.0593" units="cm"/>
      <inkml:brushProperty name="color" value="#FED406"/>
    </inkml:brush>
  </inkml:definitions>
  <inkml:trace contextRef="#ctx0" brushRef="#br0">89958 47339 370,'-7'-14'62,"2"1"-11,2 2-11,2 2-12,1 6-2,-2 8 7,0 9 6,-1 10 7,-1 4 1,0 2-5,0 2-6,0 3-6,-1 1-4,-2 4-4,-2 2-2,-1 4-4,-2 1-2,2 2-1,1 0-1,0 2 0,3-2-3,2-2-4,4-4-4,3-2-5,3-6-3,7-7-4,6-9-3,5-7-4,4-9-2,3-10-3,1-10-2,3-9-2,-1-8-1,-2-5 3,-2-4 1,-1-5 2,-5-1 3,-7 7 4,-7 6 2,-6 6 3,-8 5 3,-6 5 2,-7 5 1,-7 5 2,-7 5-2,-5 7-2,-6 8-4,-6 6-4,2 2-2,10-1-1,10-2-3,9-2-2,5-2-3,0 1-7,1 0-7,-1 0-7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02"/>
    </inkml:context>
    <inkml:brush xml:id="br0">
      <inkml:brushProperty name="width" value="0.07409" units="cm"/>
      <inkml:brushProperty name="height" value="0.07409" units="cm"/>
      <inkml:brushProperty name="color" value="#FED406"/>
    </inkml:brush>
  </inkml:definitions>
  <inkml:trace contextRef="#ctx0" brushRef="#br0">51899 47166 296,'-28'-7'0,"5"2"0,7 2 0,5 2 0,2 1 4,-2 0 7,-2 0 7,-1 0 8,3 0 7,10 0 7,10 0 9,10 0 7,6-1 1,4 0-6,5-2-6,3 0-6,2-1-5,2 0-5,1 0-6,1 1-4,-1-1-2,0 0 0,-2 0-1,0 0 0,-2 1 0,-2 0-1,-1 1-2,-3 2-2,-2 0-1,-1 0-1,-3 0-2,-1 0-1,-1 0-1,-1 0-2,1 0 0,-1 0-1,1 0-1,1 0 0,1 0 0,1 0-1,1 0 0,1 0 1,0 0-2,3 0 1,-1 0 0,2-2-1,1-1 1,1 0-1,-1 0 0,0 0 0,-1 2 0,-1 1 0,0-1-1,1-1 1,0 0 0,2-1-1,0-1 1,1 2 0,-1 0 0,0 2 0,0-1 0,-3 0 0,-2-2-1,-1 0 0,-2-1-1,1 0 1,-1 0 0,0 0 0,1 0-1,1 1 1,1-1-1,1 0-1,0 0 0,-1 0 1,-2 0-1,1 0-1,-3 1 1,-2 0 0,-1 2 1,-2 0-1,-2 1 1,1-2 0,-1 0 0,1-1 0,0-1 0,-1 2-1,1 0 1,-1 2 0,2 0-1,0 0 1,0 0-1,3 0 0,-1 0-1,1 0-1,-1 0-1,1 0 0,-1-1-2,-1-2 0,-1-2-1,-1-2-1,-2-1-3,-1-2-3,-2 0-5,-2-1-3,-2 0-3,1 1-4,0 0-1,0 2-4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06"/>
    </inkml:context>
    <inkml:brush xml:id="br0">
      <inkml:brushProperty name="width" value="0.04954" units="cm"/>
      <inkml:brushProperty name="height" value="0.04954" units="cm"/>
      <inkml:brushProperty name="color" value="#FED406"/>
    </inkml:brush>
  </inkml:definitions>
  <inkml:trace contextRef="#ctx0" brushRef="#br0">47750 35313 444,'0'-15'0,"0"2"0,0 2 0,0 3 0,1 1 8,4 2 19,2 2 16,3 2 19,1 4 3,-1 6-10,-1 5-11,0 7-10,-2 4-5,-1 5 1,-1 3 0,0 4 1,-2 2-2,0 2-5,-2 1-5,0 0-5,-1 0-6,0-4-5,0-2-5,0-3-6,0-4-8,0-3-9,0-5-11,0-3-9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06"/>
    </inkml:context>
    <inkml:brush xml:id="br0">
      <inkml:brushProperty name="width" value="0.03932" units="cm"/>
      <inkml:brushProperty name="height" value="0.03932" units="cm"/>
      <inkml:brushProperty name="color" value="#FED406"/>
    </inkml:brush>
  </inkml:definitions>
  <inkml:trace contextRef="#ctx0" brushRef="#br0">48050 36024 559,'1'-15'26,"4"1"15,2 1 15,3 1 14,2 0 2,0 2-13,-1 1-13,1 1-13,1 0-11,5 0-10,3 1-9,5-1-8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06"/>
    </inkml:context>
    <inkml:brush xml:id="br0">
      <inkml:brushProperty name="width" value="0.06023" units="cm"/>
      <inkml:brushProperty name="height" value="0.06023" units="cm"/>
      <inkml:brushProperty name="color" value="#FED406"/>
    </inkml:brush>
  </inkml:definitions>
  <inkml:trace contextRef="#ctx0" brushRef="#br0">48650 34565 365,'0'-15'0,"0"2"0,0 3 0,0 1 0,0 0 1,0 0 3,0-1 3,0-1 2,0 0 1,0 0 1,0 2-1,0 1 1,0 3 10,2 8 22,0 6 22,2 7 21,-1 5 4,1 5-14,0 3-16,0 5-15,0 5-11,0 10-8,0 8-9,0 9-8,0 6-12,1 5-13,2 3-13,0 4-14,0-4-7,-1-11 0,0-13-1,-2-11 0,0-8-2,0-5-4,0-6-3,0-3-4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07"/>
    </inkml:context>
    <inkml:brush xml:id="br0">
      <inkml:brushProperty name="width" value="0.0487" units="cm"/>
      <inkml:brushProperty name="height" value="0.0487" units="cm"/>
      <inkml:brushProperty name="color" value="#FED406"/>
    </inkml:brush>
  </inkml:definitions>
  <inkml:trace contextRef="#ctx0" brushRef="#br0">49250 35579 451,'45'-36'146,"-2"8"-29,-4 6-29,-2 7-27,0 4-18,2 1-8,4 0-7,3 2-8,1 1-10,0 1-11,0 0-11,0 2-12,-3 1-12,-5 2-9,-4 2-10,-5 2-11,-5 0-2,-5 0 3,-5-2 4,-4 0 3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7:49"/>
    </inkml:context>
    <inkml:brush xml:id="br0">
      <inkml:brushProperty name="width" value="0.03805" units="cm"/>
      <inkml:brushProperty name="height" value="0.03805" units="cm"/>
      <inkml:brushProperty name="color" value="#00BFF3"/>
    </inkml:brush>
  </inkml:definitions>
  <inkml:trace contextRef="#ctx0" brushRef="#br0">11800 51000 578,'-22'-61'22,"6"28"12,7 28 14,6 29 13,1 21 0,-3 16-10,-3 15-12,-2 17-10,-5 11-7,-2 10-4,-3 10-3,-3 9-3,1 2-5,6-2-4,7-3-6,6-3-4,3-9-6,0-11-5,0-14-5,0-11-6,1-14-6,4-11-7,3-14-7,3-11-7,1-14-1,1-11 7,-1-14 7,1-11 6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07"/>
    </inkml:context>
    <inkml:brush xml:id="br0">
      <inkml:brushProperty name="width" value="0.06429" units="cm"/>
      <inkml:brushProperty name="height" value="0.06429" units="cm"/>
      <inkml:brushProperty name="color" value="#FED406"/>
    </inkml:brush>
  </inkml:definitions>
  <inkml:trace contextRef="#ctx0" brushRef="#br0">52397 34175 342,'13'-13'30,"-5"6"18,-4 6 20,-6 6 19,-3 5 2,-2 4-15,-1 3-13,-3 5-15,0 2-10,2 1-6,2 1-6,3 1-7,0-1-3,2 0-2,0-1-3,2-1-2,1-2-3,4-1-2,2-2-4,3-3-2,4-2-4,1-4-6,5-5-5,2-2-5,2-7-3,2-6 0,3-7 2,1-7 0,0-4 1,-2-3 0,-1-1 2,-3-2 0,-3-1 2,-5 1 1,-5 2 1,-4 0 2,-4 2 3,-2 3 3,-2 3 4,-2 3 3,-3 3 1,-4 3-1,-3 3-1,-5 3-1,-2 2 2,1 2 4,-1 2 4,1 2 5,0 1-1,3 2-7,1 0-7,3 2-6,1 1-7,2 1-9,2 3-9,2 2-8,3-1-2,2-2 5,4-4 5,2-2 5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08"/>
    </inkml:context>
    <inkml:brush xml:id="br0">
      <inkml:brushProperty name="width" value="0.06133" units="cm"/>
      <inkml:brushProperty name="height" value="0.06133" units="cm"/>
      <inkml:brushProperty name="color" value="#FED406"/>
    </inkml:brush>
  </inkml:definitions>
  <inkml:trace contextRef="#ctx0" brushRef="#br0">53800 33366 358,'15'-7'52,"-1"2"-3,-1 2-3,-1 2-2,-1 2-1,0 4 1,-2 2 1,-1 3 2,1 4-2,0 4-3,1 3-4,1 5-3,-1 3-4,-2 4-5,-4 4-3,-2 4-4,-4 2-8,0 0-10,-3 0-9,-2 0-11,0-2-9,0-6-8,2-4-9,1-5-7,1-7-8,2-9-7,2-8-7,2-10-8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08"/>
    </inkml:context>
    <inkml:brush xml:id="br0">
      <inkml:brushProperty name="width" value="0.04148" units="cm"/>
      <inkml:brushProperty name="height" value="0.04148" units="cm"/>
      <inkml:brushProperty name="color" value="#FED406"/>
    </inkml:brush>
  </inkml:definitions>
  <inkml:trace contextRef="#ctx0" brushRef="#br0">54250 34069 530,'16'-30'5,"-1"5"10,1 3 11,0 5 10,0 2 6,3 1 0,1 0 1,3 2 1,1 1 0,1 1-2,1 0-1,1 2-1,0 1-9,1 0-14,-1 2-16,0 1-13,-1 0-11,-5 2-4,-3 0-5,-4 2-4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08"/>
    </inkml:context>
    <inkml:brush xml:id="br0">
      <inkml:brushProperty name="width" value="0.07587" units="cm"/>
      <inkml:brushProperty name="height" value="0.07587" units="cm"/>
      <inkml:brushProperty name="color" value="#FED406"/>
    </inkml:brush>
  </inkml:definitions>
  <inkml:trace contextRef="#ctx0" brushRef="#br0">55600 32020 289,'0'-15'0,"0"-1"0,0 0 0,0 1 0,0-1 5,0 2 8,0 1 9,0 1 8,0 4 13,2 6 17,0 7 16,2 8 17,0 8-1,0 10-18,-1 12-16,1 11-19,0 9-10,0 12-3,0 11-4,0 11-4,0 3-7,2-3-12,0-3-11,1-2-12,2 4-10,4 13-11,2 13-12,3 13-9,-1-9-8,-3-29-1,-4-30-1,-4-28-3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1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66050 13029 999,'8'-15'0,"1"3"0,2 1 0,0 3 0,-1 2-6,-1 4-12,-2 4-12,-2 4-12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11"/>
    </inkml:context>
    <inkml:brush xml:id="br0">
      <inkml:brushProperty name="width" value="0.04302" units="cm"/>
      <inkml:brushProperty name="height" value="0.04302" units="cm"/>
      <inkml:brushProperty name="color" value="#00BFF3"/>
    </inkml:brush>
  </inkml:definitions>
  <inkml:trace contextRef="#ctx0" brushRef="#br0">51728 31626 511,'-34'9'7,"9"3"15,11 4 14,9 2 15,9 1 3,8-1-5,7-1-6,9-1-7,8-2-5,10-4-4,10-5-5,9-2-4,9-6-3,5-6-1,6-6-1,6-5-2,5-7 0,4-5-2,4-6-2,4-6-1,0-3-2,-1 2-2,-2 0-2,-2 2-2,-3 0 0,-2 3 1,-4 2 1,-2 2 2,-4 1-1,-2 0-3,-3-1-3,-3 1-3,-5-1-2,-5 0 1,-7-2 1,-5 0 1,-6-4 1,-8-3-2,-6-4 1,-7-3-1,-8-5-1,-7-2 0,-8-3 0,-8-3-1,-8-1 0,-6 3 0,-7 1 2,-7 2 0,-7 1 0,-6-1-1,-8-1 0,-6-1 0,-6-1-1,-3 2 2,-5 1 1,-3 1 2,-3 4 1,1 6-1,-1 7 0,1 8 0,-2 5 2,-1 5 2,-2 5 5,-3 5 2,1 4 1,0 4-1,1 4-1,1 4-1,1 6-2,1 8-2,2 7-1,0 8-2,1 11-1,1 10 0,1 13 0,1 11-1,2 7 1,5 3 1,3 1 0,4 2 1,4 5 0,6 8-1,4 7 0,6 9-1,5 0-1,7-4-2,7-4-4,7-6-1,7-6-3,10-6-1,8-8-2,9-6-1,5-10 1,2-13 1,3-12 2,1-13 2,0-9-1,-3-3-6,-3-5-6,-3-3-5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13"/>
    </inkml:context>
    <inkml:brush xml:id="br0">
      <inkml:brushProperty name="width" value="0.02951" units="cm"/>
      <inkml:brushProperty name="height" value="0.02951" units="cm"/>
      <inkml:brushProperty name="color" value="#00BFF3"/>
    </inkml:brush>
  </inkml:definitions>
  <inkml:trace contextRef="#ctx0" brushRef="#br0">46100 35148 745,'111'14'51,"-13"-4"-9,-12-5-6,-13-2-9,-9-5-4,-5 0-2,-4-3-2,-6-2-2,1-3-4,6-3-8,6-5-6,5-4-8,1-2-3,-8-3-1,-7-1 0,-6-2-1,-6-2-1,-2-1-2,-3-1-2,-3 0-2,-5-3 0,-6-2 3,-5-4 2,-6-2 3,-6-2 2,-2 0 0,-6 0 3,-2 0 0,-6 0 2,-8 2 4,-6 0 3,-6 2 3,-5 2 1,-1 4 0,-1 3-1,0 5 0,-3 4 1,-1 5 0,-2 5 1,-2 5 0,-1 3 1,-2 2-2,0 2-1,-1 2-2,-1 3 1,2 4 2,0 4 2,2 3 2,1 4-1,1 3-5,3 3-3,2 3-4,2 7-1,2 10 2,2 12 1,1 10 3,5 0-7,7-9-14,7-10-14,7-10-13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14"/>
    </inkml:context>
    <inkml:brush xml:id="br0">
      <inkml:brushProperty name="width" value="0.04769" units="cm"/>
      <inkml:brushProperty name="height" value="0.04769" units="cm"/>
      <inkml:brushProperty name="color" value="#00BFF3"/>
    </inkml:brush>
  </inkml:definitions>
  <inkml:trace contextRef="#ctx0" brushRef="#br0">42650 42150 461,'14'10'134,"-1"3"-27,-2 5-25,-2 4-28,-3 4-15,-1 6-5,-2 6-6,-2 6-5,-1 4-5,0 4-6,0 2-6,0 3-4,0 0-9,-2-2-10,0-4-9,-2-3-11,2-6-6,2-9-5,4-11-3,2-9-4,2-8 2,0-2 8,0-6 8,-1-2 9,1-4 3,-2 0-2,-1-1-1,0-1-3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14"/>
    </inkml:context>
    <inkml:brush xml:id="br0">
      <inkml:brushProperty name="width" value="0.03597" units="cm"/>
      <inkml:brushProperty name="height" value="0.03597" units="cm"/>
      <inkml:brushProperty name="color" value="#00BFF3"/>
    </inkml:brush>
  </inkml:definitions>
  <inkml:trace contextRef="#ctx0" brushRef="#br0">43050 42912 611,'9'-14'64,"1"2"-10,3 4-8,2 3-10,1 1-4,3 0-1,1 0-1,3 1 0,-1-1-5,0 2-8,-1 0-6,-1 2-9,-1 0-2,-3 0 2,-1 0 1,-2 0 3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14"/>
    </inkml:context>
    <inkml:brush xml:id="br0">
      <inkml:brushProperty name="width" value="0.04867" units="cm"/>
      <inkml:brushProperty name="height" value="0.04867" units="cm"/>
      <inkml:brushProperty name="color" value="#00BFF3"/>
    </inkml:brush>
  </inkml:definitions>
  <inkml:trace contextRef="#ctx0" brushRef="#br0">44181 41367 452,'-8'-32'60,"2"12"4,1 12 3,1 14 4,0 10-3,2 11-9,0 9-9,2 10-8,0 6-10,2 3-10,0 3-11,2 4-9,1 3-12,3 6-12,3 7-13,3 5-11,1-4-11,-3-13-9,-1-14-9,-2-14-8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7:49"/>
    </inkml:context>
    <inkml:brush xml:id="br0">
      <inkml:brushProperty name="width" value="0.0367" units="cm"/>
      <inkml:brushProperty name="height" value="0.0367" units="cm"/>
      <inkml:brushProperty name="color" value="#00BFF3"/>
    </inkml:brush>
  </inkml:definitions>
  <inkml:trace contextRef="#ctx0" brushRef="#br0">12400 51150 599,'-2'-46'5,"-3"10"9,-3 10 10,-2 9 10,0 10 5,7 14-1,6 11 0,7 14 0,0 11-3,-2 14-5,-3 11-5,-3 14-4,-2 8-4,0 7-3,0 6-1,0 7-3,-2 4-4,-3 3-9,-3 3-8,-2 4-7,-3-4-9,1-9-7,-1-10-8,1-8-9,1-14-2,3-15 0,3-15 1,4-16 1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20"/>
    </inkml:context>
    <inkml:brush xml:id="br0">
      <inkml:brushProperty name="width" value="0.05754" units="cm"/>
      <inkml:brushProperty name="height" value="0.05754" units="cm"/>
      <inkml:brushProperty name="color" value="#00BFF3"/>
    </inkml:brush>
  </inkml:definitions>
  <inkml:trace contextRef="#ctx0" brushRef="#br0">42672 42072 382,'-9'-7'4,"-2"2"10,-2 2 9,-1 2 8,-2 1 5,2 0-3,1 0-2,1 0-2,0 0-2,0 2-3,1 0-4,-1 2-3,-1 1 0,-2 1 3,-1 3 1,-3 2 3,0 1 0,1 2-3,1 0-2,1 1-3,1 2-1,2 3 0,3 3-1,1 3 0,1 2 0,2 3-1,1 1-1,1 2-1,1 1 0,3 1-1,4-1-1,2 0 0,4-2-2,4-3-1,3-5-2,5-3-2,2-6-1,3-5-2,1-6-2,2-6-1,2-6-2,-1-4-1,0-5-1,1-5-2,-2-4 0,-2-5 1,-1-3 0,-3-4 1,-2-3-1,-1 0-4,-2-2-3,-3 0-4,-2-1-1,-4 1 3,-4 2 1,-4 0 1,-3 2 3,-2 4 3,-2 2 3,-2 3 2,-2 4 3,-3 3 1,-4 4 1,-2 5 1,-1 3 2,-1 2 3,1 4 1,-1 3 2,0 1 1,1 3 0,-1 2-1,1 2-1,0 2-1,1 3-5,0 4-2,2 2-4,2 1-3,3-1-2,3-1-1,2-1-3,4-1-3,4-4-7,4-3-6,4-2-6,4-5-3,7-2-1,5-5 1,7-4-1,2-4 1,0-2 3,0-3 1,1-3 2,-3-1 4,-4 1 6,-3 1 6,-5 1 5,-2 2 6,-3 1 5,-1 2 5,-2 3 5,-2 2 13,-1 6 20,0 4 20,-2 6 19,0 3 4,0 1-15,-1 3-14,1 2-14,0 1-10,-2 3-3,-1 2-5,0 1-4,-1 4-3,0 3-4,-1 4-3,1 4-3,-2 6-2,-6 6-1,-4 7 0,-5 8-1,-2 1-3,1-1-8,0-3-6,2-1-8,2-6-5,2-8-2,4-10-2,3-8-3,2-9-6,1-10-9,3-10-10,2-10-9,1-4 0,-2 1 9,-1 1 10,0 0 10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20"/>
    </inkml:context>
    <inkml:brush xml:id="br0">
      <inkml:brushProperty name="width" value="0.03938" units="cm"/>
      <inkml:brushProperty name="height" value="0.03938" units="cm"/>
      <inkml:brushProperty name="color" value="#00BFF3"/>
    </inkml:brush>
  </inkml:definitions>
  <inkml:trace contextRef="#ctx0" brushRef="#br0">44400 42784 558,'1'-29'36,"2"7"-1,2 5 2,2 7-1,2 2 2,5 0-1,4 0 2,3 1 0,3-1-2,1 0-5,1 0-4,1 0-5,-1 1-7,-2-1-8,-1 0-7,-2 0-10,-3 1-5,1-1-5,-2 0-5,-1 0-5,-1 0-7,-1 1-9,-1-1-10,0 0-9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20"/>
    </inkml:context>
    <inkml:brush xml:id="br0">
      <inkml:brushProperty name="width" value="0.06398" units="cm"/>
      <inkml:brushProperty name="height" value="0.06398" units="cm"/>
      <inkml:brushProperty name="color" value="#00BFF3"/>
    </inkml:brush>
  </inkml:definitions>
  <inkml:trace contextRef="#ctx0" brushRef="#br0">45750 40919 343,'0'-31'2,"0"0"2,0-1 4,0 1 3,0 2 3,0 5 5,0 5 4,0 5 4,0 6 10,2 8 15,0 8 15,2 7 16,-1 10 0,-1 11-16,0 11-14,-1 10-15,-1 9-12,0 7-5,0 6-7,0 8-7,1 10-6,1 15-9,3 15-9,2 14-7,3 3-9,3-10-11,5-10-9,3-9-10,1-16-5,-5-18-2,-3-21 0,-4-18-2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24"/>
    </inkml:context>
    <inkml:brush xml:id="br0">
      <inkml:brushProperty name="width" value="0.04771" units="cm"/>
      <inkml:brushProperty name="height" value="0.04771" units="cm"/>
      <inkml:brushProperty name="color" value="#00BFF3"/>
    </inkml:brush>
  </inkml:definitions>
  <inkml:trace contextRef="#ctx0" brushRef="#br0">61681 51621 461,'-13'-8'4,"3"0"9,4 1 9,4-1 8,3 3 10,2 8 10,2 6 10,2 7 9,0 5-1,-1 5-12,-1 3-12,0 5-13,-2 2-9,0 4-6,-2 2-6,0 4-7,-3 0-6,-2 0-7,-3-2-9,-3 0-7,-1-4-4,4-6 3,2-5 1,4-7 3,1-6-8,2-8-16,0-8-17,2-8-16,0-7 1,0-4 17,-1-4 18,2-6 18,-2-1 10,-1 3 3,0 3 5,-2 3 2,0 3 8,0 3 10,0 2 9,0 4 11,1 2 7,2 1 2,2 0 4,2 2 2,2 0-2,3 0-4,4 0-6,2 0-5,2 0-4,3 0-3,1 0-3,3 1-4,0-1-3,1 2-3,-1 0-3,1 2-4,-3-1-8,-2-1-15,-3 0-14,-2-1-14,-4-1-7,-1 0-2,-2 0-2,-2 0 0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24"/>
    </inkml:context>
    <inkml:brush xml:id="br0">
      <inkml:brushProperty name="width" value="0.04937" units="cm"/>
      <inkml:brushProperty name="height" value="0.04937" units="cm"/>
      <inkml:brushProperty name="color" value="#00BFF3"/>
    </inkml:brush>
  </inkml:definitions>
  <inkml:trace contextRef="#ctx0" brushRef="#br0">63100 51315 445,'0'-15'4,"0"1"8,0 1 7,0 1 8,0 5 9,0 11 9,0 12 10,0 10 10,0 7 0,0 4-8,0 4-8,0 4-9,0 3-8,0 1-9,0 3-7,0 2-9,0-1-5,0-4-2,0-5-2,0-2-2,1-6-7,4-4-11,2-5-12,3-5-11,4-6-7,5-7-4,5-6-3,5-8-4,0-3 3,-6-2 6,-4 0 6,-4-1 8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25"/>
    </inkml:context>
    <inkml:brush xml:id="br0">
      <inkml:brushProperty name="width" value="0.06693" units="cm"/>
      <inkml:brushProperty name="height" value="0.06693" units="cm"/>
      <inkml:brushProperty name="color" value="#00BFF3"/>
    </inkml:brush>
  </inkml:definitions>
  <inkml:trace contextRef="#ctx0" brushRef="#br0">64203 51282 328,'7'-16'0,"-1"0"0,-1 1 0,0-1 0,-2 0 0,0 1 0,-2-1 0,0 0 0,-2 2 6,0 3 11,-2 2 11,0 4 11,-2 2 4,-2 2-3,-2 2-4,-1 2-4,-2 3-3,0 6-1,0 4-2,1 5-2,-1 4-1,0 5-3,0 3-1,1 4-2,0 3-3,2 0 0,2 2-2,3 1-1,1-2-2,3-4-2,4-4-2,2-3-1,4-5-3,6-3-3,4-5-3,5-3-4,4-5-2,2-7-4,4-4-3,3-7-2,1-7-2,2-5 2,1-8 0,1-7 1,-1-6 0,-1-6-2,0-6-2,-1-5-2,-3-3 0,-6 4 2,-4 3 3,-4 2 2,-7 5 3,-3 4 4,-6 6 4,-4 4 3,-4 5 5,-1 3 4,0 5 5,-1 3 5,-2 3 4,0 3 3,-1 1 4,-2 2 4,1 6 7,2 10 10,3 9 10,1 11 9,1 7-1,0 6-13,0 6-13,0 6-14,0 6-10,0 7-7,0 7-8,0 7-6,1 3-10,1 1-13,3-1-13,2 0-12,0-8-5,-2-15 5,-2-16 4,-2-15 5,0-8-1,2 3-4,2 1-5,2 3-4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33"/>
    </inkml:context>
    <inkml:brush xml:id="br0">
      <inkml:brushProperty name="width" value="0.04728" units="cm"/>
      <inkml:brushProperty name="height" value="0.04728" units="cm"/>
      <inkml:brushProperty name="color" value="#00BFF3"/>
    </inkml:brush>
  </inkml:definitions>
  <inkml:trace contextRef="#ctx0" brushRef="#br0">81139 18281 465,'-8'-7'0,"0"1"0,0 0 0,0 2 0,-1 0 6,-1 2 12,-3 0 11,-2 2 13,-1 1 4,-3 2-5,-2 2-3,-1 2-5,-3 3-4,-3 7-1,-3 5-3,-2 7-2,-1 1-3,3-4-2,3-2-2,3-3-2,3-1-1,1 0-1,3-1 1,1 1-1,3-2-1,5 1-1,3-2-1,4-1-2,5-1-2,5-1-1,7-1-4,6 0-1,4-3-1,2-1 2,4-2 2,3-2 1,1-1 1,-2 0-1,0 0 0,-1 0-2,-4 0-3,-5 3-3,-6 2-4,-7 2-4,-5 3 1,-6 5 2,-6 5 4,-5 5 4,-6 2 1,-3 1 1,-5-1 1,-3 0 0,-4-1 0,-1-1 0,-2-3-1,-2-1 0,-1-3-1,2-2-4,0-1-1,1-2-3,3-3-4,2-3-4,3-3-5,3-2-4,4-4-3,7-4-1,5-4-2,6-4-1,5-2-1,6 1 1,4-1 0,5 0 0,2 0 0,-3 1 0,-1-1-1,-2 0 0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34"/>
    </inkml:context>
    <inkml:brush xml:id="br0">
      <inkml:brushProperty name="width" value="0.05214" units="cm"/>
      <inkml:brushProperty name="height" value="0.05214" units="cm"/>
      <inkml:brushProperty name="color" value="#00BFF3"/>
    </inkml:brush>
  </inkml:definitions>
  <inkml:trace contextRef="#ctx0" brushRef="#br0">82904 18519 421,'6'-6'32,"-1"6"7,-2 5 9,-2 4 8,-2 6 1,-2 7-5,-2 7-6,-1 7-4,-2 3-5,0 2-4,0 0-3,0 2-4,1-2-3,-1-2-4,0-3-3,0-3-3,4-5-5,8-7-6,8-7-7,7-7-5,7-10-5,3-14-4,4-13-5,5-14-4,-1-9-1,0-3 0,-3-5 1,-2-4 1,-4 2 1,-5 5 4,-6 6 3,-6 6 3,-5 6 2,-3 6 2,-2 5 2,-4 7 2,-3 5 1,-3 5 0,-5 4 0,-4 6 1,-1 4 0,1 4-1,1 4 0,1 3-1,2 2 0,5-2 0,3-3-1,4-1 0,5-2 0,7-2 1,7-2 1,7-2 1,4-2 2,1 0 6,1-2 5,1 0 4,-1 0 4,-4 2-2,-2 2 0,-3 2 0,-3 3 2,-4 6 3,-5 4 4,-3 5 3,-3 3 3,-4 3 0,-2 1 1,-3 2-1,-2 1-1,0-1-3,0-1-3,0-1-4,2-3-3,2-3-4,4-5-3,2-3-4,4-3-1,4-2 0,4-3 0,3-1 1,4 0 0,1 0 0,3 1-1,1 2 1,-1 2-2,-5 3-3,-5 5-2,-4 3-4,-5 4 2,-3 3 4,-2 3 4,-4 3 5,-3 1 2,-5 0-2,-5 0 1,-5 1-2,-3-2-1,1-2-4,-1-2-3,1-1-3,0-4-8,1-3-10,1-5-11,1-3-12,2-5-9,2-4-9,4-6-8,3-4-9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34"/>
    </inkml:context>
    <inkml:brush xml:id="br0">
      <inkml:brushProperty name="width" value="0.0636" units="cm"/>
      <inkml:brushProperty name="height" value="0.0636" units="cm"/>
      <inkml:brushProperty name="color" value="#00BFF3"/>
    </inkml:brush>
  </inkml:definitions>
  <inkml:trace contextRef="#ctx0" brushRef="#br0">86000 18013 345,'28'-22'0,"-7"6"0,-7 5 0,-7 5 0,-2 2 10,2 2 17,2 0 20,2 2 17,0 1 8,1 4-3,0 2-4,0 3-3,-2 5-7,-1 4-7,-2 5-9,-2 5-9,-2 4-6,0 4-7,-2 4-7,0 4-5,-3 3-3,-4 2 0,-4 2 1,-4 2 1,-1-3-12,1-6-22,1-8-23,1-6-22,0-8-11,2-9 2,1-8 2,1-9 1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34"/>
    </inkml:context>
    <inkml:brush xml:id="br0">
      <inkml:brushProperty name="width" value="0.03884" units="cm"/>
      <inkml:brushProperty name="height" value="0.03884" units="cm"/>
      <inkml:brushProperty name="color" value="#00BFF3"/>
    </inkml:brush>
  </inkml:definitions>
  <inkml:trace contextRef="#ctx0" brushRef="#br0">86300 18597 566,'10'-24'2,"3"-1"4,5-1 3,4-1 4,2 1 6,2 3 6,3 3 7,1 3 8,1 2 2,0 1 0,1 1-1,-1 1-1,0 1-3,-2 4-10,0 2-7,-1 4-9,-2 1-4,-1-2 0,-3 0 0,-1-2 0,-3 0-16,-3-2-31,-3 0-31,-2-1-30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7:50"/>
    </inkml:context>
    <inkml:brush xml:id="br0">
      <inkml:brushProperty name="width" value="0.03837" units="cm"/>
      <inkml:brushProperty name="height" value="0.03837" units="cm"/>
      <inkml:brushProperty name="color" value="#00BFF3"/>
    </inkml:brush>
  </inkml:definitions>
  <inkml:trace contextRef="#ctx0" brushRef="#br0">11950 49400 573,'-47'-2'4,"6"-3"10,7-3 9,6-2 9,4 3 3,4 14-2,3 11-2,3 14-2,3 13-2,3 16 0,3 15-1,4 17-1,1 5-1,0-3-5,0-3-3,0-2-4,3-9-2,6-12 0,7-13-1,6-12 0,6-10-2,6-6-3,7-6-3,6-6-4,4-9-3,4-8-4,3-10-4,3-9-4,1-9-3,1-5-1,-1-7-3,1-5-3,-4-8 2,-6-5 2,-6-7 3,-6-5 4,-7-8 2,-6-5 2,-6-7 1,-6-5 3,-7-1 2,-6 6 3,-6 7 2,-6 6 4,-9 7 2,-8 10 1,-10 10 2,-9 9 1,-7 10 0,-3 14 0,-3 11-1,-2 14 0,-5 14-4,-2 20-6,-3 18-6,-3 20-6,2 2-8,10-12-8,10-13-9,9-12-9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34"/>
    </inkml:context>
    <inkml:brush xml:id="br0">
      <inkml:brushProperty name="width" value="0.07379" units="cm"/>
      <inkml:brushProperty name="height" value="0.07379" units="cm"/>
      <inkml:brushProperty name="color" value="#00BFF3"/>
    </inkml:brush>
  </inkml:definitions>
  <inkml:trace contextRef="#ctx0" brushRef="#br0">88165 16314 298,'-6'-37'4,"1"6"8,2 4 8,2 5 8,2 9 12,2 14 15,2 14 15,1 13 15,2 12 2,0 10-11,0 10-11,-1 9-10,0 12-12,-2 12-11,-2 13-12,-2 13-11,-1 11-13,0 10-14,0 10-16,0 9-15,0-1-4,0-12 5,0-14 6,0-12 6,0-17-5,2-20-11,0-21-14,2-20-12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35"/>
    </inkml:context>
    <inkml:brush xml:id="br0">
      <inkml:brushProperty name="width" value="0.03928" units="cm"/>
      <inkml:brushProperty name="height" value="0.03928" units="cm"/>
      <inkml:brushProperty name="color" value="#00BFF3"/>
    </inkml:brush>
  </inkml:definitions>
  <inkml:trace contextRef="#ctx0" brushRef="#br0">75347 20377 560,'-21'-9'1,"7"0"4,5-1 3,6-1 2,4-3 8,2-2 10,2-3 11,2-2 9,4-2 4,9 1-5,7 1-5,9 1-6,7 2-4,9 2-5,10 4-6,8 3-4,5 3-8,2 2-11,3 4-9,1 2-11,-5 2-7,-11 0-7,-12 0-6,-12 0-7,-9 0-3,-4 0-1,-4 0-2,-6 0-1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36"/>
    </inkml:context>
    <inkml:brush xml:id="br0">
      <inkml:brushProperty name="width" value="0.03989" units="cm"/>
      <inkml:brushProperty name="height" value="0.03989" units="cm"/>
      <inkml:brushProperty name="color" value="#00BFF3"/>
    </inkml:brush>
  </inkml:definitions>
  <inkml:trace contextRef="#ctx0" brushRef="#br0">70447 18010 551,'14'-36'8,"-4"7"16,-5 8 16,-2 6 16,-7 7 5,-8 10-9,-8 8-7,-7 9-7,-6 7-7,-2 6-3,-4 7-4,-2 5-5,-3 4-4,2 1-8,-2 3-7,2 2-6,1-2-10,5-5-9,5-4-9,6-5-10,3-7-5,4-6-2,5-7 0,3-6-1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36"/>
    </inkml:context>
    <inkml:brush xml:id="br0">
      <inkml:brushProperty name="width" value="0.05334" units="cm"/>
      <inkml:brushProperty name="height" value="0.05334" units="cm"/>
      <inkml:brushProperty name="color" value="#00BFF3"/>
    </inkml:brush>
  </inkml:definitions>
  <inkml:trace contextRef="#ctx0" brushRef="#br0">71750 18231 412,'39'-7'81,"-2"1"-14,0 0-14,-1 2-14,0 0-10,2 2-7,2 0-6,3 2-6,-1 0-4,-1 2-2,0 0-1,-1 2-3,-3 1-2,-6 1-5,-4 3-6,-4 2-3,-6 1-2,-1 2 3,-4 0 3,-3 1 3,-2 1 4,-2-1 3,-2 1 4,-2 0 4,-2 0 3,0 3 4,-2 1 4,0 3 3,0 1 4,0 1 1,2 1 2,0 1 2,1 2-1,0 6-2,0 5-3,0 4-2,1 4-3,0 0-1,2 2-2,0 0-2,2 0-2,0-2-4,1-2-3,2-2-2,-1-1-6,-1 0-7,-1 0-6,0 0-8,-1-1-5,0-2-7,0-1-6,0-3-7,-1-4-5,-1-4-5,0-4-6,-1-6-4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36"/>
    </inkml:context>
    <inkml:brush xml:id="br0">
      <inkml:brushProperty name="width" value="0.05285" units="cm"/>
      <inkml:brushProperty name="height" value="0.05285" units="cm"/>
      <inkml:brushProperty name="color" value="#00BFF3"/>
    </inkml:brush>
  </inkml:definitions>
  <inkml:trace contextRef="#ctx0" brushRef="#br0">69459 20498 416,'-14'-7'5,"3"1"10,3 0 9,2 2 11,4 4 8,4 8 6,4 7 6,4 9 6,1 5 0,-1 5-8,0 2-8,-2 6-8,-1 4-7,-2 7-6,-3 7-6,0 8-5,-2 0-5,2-1-3,0-5-2,2-1-4,0-6-1,3-7-2,2-6-1,2-7 0,1-6-3,3-2 0,2-3-1,1-3-2,3-2 1,1-1 1,3 0 0,1-2 2,4 0 2,3-1 1,4 1 1,4-1 2,3 0 1,1 0 0,0-2 0,2-1-1,-2 0 0,0 0-1,-3-1-2,-2 1-1,-3-2 0,-4-4 0,-3-4 1,-5-4 1,-1-5-1,1-4-5,1-5-3,1-5-4,0-5-7,-1-5-11,-1-5-9,-1-4-11,-2-1-1,-3 4 7,-3 3 7,-3 5 8,-2 3 3,-2 3 3,-2 3 0,-2 3 2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37"/>
    </inkml:context>
    <inkml:brush xml:id="br0">
      <inkml:brushProperty name="width" value="0.05935" units="cm"/>
      <inkml:brushProperty name="height" value="0.05935" units="cm"/>
      <inkml:brushProperty name="color" value="#00BFF3"/>
    </inkml:brush>
  </inkml:definitions>
  <inkml:trace contextRef="#ctx0" brushRef="#br0">71660 19866 370,'-52'-7'7,"8"4"14,6 3 14,8 2 14,2 7 7,1 9 0,-1 11 1,1 9-1,2 7-2,5 2-7,5 3-7,5 4-7,3-2-6,2-3-3,2-4-4,2-4-3,3-4-5,6-5-2,4-5-4,5-5-3,4-6-4,5-7-2,3-6-2,5-8-3,3-8-3,4-13-3,4-11-3,4-12-2,1-7-4,-1-3-5,0-4-3,-1-1-5,-6-2-1,-8 0 2,-9 2 2,-9 1 2,-8 5 1,-6 7 1,-8 8 1,-6 8 1,-5 7 1,-3 9-1,-3 7 1,-3 8-1,0 5 1,5 4 1,3 2 1,5 3 1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38"/>
    </inkml:context>
    <inkml:brush xml:id="br0">
      <inkml:brushProperty name="width" value="0.04245" units="cm"/>
      <inkml:brushProperty name="height" value="0.04245" units="cm"/>
      <inkml:brushProperty name="color" value="#00BFF3"/>
    </inkml:brush>
  </inkml:definitions>
  <inkml:trace contextRef="#ctx0" brushRef="#br0">91674 18250 518,'-50'14'9,"10"-1"21,10-3 18,10-1 20,12-3 4,17-3-10,17-2-10,17-3-10,12-3-9,9 0-6,9-1-7,9-1-7,0-1-7,-7 2-10,-9 1-9,-7 1-8,-8 0-10,-6 2-9,-8 0-10,-6 2-10,-6 0-3,-5 2 3,-5 0 4,-4 2 2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38"/>
    </inkml:context>
    <inkml:brush xml:id="br0">
      <inkml:brushProperty name="width" value="0.04104" units="cm"/>
      <inkml:brushProperty name="height" value="0.04104" units="cm"/>
      <inkml:brushProperty name="color" value="#00BFF3"/>
    </inkml:brush>
  </inkml:definitions>
  <inkml:trace contextRef="#ctx0" brushRef="#br0">92972 16648 536,'-9'-7'4,"-2"1"11,-2 0 9,-1 2 9,0 4 6,4 10 1,5 8 1,3 9 0,1 7 0,-1 6-4,0 6-3,-1 6-3,-2 4-5,0 1-4,-1 3-5,-2 2-4,0 2-8,-1 3-8,-2 3-9,0 3-10,1-3-8,3-9-10,2-9-8,4-8-10,1-9-3,2-8 3,0-7 3,2-8 2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38"/>
    </inkml:context>
    <inkml:brush xml:id="br0">
      <inkml:brushProperty name="width" value="0.04812" units="cm"/>
      <inkml:brushProperty name="height" value="0.04812" units="cm"/>
      <inkml:brushProperty name="color" value="#00BFF3"/>
    </inkml:brush>
  </inkml:definitions>
  <inkml:trace contextRef="#ctx0" brushRef="#br0">96134 16311 457,'1'-28'71,"1"5"-12,3 6-12,2 7-12,1 4-6,-2 4 1,-1 4 1,0 4 2,-3 6-1,-4 9 1,-4 9-1,-4 8-1,-5 8-3,-5 4-6,-6 5-6,-7 6-6,-3 0-7,-2-3-4,-2-3-6,-2-3-6,1-5-5,7-8-3,6-7-5,6-9-3,7-7-8,10-8-11,10-8-11,10-8-10,3-4-1,-1 0 10,-3 1 10,-1-1 10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39"/>
    </inkml:context>
    <inkml:brush xml:id="br0">
      <inkml:brushProperty name="width" value="0.05356" units="cm"/>
      <inkml:brushProperty name="height" value="0.05356" units="cm"/>
      <inkml:brushProperty name="color" value="#00BFF3"/>
    </inkml:brush>
  </inkml:definitions>
  <inkml:trace contextRef="#ctx0" brushRef="#br0">97100 15889 410,'8'-8'4,"0"2"8,-1 1 7,1 0 8,0 5 10,0 6 10,0 7 12,0 7 11,-1 4 0,1-1-11,0 1-12,0-1-11,-1 0-9,-1-1-5,0-1-6,-2-1-6,2-1-3,2-1 0,3-1-1,4 0 0,3-8-5,7-13-8,5-12-9,6-12-10,4-12-2,0-9 3,2-8 2,1-9 4,-2-3 2,-2 1 2,-3 3 1,-4 1 2,-3 5 1,-5 7-1,-5 6 0,-4 8-2,-5 5-2,-1 7-6,-2 5-6,-2 7-6,-2 5-3,-2 6 0,-2 6-1,-2 6 0,-1 2 2,2-1 4,0 0 3,2-2 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29"/>
    </inkml:context>
    <inkml:brush xml:id="br0">
      <inkml:brushProperty name="width" value="0.04207" units="cm"/>
      <inkml:brushProperty name="height" value="0.04207" units="cm"/>
      <inkml:brushProperty name="color" value="#F2395B"/>
    </inkml:brush>
  </inkml:definitions>
  <inkml:trace contextRef="#ctx0" brushRef="#br0">25750 34750 522,'-4'-32'65,"-5"39"-2,-7 36-2,-5 39-1,-8 19-9,-5 4-11,-7 3-14,-5 3-12,-1-5-6,6-12-1,7-13 1,6-12 0,4-10-7,4-6-11,3-6-12,3-6-12,6-10-7,9-12 1,10-13-1,10-12 0,7-9 4,6-2 8,7-3 10,6-3 8,-1 12 9,-5 28 11,-7 28 9,-5 29 10,-8 15 6,-5 3 2,-7 3 2,-5 4 2,-6-3-1,-3-5-4,-3-7-4,-2-5-4,-3-9-5,1-9-5,-1-10-5,1-8-6,1-6-6,3 1-4,3-1-5,4 1-5,4-10-11,6-19-18,7-18-18,6-19-17,1-10-3,-3 1 12,-3-1 12,-2 1 12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7:52"/>
    </inkml:context>
    <inkml:brush xml:id="br0">
      <inkml:brushProperty name="width" value="0.04559" units="cm"/>
      <inkml:brushProperty name="height" value="0.04559" units="cm"/>
      <inkml:brushProperty name="color" value="#00BFF3"/>
    </inkml:brush>
  </inkml:definitions>
  <inkml:trace contextRef="#ctx0" brushRef="#br0">7350 53650 482,'-46'-4'3,"10"-5"6,10-7 6,9-5 6,10 0 10,14 10 14,11 10 15,14 9 14,8 4-1,7 1-14,6-1-14,7 1-16,4-1-9,3 1-5,3-1-5,4 1-4,1 1-4,0 3-1,0 3-3,0 4-2,1 2-1,4 4-3,3 3-1,3 3-3,1 1-1,1 1 0,-1-1-2,1 1 0,1-3-1,3-2-1,3-3 0,4-3 0,2-4-2,4-3-2,3-3-4,3-2-2,-2 0-1,-6 7 1,-6 6 1,-6 7 1,-9 2 0,-8 1-1,-10-1 1,-9 1-1,-10-3 0,-9-2 0,-10-3 2,-8-3 0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40"/>
    </inkml:context>
    <inkml:brush xml:id="br0">
      <inkml:brushProperty name="width" value="0.06343" units="cm"/>
      <inkml:brushProperty name="height" value="0.06343" units="cm"/>
      <inkml:brushProperty name="color" value="#00BFF3"/>
    </inkml:brush>
  </inkml:definitions>
  <inkml:trace contextRef="#ctx0" brushRef="#br0">99375 15027 346,'6'-9'2,"-1"-1"2,-2-3 3,-2-1 4,-1-2 2,0 0 3,0 1 3,0-1 3,-1 2 2,-4 4 0,-2 4 0,-3 5-1,-4 3 1,-4 5 0,-3 6 1,-5 4 0,-2 5-1,-2 6-2,-3 7-3,-1 5-2,0 2-2,1 0-1,3-2-1,2 0-2,3-3-1,6-6-2,7-4-3,5-4-3,8-7-5,11-7-7,12-7-8,10-6-8,5-7-5,2-5-2,0-7-2,2-5-2,-3-3 1,-4 3 5,-5 2 6,-5 1 5,-4 4 6,-5 5 5,-3 5 5,-4 5 5,-4 4 9,-4 7 13,-4 6 13,-4 6 11,-2 1 4,2-1-9,1-2-7,0-3-9,3-2-6,4-4-6,4-4-7,4-4-6,6-5-7,7-4-6,9-5-6,7-5-7,5-4-4,2-3-3,2-3-1,2-2-3,-2-1 2,-4 3 5,-5 3 6,-6 4 4,-5 2 4,-7 4 2,-7 5 2,-6 3 2,-7 3 6,-4 4 12,-5 3 12,-6 2 11,-3 5 6,-1 6 2,-3 5-1,-1 7 2,0 2-2,3 1-4,3-1-4,3 0-4,2 1-2,2 1-3,2 1-1,2 1-3,3-2-2,2-4-3,3-3-2,4-4-3,2-4-4,3-3-4,4-3-5,2-2-4,2-5-5,3-5-3,1-4-3,3-5-5,1-5-1,1-5 1,0-5-1,2-5 1,-1-3 0,-5 0 1,-3-2-1,-5 0 0,-2 1 3,-4 3 4,-3 5 6,-2 4 4,-3 2 6,-1 4 6,0 3 8,-2 3 6,1 5 6,2 6 1,2 8 3,2 6 3,1 2-2,2-3-4,0-2-5,1-4-6,1 0-4,0 4-5,-1 2-4,1 3-6,-2 2-4,-2 0-2,-4-1-3,-2 1-3,-2-1-1,0-1-1,0-1 0,0 0 0,4-4 0,8-5-2,7-4 1,9-6-2,3-4 1,0-3 1,1-5 2,-1-3 2,1-4 0,2-1 2,3-3 1,1-1 0,0-1 1,-2 0-3,-2-1 0,-1 1-2,-4 1 0,-5 1 5,-5 3 3,-5 2 4,-4 1 3,-2 2 3,-4 3 2,-2 1 3,-3 2 3,-1-1 5,0 0 5,-1 1 4,-2 0 2,0 2 0,-1 3 1,-2 1-1,1 3 5,-1 4 8,0 4 10,0 4 10,0 5-2,2 7-9,1 7-10,1 7-10,0 5-6,2 4-2,0 4-2,2 4-2,-1 6-2,-1 9 0,0 9-2,-1 9 0,-2 5-11,0 2-16,-1 2-19,-2 2-18,1-3-10,1-6 0,0-8-1,2-5-1,0-11 1,0-11 5,0-12 4,0-11 3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1:40"/>
    </inkml:context>
    <inkml:brush xml:id="br0">
      <inkml:brushProperty name="width" value="0.03706" units="cm"/>
      <inkml:brushProperty name="height" value="0.03706" units="cm"/>
      <inkml:brushProperty name="color" value="#00BFF3"/>
    </inkml:brush>
  </inkml:definitions>
  <inkml:trace contextRef="#ctx0" brushRef="#br0">85800 21461 593,'221'-66'117,"-11"11"-26,-13 9-25,-10 10-26,-8 6-13,-2 5-3,-2 4-3,-1 3-1,-19 4-20,-34 2-32,-35 4-35,-33 3-33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2:34"/>
    </inkml:context>
    <inkml:brush xml:id="br0">
      <inkml:brushProperty name="width" value="0.043" units="cm"/>
      <inkml:brushProperty name="height" value="0.043" units="cm"/>
      <inkml:brushProperty name="color" value="#00BFF3"/>
    </inkml:brush>
  </inkml:definitions>
  <inkml:trace contextRef="#ctx0" brushRef="#br0">79230 9066 511,'7'-7'0,"1"2"0,0 2 0,0 2 0,1 1 6,3 2 12,3 0 11,3 2 12,0 2 2,-3 5-8,-2 5-7,-4 6-7,-3 1-6,-4 2-5,-4 1-3,-4 1-4,-4 1-2,-3 1-1,-5 1-1,-3 1-1,-3-1 1,3 0 0,0-1 2,1-1 1,2-3 2,5-3 2,3-4 2,4-5 2,6-3 2,8-2 0,7-4 2,9-2 0,1-2-1,-2 0-3,-3 0-3,-2 0-3,-4 2-1,-3 6 0,-3 4 0,-2 5 2,-5 4-1,-2 5 2,-5 3 1,-4 5 1,-2 0 1,1-2 0,-1-2 2,0-1 0,1-4 1,2-1-3,3-4 0,1-3-3,3-2-2,4-1-4,4-1-3,4 0-5,0-2-2,-1 1 0,-2 0 0,-2 0-1,-2 1 1,-3 3 0,0 3 1,-3 3 1,-2 1 0,-2-1 0,-2-1 0,-1-1-1,-1-1-2,2-3-6,2-1-6,2-2-7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2:35"/>
    </inkml:context>
    <inkml:brush xml:id="br0">
      <inkml:brushProperty name="width" value="0.05209" units="cm"/>
      <inkml:brushProperty name="height" value="0.05209" units="cm"/>
      <inkml:brushProperty name="color" value="#00BFF3"/>
    </inkml:brush>
  </inkml:definitions>
  <inkml:trace contextRef="#ctx0" brushRef="#br0">80613 7750 422,'0'33'89,"-2"2"-20,0 4-20,-2 3-21,1 0-11,1-2-2,0-2-2,2-2-1,0-3-6,2-7-8,0-5-8,1-7-9,3-6-6,2-6-1,3-7-2,4-8-3,2-4 1,3-5 3,3-3 2,3-4 3,0-2 4,-2 5 5,-1 2 7,-2 3 5,-3 3 4,-1 4 3,-3 4 3,-1 5 3,-3 3 3,-2 4 2,-4 3 1,-2 5 3,-4 5 1,-2 7 0,-4 7-1,-2 7 0,-2 4-1,1 0-2,-1 2-2,0 1-2,-1-1-4,-1-2-2,-3-2-5,-1-2-3,-2 0-2,1 1-2,-1 0-2,0 2-1,1-1-1,-1 0 3,1-1 1,-1-1 2,1-4 2,3-4 3,1-5 2,3-5 3,4-7 1,10-12-3,8-10-1,9-11-3,5-6-1,3-1-2,1-1-3,3 0-1,2-3-1,4-3-1,4-3 0,4-2 0,-1 2 3,-8 7 5,-6 9 7,-7 7 5,-5 9 6,-5 8 5,-3 10 5,-4 8 5,-4 5 0,-4 2-7,-4 3-7,-4 1-5,-1 2-5,-1-1-1,0 0-2,1 1-2,-2-1-3,-2 2-4,-2 1-6,-1 1-5,-2-1-2,1-2 0,-1-2 0,1-1-1,1-8-3,4-11-5,4-12-7,5-11-6,1-11-1,2-7 3,0-8 3,2-8 4,0-3 3,0 4 4,0 2 4,0 4 4,0 2 5,2 5 5,0 4 5,2 3 5,-1 7 8,1 7 10,0 8 11,0 8 10,-1 6 2,0 5-2,-1 5-5,-2 5-3,0 5-5,-2 3-3,-1 4-4,0 4-3,-1 4-5,0 2-2,0 4-3,1 2-4,-1 0-3,0-2-1,0-4-3,0-2-3,1-5-3,0-4-4,1-5-4,2-5-4,1-5-2,4-5 1,2-5 0,4-4 1,2-6-3,3-6-7,3-6-6,3-6-6,1-5-3,-1-5 2,-1-4 1,-1-6 2,0-1 3,-1 1 5,1 3 5,-1 2 5,-1 3 4,-2 5 3,-4 5 5,-3 5 2,-2 1 3,0 0-2,-2-1 1,0-1-1,-1-2-2,1-3-4,2-3-5,0-3-4,0 0-1,0 5 1,-2 3 2,0 5 1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2:35"/>
    </inkml:context>
    <inkml:brush xml:id="br0">
      <inkml:brushProperty name="width" value="0.06454" units="cm"/>
      <inkml:brushProperty name="height" value="0.06454" units="cm"/>
      <inkml:brushProperty name="color" value="#00BFF3"/>
    </inkml:brush>
  </inkml:definitions>
  <inkml:trace contextRef="#ctx0" brushRef="#br0">82800 8047 340,'10'-26'3,"4"-5"5,3-4 5,5-6 5,1 2 5,1 8 5,-1 7 5,1 9 3,-2 4 2,-1 0-3,-3 2-3,-1 1-3,-2 1-4,-1 2-3,-1 2-5,0 2-4,-2 2-5,-3 4-5,-1 2-5,-2 3-6,-2 4-3,0 4-4,-2 3-4,0 5-2,-3 1-3,-4 0-2,-4 1-2,-3-1-2,-4 0 0,0-1 5,-1-1 5,-1-1 3,0-1 5,3-1 5,1-1 5,3-1 5,0-1 5,0 1 4,0 0 6,1-1 4,0 1 3,2 1 1,2 1 1,2 1 1,1 1 0,0 1 1,0 1-1,1 1 0,-2 0-2,2 1-2,-1-1-4,0 1-2,0-2-2,2-2-3,0-1-2,2-3-3,2-4-7,6-6-14,4-8-14,5-6-14,3-9-6,-1-8 2,1-8 2,0-10 2,-1-4 3,1 0 5,-1 0 5,1 0 4,-2 2 5,-1 4 5,-2 3 7,-2 5 5,-2 6 12,-1 9 17,-1 9 17,0 8 19,-2 7 2,-1 5-10,0 6-10,-2 4-10,-1 2-8,0 0-4,-2 1-4,0-1-4,-2 0-4,0 1-4,-2-1-2,0 1-3,-1-3-4,-2-2-2,0-3-4,-1-2-3,-2-4-6,0-1-9,-1-2-10,-1-2-8,0-7-4,2-8 4,2-11 3,2-9 4,1-7 3,-2-3 3,0-3 3,-1-2 3,-1 0 5,2 6 4,1 4 6,0 5 5,1 4 4,0 5 1,0 3 2,1 4 1,-2 5 5,0 6 8,-2 6 8,0 6 9,-1 4 5,0 1 1,1 3 1,-1 1 2,0 2-2,0 1-5,0 1-6,0 1-5,1-1-3,1-1-3,0-3-3,2-1-2,2-3-6,4-3-11,3-3-10,6-2-10,3-8-6,5-8-4,5-11-2,5-9-3,2-7 1,0-1 3,1-2 5,-1-2 5,1 0 3,1 1 5,0 3 4,2 2 4,-1 4 6,-3 5 10,-3 6 10,-3 7 8,-3 4 7,-1 4 3,-3 4 3,-1 4 3,-2 3 0,-1 3-3,-1 3-3,0 4-3,-2 1-2,-1 1-4,0 1-1,-2 1-3,-1 0-3,-2 2-2,-2 1-2,-2 1-3,-3 1-1,-4-1-3,-4 0-2,-4 1-2,-3-1-3,-3 1-7,-3-1-5,-3 0-6,-1-2-6,-1-5-6,1-4-5,0-6-6,0-5-2,1-2 1,1-6 0,1-2 2,2-6 1,5-8 3,3-6 2,4-6 3,4-4 4,6 1 5,4 1 5,6 2 5,4 2 7,7 5 8,5 5 7,7 5 7,4 4 2,4 6-1,4 4-4,4 6-2,4 3 4,2 1 8,3 3 10,3 2 9,2 0-2,0 1-11,-1 0-13,1-1-12,-6 0-19,-10-4-26,-11-3-27,-11-2-25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1:12:36"/>
    </inkml:context>
    <inkml:brush xml:id="br0">
      <inkml:brushProperty name="width" value="0.0491" units="cm"/>
      <inkml:brushProperty name="height" value="0.0491" units="cm"/>
      <inkml:brushProperty name="color" value="#00BFF3"/>
    </inkml:brush>
  </inkml:definitions>
  <inkml:trace contextRef="#ctx0" brushRef="#br0">79541 4536 448,'-33'-60'0,"-3"6"0,-2 6 0,-4 6 0,-8 3 3,-16-2 9,-13-1 6,-16 0 9,-9 2 1,-3 5-2,-5 7-4,-4 6-2,-5 4-5,-7 4-3,-6 4-4,-8 5-5,-3 4-1,0 7 0,0 8 1,0 6 0,0 9 2,0 10 3,0 12 2,0 10 3,3 13 1,4 16 0,5 16-2,5 15 0,4 14 2,3 12 6,3 12 5,3 11 7,7 9 0,10 6-2,12 6-3,10 6-4,14-2-3,18-9-5,18-8-4,17-9-5,19-14-3,21-18-1,20-20-3,22-17-1,19-21-1,21-19-1,21-21 0,20-21 0,20-19-3,18-16-5,20-17-4,18-16-6,8-17-3,2-15-2,-1-16-3,0-15-1,-7-6-1,-14 7 3,-13 5 1,-14 6 3,-16 2 3,-17-2 5,-18-1 5,-17-3 4,-16-1 5,-13 1 5,-12-1 4,-13 0 4,-13-4 3,-16-9-1,-14-9-1,-14-8 0,-17-6 0,-18 0-1,-17-1 0,-18-2 0,-17 7-6,-16 12-14,-18 13-13,-15 13-13,-13 13-4,-5 15 5,-6 15 4,-5 14 5,8 12 2,27 10-3,25 7-2,25 10-2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8:38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74200 13500 333,'49'20'167,"16"14"-1,15 14 1,17 16 0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8:4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45692 14530 999,'-21'-1'-4,"5"0"-11,4-2-10,6 0-9,2-1-2,0 1 6,0-1 6,1 0 7,-2 1 4,0 1 2,-2 0 2,0 2 2,0 0 2,1 2 1,0 0 1,2 1 2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8:47"/>
    </inkml:context>
    <inkml:brush xml:id="br0">
      <inkml:brushProperty name="width" value="0.03866" units="cm"/>
      <inkml:brushProperty name="height" value="0.03866" units="cm"/>
      <inkml:brushProperty name="color" value="#F2395B"/>
    </inkml:brush>
  </inkml:definitions>
  <inkml:trace contextRef="#ctx0" brushRef="#br0">44979 13050 569,'-9'8'74,"0"1"-14,-1 2-14,-1 0-15,-2 2-8,-2 1-4,-1 3-4,-3 2-4,-1 1-2,-1 2-3,-1 3-3,-1 1-2,-1 1-1,-1 1-3,-1-1-1,0 1-1,-1-2-1,3-2 1,1-1 1,3-3 1,2-2 2,2-3 0,4-2 0,3-4 2,5-2 3,8-1 6,8 0 5,7-2 5,4 0 2,-3 0-2,-1 0-2,-3 0-3,0 0-2,0 2-3,-1 0-2,1 2-3,0 0-2,-1 1-1,1 1-4,0 2-1,-1-1-3,-1-1-6,-1-1-4,-1 0-6,-1-2-3,-1-1 0,0-1-2,-2 0-1,0-1-4,0 0-11,0 0-9,0 0-10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8:47"/>
    </inkml:context>
    <inkml:brush xml:id="br0">
      <inkml:brushProperty name="width" value="0.03961" units="cm"/>
      <inkml:brushProperty name="height" value="0.03961" units="cm"/>
      <inkml:brushProperty name="color" value="#F2395B"/>
    </inkml:brush>
  </inkml:definitions>
  <inkml:trace contextRef="#ctx0" brushRef="#br0">45248 13990 555,'-17'0'23,"11"0"11,12 0 11,11 0 9,7 0 2,-1 0-8,1 0-9,-1 0-8,2-2-6,3 0-4,3-3-4,3-2-4,2-1-2,2-2-3,2 0-2,3-1-2,0 0-1,3 1 0,2 1-1,3 1 0,-1 0-5,1 0-7,0 0-8,0 1-7,0 0-5,0 2-4,0 2-2,0 2-4,-2 2 0,-2 2-2,-4 2 0,-2 2-1,-5 0 2,-8-1 4,-6-1 4,-6 0 5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7:52"/>
    </inkml:context>
    <inkml:brush xml:id="br0">
      <inkml:brushProperty name="width" value="0.04173" units="cm"/>
      <inkml:brushProperty name="height" value="0.04173" units="cm"/>
      <inkml:brushProperty name="color" value="#00BFF3"/>
    </inkml:brush>
  </inkml:definitions>
  <inkml:trace contextRef="#ctx0" brushRef="#br0">7000 54050 527,'-49'-2'-1,"4"-3"0,3-3-1,3-2-2,3-1 4,3 3 8,3 3 7,4 4 7,10 1 9,19 0 9,19 0 10,19 0 9,12 3-1,6 6-10,7 7-9,6 6-11,3 4-7,0 4-1,0 3-2,0 3-3,4 3-6,10 3-12,10 3-10,9 4-11,7 1-7,7 0-2,6 0-2,7 0-3,5-2-2,7-3-2,6-3-1,7-2-2,-12-8 4,-28-8 7,-28-10 8,-27-9 7,-15-4 4,0 4-2,0 3-2,0 3-1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8:49"/>
    </inkml:context>
    <inkml:brush xml:id="br0">
      <inkml:brushProperty name="width" value="0.03932" units="cm"/>
      <inkml:brushProperty name="height" value="0.03932" units="cm"/>
      <inkml:brushProperty name="color" value="#F2395B"/>
    </inkml:brush>
  </inkml:definitions>
  <inkml:trace contextRef="#ctx0" brushRef="#br0">44398 22243 559,'-17'0'0,"-2"0"1,-1 0 1,-3 0 0,1 0 3,3 0 5,3 0 6,3 0 4,4 0 7,6 0 7,6 0 6,6 0 8,4 0 0,5 0-9,4 0-7,3 0-7,2 0-6,1 0-3,-1 0-2,1 0-3,-1 0-2,1 0-2,-1 0-2,0 0-1,1 0-1,1 0-1,1 0-1,1 0-1,1 0-1,2 0-4,3 0-4,1 0-3,1-2-2,0 0-2,0-3-2,0-2-2,1 0-2,0-1-2,2 0-2,1 0-2,0 1-1,0-1 2,0 0 2,0 0 1,-3 2-1,-4 1-2,-5 2-2,-5 2-3,-5 1 1,-3 0 3,-4 0 4,-4 0 3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8:50"/>
    </inkml:context>
    <inkml:brush xml:id="br0">
      <inkml:brushProperty name="width" value="0.04207" units="cm"/>
      <inkml:brushProperty name="height" value="0.04207" units="cm"/>
      <inkml:brushProperty name="color" value="#F2395B"/>
    </inkml:brush>
  </inkml:definitions>
  <inkml:trace contextRef="#ctx0" brushRef="#br0">47832 21400 522,'-19'0'2,"9"0"20,8 0 21,10 0 20,4 1 4,3 2-12,1 2-11,3 2-13,1 1-7,1 1-3,1 2-4,1 0-3,1 0-1,-1 1-2,1 0-1,-1 0-1,1-1 0,-1-1-3,1-1-1,-1 0-1,0-2-2,-1-1 0,-1 0-1,-1-2 0,-2 1-1,-2 0 0,-4 1 1,-3 2-1,-2 0 0,0 1-1,-2 2-2,0 0-2,-4 2 0,-6 1 1,-6 3 1,-6 2 1,-3 1-2,-3 1-5,-1 1-7,-3 1-5,-2 1-6,-2 4-6,-4 3-6,-3 3-6,1-1-1,4-5 2,3-5 2,5-5 2,2-3 2,3-1 4,1-1 2,3 0 3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8:52"/>
    </inkml:context>
    <inkml:brush xml:id="br0">
      <inkml:brushProperty name="width" value="0.0322" units="cm"/>
      <inkml:brushProperty name="height" value="0.0322" units="cm"/>
      <inkml:brushProperty name="color" value="#F2395B"/>
    </inkml:brush>
  </inkml:definitions>
  <inkml:trace contextRef="#ctx0" brushRef="#br0">20171 24229 683,'-28'7'-1,"5"-1"-3,7 0-2,5-2-3,3 0 5,2 0 9,1 0 11,1 0 9,1-1 6,3-2-1,4-2 0,2-2 0,7-5-2,8-6-1,8-7-4,10-7-1,7-5-3,6-4-2,6-4-2,6-4-2,10-10-5,18-13-7,16-16-6,17-14-8,14-6-9,10 4-10,11 4-12,11 4-10,-12 11-3,-34 17 5,-35 18 6,-33 18 5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8:55"/>
    </inkml:context>
    <inkml:brush xml:id="br0">
      <inkml:brushProperty name="width" value="0.03514" units="cm"/>
      <inkml:brushProperty name="height" value="0.03514" units="cm"/>
      <inkml:brushProperty name="color" value="#F2395B"/>
    </inkml:brush>
  </inkml:definitions>
  <inkml:trace contextRef="#ctx0" brushRef="#br0">45327 26778 626,'-21'-8'6,"5"2"12,5 1 12,4 0 11,6 2 5,6 0-4,6 2-5,6 1-3,3 0-5,3 0-4,1 0-5,3 0-3,0 0-5,2 0-3,1 0-3,1 0-4,4-2-3,6 0 0,8-3-2,6-2 0,3 0-2,-2 2 0,-2 2 0,-2 3-2,-2 0 1,-1 0-1,0 0-1,-2 0 1,0 0-2,-2 0-2,0 0-2,-1 0-3,-1 0-2,0 0-2,0 0-1,0 0-3,-2-1-1,-2-1-2,-3 0-3,-3-1-1,-3-1 0,-3 2 2,-4 0 3,-1 2 2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8:55"/>
    </inkml:context>
    <inkml:brush xml:id="br0">
      <inkml:brushProperty name="width" value="0.0407" units="cm"/>
      <inkml:brushProperty name="height" value="0.0407" units="cm"/>
      <inkml:brushProperty name="color" value="#F2395B"/>
    </inkml:brush>
  </inkml:definitions>
  <inkml:trace contextRef="#ctx0" brushRef="#br0">49500 25877 540,'8'-6'74,"2"2"-12,0 4-14,1 3-12,1 0-8,1 1-4,2 0-2,0 0-5,1 1 0,3 0 0,2 1 0,1 2 0,2 0-1,-1 1-3,1 1-2,-1 2-3,0-1-1,-1-1-2,-1-1-1,-1 0 0,-1-1-2,-1 1 0,-1 2-2,-1 0 0,-1 0 0,0-3-1,-2-1 0,-1-2 0,-2 1 1,-2 4 0,-4 3 2,-2 5 0,-5 1 1,-4-1-1,-6-1 0,-3-1-1,-6 2-4,-3 5-5,-5 5-7,-3 5-6,-5 5-7,-6 4-9,-6 5-9,-6 6-9,3-3-4,10-10 3,12-10 1,10-9 2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8:5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54582 24643 999,'0'-22'-82,"0"5"20,0 3 21,0 5 19,-1 1 12,0 0 1,-1 1 4,-1-1 1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8:59"/>
    </inkml:context>
    <inkml:brush xml:id="br0">
      <inkml:brushProperty name="width" value="0.0441" units="cm"/>
      <inkml:brushProperty name="height" value="0.0441" units="cm"/>
      <inkml:brushProperty name="color" value="#F2395B"/>
    </inkml:brush>
  </inkml:definitions>
  <inkml:trace contextRef="#ctx0" brushRef="#br0">54113 24250 498,'-21'8'21,"8"0"6,7-1 7,7 1 6,4 0 2,5 0-7,4 0-5,4 0-5,2-1-4,1 1 1,0 0 0,3 0-1,0 1 0,2 1-2,3 3-1,1 2-2,1-1-2,1-1-2,-1-2-2,0-2-3,0-1-1,-2 3 0,0 2 1,-1 1 0,-2 1 0,-5-2-2,-3-3-1,-4-1-1,-3 0-4,-1 2-3,-1 2-5,0 1-4,-3 2-1,-3 0 2,-2-1 2,-3 1 2,-4 0 1,-4 1 1,-4 1 1,-3 1 1,-4 0-1,0-1 1,-1-1 1,0 0-1,-2-3-1,1-1-4,-1-3-5,1-1-3,0-1-4,3 0-4,1 0-4,3 0-4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8:59"/>
    </inkml:context>
    <inkml:brush xml:id="br0">
      <inkml:brushProperty name="width" value="0.04379" units="cm"/>
      <inkml:brushProperty name="height" value="0.04379" units="cm"/>
      <inkml:brushProperty name="color" value="#F2395B"/>
    </inkml:brush>
  </inkml:definitions>
  <inkml:trace contextRef="#ctx0" brushRef="#br0">57197 24743 502,'-8'-7'23,"0"4"11,0 3 10,1 2 12,0 3 0,2 4-9,2 2-9,2 3-9,1 3-6,0 1-1,0 3-3,0 1-2,0 1-1,0-1-1,0-1 0,0-1-1,0-1-2,0-1-3,0-1-4,0-1-2,1-1-3,2-3 1,2-1-2,2-2 0,1-2-1,3-2-2,2-3-3,1 0-2,2-4-1,2-2-1,0-4-1,1-2-1,0-2 0,1 1 2,-1-1 1,1 0 2,-2-1-1,-1-3 0,-3-3-2,-1-3-1,-2-2 1,-2-1 3,-2-1 3,-2 0 3,-3 0 2,-3 5 1,-2 3 1,-3 5 0,-3 2 1,-2 2 0,-2 2-1,-1 2 0,-2 3-2,-2 2-6,0 4-4,0 2-7,-3 4-5,0 4-6,-1 3-8,0 5-5,0-1-4,5-3 2,3-5 0,4-3 2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00"/>
    </inkml:context>
    <inkml:brush xml:id="br0">
      <inkml:brushProperty name="width" value="0.03718" units="cm"/>
      <inkml:brushProperty name="height" value="0.03718" units="cm"/>
      <inkml:brushProperty name="color" value="#F2395B"/>
    </inkml:brush>
  </inkml:definitions>
  <inkml:trace contextRef="#ctx0" brushRef="#br0">51527 29695 591,'-2'-13'89,"-4"4"-14,-4 6-13,-3 5-13,-5 4-11,-2 5-8,-3 5-7,-2 5-9,-4 4-4,1 1-4,-2 2-3,-1 3-3,1-1-3,1-2-1,3-1-2,1-3-2,3-2 0,3-5 1,3-3 2,3-4 0,7-3 4,12-1 3,11 0 5,13-2 4,4 0 0,0 0-1,-1 0-3,-1 0-2,-1 0-3,-1 2 0,-2 0-3,1 2-2,-2 0-3,0 1-7,1 1-5,-1 2-6,0-1-5,-1 1-3,-1 0-5,-1 0-3,-2-2 0,-3-1 6,-3-2 4,-2-2 6,-4-2 1,1-1-4,-2 0-3,0-1-4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01"/>
    </inkml:context>
    <inkml:brush xml:id="br0">
      <inkml:brushProperty name="width" value="0.04333" units="cm"/>
      <inkml:brushProperty name="height" value="0.04333" units="cm"/>
      <inkml:brushProperty name="color" value="#F2395B"/>
    </inkml:brush>
  </inkml:definitions>
  <inkml:trace contextRef="#ctx0" brushRef="#br0">54978 29541 507,'-15'-7'29,"3"4"10,1 2 11,2 4 10,2 2 1,2 3-12,3 4-11,1 2-11,0 3-7,-1 3-1,0 3-1,-1 3-1,-1 1-1,2-1-3,0-1-2,2-1-3,0-2-1,2-1-2,0-3-1,2-1-2,1-3-3,3-3-2,4-3-3,2-2-3,2-3-1,1-2 1,1-2 0,1-2 0,1-3 0,-1-4-2,1-3 0,-1-5-3,1-3 1,1-1-1,1-3 0,1-1 0,-1-2 1,-3-1 2,-3 0 3,-2-2 2,-3 0 1,-1 1 1,-1 1 0,0 2 0,-4 1 2,-2 5 1,-6 3 2,-2 4 3,-5 4-1,-2 3-1,-3 2-3,-3 4-1,-3 2-5,-3 2-5,-3 2-6,-2 2-6,-2 1-2,3 3 1,1 2 2,3 2 2,2-1-3,1-1-4,2-3-7,3-1-4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7:54"/>
    </inkml:context>
    <inkml:brush xml:id="br0">
      <inkml:brushProperty name="width" value="0.03254" units="cm"/>
      <inkml:brushProperty name="height" value="0.03254" units="cm"/>
      <inkml:brushProperty name="color" value="#00BFF3"/>
    </inkml:brush>
  </inkml:definitions>
  <inkml:trace contextRef="#ctx0" brushRef="#br0">8800 54600 676,'25'-21'34,"0"10"5,0 10 5,0 9 4,1 2-2,4-2-8,3-3-7,3-3-9,1-2-7,1 0-8,-1 0-8,1 0-8,-1 3-3,1 6-1,-1 7 1,1 6-1,-4 3 2,-6 0 3,-6 0 3,-6 0 2,-1-2 1,7-3-2,6-3-1,7-2-3,0-5 0,-2-2 1,-3-3 2,-3-3 2,-2-2-1,0 0-2,0 0-2,0 0-2,0 0-2,0 0 1,0 0-1,0 0 1,0-4-6,0-5-10,0-7-11,0-5-9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02"/>
    </inkml:context>
    <inkml:brush xml:id="br0">
      <inkml:brushProperty name="width" value="0.03123" units="cm"/>
      <inkml:brushProperty name="height" value="0.03123" units="cm"/>
      <inkml:brushProperty name="color" value="#F2395B"/>
    </inkml:brush>
  </inkml:definitions>
  <inkml:trace contextRef="#ctx0" brushRef="#br0">33124 31600 704,'-22'8'80,"1"0"-17,3-1-18,1 1-17,1 0-10,1 2-4,-1 0-4,0 1-2,1 2-4,-1 0-1,0 1 0,1 1-3,-1 1-1,-2-1-3,0 1-3,-1 0-4,1-1 0,3-1 1,3-1 1,3-1 0,1-1 2,2 0 3,1-2 2,0-1 3,4 1 3,6 2 3,6 2 4,6 1 3,3 1 1,1-2-1,0-3-3,3-1-2,-1 0-3,2 2-4,1 2-2,1 1-4,0 1-3,-3-3-2,-2-1-1,-1-2-2,-2-1-3,-1 0-4,-1 0-3,-1-1-4,-1 1-4,-2-2-1,-3-1-2,-1 0-3,-1-2 0,0 0 3,0-2 1,0 0 4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02"/>
    </inkml:context>
    <inkml:brush xml:id="br0">
      <inkml:brushProperty name="width" value="0.03718" units="cm"/>
      <inkml:brushProperty name="height" value="0.03718" units="cm"/>
      <inkml:brushProperty name="color" value="#F2395B"/>
    </inkml:brush>
  </inkml:definitions>
  <inkml:trace contextRef="#ctx0" brushRef="#br0">33632 32126 591,'-19'-8'19,"9"0"11,8 0 11,10 1 11,5 0 2,5 2-9,3 2-10,5 2-8,1 1-7,1 0-2,-1 0-2,0 0-3,6 0-2,11-2-2,10 0-2,11-2-1,6 0-2,-1 1-3,1-1-1,-1 0-2,0 0-4,1 0-6,-1 0-6,1 0-7,-2 1-5,-1 1-5,-3 0-6,-1 2-5,-7-1-3,-12 0 1,-12-2-1,-11 0 2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11"/>
    </inkml:context>
    <inkml:brush xml:id="br0">
      <inkml:brushProperty name="width" value="0.04153" units="cm"/>
      <inkml:brushProperty name="height" value="0.04153" units="cm"/>
      <inkml:brushProperty name="color" value="#00BFF3"/>
    </inkml:brush>
  </inkml:definitions>
  <inkml:trace contextRef="#ctx0" brushRef="#br0">68878 31012 529,'-56'-14'14,"14"2"10,13 4 11,15 3 11,8 2 2,6 0-6,4 2-5,6 0-7,4 1-3,7 0-2,5 0-2,6 0-2,3 0-1,-1-2-2,-2 0-2,0-1-1,0-1-3,-1 2-3,0 0-3,0 2-3,-2 0-8,-3 0-11,-5 0-12,-3 0-11,-3 0-7,-1 0-1,-1 0-1,0 0-2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13"/>
    </inkml:context>
    <inkml:brush xml:id="br0">
      <inkml:brushProperty name="width" value="0.06085" units="cm"/>
      <inkml:brushProperty name="height" value="0.06085" units="cm"/>
      <inkml:brushProperty name="color" value="#00BFF3"/>
    </inkml:brush>
  </inkml:definitions>
  <inkml:trace contextRef="#ctx0" brushRef="#br0">69659 29661 361,'0'-13'44,"0"8"11,0 7 13,0 6 12,-2 5-1,0 3-15,-3 3-16,-2 3-14,-1 5-9,-2 7 0,0 6 0,-1 8-2,0 2-1,1-2-4,1-3-4,1 0-3,1-2-8,2 3-7,2 2-10,2 2-9,1 2-11,2 2-12,0 1-14,2 3-13,-1-5-4,2-10 4,-2-12 4,1-9 4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13"/>
    </inkml:context>
    <inkml:brush xml:id="br0">
      <inkml:brushProperty name="width" value="0.04546" units="cm"/>
      <inkml:brushProperty name="height" value="0.04546" units="cm"/>
      <inkml:brushProperty name="color" value="#00BFF3"/>
    </inkml:brush>
  </inkml:definitions>
  <inkml:trace contextRef="#ctx0" brushRef="#br0">71439 30046 483,'-8'-8'10,"0"2"18,0 1 20,1 0 18,0 4 5,2 6-10,2 6-9,2 5-10,0 6-7,-2 5-7,-2 5-5,-2 5-5,-1 2-6,-1 0-2,-2 0-3,0 0-3,0-1-2,1 0-3,0-2-2,2 0-2,1-3-6,1-3-9,0-5-8,2-3-10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13"/>
    </inkml:context>
    <inkml:brush xml:id="br0">
      <inkml:brushProperty name="width" value="0.04409" units="cm"/>
      <inkml:brushProperty name="height" value="0.04409" units="cm"/>
      <inkml:brushProperty name="color" value="#00BFF3"/>
    </inkml:brush>
  </inkml:definitions>
  <inkml:trace contextRef="#ctx0" brushRef="#br0">72207 29913 498,'1'-15'9,"0"2"18,2 2 17,0 3 17,2 1 5,2 2-9,1 2-8,3 2-9,0 4-9,-2 7-8,-3 8-9,-1 6-9,-3 4-6,-6 2-1,-4 2-2,-5 3-1,-2-1-2,1 0-1,1-1-1,1-1-1,0-3 0,2-3 1,1-5 0,1-3 2,1-3 1,2-1 1,2-1 2,2-1 2,3-1 1,4-2 1,4-2 1,3-2 0,2-2 1,-1-1 3,-1 0 1,0-2 1,-2 2 4,-1 2 3,-1 4 4,0 2 4,-4 2 0,-5 1-4,-4 1-5,-5 2-4,-4 0-4,0 1-5,-1 1-4,-1 1-5,-1-1-5,-1-1-4,-1-2-6,-1-2-5,1-2-3,1-1-2,2-1-1,3 0-2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14"/>
    </inkml:context>
    <inkml:brush xml:id="br0">
      <inkml:brushProperty name="width" value="0.04855" units="cm"/>
      <inkml:brushProperty name="height" value="0.04855" units="cm"/>
      <inkml:brushProperty name="color" value="#00BFF3"/>
    </inkml:brush>
  </inkml:definitions>
  <inkml:trace contextRef="#ctx0" brushRef="#br0">73385 29981 453,'-6'-7'28,"6"1"7,4 0 8,5 2 6,4 0 2,2 2-7,1 0-5,3 2-6,0 1-3,-1 4-3,-1 2-2,-1 3-2,-2 3-3,-3 2-3,-3 1-2,-2 3-3,-4 1-1,-2 3 0,-3 1 0,-4 3 0,-2 1-2,-3 0-7,-4 2-5,-1 1-6,-3-1-4,1-3-3,-1-3-3,1-3-3,0-2-1,1-1 1,0-1 2,2-1 0,1-1 3,1-1 5,1-1 3,1 0 5,3-2 4,6-1 3,6 0 3,6-2 3,3-1-1,3-2-6,2-3-5,1 0-6,2-3-3,1-1-3,1 0-3,1-1-3,-1-2-3,-1 0-4,-3-1-5,-1-2-4,-2 1-3,-1-1 1,-1 0 0,0 0-1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14"/>
    </inkml:context>
    <inkml:brush xml:id="br0">
      <inkml:brushProperty name="width" value="0.039" units="cm"/>
      <inkml:brushProperty name="height" value="0.039" units="cm"/>
      <inkml:brushProperty name="color" value="#00BFF3"/>
    </inkml:brush>
  </inkml:definitions>
  <inkml:trace contextRef="#ctx0" brushRef="#br0">74750 31300 564,'21'22'175,"-3"-1"-46,-5-3-45,-3-1-46,-2-3-29,0 0-12,0-1-13,-1 0-13,1-2-7,-2-1 0,-1-1-2,0 0-1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14"/>
    </inkml:context>
    <inkml:brush xml:id="br0">
      <inkml:brushProperty name="width" value="0.05379" units="cm"/>
      <inkml:brushProperty name="height" value="0.05379" units="cm"/>
      <inkml:brushProperty name="color" value="#00BFF3"/>
    </inkml:brush>
  </inkml:definitions>
  <inkml:trace contextRef="#ctx0" brushRef="#br0">75841 29453 408,'-22'-18'90,"5"14"-8,3 12-9,4 13-9,2 8-8,-2 5-10,0 3-8,-1 4-10,0 2-6,2 0-2,3 0-3,1 0-2,1-2-3,2-4-3,0-4-4,2-3-3,3-5 0,6-2 0,5-3 1,7-3 1,4-3-2,3-4-7,2-4-7,4-4-5,2-4-7,2 0-7,3-3-5,1-2-7,-1-1-4,-2-2-1,-3 0-1,-4-1-1,-3 0 0,-7 0 2,-5 2 0,-6 1 2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15"/>
    </inkml:context>
    <inkml:brush xml:id="br0">
      <inkml:brushProperty name="width" value="0.05314" units="cm"/>
      <inkml:brushProperty name="height" value="0.05314" units="cm"/>
      <inkml:brushProperty name="color" value="#00BFF3"/>
    </inkml:brush>
  </inkml:definitions>
  <inkml:trace contextRef="#ctx0" brushRef="#br0">76551 29497 413,'-9'-9'0,"0"0"0,-1-2 0,-1 1 0,0-2 4,0 0 7,2 0 7,1 1 7,-1 4 12,0 11 16,-1 12 16,-1 10 16,0 7 1,2 6-17,2 4-15,3 6-16,0 3-14,0 3-12,0 4-11,0 2-11,0 2-5,-2 3 2,0 1 1,-1 3 3,-1-6 2,2-11 1,1-12 2,1-11 2,0-8-15,0 0-29,0-1-30,0 0-30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7:55"/>
    </inkml:context>
    <inkml:brush xml:id="br0">
      <inkml:brushProperty name="width" value="0.03455" units="cm"/>
      <inkml:brushProperty name="height" value="0.03455" units="cm"/>
      <inkml:brushProperty name="color" value="#00BFF3"/>
    </inkml:brush>
  </inkml:definitions>
  <inkml:trace contextRef="#ctx0" brushRef="#br0">7100 53350 636,'-25'-22'-7,"0"6"13,0 7 13,0 6 13,3-1 6,6-5-3,7-7-2,6-5-1,4 2-4,4 13-5,3 12-5,3 13-4,4 2-2,7-5-2,6-7 1,7-5-1,0-1 0,-2 6-1,-3 7-1,-3 6-1,-2 1-1,0-3-2,0-3-1,0-2-3,0-3 0,0 1 1,0-1-1,0 1 2,1-3-3,4-2-5,3-3-3,3-3-5,-1-1-8,-2 4-11,-3 3-11,-3 3-11,-2-1-4,0-2 5,0-3 4,0-3 6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25"/>
    </inkml:context>
    <inkml:brush xml:id="br0">
      <inkml:brushProperty name="width" value="0.03435" units="cm"/>
      <inkml:brushProperty name="height" value="0.03435" units="cm"/>
      <inkml:brushProperty name="color" value="#00BFF3"/>
    </inkml:brush>
  </inkml:definitions>
  <inkml:trace contextRef="#ctx0" brushRef="#br0">73445 35796 640,'-7'-7'5,"0"1"11,2 0 10,1 2 11,2 1 4,5 0-4,6 2-4,4 0-3,3 1-3,1-2-5,1 0-3,1-1-5,2-1-2,3 2-1,3 0-1,3 2-1,1 0-2,1 0-4,-1 0-2,0 0-5,-1 0-3,-3 0-5,-4 0-5,-1 0-5,-4 0-3,-3 0-1,-3 0-3,-3 0 0,-1 1-5,-2 4-5,-1 2-5,0 3-6,-2 0 1,-2-1 11,-2-2 9,-2-2 10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25"/>
    </inkml:context>
    <inkml:brush xml:id="br0">
      <inkml:brushProperty name="width" value="0.03532" units="cm"/>
      <inkml:brushProperty name="height" value="0.03532" units="cm"/>
      <inkml:brushProperty name="color" value="#00BFF3"/>
    </inkml:brush>
  </inkml:definitions>
  <inkml:trace contextRef="#ctx0" brushRef="#br0">74447 36127 622,'-15'-6'-9,"4"2"20,3 4 22,3 3 20,1 2 7,2 3-9,0 3-9,2 4-8,0 0-7,0-1-4,0-1-4,0-1-4,0 2-5,0 4-4,0 3-4,0 5-3,0 0-6,0 0-4,0-1-6,0-1-4,0-1-5,0-3-4,0-1-4,0-2-4,1-3-3,4-3-4,2-3-3,3-2-3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25"/>
    </inkml:context>
    <inkml:brush xml:id="br0">
      <inkml:brushProperty name="width" value="0.03462" units="cm"/>
      <inkml:brushProperty name="height" value="0.03462" units="cm"/>
      <inkml:brushProperty name="color" value="#00BFF3"/>
    </inkml:brush>
  </inkml:definitions>
  <inkml:trace contextRef="#ctx0" brushRef="#br0">75015 36755 635,'0'-13'30,"0"6"3,0 6 3,0 6 5,0 3-2,0 1-3,0 2-4,0 0-5,0 1-4,0-1-3,0 1-3,0 0-4,-1 0-3,0 1-4,-2 1-4,0 1-5,0 1-3,1 0-6,0-1-4,2 1-5,0-2-3,0-1 0,0-2 0,0-2-1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25"/>
    </inkml:context>
    <inkml:brush xml:id="br0">
      <inkml:brushProperty name="width" value="0.03201" units="cm"/>
      <inkml:brushProperty name="height" value="0.03201" units="cm"/>
      <inkml:brushProperty name="color" value="#00BFF3"/>
    </inkml:brush>
  </inkml:definitions>
  <inkml:trace contextRef="#ctx0" brushRef="#br0">75395 36072 687,'-14'-24'27,"6"13"13,5 14 15,5 14 13,2 5-5,1 0-22,1-1-23,2-1-22,-1-2-12,1-3 2,0-3 0,0-2 1,-1-3-7,-1 1-17,-1 0-17,0 0-17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26"/>
    </inkml:context>
    <inkml:brush xml:id="br0">
      <inkml:brushProperty name="width" value="0.04255" units="cm"/>
      <inkml:brushProperty name="height" value="0.04255" units="cm"/>
      <inkml:brushProperty name="color" value="#00BFF3"/>
    </inkml:brush>
  </inkml:definitions>
  <inkml:trace contextRef="#ctx0" brushRef="#br0">76185 35807 517,'-7'-15'16,"2"1"2,2 1 3,2 1 1,0 1 1,-2 2-3,-2 2-3,-2 2-3,0 2-1,-1 2-2,0 2-3,0 2-1,0 2-1,-2 0 1,0 1-1,-1 2 1,-2 1 1,0 3 0,-1 3 1,-1 4 2,1-1-1,1 0 0,2 0 0,2-2-1,2-1-1,1 1 0,0 0-1,2-1-1,0 0 0,2-1 1,0 0 0,2-2 0,2-1-2,4-1-4,4 0-5,3-2-4,2-1-3,-1-2-1,0-3 0,-2 0 0,0-3-1,0 0 0,-1-2 1,1 0 0,0-2 0,1 0-1,1-1-1,2-2 0,0-2-2,1-3-1,1-5-1,1-3-1,0-3 0,-1-1 3,-1-1 2,0-1 2,-2-1 1,-1-2 0,-1-2-1,-1-3-1,0 1 3,0 0 4,-1 1 6,1 2 4,-1 1 4,-2 5 4,-3 3 4,0 5 4,-4 4 6,-3 4 11,-2 6 10,-3 5 10,-2 3 0,2 3-12,1 3-10,0 4-11,1 2-7,-2 7-1,0 3-3,-1 6-2,-1 1-1,0-2-1,0-1 0,0-3-1,1-1-3,1 1-9,0-1-8,2 0-8,1 0-7,0-1-5,1-1-6,2-1-6,0-2-3,0-3-1,0-3-1,0-3 0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27"/>
    </inkml:context>
    <inkml:brush xml:id="br0">
      <inkml:brushProperty name="width" value="0.03428" units="cm"/>
      <inkml:brushProperty name="height" value="0.03428" units="cm"/>
      <inkml:brushProperty name="color" value="#00BFF3"/>
    </inkml:brush>
  </inkml:definitions>
  <inkml:trace contextRef="#ctx0" brushRef="#br0">77500 36742 641,'21'-28'3,"-3"7"7,-5 7 5,-3 7 7,-2 5 5,0 5 3,0 6 2,0 4 4,-3 3-2,-2 3-6,-6 1-7,-2 3-5,-3 0-4,0-2 0,0 0-1,0 0-1,1-3-1,1 0-1,0-1-1,2 0-2,1-2-1,2-1 0,2-1-2,2-1-1,2-2-5,3-4-7,4-4-8,2-4-8,2-3-6,-1 0-5,1-1-6,0-2-4,-2 1 0,-1-1 8,-3 0 6,-1 0 7,-1 0 4,0 1 1,0-1 1,0 0 2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27"/>
    </inkml:context>
    <inkml:brush xml:id="br0">
      <inkml:brushProperty name="width" value="0.03602" units="cm"/>
      <inkml:brushProperty name="height" value="0.03602" units="cm"/>
      <inkml:brushProperty name="color" value="#00BFF3"/>
    </inkml:brush>
  </inkml:definitions>
  <inkml:trace contextRef="#ctx0" brushRef="#br0">78694 36313 610,'-2'-21'5,"0"8"11,-3 7 10,-2 7 9,-1 4 6,0 3 0,1 3 0,-1 4-1,0 1-3,2 1-6,1 1-6,0 1-5,1 0-6,1 1-4,-1-1-4,0 1-5,0-1-2,2-3-2,0-1-1,2-2-1,1-3-12,4-1-22,2-2-23,3-2-21,1-2-4,-2-2 18,-2-2 17,-2-2 17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27"/>
    </inkml:context>
    <inkml:brush xml:id="br0">
      <inkml:brushProperty name="width" value="0.03927" units="cm"/>
      <inkml:brushProperty name="height" value="0.03927" units="cm"/>
      <inkml:brushProperty name="color" value="#00BFF3"/>
    </inkml:brush>
  </inkml:definitions>
  <inkml:trace contextRef="#ctx0" brushRef="#br0">78992 36280 560,'-2'-27'33,"0"9"4,-3 8 3,-2 10 4,0 5-2,2 2-7,2 1-8,2 3-7,1 1-5,0 2-1,0 0-1,0 1-1,2 1-1,4-1 2,4 1 1,4-1 2,0 1-1,-1 0-2,-3-1-3,-1 1-3,-2-1-1,-2-1-4,-3-1-2,0 0-2,-4-1-4,-4 1-6,-4 1-6,-3 1-5,-3 0-6,1-3-4,-1-1-4,0-2-4,1-2-3,1-2 0,1-3 0,1 0 0,1-4 3,2 0 5,3-3 6,1-2 5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27"/>
    </inkml:context>
    <inkml:brush xml:id="br0">
      <inkml:brushProperty name="width" value="0.04057" units="cm"/>
      <inkml:brushProperty name="height" value="0.04057" units="cm"/>
      <inkml:brushProperty name="color" value="#00BFF3"/>
    </inkml:brush>
  </inkml:definitions>
  <inkml:trace contextRef="#ctx0" brushRef="#br0">79430 35531 542,'15'-13'26,"1"3"5,-1 4 4,1 4 4,0 3 0,-1 2-5,1 2-4,-1 2-5,1 2-1,0 3 2,-1 3 3,1 3 2,-2 3-2,-3 1-6,-3 3-7,-2 1-5,-4 2-4,-4 3-4,-4 1-4,-4 2-3,-4 2-4,-7 1-4,-5 0-4,-6 2-4,-2-3-2,5-4 1,4-5 2,3-5 1,4-3-7,1-3-17,2-1-16,3-2-17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30"/>
    </inkml:context>
    <inkml:brush xml:id="br0">
      <inkml:brushProperty name="width" value="0.04253" units="cm"/>
      <inkml:brushProperty name="height" value="0.04253" units="cm"/>
      <inkml:brushProperty name="color" value="#00BFF3"/>
    </inkml:brush>
  </inkml:definitions>
  <inkml:trace contextRef="#ctx0" brushRef="#br0">85516 39946 517,'-23'0'-9,"-1"0"2,1 0 0,-1 0 1,5 0 9,7 0 18,8 0 17,8 0 18,6-1 4,4 0-9,3-2-9,5 0-9,2-1-5,2 0-1,3 1-1,1-1-1,1 0-2,1 0-3,-1 0-4,0 1-2,0-1-3,-1 2-3,-1 0-2,-1 2-2,-3 0-5,-1 0-5,-4 0-5,-3 0-5,-3 1-15,-1 2-21,-2 2-22,-2 1-22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7:55"/>
    </inkml:context>
    <inkml:brush xml:id="br0">
      <inkml:brushProperty name="width" value="0.02744" units="cm"/>
      <inkml:brushProperty name="height" value="0.02744" units="cm"/>
      <inkml:brushProperty name="color" value="#00BFF3"/>
    </inkml:brush>
  </inkml:definitions>
  <inkml:trace contextRef="#ctx0" brushRef="#br0">6600 53850 801,'-35'1'7,"32"4"13,31 3 14,32 3 14,13 1-2,-3 1-16,-3-1-17,-2 1-15,-8-1-17,-8 1-15,-10-1-16,-9 1-16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30"/>
    </inkml:context>
    <inkml:brush xml:id="br0">
      <inkml:brushProperty name="width" value="0.04076" units="cm"/>
      <inkml:brushProperty name="height" value="0.04076" units="cm"/>
      <inkml:brushProperty name="color" value="#00BFF3"/>
    </inkml:brush>
  </inkml:definitions>
  <inkml:trace contextRef="#ctx0" brushRef="#br0">86412 40100 539,'-21'3'25,"5"7"17,5 8 20,5 6 18,2 3 1,2 0-17,0 0-16,2 1-17,0 1-13,0 4-9,0 4-9,0 4-8,0 1-4,0-4 1,0-2 0,0-3 1,0-4 1,0-6 1,0-4 1,0-4 2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31"/>
    </inkml:context>
    <inkml:brush xml:id="br0">
      <inkml:brushProperty name="width" value="0.04024" units="cm"/>
      <inkml:brushProperty name="height" value="0.04024" units="cm"/>
      <inkml:brushProperty name="color" value="#00BFF3"/>
    </inkml:brush>
  </inkml:definitions>
  <inkml:trace contextRef="#ctx0" brushRef="#br0">87094 40550 546,'-13'10'111,"5"3"-20,5 5-20,4 3-18,2 3-15,0-1-6,-2 1-8,0-1-8,-1 1-5,0 1-6,0 1-4,0 0-4,0 1-6,0-1-7,0-1-6,0-1-7,0-1-8,0-2-11,0 0-11,0 0-10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31"/>
    </inkml:context>
    <inkml:brush xml:id="br0">
      <inkml:brushProperty name="width" value="0.04015" units="cm"/>
      <inkml:brushProperty name="height" value="0.04015" units="cm"/>
      <inkml:brushProperty name="color" value="#00BFF3"/>
    </inkml:brush>
  </inkml:definitions>
  <inkml:trace contextRef="#ctx0" brushRef="#br0">87433 40062 547,'-6'-20'11,"4"7"20,4 7 20,4 7 22,1 4 2,1 3-16,0 3-14,0 3-17,-1 3-7,-1 1-3,-1 3 0,0 1-2,-2 0-10,0-3-18,-2-4-18,0-1-19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32"/>
    </inkml:context>
    <inkml:brush xml:id="br0">
      <inkml:brushProperty name="width" value="0.04526" units="cm"/>
      <inkml:brushProperty name="height" value="0.04526" units="cm"/>
      <inkml:brushProperty name="color" value="#00BFF3"/>
    </inkml:brush>
  </inkml:definitions>
  <inkml:trace contextRef="#ctx0" brushRef="#br0">88456 39773 486,'-8'-14'59,"1"3"-7,-1 3-9,0 2-9,-1 4-3,-4 4-1,-2 4-1,-3 4 0,0 3-2,5 1-4,3 3-3,4 2-4,2 1-2,1 0 0,-1 2-1,0 1 0,0 0-1,2-1-2,0-1-2,2-1-1,1 0-2,2 0-1,2-1-2,2 1-1,2-3-3,3-1-4,3-4-6,3-3-4,2-4-3,-1-8 1,1-6 0,-1-7 0,1-6-3,-1-3-6,1-4-7,-1-5-6,0-1-3,-1 0 3,-1 0 3,0 0 2,-2 0 4,-1 1 2,-1 2 4,-1 0 4,-2 2 4,-2 1 6,-4 3 6,-2 2 7,-2 2 5,0 4 6,0 5 5,0 3 7,0 5 9,0 6 14,0 6 15,0 6 14,0 3 0,0 3-14,0 1-15,0 3-15,0 0-11,0-2-11,0 0-10,0 0-9,-1-1-7,-1 1 0,0 1-1,-1 1 0,-1-1-4,2-1-4,0-3-4,2-1-5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32"/>
    </inkml:context>
    <inkml:brush xml:id="br0">
      <inkml:brushProperty name="width" value="0.04232" units="cm"/>
      <inkml:brushProperty name="height" value="0.04232" units="cm"/>
      <inkml:brushProperty name="color" value="#00BFF3"/>
    </inkml:brush>
  </inkml:definitions>
  <inkml:trace contextRef="#ctx0" brushRef="#br0">89700 40361 519,'21'-15'16,"-3"4"14,-5 3 13,-3 3 15,-3 3 0,-2 5-13,-2 6-13,-2 4-13,-2 3-9,-2-1-6,-2 1-5,-2 0-7,0-2-1,1-1-1,0-3 2,2 0 0,0-2 1,0 1-1,0 1 0,0 2-1,2-1 2,4 1 4,4 0 4,4 0 4,2-2 2,1-3 3,1-3 2,2-2 2,-2-2 1,-1 2 2,-3 0 0,-1 2 2,-1 1 1,0 5 0,0 4 2,0 4 1,-2 2-2,-3 3-6,-2 1-5,-3 3-7,-4 0-3,-2 2-3,-3 1-4,-4 1-2,0-1-4,1-3-7,1-4-5,1-1-5,1-4-6,0-1-7,2-3-6,1-1-5,0-3-2,0-2 5,0-4 4,1-2 5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32"/>
    </inkml:context>
    <inkml:brush xml:id="br0">
      <inkml:brushProperty name="width" value="0.04523" units="cm"/>
      <inkml:brushProperty name="height" value="0.04523" units="cm"/>
      <inkml:brushProperty name="color" value="#00BFF3"/>
    </inkml:brush>
  </inkml:definitions>
  <inkml:trace contextRef="#ctx0" brushRef="#br0">90975 39866 486,'-15'-7'8,"2"2"17,3 2 15,1 2 17,2 3 4,2 4-9,2 4-9,2 3-10,0 3-5,-2 1-2,-2 2-2,-1 0-3,-2 1-1,2 3-3,1 1-3,0 3-1,1 0-2,1 2-3,-1 1-1,0 1-2,0-1-6,2-2-14,0-1-11,2-3-13,1-2-11,2-3-13,2-3-11,2-2-12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33"/>
    </inkml:context>
    <inkml:brush xml:id="br0">
      <inkml:brushProperty name="width" value="0.05242" units="cm"/>
      <inkml:brushProperty name="height" value="0.05242" units="cm"/>
      <inkml:brushProperty name="color" value="#00BFF3"/>
    </inkml:brush>
  </inkml:definitions>
  <inkml:trace contextRef="#ctx0" brushRef="#br0">91756 40027 419,'-21'-36'59,"5"9"-8,4 7-7,6 9-7,2 5-6,-2 4-5,0 4-6,-1 4-5,-1 3-3,0 3 2,0 3 1,1 4 0,0-1 0,2 0-1,2 0-1,2-2-2,3-2-7,4-1-10,4-2-13,3-2-10,2-5-6,-1-4 2,-1-7 1,0-6 1,-3-2 2,-1 1 1,-2 1 0,-2 0 2,-3 4 10,-2 5 21,-4 4 20,-2 6 20,-1 2 8,2 1-6,2 1-7,3 2-5,0 1-4,0 3-4,0 3-2,0 3-4,0 2-2,0 1-2,0 1-2,0 1-3,0 1-1,0 0-1,0 2 0,0 1-2,0 1 1,0 0 0,0 2-1,0 1 1,-1-2-3,-1-4-8,0-3-7,-1-5-6,-2-2-4,0-3-2,-1-1-2,-2-2-1,1-2 0,-1-1 1,0-1 1,0 0 1,0-4 1,-1-2 2,-2-6 2,0-2 1,1-5 0,3-6 2,2-4 0,4-4 1,2-6 0,2-5 2,2-5 2,2-4 1,1-1 0,1 6 0,1 4 0,1 5 0,1 4-2,0 2-1,-1 1-3,1 3-2,-1 2 0,-1 4 2,0 4 1,-2 5 2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33"/>
    </inkml:context>
    <inkml:brush xml:id="br0">
      <inkml:brushProperty name="width" value="0.04657" units="cm"/>
      <inkml:brushProperty name="height" value="0.04657" units="cm"/>
      <inkml:brushProperty name="color" value="#00BFF3"/>
    </inkml:brush>
  </inkml:definitions>
  <inkml:trace contextRef="#ctx0" brushRef="#br0">92650 39763 472,'30'-21'73,"-3"8"-8,-4 7-10,-1 7-10,-2 4-7,2 5-4,3 4-5,1 3-4,-1 3-3,-3 0 2,-4-1 0,-5 1 1,-3 1-2,-2 4-5,-4 5-4,-2 3-4,-6 3-7,-6 0-7,-7 2-8,-7 0-8,-2-1-7,3-3-8,3-5-6,3-4-8,2-3-6,1-3-4,1-3-4,1-2-5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40"/>
    </inkml:context>
    <inkml:brush xml:id="br0">
      <inkml:brushProperty name="width" value="0.05088" units="cm"/>
      <inkml:brushProperty name="height" value="0.05088" units="cm"/>
      <inkml:brushProperty name="color" value="#F2395B"/>
    </inkml:brush>
  </inkml:definitions>
  <inkml:trace contextRef="#ctx0" brushRef="#br0">95000 31962 432,'9'-21'118,"1"5"-26,3 5-24,2 5-25,4 2-15,7 2-2,7 0-3,6 2-3,3 0 0,-2 0 1,-1 0 2,-3 0 2,-3 0-2,-3 2-5,-5 0-6,-4 2-5,-1 0-6,0 3-7,-1 2-6,1 1-6,-3 2-15,-3 0-25,-4-1-24,-4 1-25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40"/>
    </inkml:context>
    <inkml:brush xml:id="br0">
      <inkml:brushProperty name="width" value="0.0491" units="cm"/>
      <inkml:brushProperty name="height" value="0.0491" units="cm"/>
      <inkml:brushProperty name="color" value="#F2395B"/>
    </inkml:brush>
  </inkml:definitions>
  <inkml:trace contextRef="#ctx0" brushRef="#br0">96581 33020 448,'-8'-8'2,"2"1"6,1-1 4,1 0 5,0 3 12,2 6 16,0 6 18,2 6 17,0 3 2,2 3-16,0 1-14,2 3-14,-1 1-12,-1 1-8,0 1-7,-2 0-8,0 1-9,-2-3-6,0-1-8,-1-3-8,-1-1-4,2-3-1,0-1-2,2-2-1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8:04"/>
    </inkml:context>
    <inkml:brush xml:id="br0">
      <inkml:brushProperty name="width" value="0.05134" units="cm"/>
      <inkml:brushProperty name="height" value="0.05134" units="cm"/>
      <inkml:brushProperty name="color" value="#F2395B"/>
    </inkml:brush>
  </inkml:definitions>
  <inkml:trace contextRef="#ctx0" brushRef="#br0">34800 47000 428,'-124'64'34,"54"-22"17,53-22 18,53-21 17,28-15 1,3-6-18,3-6-17,4-6-17,2-4-11,4 1-4,3-1-4,3 1-3,1 1-5,1 3-2,-1 3-4,1 4-4,-4 2-3,-6 4-4,-6 3-4,-6 3-4,-6 1-4,-2 1-2,-3-1-4,-3 1-3,-9-4-7,-11-6-14,-14-6-13,-11-6-13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41"/>
    </inkml:context>
    <inkml:brush xml:id="br0">
      <inkml:brushProperty name="width" value="0.04985" units="cm"/>
      <inkml:brushProperty name="height" value="0.04985" units="cm"/>
      <inkml:brushProperty name="color" value="#F2395B"/>
    </inkml:brush>
  </inkml:definitions>
  <inkml:trace contextRef="#ctx0" brushRef="#br0">95697 32050 441,'-1'31'185,"0"-2"-44,-2 0-44,0-1-45,-1 1-24,0 1-6,0 2-5,0 3-5,0 3-7,1 8-10,-1 6-10,0 7-8,0-1-9,2-10-4,0-10-5,2-9-6,0-7-6,2 0-5,0-1-7,2 0-5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43"/>
    </inkml:context>
    <inkml:brush xml:id="br0">
      <inkml:brushProperty name="width" value="0.04163" units="cm"/>
      <inkml:brushProperty name="height" value="0.04163" units="cm"/>
      <inkml:brushProperty name="color" value="#F2395B"/>
    </inkml:brush>
  </inkml:definitions>
  <inkml:trace contextRef="#ctx0" brushRef="#br0">96633 32350 528,'-6'14'177,"4"-1"-42,4-2-45,4-2-43,1-2-28,1 1-15,0 0-15,0 0-14,-1-1-10,1 1-6,0 0-6,0 0-6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43"/>
    </inkml:context>
    <inkml:brush xml:id="br0">
      <inkml:brushProperty name="width" value="0.04999" units="cm"/>
      <inkml:brushProperty name="height" value="0.04999" units="cm"/>
      <inkml:brushProperty name="color" value="#F2395B"/>
    </inkml:brush>
  </inkml:definitions>
  <inkml:trace contextRef="#ctx0" brushRef="#br0">97531 32219 440,'-7'-14'19,"-1"2"1,0 4 2,0 3 0,0 1 0,1 2-2,-1 0-3,0 2-1,-1 0-2,-2 2-1,-2 0 0,-1 2-2,-2 1 1,1 1 1,-1 3 1,0 2 1,1 2 1,-1 3 1,1 3 1,-1 4 1,2 0 0,2 0 0,4 1-1,3-1 0,1 0-1,2-1-3,0-1-3,2-1-1,1-1-3,2-1 1,2 0 0,2-2-1,1-2-2,3-1-1,2-2-4,2-2-2,0-3-4,3-1-4,0-2-4,1-2-4,0-2-4,1-4-3,-1-2-3,1-3-3,0-4-1,1-3 3,1-5 3,1-3 2,1-5 1,-1-5-1,0-4-1,1-6 0,-3 0 1,-3 4 3,-5 4 4,-3 4 3,-2 3 4,-2 3 7,-1 3 4,0 3 6,-2 2 4,-1 3 0,0 1 2,-1 2 0,-3 3 8,0 3 13,-3 2 12,-2 4 13,0 3 1,0 4-8,2 4-10,1 3-9,0 4-6,2 3-3,0 3-4,2 3-4,-1 2-3,0 3-5,-2 1-4,0 2-5,0 1-5,0 1-7,1-1-7,2 0-6,0-1-6,0-1-8,0-3-6,0-2-8,0-2 0,0-5 6,0-3 5,0-4 6,0-3 3,0-1-1,0-1 0,0 0-1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44"/>
    </inkml:context>
    <inkml:brush xml:id="br0">
      <inkml:brushProperty name="width" value="0.04253" units="cm"/>
      <inkml:brushProperty name="height" value="0.04253" units="cm"/>
      <inkml:brushProperty name="color" value="#F2395B"/>
    </inkml:brush>
  </inkml:definitions>
  <inkml:trace contextRef="#ctx0" brushRef="#br0">98815 33231 517,'15'-14'15,"-1"5"13,-1 3 13,-1 4 11,0 3 4,-1 2-6,1 2-7,0 2-6,-2 1-6,-1 3-3,-2 2-4,-2 1-5,-2 3-2,0 1-3,-2 3-2,0 2-1,-4-1-6,-4 0-9,-5-1-8,-5-1-9,-2-1-5,1-1-1,1-1-2,1 0-1,0-3 1,1-3 3,-1-3 3,1-2 3,0-3 3,2 1 2,3 0 2,1 0 3,3-1 7,6 0 13,4-2 12,6 0 12,2-1 4,1 0-5,1 0-4,1 0-4,1 0-7,1 2-8,1 0-7,1 2-9,0-1-6,1 0-2,-1-2-3,1 0-4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44"/>
    </inkml:context>
    <inkml:brush xml:id="br0">
      <inkml:brushProperty name="width" value="0.04862" units="cm"/>
      <inkml:brushProperty name="height" value="0.04862" units="cm"/>
      <inkml:brushProperty name="color" value="#F2395B"/>
    </inkml:brush>
  </inkml:definitions>
  <inkml:trace contextRef="#ctx0" brushRef="#br0">100138 33259 452,'-2'-14'30,"-2"3"9,-4 3 8,-2 2 10,-2 4 1,1 4-7,-1 4-6,0 4-7,0 2-5,1 3-4,-1 2-4,0 1-5,1 1-3,1-1-2,0 0-3,2-2-1,1 0-3,1 1-2,0 1-2,2 1-2,0 0-2,2-1-3,0-1-3,2 0-3,0-2-1,2 1 1,0-1 1,2 1 1,1-1-5,3-3-9,4-1-11,2-2-9,1-2-6,-1-2-1,-1-3-1,0 0-2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44"/>
    </inkml:context>
    <inkml:brush xml:id="br0">
      <inkml:brushProperty name="width" value="0.04816" units="cm"/>
      <inkml:brushProperty name="height" value="0.04816" units="cm"/>
      <inkml:brushProperty name="color" value="#F2395B"/>
    </inkml:brush>
  </inkml:definitions>
  <inkml:trace contextRef="#ctx0" brushRef="#br0">100825 33361 456,'-8'-15'17,"0"4"5,0 3 5,0 3 4,2 3 6,2 5 3,4 6 6,3 4 3,1 3-1,3-1-7,2 1-8,2-1-8,0 0-5,1-1-2,0 0-2,0-2-2,-1 0-1,1-1-2,-1 1-1,1 0-2,-1-1-1,-2 1-2,-3 0-1,-1 0-3,-3 1-3,-6 3-6,-4 3-8,-5 3-5,-3-1-6,-1-3-3,-1-5-3,-1-3-3,-1-2-3,-1-2-2,-1-1-1,-1 0-3,2-2 4,3 0 6,5-2 9,3 0 7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45"/>
    </inkml:context>
    <inkml:brush xml:id="br0">
      <inkml:brushProperty name="width" value="0.04896" units="cm"/>
      <inkml:brushProperty name="height" value="0.04896" units="cm"/>
      <inkml:brushProperty name="color" value="#F2395B"/>
    </inkml:brush>
  </inkml:definitions>
  <inkml:trace contextRef="#ctx0" brushRef="#br0">101649 33050 449,'28'1'7,"-4"4"14,-5 2 14,-4 3 13,-3 4 8,3 2-2,2 3-1,1 3-1,1 1-3,-3 1-7,-1-1-6,-2 1-7,-2-1-6,-2 1-4,-3-1-5,-1 1-6,-3-1-4,-6 3-5,-4-1-5,-5 2-5,-4 1-7,-3-1-6,-4 0-8,-1 1-7,-2-3-4,3-5-2,1-5 0,3-5-2,1-2 0,2 0-2,3 0 0,1 0-2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45"/>
    </inkml:context>
    <inkml:brush xml:id="br0">
      <inkml:brushProperty name="width" value="0.05408" units="cm"/>
      <inkml:brushProperty name="height" value="0.05408" units="cm"/>
      <inkml:brushProperty name="color" value="#F2395B"/>
    </inkml:brush>
  </inkml:definitions>
  <inkml:trace contextRef="#ctx0" brushRef="#br0">103050 31040 406,'8'-8'5,"1"2"9,2 0 10,0 2 9,0 1 2,-1 2-5,0 2-6,-2 2-6,1 3-1,1 6 4,3 4 4,2 5 5,1 3 1,1 1-1,1 1 1,1 1-1,0 1-1,-1 4-2,-1 3-2,0 3-2,-2 2-1,-1 2-4,-1 2-1,-1 2-3,-2 1-3,-2 1-4,-4 2-5,-2 0-3,-4 0-5,0-2-8,-3-2-7,-2-2-7,-2-3-7,-2-4-7,-1-4-5,-3-3-7,-1-4-3,-1-1 2,-1-3 2,-1-1 1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46"/>
    </inkml:context>
    <inkml:brush xml:id="br0">
      <inkml:brushProperty name="width" value="0.04896" units="cm"/>
      <inkml:brushProperty name="height" value="0.04896" units="cm"/>
      <inkml:brushProperty name="color" value="#F2395B"/>
    </inkml:brush>
  </inkml:definitions>
  <inkml:trace contextRef="#ctx0" brushRef="#br0">103250 33305 449,'7'23'130,"-1"1"-25,0-1-25,-2 1-24,0-1-17,0 1-5,0-1-6,0 1-6,-1-1-5,0 0-3,-2 1-3,0-1-3,-1 0-4,0-3-1,0-1-4,0-2-2,6-8-3,11-13-6,13-12-4,11-12-5,7-11-2,1-5 0,3-5 1,2-7 0,-2-1-4,-6 4-10,-6 4-9,-6 4-9,-5 6-4,-7 8 3,-5 8 4,-6 7 3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47"/>
    </inkml:context>
    <inkml:brush xml:id="br0">
      <inkml:brushProperty name="width" value="0.04784" units="cm"/>
      <inkml:brushProperty name="height" value="0.04784" units="cm"/>
      <inkml:brushProperty name="color" value="#F2395B"/>
    </inkml:brush>
  </inkml:definitions>
  <inkml:trace contextRef="#ctx0" brushRef="#br0">96644 38162 459,'-18'-8'12,"10"0"23,11 1 23,12-1 24,7 0 4,5 2-14,4 1-15,6 1-14,2 0-10,-2 2-8,0 0-6,-1 2-8,-3 1-6,-2 4-3,-3 2-3,-3 3-4,-3 1-10,-3-1-15,-3-1-14,-3 0-16,-2-1-3,-2-1 8,-2 1 9,-2 0 7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8:04"/>
    </inkml:context>
    <inkml:brush xml:id="br0">
      <inkml:brushProperty name="width" value="0.0408" units="cm"/>
      <inkml:brushProperty name="height" value="0.0408" units="cm"/>
      <inkml:brushProperty name="color" value="#F2395B"/>
    </inkml:brush>
  </inkml:definitions>
  <inkml:trace contextRef="#ctx0" brushRef="#br0">35850 45700 539,'-2'-68'3,"-3"17"7,-3 15 7,-2 16 7,-3 12 9,1 9 13,-1 10 12,1 10 13,1 18-1,3 28-16,3 28-16,4 29-16,-3 26-11,-5 25-7,-7 25-8,-5 25-6,-3 17-3,4 9 2,3 10 2,3 10 3,1-4-1,1-16-2,-1-15-3,1-15-2,1-29-1,3-41 1,3-40 2,4-40 1,1-23-9,0-3-19,0-3-18,0-2-18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47"/>
    </inkml:context>
    <inkml:brush xml:id="br0">
      <inkml:brushProperty name="width" value="0.04514" units="cm"/>
      <inkml:brushProperty name="height" value="0.04514" units="cm"/>
      <inkml:brushProperty name="color" value="#F2395B"/>
    </inkml:brush>
  </inkml:definitions>
  <inkml:trace contextRef="#ctx0" brushRef="#br0">97356 38750 487,'-16'0'3,"2"0"8,1 0 6,1 0 8,2 3 9,2 6 14,4 5 12,3 7 12,0 4 0,0 2-15,-2 4-16,0 3-14,-2 1-10,0 0-3,-1 0-5,-1 1-4,-1-2-5,0 0-6,0-1-7,1-1-6,0-2-8,2-2-8,2-2-7,2-1-9,2-4-5,2-5-2,2-5-4,2-4-2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47"/>
    </inkml:context>
    <inkml:brush xml:id="br0">
      <inkml:brushProperty name="width" value="0.03944" units="cm"/>
      <inkml:brushProperty name="height" value="0.03944" units="cm"/>
      <inkml:brushProperty name="color" value="#F2395B"/>
    </inkml:brush>
  </inkml:definitions>
  <inkml:trace contextRef="#ctx0" brushRef="#br0">98050 39405 557,'0'-13'43,"0"6"8,0 6 9,0 6 8,0 4-1,0 1-11,0 3-13,0 2-11,0 1-13,0 1-16,0 1-14,0 1-15,0-1-11,0 0-4,0 0-5,0-2-5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47"/>
    </inkml:context>
    <inkml:brush xml:id="br0">
      <inkml:brushProperty name="width" value="0.03651" units="cm"/>
      <inkml:brushProperty name="height" value="0.03651" units="cm"/>
      <inkml:brushProperty name="color" value="#F2395B"/>
    </inkml:brush>
  </inkml:definitions>
  <inkml:trace contextRef="#ctx0" brushRef="#br0">98165 38483 602,'-6'-6'85,"1"4"-9,2 4-10,2 4-10,2 3-11,4 5-11,2 4-11,3 3-11,1 3-12,-1 1-10,-1 1-11,0 1-10,-2-2-12,-1-4-10,-1-3-12,0-4-11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48"/>
    </inkml:context>
    <inkml:brush xml:id="br0">
      <inkml:brushProperty name="width" value="0.051" units="cm"/>
      <inkml:brushProperty name="height" value="0.051" units="cm"/>
      <inkml:brushProperty name="color" value="#F2395B"/>
    </inkml:brush>
  </inkml:definitions>
  <inkml:trace contextRef="#ctx0" brushRef="#br0">99516 38322 431,'-7'-36'62,"1"8"-10,0 6-10,2 7-11,-2 4-8,-2 2-3,-3 2-3,-3 2-4,-2 4-3,0 4 0,1 5 0,-1 6 0,0 2-1,-2 3 2,0 2 0,0 1 1,-1 2-1,4-1 1,3 0-1,3 1 0,2-1-1,2-1 0,2-1-1,2-1 0,1-1-1,0-3 1,0-1-1,0-2 1,2-2-2,4 1-5,4 0-4,3 0-3,3-2-3,2-1 0,0-2-1,1-2 0,1-2-2,1-2-4,1-2-4,1-2-4,1-4-3,-1-4-1,1-5 0,-1-5-2,0-4 0,-1-3 2,-1-3 1,-1-2 2,-1-4 1,-3-3 3,-1-2 2,-2-4 2,-2 0 3,-1 2 1,0 2 3,-2 2 2,-1 3 6,-2 6 12,-3 4 10,0 5 11,-2 7 11,0 12 11,0 11 10,0 10 11,0 5-2,0 3-15,0-1-14,0 2-16,0 3-9,0 5-7,0 4-5,0 6-6,0 0-6,0-4-10,0-4-8,0-3-9,-1-4-5,0-2-1,-2-2-1,0-1-1,-1-3-4,0-3-9,0-3-7,0-2-9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48"/>
    </inkml:context>
    <inkml:brush xml:id="br0">
      <inkml:brushProperty name="width" value="0.03857" units="cm"/>
      <inkml:brushProperty name="height" value="0.03857" units="cm"/>
      <inkml:brushProperty name="color" value="#F2395B"/>
    </inkml:brush>
  </inkml:definitions>
  <inkml:trace contextRef="#ctx0" brushRef="#br0">101097 39241 570,'15'-16'21,"-1"2"4,-1 1 5,0 1 3,-3 2 5,1 4 6,-2 4 5,0 4 5,-3 4-3,-3 4-12,-2 3-13,-4 5-12,-2 1-10,-1 1-4,-3 0-6,-2-1-5,0 0-4,1-3-2,0-1-4,2-2-2,2-2 1,2-1 2,4-1 4,2 0 2,3-1 5,2 0 3,2-1 5,2 1 3,1 0 5,1 2 4,1 0 6,1 1 3,0 1 3,-3 2-3,-1 0-1,-2 1-3,-2 2-1,-2 1-3,-3 3-2,0 1-3,-5 2-4,-4 1-6,-5 1-6,-5 1-7,-3-1-6,1-2-5,-1-1-7,1-2-6,0-4-4,2-1-1,3-4-1,1-3-1,2-2 2,1 0 4,0-2 6,2 0 5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49"/>
    </inkml:context>
    <inkml:brush xml:id="br0">
      <inkml:brushProperty name="width" value="0.04461" units="cm"/>
      <inkml:brushProperty name="height" value="0.04461" units="cm"/>
      <inkml:brushProperty name="color" value="#F2395B"/>
    </inkml:brush>
  </inkml:definitions>
  <inkml:trace contextRef="#ctx0" brushRef="#br0">102740 38881 493,'-2'-14'81,"-2"5"-12,-4 3-11,-2 4-12,-1 4-8,1 4-4,1 3-4,1 5-3,0 3-5,0 1-2,0 3-2,1 1-4,-1 3-1,0 3-1,0 3-1,1 2-2,0 1-5,2-3-10,2-3-11,2-3-10,2-4-5,4-3 0,2-5 2,3-3 1,3-3-5,1-2-8,3-3-10,1 0-9,0-3 1,-3 0 11,-3-2 11,-2 0 11,-3-1 7,1 0 3,0 0 4,0 0 2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49"/>
    </inkml:context>
    <inkml:brush xml:id="br0">
      <inkml:brushProperty name="width" value="0.05197" units="cm"/>
      <inkml:brushProperty name="height" value="0.05197" units="cm"/>
      <inkml:brushProperty name="color" value="#F2395B"/>
    </inkml:brush>
  </inkml:definitions>
  <inkml:trace contextRef="#ctx0" brushRef="#br0">103172 39085 423,'7'-10'0,"-1"-2"0,-1-3 0,0-3 0,-2-2 1,0-1 2,-2-1 2,0-1 3,-2 1 3,-2 3 6,-2 3 6,-2 2 5,-1 4 3,-2 3-1,0 2 0,-1 4-2,-1 2-1,1 4-3,-1 2-3,0 3-3,2 3-2,1 2-1,2 1-1,2 3-2,1 0 1,0-1 0,0-1 0,1-1 2,1-1-5,5-2-8,6-3-9,4-1-9,2-2-4,-1-2 0,-1-2-1,0-2 0,-2-2-1,-1-2-2,-1-2 0,0-2-2,-3 2 10,-3 4 22,-2 6 22,-4 4 22,0 4 6,2 1-10,2 3-10,2 2-10,1 1-5,-2 3-4,0 1-2,-2 3-3,0 1-1,0 0-1,0 2-2,0 1 0,0 0-2,0 1-1,0-1-2,0 0-2,-1-1-2,-2-1-5,-2-3-4,-1-1-4,-2-3-3,0-3-2,0-3-1,0-3-3,0-3 0,-1-2 0,-2-4-1,0-2 1,0-4 1,-1 0 1,0-3 2,1-2 2,-1-3 1,2-6 0,1-4 0,1-4 0,1-4 2,2 1 3,2-1 3,2 1 3,3 0 2,4-1 1,3 1-1,5 0 0,2 0 0,-1 3 0,1 1 0,0 3-2,0 1 0,3 0-2,1 2-1,3 1-2,-2 2-3,-6 1-1,-3 2-2,-6 2-3,-1 1-1,0 1-3,1-1-2,2 0-2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50"/>
    </inkml:context>
    <inkml:brush xml:id="br0">
      <inkml:brushProperty name="width" value="0.04536" units="cm"/>
      <inkml:brushProperty name="height" value="0.04536" units="cm"/>
      <inkml:brushProperty name="color" value="#F2395B"/>
    </inkml:brush>
  </inkml:definitions>
  <inkml:trace contextRef="#ctx0" brushRef="#br0">104062 38200 485,'15'1'3,"-1"2"8,-1 2 7,0 2 7,-1 2 8,1 3 6,1 3 8,1 3 6,1 3 2,0 1-7,-1 3-6,1 1-5,-2 2-6,-3 3-6,-3 1-5,-2 2-5,-4 1-6,-4-1-6,-4-1-5,-4-2-7,-3 1-6,-3-1-6,-3 0-5,-3 1-6,-3-2-5,-1-2-6,-2-2-5,-2-1-4,2-4-3,5-3 3,7-4 2,5-4 2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50"/>
    </inkml:context>
    <inkml:brush xml:id="br0">
      <inkml:brushProperty name="width" value="0.05147" units="cm"/>
      <inkml:brushProperty name="height" value="0.05147" units="cm"/>
      <inkml:brushProperty name="color" value="#F2395B"/>
    </inkml:brush>
  </inkml:definitions>
  <inkml:trace contextRef="#ctx0" brushRef="#br0">105270 38150 427,'7'16'85,"-2"1"-13,-3 1-12,0 1-14,-2 3-6,0 3-1,0 4-2,0 5 0,0 2-3,0 2-4,0 2-3,0 2-4,-2 2-5,0 2-4,-3 2-6,-2 2-5,-1 0-5,-2-2-4,0-2-3,-1-2-4,-1-2-4,1 0-3,-1-1-4,0-2-4,0-1-1,-1-2-2,-1-1 0,-1-3-1,-1-5-6,2-7-10,1-8-10,1-8-11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51"/>
    </inkml:context>
    <inkml:brush xml:id="br0">
      <inkml:brushProperty name="width" value="0.04209" units="cm"/>
      <inkml:brushProperty name="height" value="0.04209" units="cm"/>
      <inkml:brushProperty name="color" value="#F2395B"/>
    </inkml:brush>
  </inkml:definitions>
  <inkml:trace contextRef="#ctx0" brushRef="#br0">105318 37940 522,'8'-15'6,"-2"-1"11,-1 1 11,0-1 11,-4 6 10,-6 12 8,-6 12 7,-5 11 9,-5 6-7,0 1-20,0-1-20,-2 0-20,0-1-10,3-1-3,1-3-1,3-2-2,1-2-7,2-3-10,3-3-12,1-2-11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8:05"/>
    </inkml:context>
    <inkml:brush xml:id="br0">
      <inkml:brushProperty name="width" value="0.04586" units="cm"/>
      <inkml:brushProperty name="height" value="0.04586" units="cm"/>
      <inkml:brushProperty name="color" value="#F2395B"/>
    </inkml:brush>
  </inkml:definitions>
  <inkml:trace contextRef="#ctx0" brushRef="#br0">35950 47150 479,'18'-22'28,"-11"6"-3,-14 7-3,-11 6-2,-7 6-2,0 6 1,0 7 0,0 6 1,-4 6-1,-5 6-1,-7 7-2,-5 6-1,-8 6-1,-5 6 0,-7 7 0,-5 6 0,-4 3-1,0 0-1,0 0-1,0 0-1,3-5-1,6-9-1,7-10-1,6-8-1,7-6 0,10 1-3,10-1 0,9 1-2,6-1-3,3 1-4,3-1-3,4 1-5,5-6-1,10-8 0,10-10 1,9-9 1,10-12 0,14-11 0,11-14 1,14-11 0,8-15 1,7-16 0,6-15 0,7-15 0,2-9 2,1 1 3,-1-1 1,1 1 4,-4 5 1,-6 14 3,-6 11 2,-6 14 1,-9 11 1,-8 14-2,-10 11-1,-9 14-2,-7 7 2,-3 3 7,-3 3 5,-2 4 6,-5 5 4,-2 10 1,-3 10 1,-3 9 0,-1 4-1,4 1-4,3-1-4,3 1-4,-1 2-3,-2 7 0,-3 6-1,-3 7 0,-4 2-3,-3 1-2,-3-1-5,-2 1-2,-6 1-3,-6 3 0,-6 3-3,-6 4 0,-9-1 0,-8-3 0,-10-3 0,-9-2 2,-7-8-1,-3-8-1,-3-10 0,-2-9-1,-1-9 0,3-5 2,3-7 0,4-5 3,2-9-5,4-9-9,3-10-8,3-8-10,4-11-3,7-8 3,6-10 2,7-9 2,7-5 5,9 0 5,10 0 6,10 0 5,2 6 4,-3 13 2,-3 12 2,-2 13 3,-6 16 8,-6 23 14,-6 22 16,-6 22 14,-12 13 3,-15 7-10,-15 6-9,-16 7-11,-8 0-7,0-2-7,0-3-8,0-3-6,1-7-6,4-9-6,3-10-5,3-8-6,12-17-9,22-21-13,22-22-13,23-22-14,10-8 0,0 6 16,0 7 14,0 6 14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51"/>
    </inkml:context>
    <inkml:brush xml:id="br0">
      <inkml:brushProperty name="width" value="0.0383" units="cm"/>
      <inkml:brushProperty name="height" value="0.0383" units="cm"/>
      <inkml:brushProperty name="color" value="#F2395B"/>
    </inkml:brush>
  </inkml:definitions>
  <inkml:trace contextRef="#ctx0" brushRef="#br0">105800 38000 574,'21'7'1,"-3"-1"4,-5 0 2,-3-2 4,-2 2 8,2 4 12,0 3 13,1 5 12,1 2 4,0-1-8,-1 1-7,1-1-6,-1 1-10,-2-1-10,-3 1-12,-1 0-10,-1-2-9,0 0-5,0 0-6,0-2-6,-1-2-9,-2-1-13,-2-2-13,-2-2-13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53"/>
    </inkml:context>
    <inkml:brush xml:id="br0">
      <inkml:brushProperty name="width" value="0.0468" units="cm"/>
      <inkml:brushProperty name="height" value="0.0468" units="cm"/>
      <inkml:brushProperty name="color" value="#F2395B"/>
    </inkml:brush>
  </inkml:definitions>
  <inkml:trace contextRef="#ctx0" brushRef="#br0">100250 52049 470,'1'-16'6,"4"0"12,2 1 13,3-1 13,5 2 6,6 1 1,5 2 0,6 2 1,2 2-2,-3 1-5,-3 0-7,-3 2-4,-1 1-8,3 2-7,1 2-8,2 2-7,0 1-5,-3 2-1,-3 0 0,-3 1-1,-3 2-6,-3 2-11,-2 2-12,-4 1-11,-2 2-11,-2-1-9,-3 1-10,0 0-9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53"/>
    </inkml:context>
    <inkml:brush xml:id="br0">
      <inkml:brushProperty name="width" value="0.04671" units="cm"/>
      <inkml:brushProperty name="height" value="0.04671" units="cm"/>
      <inkml:brushProperty name="color" value="#F2395B"/>
    </inkml:brush>
  </inkml:definitions>
  <inkml:trace contextRef="#ctx0" brushRef="#br0">101178 52628 470,'-15'-10'49,"2"12"11,3 12 11,1 11 13,2 7-3,0 1-16,2 0-17,1 2-15,0-1-13,2-1-7,0-3-7,2-2-9,0-1-8,0-3-7,0-2-9,0-1-9,0-2-6,0-3-5,0-1-6,0-2-6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54"/>
    </inkml:context>
    <inkml:brush xml:id="br0">
      <inkml:brushProperty name="width" value="0.04024" units="cm"/>
      <inkml:brushProperty name="height" value="0.04024" units="cm"/>
      <inkml:brushProperty name="color" value="#F2395B"/>
    </inkml:brush>
  </inkml:definitions>
  <inkml:trace contextRef="#ctx0" brushRef="#br0">101800 53250 546,'0'37'173,"0"-4"-42,0-4-43,0-3-42,0-3-31,0-1-17,0-1-17,0-1-19,0-1-10,0-3-4,0-1-3,0-2-4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54"/>
    </inkml:context>
    <inkml:brush xml:id="br0">
      <inkml:brushProperty name="width" value="0.04027" units="cm"/>
      <inkml:brushProperty name="height" value="0.04027" units="cm"/>
      <inkml:brushProperty name="color" value="#F2395B"/>
    </inkml:brush>
  </inkml:definitions>
  <inkml:trace contextRef="#ctx0" brushRef="#br0">102150 52403 546,'0'-15'7,"0"1"13,0 1 14,0 1 13,1 3 8,2 6 2,2 6 2,1 6 3,3 4-8,0 3-18,1 3-16,1 3-17,0 0-14,-3 0-7,-1-1-9,-2-1-9,-1-2-9,0-3-10,0-3-12,0-2-11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55"/>
    </inkml:context>
    <inkml:brush xml:id="br0">
      <inkml:brushProperty name="width" value="0.06133" units="cm"/>
      <inkml:brushProperty name="height" value="0.06133" units="cm"/>
      <inkml:brushProperty name="color" value="#F2395B"/>
    </inkml:brush>
  </inkml:definitions>
  <inkml:trace contextRef="#ctx0" brushRef="#br0">103224 51639 358,'-9'-15'4,"0"-1"9,-1 0 7,-1 1 9,-1 0 3,0 4-1,0 3-3,1 3-2,-2 2 0,0 6-2,-1 2 1,-1 5-1,0 3-2,1 3-2,1 3-2,1 4-4,0 0 0,2 2-1,1 1 0,0 1-1,2 0-1,1 1 0,0-1 0,2 1-1,1-2-1,2-2-1,2-1-1,2-2-1,2-4-2,4-1-5,2-4-5,3-3-3,3-2-4,1-2-3,3-2-1,1-2-3,2-3-2,-1-4 0,1-4-2,-1-3-1,0-4 1,1-2 2,-1-1 2,1-2 3,-2-4 1,0-5-1,-1-5-1,0-4 0,-3-5 0,-1-1 2,-3-1 1,-1-3 1,-2 0 3,-1 4 3,0 2 3,-2 4 3,-1 4 5,-2 5 6,-3 7 7,0 5 5,-4 10 12,-2 12 17,-4 13 16,-2 13 16,0 7 0,2 1-18,4 0-16,3 2-17,1 1-11,0 0-3,0 2-2,0 0-4,0 0-7,0-2-9,0-1-12,0-3-10,0-2-8,0 0-8,0-1-7,0-1-7,0-3-3,2-3 2,0-5 0,2-3 2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56"/>
    </inkml:context>
    <inkml:brush xml:id="br0">
      <inkml:brushProperty name="width" value="0.04587" units="cm"/>
      <inkml:brushProperty name="height" value="0.04587" units="cm"/>
      <inkml:brushProperty name="color" value="#F2395B"/>
    </inkml:brush>
  </inkml:definitions>
  <inkml:trace contextRef="#ctx0" brushRef="#br0">104174 52236 479,'1'-15'10,"4"2"20,2 3 21,4 1 19,0 4 5,1 6-9,0 6-9,-1 6-11,-1 3-9,-2 1-10,-4 1-9,-2 1-11,-4 1-7,-4 1-8,-4 1-6,-3 1-7,-4 0-4,0-1 0,-1-1-1,-1-1-1,0-2 1,1-3 2,1-3 2,1-2 1,5-4 7,8-3 10,9-2 11,10-3 11,3-2 5,1 2-2,-1 0-1,1 2-1,-1 0 0,-1 2 2,-1 0 2,-1 2 1,-2 1 0,-2 3-3,-4 3-4,-3 4-3,-3 1-5,-6 3-5,-4 1-7,-5 3-6,-5 2-3,-3 2-3,-5 4-1,-3 3-3,-3 1-4,-3 1-6,-1-1-7,-2 0-5,-1 0-5,0 0-3,0 0-2,0 1-3,3-5 2,7-6 8,7-7 8,7-6 8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56"/>
    </inkml:context>
    <inkml:brush xml:id="br0">
      <inkml:brushProperty name="width" value="0.04359" units="cm"/>
      <inkml:brushProperty name="height" value="0.04359" units="cm"/>
      <inkml:brushProperty name="color" value="#F2395B"/>
    </inkml:brush>
  </inkml:definitions>
  <inkml:trace contextRef="#ctx0" brushRef="#br0">105898 53016 504,'-2'-12'111,"0"8"-21,-3 8-21,-2 8-20,-2 5-12,-1 3-5,-3 3-3,-1 3-4,-1 1-5,2 0-4,3 1-5,1-1-4,2 0-9,1 1-11,0-1-11,2 0-12,1-1-6,2-5-1,2-3-1,2-4-1,3-3 0,4-1 1,3-1-1,4 0 1,1-3 3,-3-3 5,-3-2 7,-2-3 6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57"/>
    </inkml:context>
    <inkml:brush xml:id="br0">
      <inkml:brushProperty name="width" value="0.0521" units="cm"/>
      <inkml:brushProperty name="height" value="0.0521" units="cm"/>
      <inkml:brushProperty name="color" value="#F2395B"/>
    </inkml:brush>
  </inkml:definitions>
  <inkml:trace contextRef="#ctx0" brushRef="#br0">106403 53378 422,'-1'-21'5,"-4"3"7,-2 4 6,-3 5 6,-2 2 4,0 2 1,0 2 2,1 2 1,-1 2-1,0 4-2,1 2-4,-1 3-2,1 3-2,2 2-3,2 1-2,3 3-3,0-1-2,0-1-2,0-2-4,0-2-3,3-3-6,8-1-9,6-2-9,7-2-10,2-3-4,-3-2 1,-3-4 1,-2-2 1,-4-2 2,1-2 5,-2 0 2,0-1 5,-3 0 8,-3 0 13,-2 2 14,-4 1 13,-1 2 10,1 4 6,-1 4 7,0 4 7,1 3-2,2 3-11,2 3-11,2 4-10,0 1-8,-1 1-1,0 1-2,-1 1-3,-1 1 0,0 2-1,0 3 1,0 1 0,-2 2-3,-2 2-6,-4 3-7,-2 1-5,-1-1-4,1-6-3,0-4-2,2-5-3,0-3 0,0-1-1,1-1-1,-1 0 1,-1-3-2,0-3 1,-1-3-2,-1-2-1,-1-4 2,2-4 3,1-4 4,1-4 3,1-4 3,2-5 3,2-5 2,2-5 3,2-3 2,4-3 0,2-1-1,3-2 1,4 0 0,2 2-1,3 2 1,3 2-1,1 2 1,1 5 0,-1 3 0,1 5 1,-2 2-4,-2 2-10,-1 2-8,-2 3-10,-3 0-2,-1 2 3,-2 1 4,-2 0 4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57"/>
    </inkml:context>
    <inkml:brush xml:id="br0">
      <inkml:brushProperty name="width" value="0.03533" units="cm"/>
      <inkml:brushProperty name="height" value="0.03533" units="cm"/>
      <inkml:brushProperty name="color" value="#F2395B"/>
    </inkml:brush>
  </inkml:definitions>
  <inkml:trace contextRef="#ctx0" brushRef="#br0">107550 52927 622,'21'-6'8,"-3"2"16,-5 4 15,-3 2 16,-2 3 8,1 2 0,2 1 0,0 3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8:05"/>
    </inkml:context>
    <inkml:brush xml:id="br0">
      <inkml:brushProperty name="width" value="0.03546" units="cm"/>
      <inkml:brushProperty name="height" value="0.03546" units="cm"/>
      <inkml:brushProperty name="color" value="#F2395B"/>
    </inkml:brush>
  </inkml:definitions>
  <inkml:trace contextRef="#ctx0" brushRef="#br0">35900 48300 620,'45'-24'0,"-9"4"0,-10 3 0,-8 3 0,-1-1 0,9-2 0,10-3 0,10-3 0,2 1 1,-3 6 1,-3 7 1,-2 6 2,-1 3 4,3 0 9,3 0 8,4 0 8,2 3 5,4 6 1,3 7 1,3 6 1,4 4-2,7 4-8,6 3-7,7 3-7,2 3-14,1 3-19,-1 3-20,1 4-20,-9-4-6,-15-9 10,-15-10 9,-16-8 9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19:57"/>
    </inkml:context>
    <inkml:brush xml:id="br0">
      <inkml:brushProperty name="width" value="0.0241" units="cm"/>
      <inkml:brushProperty name="height" value="0.0241" units="cm"/>
      <inkml:brushProperty name="color" value="#F2395B"/>
    </inkml:brush>
  </inkml:definitions>
  <inkml:trace contextRef="#ctx0" brushRef="#br0">107279 54550 912,'-9'23'4,"-18"14"9,-17 16 8,-17 14 8,-4-1-8,12-15-27,12-16-26,12-15-26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5:44"/>
    </inkml:context>
    <inkml:brush xml:id="br0">
      <inkml:brushProperty name="width" value="0.04383" units="cm"/>
      <inkml:brushProperty name="height" value="0.04383" units="cm"/>
      <inkml:brushProperty name="color" value="#FED406"/>
    </inkml:brush>
  </inkml:definitions>
  <inkml:trace contextRef="#ctx0" brushRef="#br0">65666 4500 501,'-12'0'23,"8"2"14,8 0 13,8 2 14,5-1 1,3-1-10,3 0-11,3-2-9,0 0-8,0 0-3,0 0-4,-2 0-2,-1 0-5,1-2-2,-1 0-3,1-1-4,-1-1-4,-2 2-3,0 0-5,0 2-4,-3 0-3,-1 0-1,-2 0-3,-3 0-1,-1 1-5,0 2-7,-2 2-7,0 1-8,-3 2-2,-3 0 3,-2 0 3,-3-1 4,-3 1 2,-1-2 4,0-1 2,-1 0 4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5:44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66575 5175 333,'49'20'167,"16"14"-1,15 14 1,17 16 0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5:46"/>
    </inkml:context>
    <inkml:brush xml:id="br0">
      <inkml:brushProperty name="width" value="0.04624" units="cm"/>
      <inkml:brushProperty name="height" value="0.04624" units="cm"/>
      <inkml:brushProperty name="color" value="#00BFF3"/>
    </inkml:brush>
  </inkml:definitions>
  <inkml:trace contextRef="#ctx0" brushRef="#br0">65608 4612 475,'-48'-8'91,"31"-1"-14,30-2-13,31 0-14,11 1-8,-6 3-3,-8 2-4,-6 4-4,-6 1-3,-3 0-6,-5 0-4,-3 0-6,-3 0-3,-1 0-4,0 0-3,-2 0-4,2 0-2,5 2 0,5 0-2,5 2 0,2-1 0,-1-1 1,-1 0 1,-1-1 1,-4 0-9,-5 5-21,-6 4-20,-7 4-21,-3 1-4,-4-1 11,-2-1 10,-3-1 11,-2-1 9,0-2 4,0-2 5,0-2 6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5:47"/>
    </inkml:context>
    <inkml:brush xml:id="br0">
      <inkml:brushProperty name="width" value="0.05257" units="cm"/>
      <inkml:brushProperty name="height" value="0.05257" units="cm"/>
      <inkml:brushProperty name="color" value="#00BFF3"/>
    </inkml:brush>
  </inkml:definitions>
  <inkml:trace contextRef="#ctx0" brushRef="#br0">66727 5090 418,'-33'-19'8,"14"10"15,11 10 17,14 10 15,4 5 5,-3-1-6,-3 1-5,-2-1-6,-2 2-4,0 3-5,0 4-3,0 1-4,-1 5-2,0 3-4,-2 4-1,0 4-4,-1 1-2,-1 0-3,-2-1-4,0-2-3,1 0-4,1-2-4,2 0-6,2-1-5,1-2-1,0-2 0,0-1 1,0-3 1,0-2-5,2-5-11,0-3-11,2-5-11,0-2-6,1-2-3,1-2-2,2-2-3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5:48"/>
    </inkml:context>
    <inkml:brush xml:id="br0">
      <inkml:brushProperty name="width" value="0.04196" units="cm"/>
      <inkml:brushProperty name="height" value="0.04196" units="cm"/>
      <inkml:brushProperty name="color" value="#00BFF3"/>
    </inkml:brush>
  </inkml:definitions>
  <inkml:trace contextRef="#ctx0" brushRef="#br0">67600 6200 524,'6'16'132,"-1"1"-28,-2 1-29,-2 1-27,-1 1-17,0 1-5,0 1-6,0 1-5,0 0-4,0-2-4,0 0-2,0 0-4,0-3-7,0 0-14,0-1-13,0 0-14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5:48"/>
    </inkml:context>
    <inkml:brush xml:id="br0">
      <inkml:brushProperty name="width" value="0.03874" units="cm"/>
      <inkml:brushProperty name="height" value="0.03874" units="cm"/>
      <inkml:brushProperty name="color" value="#00BFF3"/>
    </inkml:brush>
  </inkml:definitions>
  <inkml:trace contextRef="#ctx0" brushRef="#br0">67750 5181 567,'1'-14'53,"2"5"2,2 3 2,1 4 2,2 4-4,0 4-8,-1 3-9,1 5-9,-2 2-9,-1 1-6,-2 1-8,-2 1-8,0 1-9,0-1-9,2 1-10,0-1-11,0-1-8,0-3-8,-2-3-7,0-2-7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5:49"/>
    </inkml:context>
    <inkml:brush xml:id="br0">
      <inkml:brushProperty name="width" value="0.04391" units="cm"/>
      <inkml:brushProperty name="height" value="0.04391" units="cm"/>
      <inkml:brushProperty name="color" value="#00BFF3"/>
    </inkml:brush>
  </inkml:definitions>
  <inkml:trace contextRef="#ctx0" brushRef="#br0">69037 5997 501,'-1'-21'21,"-2"7"-1,-2 5-1,-2 6-3,-1 3 3,-1 0 7,-2 0 6,0 0 7,-1 2 0,-1 6-6,-1 4-5,-1 5-5,1 1-5,2-1-2,4-2-3,3-2-3,0-1-1,0 3 0,-1 1 1,-1 3 1,0-1-1,2-1-2,2-2 0,2-3-2,1 1 0,0 0 2,0 1 0,0 1 2,1 0-1,4-3-2,2-1-2,3-2-3,3-1-1,1 0-5,3-1-2,2 1-3,-1-1-4,-1-2-5,-3-2-3,-1-2-4,-2-1-3,1 2-4,0 0-2,0 2-4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5:49"/>
    </inkml:context>
    <inkml:brush xml:id="br0">
      <inkml:brushProperty name="width" value="0.04226" units="cm"/>
      <inkml:brushProperty name="height" value="0.04226" units="cm"/>
      <inkml:brushProperty name="color" value="#00BFF3"/>
    </inkml:brush>
  </inkml:definitions>
  <inkml:trace contextRef="#ctx0" brushRef="#br0">70036 6000 520,'-14'1'90,"2"2"-19,4 2-20,3 2-18,1 1-10,0 1-3,0 1-2,0 2-2,0 0-1,1 1 1,-2 1 0,2 1 2,-1 0-1,0-1-2,0 0-2,0-2-2,1 0-2,2-1-1,2 1-1,2 0-2,2-1-1,2-1-2,1 0 0,3-2-3,1 0-1,0 0-4,-1-1-2,1 1-4,-3 0-2,-4 0-2,-6 0-2,-4-1-1,-4 1-4,-4-2-1,-2-1-4,-3 0-2,-1-2-3,-1 0-3,1-2-3,-1 0-2,2-3 1,3 0 4,3-3 5,2-2 4,3 0 4,1 0 2,0 2 3,2 1 2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5:50"/>
    </inkml:context>
    <inkml:brush xml:id="br0">
      <inkml:brushProperty name="width" value="0.04526" units="cm"/>
      <inkml:brushProperty name="height" value="0.04526" units="cm"/>
      <inkml:brushProperty name="color" value="#00BFF3"/>
    </inkml:brush>
  </inkml:definitions>
  <inkml:trace contextRef="#ctx0" brushRef="#br0">70500 5566 486,'15'-7'3,"-1"2"8,-1 2 7,0 2 7,-1 1 5,3 2 3,1 0 3,3 2 3,1 0 1,1 3-2,1 2 0,1 2-2,-1 1-3,-1 1-4,-2 1-4,-3 2-5,-2 1-3,-4 5-3,-4 3-2,-4 4-2,-4 3-4,-4 1-5,-4 1-6,-4 0-4,-2 1-5,-3-2-8,-2 0-6,-1-1-7,-1-3-6,-1-3-2,1-5-4,-1-3-4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8:05"/>
    </inkml:context>
    <inkml:brush xml:id="br0">
      <inkml:brushProperty name="width" value="0.03396" units="cm"/>
      <inkml:brushProperty name="height" value="0.03396" units="cm"/>
      <inkml:brushProperty name="color" value="#F2395B"/>
    </inkml:brush>
  </inkml:definitions>
  <inkml:trace contextRef="#ctx0" brushRef="#br0">37850 47450 647,'-22'-18'42,"6"17"7,7 15 7,6 16 8,4 10-6,4 7-14,3 6-17,3 7-14,-1 0-16,-2-2-13,-3-3-14,-3-3-13,-2-6-7,0-5 2,0-7 1,0-5 1,1-9 3,4-9 5,3-10 4,3-8 4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5:50"/>
    </inkml:context>
    <inkml:brush xml:id="br0">
      <inkml:brushProperty name="width" value="0.04139" units="cm"/>
      <inkml:brushProperty name="height" value="0.04139" units="cm"/>
      <inkml:brushProperty name="color" value="#00BFF3"/>
    </inkml:brush>
  </inkml:definitions>
  <inkml:trace contextRef="#ctx0" brushRef="#br0">72416 5431 531,'-12'-7'49,"8"2"1,8 2 0,8 3 1,5-1-4,3-1-7,3 0-7,3-1-8,1-1-4,1 2-1,-1 0-3,0 2-1,0 1-1,-1 2-2,-1 2-1,-1 2-2,-3 0-11,-3 1-17,-4 0-19,-4 0-19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5:50"/>
    </inkml:context>
    <inkml:brush xml:id="br0">
      <inkml:brushProperty name="width" value="0.04058" units="cm"/>
      <inkml:brushProperty name="height" value="0.04058" units="cm"/>
      <inkml:brushProperty name="color" value="#00BFF3"/>
    </inkml:brush>
  </inkml:definitions>
  <inkml:trace contextRef="#ctx0" brushRef="#br0">72505 6431 542,'-30'12'61,"17"-7"1,18-7 1,18-6 1,8-2-5,2 1-12,1 2-12,0 3-12,1 0-7,-1 2-3,-2 0-4,0 2-3,-2 1-9,-1 4-11,-3 2-11,-1 3-13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5:51"/>
    </inkml:context>
    <inkml:brush xml:id="br0">
      <inkml:brushProperty name="width" value="0.04852" units="cm"/>
      <inkml:brushProperty name="height" value="0.04852" units="cm"/>
      <inkml:brushProperty name="color" value="#00BFF3"/>
    </inkml:brush>
  </inkml:definitions>
  <inkml:trace contextRef="#ctx0" brushRef="#br0">75312 4782 453,'7'-23'15,"-2"4"9,-3 3 7,0 3 9,-2 0 4,0-3-1,0-3-2,0-3 0,-2-1-4,0 3-8,-3 1-7,-2 3-8,-1 1-4,-2 2 0,0 2 0,-1 3-1,-1 1-3,1 2-6,-1 2-6,0 2-6,0 3-1,-1 4 1,-1 4 4,-1 3 2,0 3 3,4 0 3,3-1 2,3 1 3,1-1 2,2 1 1,0 0 1,2-1 1,1 1 1,2 0 0,2-1 1,1 1 0,2 1 0,0 1-1,0 3 0,0 1-1,-1 2-1,1-1-2,0 1-1,0-1-2,-2 0 0,-1 1 0,-2-1 1,-2 1 1,-1-1-2,-2 1-3,0-1-5,-1 1-3,-3-2-3,-2 0-3,-3-1-1,-3 0-3,-2-3-1,0-1-1,1-3 0,-1-1-1,1-3 1,1-2 1,1-4 3,1-2 2,0-4 0,2 0 2,1-3 0,1-2 1,1-3 1,2-6 5,2-4 3,2-4 3,2-4 3,4-1 0,2-1 0,3-1 1,3 0-2,0 2-1,1 0-3,1 1-2,1 2-5,1 5-4,1 3-7,1 5-6,0 2-6,-3 2-10,-1 2-8,-2 3-9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5:51"/>
    </inkml:context>
    <inkml:brush xml:id="br0">
      <inkml:brushProperty name="width" value="0.04124" units="cm"/>
      <inkml:brushProperty name="height" value="0.04124" units="cm"/>
      <inkml:brushProperty name="color" value="#00BFF3"/>
    </inkml:brush>
  </inkml:definitions>
  <inkml:trace contextRef="#ctx0" brushRef="#br0">76500 5700 533,'8'15'120,"1"-1"-22,2-1-23,0 0-23,0-1-16,-1 1-8,-1 1-10,0 1-9,-2 1-3,-1 1 1,-1 1 1,0 1 1,-1 0-8,0-3-20,0-1-18,0-2-18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5:51"/>
    </inkml:context>
    <inkml:brush xml:id="br0">
      <inkml:brushProperty name="width" value="0.05283" units="cm"/>
      <inkml:brushProperty name="height" value="0.05283" units="cm"/>
      <inkml:brushProperty name="color" value="#00BFF3"/>
    </inkml:brush>
  </inkml:definitions>
  <inkml:trace contextRef="#ctx0" brushRef="#br0">77262 4461 416,'-7'-13'82,"2"8"-9,3 7-10,1 6-9,1 5-6,0 3-7,0 3-4,0 3-6,0 2-4,0 1-3,0 1-2,0 1-4,0 0-2,0-1-2,0-1-4,0-1-2,1 0-1,1 4-3,3 3-1,2 3-2,1 0-1,0-2-2,0-1-3,-1-3-2,1-1 0,-2-3 0,-1-2 0,0-1 1,-3-2-1,-4 1 0,-4 0-1,-4-1 0,-3-1-1,-1-3-1,-3-2-2,-1-4 0,-3-2-3,-1-2-5,-3-3-3,-1 0-4,-1-2-3,1 0-3,1 0-1,2 0-1,1-1 0,5-1 4,3 0 5,4-1 4,2-2 0,1 0-6,-1-1-4,0-2-5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5:51"/>
    </inkml:context>
    <inkml:brush xml:id="br0">
      <inkml:brushProperty name="width" value="0.0414" units="cm"/>
      <inkml:brushProperty name="height" value="0.0414" units="cm"/>
      <inkml:brushProperty name="color" value="#00BFF3"/>
    </inkml:brush>
  </inkml:definitions>
  <inkml:trace contextRef="#ctx0" brushRef="#br0">78400 4074 531,'9'-9'3,"1"0"4,3-1 6,2-1 5,2-1 8,1 1 10,3-1 10,1 1 11,3 0 2,3 2-3,3 2-5,3 3-4,0 0-12,0 2-20,-1 0-20,-1 2-20,-4 1-17,-4 4-17,-5 2-17,-4 3-15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5:52"/>
    </inkml:context>
    <inkml:brush xml:id="br0">
      <inkml:brushProperty name="width" value="0.04314" units="cm"/>
      <inkml:brushProperty name="height" value="0.04314" units="cm"/>
      <inkml:brushProperty name="color" value="#00BFF3"/>
    </inkml:brush>
  </inkml:definitions>
  <inkml:trace contextRef="#ctx0" brushRef="#br0">65250 10120 510,'33'-14'125,"2"3"-24,4 3-26,3 2-25,1 3-16,0 1-4,0 0-4,0 2-5,-1-1-6,0 0-6,-1-2-5,-2 0-7,-2 0-9,-5 2-10,-6 2-12,-3 2-10,-6 1-10,-3 2-7,-4 0-8,-4 1-7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5:52"/>
    </inkml:context>
    <inkml:brush xml:id="br0">
      <inkml:brushProperty name="width" value="0.04731" units="cm"/>
      <inkml:brushProperty name="height" value="0.04731" units="cm"/>
      <inkml:brushProperty name="color" value="#00BFF3"/>
    </inkml:brush>
  </inkml:definitions>
  <inkml:trace contextRef="#ctx0" brushRef="#br0">66259 10550 465,'-9'7'3,"-2"-1"7,-2 0 7,-1-2 6,0 0 6,1 0 4,2 0 3,3 0 5,1 1 1,2 4-4,2 2-4,2 3-2,1 4-4,0 3-2,0 5-3,0 3-2,0 4-2,2 4-1,0 4-2,2 4-2,-1 1-2,-3-2-5,0-2-4,-3-2-5,-1-2 1,2-2 2,0-2 3,2-1 4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5:53"/>
    </inkml:context>
    <inkml:brush xml:id="br0">
      <inkml:brushProperty name="width" value="0.0453" units="cm"/>
      <inkml:brushProperty name="height" value="0.0453" units="cm"/>
      <inkml:brushProperty name="color" value="#00BFF3"/>
    </inkml:brush>
  </inkml:definitions>
  <inkml:trace contextRef="#ctx0" brushRef="#br0">66900 11827 485,'0'-10'13,"0"10"24,0 12 25,0 10 25,0 5 3,0 1-16,0-1-19,0 0-16,0 0-13,0-1-8,0-1-7,0-1-8,0-1-9,0-1-9,0-1-9,0-1-9,0-1-4,0-3 3,0-1 2,0-2 2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5:53"/>
    </inkml:context>
    <inkml:brush xml:id="br0">
      <inkml:brushProperty name="width" value="0.03895" units="cm"/>
      <inkml:brushProperty name="height" value="0.03895" units="cm"/>
      <inkml:brushProperty name="color" value="#00BFF3"/>
    </inkml:brush>
  </inkml:definitions>
  <inkml:trace contextRef="#ctx0" brushRef="#br0">67014 10514 564,'-8'-8'6,"0"0"10,1 1 10,-1-1 11,2 2 8,4 4 4,4 4 4,4 4 4,2 4-4,1 5-11,1 5-12,2 5-12,-2 3-14,1 0-17,-2 2-15,-1 1-16,0-3-11,-2-6-7,-1-5-5,0-6-7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30"/>
    </inkml:context>
    <inkml:brush xml:id="br0">
      <inkml:brushProperty name="width" value="0.05241" units="cm"/>
      <inkml:brushProperty name="height" value="0.05241" units="cm"/>
      <inkml:brushProperty name="color" value="#F2395B"/>
    </inkml:brush>
  </inkml:definitions>
  <inkml:trace contextRef="#ctx0" brushRef="#br0">26150 35150 419,'68'-135'30,"-11"32"-4,-14 31-4,-11 32-4,-7 18-1,0 6 0,0 7 1,0 6 1,-2 10-1,-3 17-4,-3 15-2,-2 16-3,-8 10-3,-8 7-4,-10 6-2,-9 7-3,-5-4-2,0-12 0,0-13-2,0-12-1,10-13-2,23-12-3,22-13-3,22-12-2,8-5 1,-2 3 7,-3 3 8,-3 4 6,-7 4 4,-9 6 3,-10 7 0,-8 6 3,-9 9 1,-6 13-1,-6 12 0,-6 13 1,-10 9-1,-12 6-1,-13 7-2,-12 6 0,-9 1 0,-2-3-2,-3-3 1,-3-2-1,-1-8-1,4-8-3,3-10-2,3-9-3,3-10-3,3-9-4,3-10-2,4-8-4,8-20-6,17-28-7,15-28-8,16-27-7,12-12 0,9 6 6,10 7 8,10 6 7,2 7 5,-3 10 4,-3 10 5,-2 9 3,-1 7 7,3 7 7,3 6 7,4 7 8,-3 8 4,-5 14-1,-7 11-1,-5 14-1,-8 13 0,-5 16 1,-7 15 1,-5 17 0,-4 0-1,0-11-4,0-14-4,0-11-4,10-26-11,23-37-18,22-38-18,22-37-18,8-23-7,-2-5 6,-3-7 5,-3-5 5,-9 6 7,-11 23 8,-14 22 10,-11 22 8,-9 27 14,-3 35 19,-3 35 19,-2 34 18,-5 9 3,-2-16-13,-3-15-13,-3-15-15,-1-9-7,4 1-3,3-1-2,3 1-4,4-6-8,7-8-17,6-10-16,7-9-16,0-13-6,-2-16 4,-3-15 4,-3-15 5,-2-17 4,0-15 3,0-15 4,0-16 4,1-8 4,4 0 3,3 0 3,3 0 5,-2 6 3,-6 13 4,-6 12 4,-6 13 5,-4 10 3,1 10 5,-1 10 5,1 9 4,-3 17 11,-2 25 18,-3 25 16,-3 25 19,-2 17-1,0 9-15,0 10-16,0 10-16,3 7-10,6 6-5,7 7-4,6 6-5,3 17-3,0 28-2,0 28-3,0 29-1,-4 22-11,-5 20-16,-7 18-18,-5 20-16,-4-3-7,0-21 5,0-22 4,0-22 5,1-33 2,4-44 0,3-43-1,3-44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8:06"/>
    </inkml:context>
    <inkml:brush xml:id="br0">
      <inkml:brushProperty name="width" value="0.04725" units="cm"/>
      <inkml:brushProperty name="height" value="0.04725" units="cm"/>
      <inkml:brushProperty name="color" value="#F2395B"/>
    </inkml:brush>
  </inkml:definitions>
  <inkml:trace contextRef="#ctx0" brushRef="#br0">38400 46000 465,'21'-41'11,"-5"19"22,-7 19 22,-5 19 22,-4 24 3,0 32-14,0 31-15,0 32-14,0 22-10,0 17-3,0 15-3,0 16-4,0 10-3,0 7-4,0 6-2,0 7-4,0 5-9,0 7-13,0 6-13,0 7-14,1-9-9,4-21-2,3-22-3,3-22-3,1-29 1,1-33 7,-1-35 7,1-34 5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5:54"/>
    </inkml:context>
    <inkml:brush xml:id="br0">
      <inkml:brushProperty name="width" value="0.05288" units="cm"/>
      <inkml:brushProperty name="height" value="0.05288" units="cm"/>
      <inkml:brushProperty name="color" value="#00BFF3"/>
    </inkml:brush>
  </inkml:definitions>
  <inkml:trace contextRef="#ctx0" brushRef="#br0">68246 10435 416,'-8'-21'69,"0"5"-13,0 5-15,0 4-13,1 4-8,-1 2-2,0 2-2,0 2-2,0 3-1,-2 4 0,0 3-1,-1 5 1,-1 3-1,1 1 0,-1 3-1,0 1 0,2-1-1,3-3-1,2-4-1,4-5-1,0 1 0,0 4 2,-2 3 1,0 4 3,0 1-1,2-5-1,2-3-2,2-4-1,2-4-1,2-1 0,1-2 1,3-2 1,3-2-8,4-2-13,3-2-13,4-2-14,2-4-6,-1-6 4,-1-5 4,-1-7 4,-2-3 2,-1-1 3,-3 0 3,-1-2 3,-1-4 0,1-6 1,1-8-1,1-6-1,-1-1 3,-2 7 4,-4 4 6,-3 8 3,-2 4 7,-2 5 5,-3 5 7,0 5 6,-2 3 2,0 2-4,0 3-2,0 1-3,0 5 6,0 8 16,0 8 17,0 7 15,-1 6 3,0 1-11,-2 2-11,0 3-12,-1 0-7,0 0-5,0 1-4,0-1-5,1 0-4,0 2-5,2 1-6,0 1-5,1 1-8,-2 4-12,0 2-12,-1 4-12,-1-4-2,0-8 7,0-9 7,0-9 7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5:54"/>
    </inkml:context>
    <inkml:brush xml:id="br0">
      <inkml:brushProperty name="width" value="0.04198" units="cm"/>
      <inkml:brushProperty name="height" value="0.04198" units="cm"/>
      <inkml:brushProperty name="color" value="#00BFF3"/>
    </inkml:brush>
  </inkml:definitions>
  <inkml:trace contextRef="#ctx0" brushRef="#br0">69661 11520 524,'7'-8'4,"-1"1"11,0-1 10,-2 0 9,1 3 7,0 6 5,1 6 3,2 6 6,-2 3-6,-3 3-13,-2 1-13,-3 3-14,-3 0-7,-2-1 0,-2-2 0,-2 1 1,1-2-3,5-1-5,3-1-4,4-1-5,3-2 1,3-2 6,3-4 5,4-3 7,1-1 3,1 0 2,1 0 3,1 0 1,-1 1 1,-3 1 0,-3 3-2,-2 2 0,-4 2-2,-3 3-4,-2 3-2,-3 4-4,-4 1-3,-4 2-4,-4 3-5,-3 1-4,-3 0-4,1-2-3,-1-1-4,1-3-4,-1-1-1,1-3-1,-1-1-2,0-2 0,2-3-3,1-3-5,3-3-5,1-2-5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5:55"/>
    </inkml:context>
    <inkml:brush xml:id="br0">
      <inkml:brushProperty name="width" value="0.04236" units="cm"/>
      <inkml:brushProperty name="height" value="0.04236" units="cm"/>
      <inkml:brushProperty name="color" value="#00BFF3"/>
    </inkml:brush>
  </inkml:definitions>
  <inkml:trace contextRef="#ctx0" brushRef="#br0">71059 11405 519,'-1'-13'84,"0"6"-10,-2 6-11,0 6-11,-2 5-7,0 5-7,-1 5-5,-1 5-6,-2 3-6,0 1-4,-1 1-5,-1 1-5,0-1-2,2-2-3,2-2-2,3-1-1,0-3-10,2-3-20,0-3-19,2-3-19,1-3-8,2-2 7,2-4 4,2-2 7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5:55"/>
    </inkml:context>
    <inkml:brush xml:id="br0">
      <inkml:brushProperty name="width" value="0.05373" units="cm"/>
      <inkml:brushProperty name="height" value="0.05373" units="cm"/>
      <inkml:brushProperty name="color" value="#00BFF3"/>
    </inkml:brush>
  </inkml:definitions>
  <inkml:trace contextRef="#ctx0" brushRef="#br0">71572 11628 409,'6'-21'17,"-3"3"-3,-2 4-4,-3 5-3,-3 2 5,0 2 12,-2 2 13,0 2 13,-1 2 3,1 4-7,-1 2-6,0 3-6,-1 3-6,0 2-4,-1 1-3,-1 3-4,1 0-3,2-3-2,4-1-3,2-2-3,4-2-6,2-1-13,4-1-12,2 0-12,1-4-5,1-2 0,0-6 1,0-2 0,-1-3 2,-1 0 5,-1 0 3,0 1 5,-3-1 3,-1 0 5,-2 0 3,-2 0 5,-1 3 14,-2 4 25,0 6 26,-1 4 24,-1 4 5,4 1-15,0 3-16,4 2-15,-1 1-9,1 3-4,0 1-3,0 3-4,0 0-3,0 0-2,0 1-4,0-1-3,-1 0-2,-1 1-3,0-1-3,-1 1-2,-3-3-2,0-2-2,-3-2 0,-2-4-1,-2-3-2,-2-1-2,-1-2-2,-3-2-2,-1-3-1,-1-3 0,-1-2 0,-1-4 0,0-2 2,3-3 2,1-4 3,2-2 2,3-3 2,3-1 0,2-3 0,4-1 1,3-1 2,6-1 0,4 1 2,5-1 2,3 2-1,1 1-3,1 3-4,1 1-2,0 2-6,-1 1-7,-1 0-6,-1 2-7,-2 1-2,-3 1 7,-3 0 4,-3 2 6,-1 0 1,0 0-3,0 1-4,0-1-3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5:55"/>
    </inkml:context>
    <inkml:brush xml:id="br0">
      <inkml:brushProperty name="width" value="0.0543" units="cm"/>
      <inkml:brushProperty name="height" value="0.0543" units="cm"/>
      <inkml:brushProperty name="color" value="#00BFF3"/>
    </inkml:brush>
  </inkml:definitions>
  <inkml:trace contextRef="#ctx0" brushRef="#br0">72600 11197 405,'23'-21'9,"-1"7"5,-1 5 7,-1 6 6,-1 5 5,1 4 6,-1 4 5,1 3 5,-2 4 1,1 3-2,-2 3-3,-1 3-1,-2 2-5,-3 3-6,-3 1-6,-2 2-5,-3 1-5,-2-1 0,-2-2-2,-2 0-2,-3 0-7,-4 1-17,-3 1-14,-5 0-16,-2 0-8,-1-1 1,-1-3-1,-1-2 1,2-3-2,3-5-4,5-5-3,3-4-4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5:56"/>
    </inkml:context>
    <inkml:brush xml:id="br0">
      <inkml:brushProperty name="width" value="0.04063" units="cm"/>
      <inkml:brushProperty name="height" value="0.04063" units="cm"/>
      <inkml:brushProperty name="color" value="#00BFF3"/>
    </inkml:brush>
  </inkml:definitions>
  <inkml:trace contextRef="#ctx0" brushRef="#br0">74400 11531 541,'25'-7'146,"3"0"-32,3 2-32,2 1-31,1 0-21,-1 2-9,-3 0-9,-1 2-10,-3 0-7,-2 2-8,-1 0-8,-3 2-7,-2 0-4,-2 3 1,-4 2 0,-3 2 1,-2 0-4,0-1-11,-2-1-8,0 0-10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5:56"/>
    </inkml:context>
    <inkml:brush xml:id="br0">
      <inkml:brushProperty name="width" value="0.04583" units="cm"/>
      <inkml:brushProperty name="height" value="0.04583" units="cm"/>
      <inkml:brushProperty name="color" value="#00BFF3"/>
    </inkml:brush>
  </inkml:definitions>
  <inkml:trace contextRef="#ctx0" brushRef="#br0">74367 12500 479,'-33'6'57,"13"-1"0,13-2 0,13-2-1,8-1-2,5-2-6,4 0-5,7-1-4,1-1-6,0 2-6,0 0-5,1 2-5,-1 0-8,0 0-7,0 0-10,0 0-8,-1 0-8,-3 2-7,-3 0-6,-3 2-8,-3-1-7,-3 1-6,-3 0-8,-2 0-6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5:58"/>
    </inkml:context>
    <inkml:brush xml:id="br0">
      <inkml:brushProperty name="width" value="0.04664" units="cm"/>
      <inkml:brushProperty name="height" value="0.04664" units="cm"/>
      <inkml:brushProperty name="color" value="#00BFF3"/>
    </inkml:brush>
  </inkml:definitions>
  <inkml:trace contextRef="#ctx0" brushRef="#br0">77206 10550 471,'-16'3'40,"2"7"2,1 8 5,1 6 2,-1 4-1,0 1-7,-1 0-6,-1 2-8,-1 2-4,1 3-2,-1 2-1,0 4-1,-1 1-2,-1 0-3,-3 0-1,-1 0-2,0-1-1,3-2 0,3-1 1,3-3 1,1-3-2,2-2-4,1-3-3,0-3-4,5-3-5,6-4-4,8-5-5,6-3-6,3-5 0,-1-4 1,-1-6 4,-1-4 2,0-3 1,0-1-1,-1-2-1,1 0 0,-2 0 0,-1-1 2,-2 0 2,-2 1 3,-2-1 1,-2 0 2,-3 1 2,0-1 1,-4 1 1,0 3 0,-3 1 0,-2 2-1,-1 2 0,-2 2-3,0 2-1,-1 2-2,-3 2-2,-2 2-3,-3 2-2,-3 2-4,-1 2-1,1 2-4,1 1-1,1 3-2,2 0-1,3-3 2,3-1 1,2-2 2,3-2 2,1 0 1,0-2 3,2 0 1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5:59"/>
    </inkml:context>
    <inkml:brush xml:id="br0">
      <inkml:brushProperty name="width" value="0.03623" units="cm"/>
      <inkml:brushProperty name="height" value="0.03623" units="cm"/>
      <inkml:brushProperty name="color" value="#00BFF3"/>
    </inkml:brush>
  </inkml:definitions>
  <inkml:trace contextRef="#ctx0" brushRef="#br0">78300 12600 607,'14'14'151,"-1"-1"-37,-3-3-37,-1-1-37,-1-1-29,-2 1-22,-1 2-21,0 0-22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5:59"/>
    </inkml:context>
    <inkml:brush xml:id="br0">
      <inkml:brushProperty name="width" value="0.04362" units="cm"/>
      <inkml:brushProperty name="height" value="0.04362" units="cm"/>
      <inkml:brushProperty name="color" value="#00BFF3"/>
    </inkml:brush>
  </inkml:definitions>
  <inkml:trace contextRef="#ctx0" brushRef="#br0">79431 11979 504,'-7'16'137,"2"1"-32,3 2-31,1 0-32,1 1-18,0 0-2,0 2-2,0 1-3,0 0-1,0-3-4,0-1-1,0-3-2,2-2-4,5-4-4,5-4-3,6-4-5,2-5-2,1-4-1,0-5 0,3-5 0,-3-3-1,-3 1 1,-5-1-1,-3 1 1,-3 0 1,-2 0 2,-3 2 3,0 1 3,-4 1 0,-2 1-3,-4 1-3,-2 1-3,-2 1-3,-1 2-4,-1 2-4,-1 3-3,-2 2-5,-2 5-5,-1 6-5,-3 4-6,2 1-1,3-1 4,5-2 3,3-2 4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8:06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37950 47450 612,'-35'-86'45,"32"28"10,31 28 8,32 29 10,11 18-6,-5 9-19,-7 10-20,-5 10-20,-4 4-13,0 0-10,0 0-9,0 0-10,-2-5-5,-3-9-2,-3-10-2,-2-8-2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01"/>
    </inkml:context>
    <inkml:brush xml:id="br0">
      <inkml:brushProperty name="width" value="0.05053" units="cm"/>
      <inkml:brushProperty name="height" value="0.05053" units="cm"/>
      <inkml:brushProperty name="color" value="#00BFF3"/>
    </inkml:brush>
  </inkml:definitions>
  <inkml:trace contextRef="#ctx0" brushRef="#br0">64633 15800 435,'0'32'106,"2"0"-23,0 2-26,2 1-24,-2 1-13,-2 0-3,-4 2-2,-2 1-3,-3 2-3,-2 4-3,-2 4-4,-1 4-3,-1-3-2,2-7-1,3-7 0,1-9 0,4-9-3,6-12-5,6-12-5,6-12-5,4-9-2,3-9 0,3-7 1,3-7 0,1-4 1,1 2 2,-1 2 2,0 2 2,0 4 4,-3 6 3,-1 6 4,-3 5 5,-1 6 3,-3 5 5,-1 5 4,-2 4 4,-2 5 7,-1 2 7,0 4 9,-2 2 9,-1 4 0,-2 4-8,-3 3-8,0 5-7,-2 2-5,0 3-1,0 1-1,0 2-1,-1 1-2,-1-1 0,0-1-1,-1-1-2,-1-1-2,0 1-3,0-1-3,0 0-5,1 1-4,0-1-9,2 0-7,0 1-7,1-1-6,0-1-1,0-1-3,0-1-1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02"/>
    </inkml:context>
    <inkml:brush xml:id="br0">
      <inkml:brushProperty name="width" value="0.04116" units="cm"/>
      <inkml:brushProperty name="height" value="0.04116" units="cm"/>
      <inkml:brushProperty name="color" value="#00BFF3"/>
    </inkml:brush>
  </inkml:definitions>
  <inkml:trace contextRef="#ctx0" brushRef="#br0">67696 16050 534,'-16'1'46,"2"2"2,1 2 3,1 2 2,0 2-3,1 5-8,-1 4-9,0 3-7,1 4-6,1 1-2,0 2-2,2 3-2,1 1-2,0 2-3,2 3-2,1 1-3,0-1-1,0-2 1,0-3 0,0-3 0,1-2-3,2 1-3,2-1-6,2 0-4,2-1-5,2-5-5,1-3-4,3-4-6,1-4-3,2-1-3,0-2-2,1-2-3,0-2-2,-1-2 0,-1-2 0,0-2-1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02"/>
    </inkml:context>
    <inkml:brush xml:id="br0">
      <inkml:brushProperty name="width" value="0.03827" units="cm"/>
      <inkml:brushProperty name="height" value="0.03827" units="cm"/>
      <inkml:brushProperty name="color" value="#00BFF3"/>
    </inkml:brush>
  </inkml:definitions>
  <inkml:trace contextRef="#ctx0" brushRef="#br0">68183 16228 574,'-6'-15'56,"4"2"-3,4 3-1,4 1-2,3 2-3,5 0-5,4 2-5,3 1-4,3 0-7,-1 2-8,0 0-8,1 2-9,-1 1-5,-2 4-4,0 2-3,0 3-4,-4 2-3,-1 0-2,-4-1-2,-3 1-2,-2-1-4,0-1-4,-2-1-5,0 0-5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02"/>
    </inkml:context>
    <inkml:brush xml:id="br0">
      <inkml:brushProperty name="width" value="0.04841" units="cm"/>
      <inkml:brushProperty name="height" value="0.04841" units="cm"/>
      <inkml:brushProperty name="color" value="#00BFF3"/>
    </inkml:brush>
  </inkml:definitions>
  <inkml:trace contextRef="#ctx0" brushRef="#br0">68759 16850 454,'-21'8'27,"5"0"1,5-1 0,4 1 1,4 0 3,0 2 3,2 0 4,1 1 4,0 2 0,0 1-5,0 3-5,0 2-4,-1 1-4,-1 3-3,0 1-3,-1 2-3,-1 2-2,0 1 0,0 1-1,0 1-1,0-1-5,1 0-10,-1-1-10,0-1-9,0-3-10,2-4-8,0-3-9,2-4-8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02"/>
    </inkml:context>
    <inkml:brush xml:id="br0">
      <inkml:brushProperty name="width" value="0.03677" units="cm"/>
      <inkml:brushProperty name="height" value="0.03677" units="cm"/>
      <inkml:brushProperty name="color" value="#00BFF3"/>
    </inkml:brush>
  </inkml:definitions>
  <inkml:trace contextRef="#ctx0" brushRef="#br0">69250 17742 598,'6'-3'46,"-1"8"7,-2 9 8,-2 9 6,-1 4-3,0-1-15,0-1-14,0-1-16,-1-3-11,0-2-11,-2-3-8,0-2-11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02"/>
    </inkml:context>
    <inkml:brush xml:id="br0">
      <inkml:brushProperty name="width" value="0.03256" units="cm"/>
      <inkml:brushProperty name="height" value="0.03256" units="cm"/>
      <inkml:brushProperty name="color" value="#00BFF3"/>
    </inkml:brush>
  </inkml:definitions>
  <inkml:trace contextRef="#ctx0" brushRef="#br0">69415 16750 675,'-11'3'99,"7"6"-19,8 5-20,7 7-19,3 1-15,-2 0-11,-4-1-11,-3-1-12,-1-2-14,0-3-21,0-3-18,0-2-21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03"/>
    </inkml:context>
    <inkml:brush xml:id="br0">
      <inkml:brushProperty name="width" value="0.05461" units="cm"/>
      <inkml:brushProperty name="height" value="0.05461" units="cm"/>
      <inkml:brushProperty name="color" value="#00BFF3"/>
    </inkml:brush>
  </inkml:definitions>
  <inkml:trace contextRef="#ctx0" brushRef="#br0">70509 16689 402,'0'-22'7,"0"3"4,0 3 3,0 3 5,-1 3 4,-2 4 1,-2 4 4,-1 4 1,-2 3 1,0 4-3,0 2-2,1 3-3,-1 2-2,0 1-1,0 1-2,0 2-2,1 0-1,1 1-1,0 0-1,2 3-1,0-1-1,2 0 1,0 1-2,2-1 1,0-1-1,0-1-1,0-2-1,0-3-1,0 0-2,2 0-5,0-1-3,2 1-5,2-3-3,5-5-3,5-4-1,6-6-3,0-4-1,0-3 2,-1-5 2,0-3 1,-3-5-2,0-1-3,0-4-5,-2-3-4,0-1-1,-1 1 4,1 2 2,-1 0 4,1-3 2,-2-5 3,-1-6 3,-1-6 3,-2 1 2,-2 8 0,-4 8 1,-2 8 1,-2 5 8,0 2 17,0 4 15,0 3 16,-1 4 8,0 6-3,-2 6-1,0 6-3,-1 3-5,0 3-7,0 1-7,0 3-8,0 1-5,0 1-3,0 1-3,1 0-3,-1 2-2,0 1-3,0 1-2,0 1-2,1 0-4,0 2-5,1 1-5,2 0-4,0 1-5,-2-3-6,-1-2-6,0-1-6,0-4-2,0-4 2,2-3 0,0-4 2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05"/>
    </inkml:context>
    <inkml:brush xml:id="br0">
      <inkml:brushProperty name="width" value="0.04084" units="cm"/>
      <inkml:brushProperty name="height" value="0.04084" units="cm"/>
      <inkml:brushProperty name="color" value="#00BFF3"/>
    </inkml:brush>
  </inkml:definitions>
  <inkml:trace contextRef="#ctx0" brushRef="#br0">72574 17437 538,'-15'-6'9,"1"6"18,1 4 19,1 6 17,0 2 4,2 3-11,1 1-11,1 3-10,1 0-8,0-1-3,2-1-5,1 0-4,0-2-3,2 1-3,0-1-4,2 1-3,0-1-4,2-1-7,0-1-5,2 0-7,0-3-8,3-1-10,2-2-9,2-2-10,-1-2 0,1 0 9,-2-2 8,-1 0 10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05"/>
    </inkml:context>
    <inkml:brush xml:id="br0">
      <inkml:brushProperty name="width" value="0.03709" units="cm"/>
      <inkml:brushProperty name="height" value="0.03709" units="cm"/>
      <inkml:brushProperty name="color" value="#00BFF3"/>
    </inkml:brush>
  </inkml:definitions>
  <inkml:trace contextRef="#ctx0" brushRef="#br0">73176 17516 593,'-8'-7'0,"0"2"0,0 2 0,1 2 0,-1 2 9,0 2 20,0 2 19,1 2 20,-1 1 2,2 1-15,1 1-13,0 2-14,2-1-10,1 1-3,0 0-4,2-1-4,2 0-2,3 0-3,5-2-3,4 0-2,0-2-1,-1 1-1,-3 0 1,-1 0-2,-1 0 2,0 3 1,-1 2 1,1 2 2,-3 0 1,-4-1 0,-6-1-1,-4-1 0,-3-1-7,-1-1-11,-1 0-12,-1-2-12,0-1-5,1 0 3,1-2 3,1 0 2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06"/>
    </inkml:context>
    <inkml:brush xml:id="br0">
      <inkml:brushProperty name="width" value="0.04175" units="cm"/>
      <inkml:brushProperty name="height" value="0.04175" units="cm"/>
      <inkml:brushProperty name="color" value="#00BFF3"/>
    </inkml:brush>
  </inkml:definitions>
  <inkml:trace contextRef="#ctx0" brushRef="#br0">73900 17050 526,'29'9'69,"-3"1"-6,-5 3-6,-3 2-6,-3 0-5,1 1-5,0 0-6,-1-1-5,0 2-5,-3 1-4,-1 3-5,-2 1-5,-4 2-4,-4-1-5,-6 1-6,-4-1-5,-5 1-6,-5 3-9,-5 1-9,-5 2-8,1-2 0,5-5 5,7-6 7,5-7 7,3-2-3,1 0-10,-1 0-11,0 0-10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8:07"/>
    </inkml:context>
    <inkml:brush xml:id="br0">
      <inkml:brushProperty name="width" value="0.0512" units="cm"/>
      <inkml:brushProperty name="height" value="0.0512" units="cm"/>
      <inkml:brushProperty name="color" value="#F2395B"/>
    </inkml:brush>
  </inkml:definitions>
  <inkml:trace contextRef="#ctx0" brushRef="#br0">39000 47000 429,'45'-90'4,"-9"23"8,-10 22 8,-8 22 8,-4 12 6,3 3 3,3 3 4,4 4 4,2 5-3,4 10-6,3 10-7,3 9-7,1 6-5,1 3-4,-1 3-3,1 4-4,-3-3-1,-2-5 1,-3-7 0,-3-5 0,-1-8-4,4-5-11,3-7-10,3-5-11,3-9-3,3-9 2,3-10 3,4-8 2,-1-9 2,-3-6 0,-3-6 0,-2-6 0,-8-4 2,-8 1 3,-10-1 4,-9 1 2,-5 2 4,0 7 4,0 6 5,0 7 3,-2 4 5,-3 3 4,-3 3 5,-2 4 3,-5 4 4,-2 6 0,-3 7 1,-3 6 2,-2 7 2,0 10 3,0 10 5,0 9 4,3 7-3,6 7-7,7 6-8,6 7-8,3 11-5,0 20-3,0 18-5,0 20-2,0 3-5,0-8-4,0-10-4,0-9-4,-2-9-3,-3-5 0,-3-7-1,-2-5-1,-5-11-1,-2-11 1,-3-14-1,-3-11 0,-4-9 2,-3-3 4,-3-3 4,-2-2 4,0-8 3,7-8 3,6-10 1,7-9 2,5-10 2,7-9-1,6-10 0,7-8 0,7-4 1,9 3 1,10 3 2,10 4 2,4 4 0,0 6 1,0 7 0,0 6 0,-4 10 0,-5 17 1,-7 15 0,-5 16 0,-12 12 0,-16 9-1,-15 10 0,-15 10-1,-12 4 0,-6 0 2,-6 0 1,-6 0 2,-2-2 0,3-3 2,3-3 1,4-2 1,2-8 1,4-8 0,3-10 0,3-9-1,20-10-3,38-9-10,37-10-10,38-8-8,16-11-4,-2-8 2,-3-10 2,-3-9 3,-2-9-3,0-5-5,0-7-7,0-5-6,-4-3-1,-5 4 0,-7 3 3,-5 3 1,-9-2-1,-9-6-2,-10-6-3,-8-6-4,-8-2 4,-2 3 8,-3 3 8,-3 4 9,-6 5 8,-5 10 7,-7 10 8,-5 9 9,-4 20 14,0 31 22,0 32 21,0 31 23,-4 15 0,-5 1-22,-7-1-20,-5 1-21,-3-4-16,4-6-11,3-6-12,3-6-11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06"/>
    </inkml:context>
    <inkml:brush xml:id="br0">
      <inkml:brushProperty name="width" value="0.03783" units="cm"/>
      <inkml:brushProperty name="height" value="0.03783" units="cm"/>
      <inkml:brushProperty name="color" value="#00BFF3"/>
    </inkml:brush>
  </inkml:definitions>
  <inkml:trace contextRef="#ctx0" brushRef="#br0">75874 16915 581,'-11'0'85,"10"0"-14,10 0-15,10 0-14,5 0-9,2-2-2,3 0-2,1-1-3,1-1-5,1 2-6,-1 0-7,0 2-7,-2 0-5,-3 0-7,-5 0-6,-3 0-6,-4 1-4,-3 2-3,-3 2-1,-2 1-4,-3 2-3,-2 2-8,-2 0-6,-2 1-6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06"/>
    </inkml:context>
    <inkml:brush xml:id="br0">
      <inkml:brushProperty name="width" value="0.0404" units="cm"/>
      <inkml:brushProperty name="height" value="0.0404" units="cm"/>
      <inkml:brushProperty name="color" value="#00BFF3"/>
    </inkml:brush>
  </inkml:definitions>
  <inkml:trace contextRef="#ctx0" brushRef="#br0">75846 17650 544,'-40'7'58,"17"-3"3,15-1 2,16-2 2,9-1-5,3-2-10,3 0-12,3-1-11,4-1-9,6 2-6,6 0-9,7 2-6,0 1-8,-2 2-8,-4 2-9,-2 1-9,-3 2-4,-4 0-2,-2 0-2,-3-1-1,-4 1 0,-5-2 0,-5-1 1,-4 0 1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07"/>
    </inkml:context>
    <inkml:brush xml:id="br0">
      <inkml:brushProperty name="width" value="0.05632" units="cm"/>
      <inkml:brushProperty name="height" value="0.05632" units="cm"/>
      <inkml:brushProperty name="color" value="#00BFF3"/>
    </inkml:brush>
  </inkml:definitions>
  <inkml:trace contextRef="#ctx0" brushRef="#br0">79024 16086 390,'8'-4'95,"0"8"-20,0 8-19,0 7-20,-1 6-10,-1 1-4,-1 2-4,0 3-3,-3 0-2,-2 2-2,-4 1-1,-2 1-2,-3-1-2,-2 0-1,-1-1-3,-3-1-2,1-3-1,1-4-2,2-3-2,2-5-1,3-6-6,2-8-8,4-9-10,3-9-9,3-8-1,5-5 5,5-6 6,5-6 6,4-3 3,3 1 3,3 2 2,3 0 2,0 2 3,-2 4 3,-2 2 3,-1 3 3,-4 4 4,-1 3 4,-4 5 5,-3 3 4,-2 3 3,-1 1 5,-1 0 3,0 2 3,-3 3 3,-1 6 0,-2 6 2,-2 6-1,-2 3 0,-1 3-5,0 1-3,-1 3-4,-3 1-2,-2 3-2,-4 1-1,-2 2-2,-1 2-1,1-1-1,0 0 0,2 0-2,0 1-1,-2 1-1,0 1-1,-1 0-1,0 1-5,2-3-8,2-2-9,3-1-9,1-4-8,2-2-9,2-3-8,2-2-9,1-4-5,3-3-2,2-3-3,2-2-2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08"/>
    </inkml:context>
    <inkml:brush xml:id="br0">
      <inkml:brushProperty name="width" value="0.04148" units="cm"/>
      <inkml:brushProperty name="height" value="0.04148" units="cm"/>
      <inkml:brushProperty name="color" value="#00BFF3"/>
    </inkml:brush>
  </inkml:definitions>
  <inkml:trace contextRef="#ctx0" brushRef="#br0">81712 15700 530,'-14'1'71,"2"2"-5,4 2-4,3 1-4,1 2-4,-2 2 0,0 0-1,-1 1-2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09"/>
    </inkml:context>
    <inkml:brush xml:id="br0">
      <inkml:brushProperty name="width" value="0.04893" units="cm"/>
      <inkml:brushProperty name="height" value="0.04893" units="cm"/>
      <inkml:brushProperty name="color" value="#00BFF3"/>
    </inkml:brush>
  </inkml:definitions>
  <inkml:trace contextRef="#ctx0" brushRef="#br0">81371 15650 449,'-8'8'34,"0"2"0,0 0 1,1 1 2,-1 1-1,0 1-1,0 2 0,1 0-2,-2 2-1,0 5-2,-1 3 0,-1 5-1,0 2-3,0 4-2,2 3-3,1 2-3,1 1-1,0-2-3,2-2-1,1-1-1,0-4-6,2-2-10,0-3-10,2-3-9,1-4-9,4-5-9,2-5-9,3-4-10,3-4-1,1-1 5,3 0 4,1-1 6,0-2 4,-3-1 5,-3 0 3,-2-1 6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09"/>
    </inkml:context>
    <inkml:brush xml:id="br0">
      <inkml:brushProperty name="width" value="0.03781" units="cm"/>
      <inkml:brushProperty name="height" value="0.03781" units="cm"/>
      <inkml:brushProperty name="color" value="#00BFF3"/>
    </inkml:brush>
  </inkml:definitions>
  <inkml:trace contextRef="#ctx0" brushRef="#br0">82287 15662 581,'-6'-15'35,"6"3"4,4 1 3,6 2 4,3 3 0,5 1-6,3 2-3,5 2-5,0 1-6,0 0-5,-1 0-6,-1 0-6,-2 0-2,-3 0 0,-3 0 1,-3 0 0,-2 1-14,-2 4-32,-2 2-31,-2 3-31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09"/>
    </inkml:context>
    <inkml:brush xml:id="br0">
      <inkml:brushProperty name="width" value="0.0446" units="cm"/>
      <inkml:brushProperty name="height" value="0.0446" units="cm"/>
      <inkml:brushProperty name="color" value="#00BFF3"/>
    </inkml:brush>
  </inkml:definitions>
  <inkml:trace contextRef="#ctx0" brushRef="#br0">82606 15850 493,'-29'22'4,"7"-3"9,5-3 9,7-3 8,3 0 7,2 2 4,2 1 5,2 3 4,1 1-1,0 3-6,0 1-7,0 3-7,0 1-5,-2 4-2,0 3-2,-2 2-4,0 3-3,-1-1-5,-2 0-4,0 0-6,0-2-4,0-2-3,2-4-3,1-1-2,0-5-10,2-4-13,0-3-15,2-4-14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09"/>
    </inkml:context>
    <inkml:brush xml:id="br0">
      <inkml:brushProperty name="width" value="0.03767" units="cm"/>
      <inkml:brushProperty name="height" value="0.03767" units="cm"/>
      <inkml:brushProperty name="color" value="#00BFF3"/>
    </inkml:brush>
  </inkml:definitions>
  <inkml:trace contextRef="#ctx0" brushRef="#br0">83213 16855 583,'-7'-13'11,"2"6"22,3 6 22,1 6 22,1 4 2,0 3-17,0 3-17,0 4-17,0 1-12,0 0-7,0 2-7,0 1-8,-1 0-6,0-1-4,-2-1-4,0-1-4,-1-2-3,1-3-5,-1-3-2,0-2-4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09"/>
    </inkml:context>
    <inkml:brush xml:id="br0">
      <inkml:brushProperty name="width" value="0.03699" units="cm"/>
      <inkml:brushProperty name="height" value="0.03699" units="cm"/>
      <inkml:brushProperty name="color" value="#00BFF3"/>
    </inkml:brush>
  </inkml:definitions>
  <inkml:trace contextRef="#ctx0" brushRef="#br0">83700 15800 594,'14'10'157,"-3"3"-39,-3 5-40,-2 3-38,-3 1-28,0-3-12,-2-3-15,0-2-14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10"/>
    </inkml:context>
    <inkml:brush xml:id="br0">
      <inkml:brushProperty name="width" value="0.05201" units="cm"/>
      <inkml:brushProperty name="height" value="0.05201" units="cm"/>
      <inkml:brushProperty name="color" value="#00BFF3"/>
    </inkml:brush>
  </inkml:definitions>
  <inkml:trace contextRef="#ctx0" brushRef="#br0">84846 15852 422,'-1'-22'49,"0"5"-8,-2 3-6,0 4-8,-2 3-3,-2 2-2,-1 2-2,-3 3-1,-1 0-1,0 1-3,1 2-1,-1 0-1,-1 4-1,-2 6 2,-1 5 0,-3 7 1,1 2 0,1 1 0,2-1-1,3 0-1,1 1-1,0 3 1,2 1-2,1 2 1,0 0-2,2-1 0,1-3 0,0-2-2,4-2-1,6-3-2,6-3-3,6-3-2,3-4-5,2-6-10,3-6-7,1-6-10,1-4-2,-1-2 2,-1-2 3,-1-1 2,0-3 1,1-3-3,1-3-2,1-3-3,0-4 1,1-6 1,-1-6 3,0-6 3,-2-2 2,-5 2 4,-5 2 4,-4 2 4,-3 4 1,-1 4 0,1 5 0,0 5 1,-1 5 1,-2 3 4,-3 5 5,0 3 3,-3 4 16,-1 4 28,0 4 28,-1 4 28,-2 5 3,0 7-21,-1 7-21,-2 7-21,1 3-13,1 0-7,0 0-5,2 0-6,0 0-6,2-1-8,0-2-7,2 0-7,-1-2-7,0-1-7,-2-3-7,0-1-8,0-3-2,0-3 0,2-3 0,0-3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8:07"/>
    </inkml:context>
    <inkml:brush xml:id="br0">
      <inkml:brushProperty name="width" value="0.04992" units="cm"/>
      <inkml:brushProperty name="height" value="0.04992" units="cm"/>
      <inkml:brushProperty name="color" value="#F2395B"/>
    </inkml:brush>
  </inkml:definitions>
  <inkml:trace contextRef="#ctx0" brushRef="#br0">41300 45850 440,'26'-22'84,"4"6"-14,3 7-12,3 6-13,7 7-6,14 10 1,11 10 0,14 9 1,10 12-2,9 16-5,10 15-5,10 17-5,7 13-10,6 13-11,7 12-14,6 13-12,-4 2-4,-11-5 4,-14-7 3,-11-5 5,-17-15-10,-18-22-23,-19-22-22,-18-21-23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11"/>
    </inkml:context>
    <inkml:brush xml:id="br0">
      <inkml:brushProperty name="width" value="0.04022" units="cm"/>
      <inkml:brushProperty name="height" value="0.04022" units="cm"/>
      <inkml:brushProperty name="color" value="#00BFF3"/>
    </inkml:brush>
  </inkml:definitions>
  <inkml:trace contextRef="#ctx0" brushRef="#br0">86237 16683 546,'7'-6'9,"0"4"15,-2 4 17,0 4 16,-3 3 2,-1 3-12,-2 3-14,-1 4-12,-3 0-6,0 1-2,-2-1 0,0 1-2,-1-2-1,1-1-6,-1-2-3,0-3-5,2 1-1,6 0 0,4 1 1,6 1 1,2 0 2,1-3 3,1-1 3,1-2 3,0 0 2,-3 2 0,-1 1 1,-2 3 1,-2 1-1,-2 1 1,-3 1-1,0 1 0,-5 2-2,-4 1-5,-5 3-3,-5 1-3,-4 2-3,1-1 2,-2 0 0,-1 1 1,0-2-5,-1-1-12,1-3-10,-1-1-12,3-4-7,3-3-1,5-4-3,3-4-1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11"/>
    </inkml:context>
    <inkml:brush xml:id="br0">
      <inkml:brushProperty name="width" value="0.04535" units="cm"/>
      <inkml:brushProperty name="height" value="0.04535" units="cm"/>
      <inkml:brushProperty name="color" value="#00BFF3"/>
    </inkml:brush>
  </inkml:definitions>
  <inkml:trace contextRef="#ctx0" brushRef="#br0">87953 16916 485,'-22'-7'66,"3"2"-4,3 2-5,3 2-3,2 3-7,2 4-5,2 3-7,2 5-7,1 3-4,-2 1-3,0 3-2,-1 1-4,-1 3-2,-2 1-2,0 2-2,-1 2-2,0 1-3,2-1-4,2-2-2,3 0-4,0-2-10,2-5-16,0-3-15,2-5-17,1-2-6,2-2 1,2-2 2,2-2 2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12"/>
    </inkml:context>
    <inkml:brush xml:id="br0">
      <inkml:brushProperty name="width" value="0.04811" units="cm"/>
      <inkml:brushProperty name="height" value="0.04811" units="cm"/>
      <inkml:brushProperty name="color" value="#00BFF3"/>
    </inkml:brush>
  </inkml:definitions>
  <inkml:trace contextRef="#ctx0" brushRef="#br0">89290 16674 457,'-22'-11'98,"3"10"-17,3 10-16,3 9-16,2 5-12,0-3-4,2-1-6,1-2-5,1-2-3,0 1-2,2-1-1,1 1-2,0 0-1,2 1 0,0 1 0,2 1-1,0 1-3,0-1-5,0 1-5,0-1-5,1-1-3,4-2 1,2-4 0,3-3 1,2-2-8,0 0-15,-1-2-17,1 0-17,-3-1-2,-3 1 8,-4 2 8,-4 0 10,-3 1 7,-3 0 5,-3-1 5,-3 1 6,-1-1 2,2 0-3,3-2-2,1 0-1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12"/>
    </inkml:context>
    <inkml:brush xml:id="br0">
      <inkml:brushProperty name="width" value="0.04737" units="cm"/>
      <inkml:brushProperty name="height" value="0.04737" units="cm"/>
      <inkml:brushProperty name="color" value="#00BFF3"/>
    </inkml:brush>
  </inkml:definitions>
  <inkml:trace contextRef="#ctx0" brushRef="#br0">89864 16550 464,'21'0'103,"-3"2"-24,-5 0-22,-3 2-24,-1 1-11,0 3 0,1 4-1,1 2 1,1 2-1,0 1 0,-1 1-1,1 1-2,-2 1 0,-2 1-2,-4 1-2,-2 1-2,-2 1-2,0-1-1,0 1-1,0-1-1,-2 0-4,-4-1-6,-4-1-5,-4-1-6,-3 0-8,-5 1-9,-3 1-11,-4 1-9,0-2-7,5-3-5,5-4-4,5-4-4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13"/>
    </inkml:context>
    <inkml:brush xml:id="br0">
      <inkml:brushProperty name="width" value="0.03803" units="cm"/>
      <inkml:brushProperty name="height" value="0.03803" units="cm"/>
      <inkml:brushProperty name="color" value="#00BFF3"/>
    </inkml:brush>
  </inkml:definitions>
  <inkml:trace contextRef="#ctx0" brushRef="#br0">88731 17050 578,'-22'0'-5,"5"0"4,3 0 4,4 0 3,3 1 4,1 4 2,0 2 3,2 3 2,0 1 2,0 0 1,0-2-1,0-1 2,1 1-2,0 0 0,2 1-1,1 2-1,0-2 0,1 1 1,2-2-1,0 0 2,2-1-2,2 1-2,2 1-3,2 2-2,-1-1-2,1-1 0,-2-1-1,0 0-1,-2-1 1,-1 3-1,-1 2 1,0 2 0,-2 0-1,-1-1 0,0-1-1,-1-1 0,-1 0-2,0 0 0,0-1-1,0 1 0,-4-1-3,-6-1-4,-7 0-2,-7-2-4,-2-1-3,1-2-4,3-3-4,2 0-4,0-2-5,1 0-5,-1 0-8,1 0-5,0 0-1,4 0 2,3 0 5,3 0 2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14"/>
    </inkml:context>
    <inkml:brush xml:id="br0">
      <inkml:brushProperty name="width" value="0.03893" units="cm"/>
      <inkml:brushProperty name="height" value="0.03893" units="cm"/>
      <inkml:brushProperty name="color" value="#00BFF3"/>
    </inkml:brush>
  </inkml:definitions>
  <inkml:trace contextRef="#ctx0" brushRef="#br0">91200 16681 565,'9'-8'89,"1"2"-18,3 1-17,2 1-18,2 0-9,1 2 0,3 0 2,1 2 0,2 0-3,1 0-5,1 0-7,1 0-4,-1 0-9,-2 0-8,-1 0-10,-2 0-9,-3 1-5,-1 2 0,-3 2-1,-1 1-1,-3 2-1,-4 2-4,-4 0-4,-4 1-4,-3 0 1,0-1 4,-1-1 6,-2 0 5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14"/>
    </inkml:context>
    <inkml:brush xml:id="br0">
      <inkml:brushProperty name="width" value="0.03707" units="cm"/>
      <inkml:brushProperty name="height" value="0.03707" units="cm"/>
      <inkml:brushProperty name="color" value="#00BFF3"/>
    </inkml:brush>
  </inkml:definitions>
  <inkml:trace contextRef="#ctx0" brushRef="#br0">91289 17374 593,'-18'0'34,"9"0"5,10 0 6,10 0 4,6-1 0,5 0-9,3-2-8,5 0-8,1 0-5,2 2-1,1 2-1,0 2-1,0 2-3,-1 1-5,-3 3-4,-2 2-6,-2 0-9,-5-1-15,-3-1-15,-5 0-14,-2-2-8,-2 1 2,-2 0 1,-2 0 2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14"/>
    </inkml:context>
    <inkml:brush xml:id="br0">
      <inkml:brushProperty name="width" value="0.04738" units="cm"/>
      <inkml:brushProperty name="height" value="0.04738" units="cm"/>
      <inkml:brushProperty name="color" value="#00BFF3"/>
    </inkml:brush>
  </inkml:definitions>
  <inkml:trace contextRef="#ctx0" brushRef="#br0">93747 16224 464,'-8'17'125,"2"1"-26,1 3-24,0 1-26,1 2-15,1 1-3,-1 1-4,0 1-5,0-1-2,2 0-4,0-1-2,2-1-2,1-1-4,2-3-5,2-1-3,2-3-4,1-2-1,3-4 0,2-4 2,2-4 1,1-4-4,3 0-6,1-3-9,3-2-6,0-3-5,-2-3 0,0-5-1,0-3-1,-3-4 4,-1-1 6,-3-3 7,-1-1 6,-2-1 6,-2 0 4,-2 0 5,-3-1 4,-1 3 2,-4 4 2,-2 3 1,-3 5 2,-4 2-1,-2 4-1,-3 3-2,-3 2 0,-4 4-8,-3 2-12,-4 4-14,-4 2-12,0 1-3,7 0 6,5-2 7,7 0 6,2-1-1,0 1-8,0 2-9,1 0-8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19"/>
    </inkml:context>
    <inkml:brush xml:id="br0">
      <inkml:brushProperty name="width" value="0.04088" units="cm"/>
      <inkml:brushProperty name="height" value="0.04088" units="cm"/>
      <inkml:brushProperty name="color" value="#00BFF3"/>
    </inkml:brush>
  </inkml:definitions>
  <inkml:trace contextRef="#ctx0" brushRef="#br0">63909 20705 538,'-15'-1'5,"4"0"10,3-2 11,3 0 11,2-1 4,3 0 0,4 0 0,2 1-1,5-1-2,6 2-4,5 0-2,7 2-4,2-1-4,2 0-3,1-2-4,1 0-4,-2 0-5,-2 2-7,-3 2-7,-3 2-7,-3 2-6,-1 3-6,-3 4-6,-1 2-7,-3 1-3,-2-1-4,-4-1-2,-3-1-2,-2-1 0,-4-1 5,-2-1 2,-3 0 5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20"/>
    </inkml:context>
    <inkml:brush xml:id="br0">
      <inkml:brushProperty name="width" value="0.04411" units="cm"/>
      <inkml:brushProperty name="height" value="0.04411" units="cm"/>
      <inkml:brushProperty name="color" value="#00BFF3"/>
    </inkml:brush>
  </inkml:definitions>
  <inkml:trace contextRef="#ctx0" brushRef="#br0">64562 21250 498,'-14'1'52,"5"4"6,3 2 7,4 3 6,2 4-4,0 1-11,0 5-13,0 2-13,-1 3-8,0 4-5,-2 5-5,0 3-5,-1 3-6,0 2-6,0 2-6,1 2-7,-1-2-3,2-3-2,0-4-2,2-3-1,0-5-8,0-6-15,0-4-16,0-4-16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8:08"/>
    </inkml:context>
    <inkml:brush xml:id="br0">
      <inkml:brushProperty name="width" value="0.04491" units="cm"/>
      <inkml:brushProperty name="height" value="0.04491" units="cm"/>
      <inkml:brushProperty name="color" value="#F2395B"/>
    </inkml:brush>
  </inkml:definitions>
  <inkml:trace contextRef="#ctx0" brushRef="#br0">41400 47300 489,'-55'0'10,"41"0"21,40 0 19,42 0 21,19 1 3,1 4-15,-1 3-13,1 3-15,-4 4-9,-6 7-4,-6 6-5,-6 7-5,-10 5-2,-12 7 0,-13 6-1,-12 7 0,-12 4 0,-8 3 0,-10 3-1,-9 4 0,-10 2 0,-9 4 0,-10 3 0,-8 3-1,-8-5 0,-2-12-4,-3-13-2,-3-12-3,1-10 0,6-6 2,7-6 3,6-6 1,7-15-4,10-21-12,10-22-11,9-22-12,10-16-7,14-9-2,11-10-3,14-8-2,7-3 4,3 7 9,3 6 10,4 7 10,-3 10 8,-5 16 7,-7 15 6,-5 17 6,-11 16 14,-11 19 22,-14 19 21,-11 19 21,-15 15 2,-16 13-19,-15 12-18,-15 13-18,-6 6-15,7 0-12,6 0-10,7 0-12,5-8-11,7-16-12,6-15-13,7-15-12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20"/>
    </inkml:context>
    <inkml:brush xml:id="br0">
      <inkml:brushProperty name="width" value="0.0426" units="cm"/>
      <inkml:brushProperty name="height" value="0.0426" units="cm"/>
      <inkml:brushProperty name="color" value="#00BFF3"/>
    </inkml:brush>
  </inkml:definitions>
  <inkml:trace contextRef="#ctx0" brushRef="#br0">65582 21950 516,'0'37'148,"0"-4"-35,0-4-36,0-3-35,0-3-18,0 0-4,0 1-1,0-1-3,0-1-4,0-1-3,0-3-6,0-1-3,-1-2-18,0-1-29,-1-1-29,-1 0-30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20"/>
    </inkml:context>
    <inkml:brush xml:id="br0">
      <inkml:brushProperty name="width" value="0.04061" units="cm"/>
      <inkml:brushProperty name="height" value="0.04061" units="cm"/>
      <inkml:brushProperty name="color" value="#00BFF3"/>
    </inkml:brush>
  </inkml:definitions>
  <inkml:trace contextRef="#ctx0" brushRef="#br0">65987 20682 541,'-6'-19'60,"6"9"7,4 8 8,5 9 7,2 6-6,-1 0-22,-1 1-21,0 1-22,-2 0-24,-1 1-31,-1-1-30,0 1-29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22"/>
    </inkml:context>
    <inkml:brush xml:id="br0">
      <inkml:brushProperty name="width" value="0.03999" units="cm"/>
      <inkml:brushProperty name="height" value="0.03999" units="cm"/>
      <inkml:brushProperty name="color" value="#00BFF3"/>
    </inkml:brush>
  </inkml:definitions>
  <inkml:trace contextRef="#ctx0" brushRef="#br0">68200 20150 550,'30'0'104,"-2"2"-18,-1 0-17,-3 2-17,-2 0-12,-3 1-6,-3 2-5,-2 0-6,-3 1-11,-1-1-13,-1 1-15,0 0-14,-3 0-12,-3 1-6,-2 2-8,-3 0-7,-3-1-1,0-1 8,-2-2 7,0-2 7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22"/>
    </inkml:context>
    <inkml:brush xml:id="br0">
      <inkml:brushProperty name="width" value="0.04135" units="cm"/>
      <inkml:brushProperty name="height" value="0.04135" units="cm"/>
      <inkml:brushProperty name="color" value="#00BFF3"/>
    </inkml:brush>
  </inkml:definitions>
  <inkml:trace contextRef="#ctx0" brushRef="#br0">67590 21000 532,'-29'7'2,"7"-1"7,6 0 4,5-2 6,4 1 6,0 2 6,2 2 5,1 2 6,0 1 2,2 3-3,0 1-3,2 3-3,-1 2-3,0 1-5,-2 2-4,0 3-4,-1 1-5,1 1-4,-2 0-4,2 2-4,-1-2-9,2-5-10,0-5-11,2-5-12,1-4-7,2-4-4,2-4-3,2-4-4,0-3 4,-1 0 9,-1-1 10,0-2 10,-1 1 5,0-1 0,-1 0 0,1 0 1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23"/>
    </inkml:context>
    <inkml:brush xml:id="br0">
      <inkml:brushProperty name="width" value="0.05245" units="cm"/>
      <inkml:brushProperty name="height" value="0.05245" units="cm"/>
      <inkml:brushProperty name="color" value="#00BFF3"/>
    </inkml:brush>
  </inkml:definitions>
  <inkml:trace contextRef="#ctx0" brushRef="#br0">67910 21081 419,'30'-7'3,"-3"1"6,-3 0 6,-3 2 6,-2 0 3,-3 2-1,-1 0-1,-2 2-1,-2 1 0,-3 2 0,-1 2 0,-2 2 1,-2 1-3,-2 3-6,-2 2-7,-2 2-5,-2 1-6,-4 1-4,-2 1-4,-3 1-5,-3 1-2,-3-1 0,-3 1 1,-3-1-1,-2 0 1,1-3 0,-1-1-1,1-2 1,0-1 3,1 0 8,1-1 6,1 1 7,2-1 6,3-1 5,3 0 5,3-2 6,4-1 4,6-2 3,6-2 2,6-2 3,5-3-2,7-2-5,5-4-6,7-2-5,0-1-5,-3 1-1,-5 0-2,-3 2-2,-4 1-3,-1 2-3,-3 2-2,-1 3-4,2-2-1,5-1-1,7-2-1,5-1-1,1-1-2,-5 2-4,-5 2-5,-5 2-3,-6-1-7,-8-4-10,-8-4-10,-8-3-10,-3-3 2,1 1 9,0-1 12,2 0 11,0 2 11,1 1 10,-1 2 10,0 2 12,1 3 11,2 4 14,3 4 15,1 4 13,1 4 0,2 4-15,0 3-14,2 5-14,0 3-10,2 3-5,0 3-5,2 2-5,-1 3-1,0 3 1,-2 1 1,0 2 1,-3-1-3,0-2-10,-3-3-9,-2-3-10,-1-4-5,-2-2-1,0-3-3,-1-2-2,-1-5 1,0-3 3,0-4 2,1-5 2,-2-2 4,0-4 4,-1-2 3,-1-3 5,0-3 3,2 0 3,3-2 4,1 1 3,2-2 2,0 0-1,2 0-1,1 1-1,1-2 2,3-2 4,4-2 5,2-1 4,4-2 2,6-1 0,4-1-1,5-1-1,3-1-6,2 1-12,3-1-12,1 1-11,0 0-9,-1 3-3,-3 1-5,-1 3-3,-3 0 0,0 0 5,-1 1 5,-1-1 6,-2 1 4,-3 0 6,-3 2 5,-2 1 6,-3 1 3,-1 2 1,0 2 0,-2 3 1,-1 1 11,-2 4 23,-3 2 22,0 4 22,-3 2 5,-1 5-13,0 4-11,-1 3-12,-1 4-10,2 3-5,0 3-5,2 3-6,0-1-6,0-2-5,0-3-5,0-3-5,0-3-7,0-3-8,0-3-8,0-2-8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23"/>
    </inkml:context>
    <inkml:brush xml:id="br0">
      <inkml:brushProperty name="width" value="0.05537" units="cm"/>
      <inkml:brushProperty name="height" value="0.05537" units="cm"/>
      <inkml:brushProperty name="color" value="#00BFF3"/>
    </inkml:brush>
  </inkml:definitions>
  <inkml:trace contextRef="#ctx0" brushRef="#br0">70250 20386 397,'0'-15'5,"0"2"10,0 3 10,0 1 10,0 4 10,2 6 9,0 6 10,2 6 8,-1 5 0,1 8-15,0 7-12,0 7-13,-1 6-9,-1 6-4,0 5-3,-2 7-4,0 6-4,-2 7-4,0 6-6,-1 8-5,0 1-6,0-4-9,2-4-7,0-3-9,2-4-4,0 0 1,2-1 0,0-1 1,1-4 0,-1-9-1,1-7-1,0-8-2,-1-9 1,0-8 3,-2-9 2,0-8 3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23"/>
    </inkml:context>
    <inkml:brush xml:id="br0">
      <inkml:brushProperty name="width" value="0.03583" units="cm"/>
      <inkml:brushProperty name="height" value="0.03583" units="cm"/>
      <inkml:brushProperty name="color" value="#00BFF3"/>
    </inkml:brush>
  </inkml:definitions>
  <inkml:trace contextRef="#ctx0" brushRef="#br0">69839 21193 613,'-7'-8'0,"1"0"0,0 1 0,2-1 0,1-1 6,2 0 12,2-1 10,2-1 13,3 1 4,6 3-3,3 2-3,7 4-2,1 1-3,2 2-4,1 0-3,1 2-3,-1 0-9,0 3-14,-1 2-15,-1 2-14,-2-1-9,-5-1-5,-3-2-5,-4-2-5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24"/>
    </inkml:context>
    <inkml:brush xml:id="br0">
      <inkml:brushProperty name="width" value="0.03762" units="cm"/>
      <inkml:brushProperty name="height" value="0.03762" units="cm"/>
      <inkml:brushProperty name="color" value="#00BFF3"/>
    </inkml:brush>
  </inkml:definitions>
  <inkml:trace contextRef="#ctx0" brushRef="#br0">71400 20705 584,'8'-14'76,"1"2"-9,2 4-7,0 3-9,1 2-7,3 2-6,2 2-6,1 2-6,1 1-9,-1 2-12,-1 0-14,0 1-12,-4 2-8,-3 2 0,-4 1-1,-4 3-1,-3 0-2,0-1-5,-2-1-5,0 0-3,-2-3-1,0-1 5,-1-2 5,-1-2 5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24"/>
    </inkml:context>
    <inkml:brush xml:id="br0">
      <inkml:brushProperty name="width" value="0.05844" units="cm"/>
      <inkml:brushProperty name="height" value="0.05844" units="cm"/>
      <inkml:brushProperty name="color" value="#00BFF3"/>
    </inkml:brush>
  </inkml:definitions>
  <inkml:trace contextRef="#ctx0" brushRef="#br0">70998 21200 376,'-22'2'11,"5"6"18,3 4 18,4 5 18,2 3 3,1 3-12,-1 1-13,0 3-12,1-1-8,2-3-4,2-3-5,2-3-4,3-4-5,4-5-6,4-4-6,4-6-5,3-3-6,3-5-4,3-4-5,3-3-5,0-2 1,-2 2 7,-1 2 7,-2 3 6,-4 2 6,-1 4 7,-4 4 7,-3 4 5,-4 4 3,-6 4-2,-6 3-3,-5 5-2,-5 1-2,0-1-2,-1-1-2,-1 0-1,1-2-3,3-1 0,3-1-1,3-1 0,4-2-2,10-2 1,6-4 0,9-2 1,2-2-1,-3 0 2,-3 0-1,-3 0 1,-6 3-3,-8 5-6,-10 7-5,-7 6-7,-6 2-2,1-1 2,-1-2 1,1 1 2,-1-2 1,-1-1 3,-1-1 3,-1-1 3,0-1 3,-1-1 5,1-1 4,0 0 5,1-2 5,5-1 4,3 0 4,5-2 5,5-1 4,10-2 7,8-3 6,9 0 6,7-2 0,6 0-6,7 0-5,5 0-6,-1 0-6,-6 0-5,-7 0-4,-7 0-6,-2 0-7,5 0-11,3 0-9,4 0-9,1-1-13,-2-1-12,-1 0-15,-3-1-12,-3-1-4,-5 0 7,-5 0 7,-4 0 7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25"/>
    </inkml:context>
    <inkml:brush xml:id="br0">
      <inkml:brushProperty name="width" value="0.03302" units="cm"/>
      <inkml:brushProperty name="height" value="0.03302" units="cm"/>
      <inkml:brushProperty name="color" value="#00BFF3"/>
    </inkml:brush>
  </inkml:definitions>
  <inkml:trace contextRef="#ctx0" brushRef="#br0">74300 21650 666,'28'2'175,"-6"6"-64,-6 4-64,-5 5-63,-4 0-36,-2-2-7,-3-3-7,0-2-7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8:08"/>
    </inkml:context>
    <inkml:brush xml:id="br0">
      <inkml:brushProperty name="width" value="0.05191" units="cm"/>
      <inkml:brushProperty name="height" value="0.05191" units="cm"/>
      <inkml:brushProperty name="color" value="#F2395B"/>
    </inkml:brush>
  </inkml:definitions>
  <inkml:trace contextRef="#ctx0" brushRef="#br0">43400 46700 423,'6'53'122,"13"6"-23,12 7-22,13 6-24,7 4-13,4 4-4,3 3-4,3 3-3,-2 1-5,-6 1-5,-6-1-4,-6 1-4,-7 1-4,-6 3-1,-6 3-2,-6 4-1,-9-1-4,-8-3-4,-10-3-3,-9-2-5,-13-8-2,-16-8-4,-15-10-1,-15-9-4,-9-10 0,1-9 2,-1-10 1,1-8 2,2-11 2,7-8 4,6-10 2,7-9 4,8-12 3,14-11 5,11-14 3,14-11 5,16-9 2,22-3 2,22-3 1,23-2 2,17-8-2,17-8-4,15-10-5,16-9-3,12-4-5,9 4-6,10 3-5,10 3-7,-12 12 0,-31 22 3,-31 22 4,-31 23 4,-16 8-8,0-3-17,0-3-20,0-2-17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25"/>
    </inkml:context>
    <inkml:brush xml:id="br0">
      <inkml:brushProperty name="width" value="0.02762" units="cm"/>
      <inkml:brushProperty name="height" value="0.02762" units="cm"/>
      <inkml:brushProperty name="color" value="#00BFF3"/>
    </inkml:brush>
  </inkml:definitions>
  <inkml:trace contextRef="#ctx0" brushRef="#br0">74150 22400 796,'15'1'137,"-1"2"-71,-2 1-68,1 3-71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32"/>
    </inkml:context>
    <inkml:brush xml:id="br0">
      <inkml:brushProperty name="width" value="0.06598" units="cm"/>
      <inkml:brushProperty name="height" value="0.06598" units="cm"/>
    </inkml:brush>
  </inkml:definitions>
  <inkml:trace contextRef="#ctx0" brushRef="#br0">76821 21007 333,'0'-12'24,"-2"8"15,-1 8 14,0 8 15,-1 5 0,-2 5-12,0 3-12,-1 4-13,-1 4-8,0 1-5,0 2-4,1 2-4,-1 1-3,2-2-3,1 0-1,0-1-3,1-3 0,0-2 1,0-3 0,1-3 0,0-12-5,3-18-14,4-21-12,2-19-14,4-9-2,4 1 7,3 1 8,5 0 7,1 4 7,-1 6 3,-1 6 5,-1 6 4,-1 3 3,1 1 2,-1 1 0,1 1 1,-1 2 3,-3 3 4,-1 3 4,-2 3 4,-2 2 6,1 2 6,0 2 8,0 3 6,-2 3 2,-1 7-5,-2 7-5,-2 8-4,-2 1-6,-1-1-3,0-3-5,-1-1-4,-2-1-2,-1 3-1,0 2 0,-1 1 0,-1 2 0,0 3-1,0 1 0,0 3 0,0 0-2,0 2 1,0 1-2,1 0 0,-1 1-2,0-3-5,0-2-3,0-1-3,1-3-5,0-2-2,1-1-2,2-3-4,0-1-7,2-1-11,1-1-11,0 0-12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33"/>
    </inkml:context>
    <inkml:brush xml:id="br0">
      <inkml:brushProperty name="width" value="0.04587" units="cm"/>
      <inkml:brushProperty name="height" value="0.04587" units="cm"/>
    </inkml:brush>
  </inkml:definitions>
  <inkml:trace contextRef="#ctx0" brushRef="#br0">79025 21300 479,'-16'17'123,"2"3"-26,1 3-27,1 3-27,1 3-13,1 2-3,0 4-1,2 3-2,1 0-2,0-4-4,2-2-4,1-3-3,0-3-3,2-1-3,0-3-3,2-1-2,1-3-4,2-1-5,2-2-4,2-2-5,1-3-7,1-1-9,1-2-9,2-2-10,-1-2-4,1-2-3,-1-2-2,1-2-2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33"/>
    </inkml:context>
    <inkml:brush xml:id="br0">
      <inkml:brushProperty name="width" value="0.04178" units="cm"/>
      <inkml:brushProperty name="height" value="0.04178" units="cm"/>
    </inkml:brush>
  </inkml:definitions>
  <inkml:trace contextRef="#ctx0" brushRef="#br0">79939 21146 526,'-18'-2'32,"9"-2"11,10-3 13,10-3 11,5 0 1,1 2-11,1 4-12,1 3-10,1 1-9,1 0-6,1 0-6,1 0-6,-1 0-5,-1 0-7,-3 0-5,-1 0-6,-2 0-1,-1 2 2,-1 0 2,0 2 2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33"/>
    </inkml:context>
    <inkml:brush xml:id="br0">
      <inkml:brushProperty name="width" value="0.04826" units="cm"/>
      <inkml:brushProperty name="height" value="0.04826" units="cm"/>
    </inkml:brush>
  </inkml:definitions>
  <inkml:trace contextRef="#ctx0" brushRef="#br0">80459 21250 455,'-15'8'27,"4"2"4,3 0 4,3 1 4,1 1 2,2 1 1,0 1-1,2 2 1,-1 1-2,0 3-3,-2 3-4,0 3-3,-1 2-4,-2 0-4,0 2-4,-1 1-3,0 0-4,0 1-3,2-1-3,1 0-3,0-1-11,2-3-17,0-4-17,2-1-18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34"/>
    </inkml:context>
    <inkml:brush xml:id="br0">
      <inkml:brushProperty name="width" value="0.0423" units="cm"/>
      <inkml:brushProperty name="height" value="0.0423" units="cm"/>
    </inkml:brush>
  </inkml:definitions>
  <inkml:trace contextRef="#ctx0" brushRef="#br0">81000 22200 520,'0'31'175,"0"-2"-42,0 0-42,0-1-43,0-1-26,0-3-12,0-2-10,0-1-13,0-2-8,0-3-6,0-1-6,0-2-6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34"/>
    </inkml:context>
    <inkml:brush xml:id="br0">
      <inkml:brushProperty name="width" value="0.03572" units="cm"/>
      <inkml:brushProperty name="height" value="0.03572" units="cm"/>
    </inkml:brush>
  </inkml:definitions>
  <inkml:trace contextRef="#ctx0" brushRef="#br0">81433 21183 615,'-6'-6'14,"4"4"26,4 4 27,4 4 27,1 3-4,-1 5-33,-1 3-34,0 5-35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36"/>
    </inkml:context>
    <inkml:brush xml:id="br0">
      <inkml:brushProperty name="width" value="0.05831" units="cm"/>
      <inkml:brushProperty name="height" value="0.05831" units="cm"/>
    </inkml:brush>
  </inkml:definitions>
  <inkml:trace contextRef="#ctx0" brushRef="#br0">81938 21093 377,'-8'-14'59,"0"4"-13,0 4-14,1 4-12,-1 3-7,0 0-1,0 2-2,0 0-1,0 2 0,-2 4 2,0 2 0,-1 3 1,-1 3 2,1 1 1,-1 3 0,0 2 2,1-1 0,2 0 1,3-1 0,1 0 0,1-2-1,2 1-3,0-1-3,2 1-2,0-1-2,0 1 1,0-1 0,0 1 1,1-2-2,4-3-2,2-2-3,3-4-3,5-5-6,6-8-12,5-8-10,6-7-11,2-7-3,-3-3 3,-3-5 6,-3-3 3,-3-2 2,-1-2 2,-3-1 0,-1 0 2,-2-1 1,-1 2 5,-1 0 5,0 2 3,-3 1 4,-1 5 6,-2 4 4,-2 3 4,-1 4 3,0 3 2,0 3 0,0 3 1,-2 5 10,-4 6 16,-4 7 18,-4 8 17,-1 4 3,1 5-14,0 3-14,2 5-12,1 1-9,2 2-4,2 1-4,2 1-3,1 1-6,0 0-9,0 2-10,0 1-8,0-2-8,0 0-6,0-3-5,0-2-6,1-2-3,0-5 2,2-4 1,0-3 1,2-4-3,0-2-5,1-4-6,2-3-6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36"/>
    </inkml:context>
    <inkml:brush xml:id="br0">
      <inkml:brushProperty name="width" value="0.05002" units="cm"/>
      <inkml:brushProperty name="height" value="0.05002" units="cm"/>
    </inkml:brush>
  </inkml:definitions>
  <inkml:trace contextRef="#ctx0" brushRef="#br0">83497 21741 439,'-8'-4'62,"2"8"1,1 8 1,0 7 0,1 5-3,1 1-8,-1 1-8,0 1-9,0-1-5,2 0-4,0-1-4,2-1-3,2-1-9,6-1-12,4-2-13,5 1-13,3-4-5,1-5 6,1-5 3,1-4 5,-1-5-5,-1 0-15,-3-3-15,-1-2-16,-3-1-1,-3-2 9,-3 0 11,-2-1 10,-2-1 8,0 1 7,0-1 5,0 0 7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36"/>
    </inkml:context>
    <inkml:brush xml:id="br0">
      <inkml:brushProperty name="width" value="0.04849" units="cm"/>
      <inkml:brushProperty name="height" value="0.04849" units="cm"/>
    </inkml:brush>
  </inkml:definitions>
  <inkml:trace contextRef="#ctx0" brushRef="#br0">83786 21942 453,'-1'-15'-2,"0"-1"-4,-2 0-3,0 1-5,-1 0 4,0 2 11,0 3 11,0 1 11,-1 3 12,-2 4 13,-1 4 14,-3 4 13,0 4 2,1 7-10,0 6-12,2 5-10,0 4-9,0 0-10,1 2-9,-1 1-9,0 1-8,0 0-10,0 2-8,1 0-10,-1 0-8,0-3-8,0-4-8,0-2-9,1-4-2,1-5 2,0-5 2,2-4 2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8:1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52650 31250 999,'-180'-115'-6,"41"23"-12,40 22-12,42 22-12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37"/>
    </inkml:context>
    <inkml:brush xml:id="br0">
      <inkml:brushProperty name="width" value="0.04786" units="cm"/>
      <inkml:brushProperty name="height" value="0.04786" units="cm"/>
    </inkml:brush>
  </inkml:definitions>
  <inkml:trace contextRef="#ctx0" brushRef="#br0">84550 20950 459,'21'7'68,"-3"-2"-16,-5-3-15,-3 0-16,-1-1-4,4 3 5,2 4 5,3 2 5,1 2 3,-1 1-2,-1 2 1,-1 0-2,-2 1-1,-1 3-4,-2 2-4,-2 1-2,-3 3-6,-3 5-5,-2 3-6,-3 4-7,-5 3-3,-4 0-4,-5 2-4,-5 1-2,-3-1-8,-1-1-9,-1 0-9,0-1-11,1-5-5,5-8-3,5-7-3,5-8-2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37"/>
    </inkml:context>
    <inkml:brush xml:id="br0">
      <inkml:brushProperty name="width" value="0.04708" units="cm"/>
      <inkml:brushProperty name="height" value="0.04708" units="cm"/>
    </inkml:brush>
  </inkml:definitions>
  <inkml:trace contextRef="#ctx0" brushRef="#br0">85933 21196 467,'-6'-7'103,"4"1"-16,4 1-15,4 0-16,4 1-10,3 0-6,5 0-5,3 1-6,5-1-5,3 2-6,4 0-4,5 2-7,-2 0-6,-4 2-7,-5 0-9,-5 2-7,-4 1-9,-5 3-7,-3 3-9,-4 3-8,-3 1-4,-2-3-2,-2-1 0,-2-2-1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38"/>
    </inkml:context>
    <inkml:brush xml:id="br0">
      <inkml:brushProperty name="width" value="0.04591" units="cm"/>
      <inkml:brushProperty name="height" value="0.04591" units="cm"/>
    </inkml:brush>
  </inkml:definitions>
  <inkml:trace contextRef="#ctx0" brushRef="#br0">85744 22181 479,'-18'-7'83,"10"0"-6,11 2-6,12 1-6,6 0-7,5 2-8,3 0-7,4 2-8,2 0-10,1 2-12,-1 0-13,0 2-11,-1-1-10,-3 1-7,-4 0-9,-2 0-6,-2 0-6,-3 0-4,-1 0-3,-2 0-4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38"/>
    </inkml:context>
    <inkml:brush xml:id="br0">
      <inkml:brushProperty name="width" value="0.06018" units="cm"/>
      <inkml:brushProperty name="height" value="0.06018" units="cm"/>
    </inkml:brush>
  </inkml:definitions>
  <inkml:trace contextRef="#ctx0" brushRef="#br0">88241 20855 365,'-14'-13'40,"4"6"20,4 6 18,4 6 19,1 5 2,-2 5-18,-2 5-17,-1 5-18,-2 4-13,2 1-10,1 2-11,0 3-10,0 2-11,-2 4-9,-1 4-10,-3 4-10,0-1-4,2-6 3,2-6 3,3-6 2,0-4-5,2-5-12,0-3-13,2-4-13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38"/>
    </inkml:context>
    <inkml:brush xml:id="br0">
      <inkml:brushProperty name="width" value="0.05681" units="cm"/>
      <inkml:brushProperty name="height" value="0.05681" units="cm"/>
    </inkml:brush>
  </inkml:definitions>
  <inkml:trace contextRef="#ctx0" brushRef="#br0">89058 21231 387,'-15'31'188,"3"-2"-44,1 0-43,2-1-44,2-1-24,0-1-7,2-1-5,1-1-5,0-1-5,0-2-3,0 0-3,0 0-3,3-4-7,6-5-14,6-5-14,5-4-13,4-7-4,1-8 5,1-8 4,1-7 5,-1-4 5,-1 0 6,-3 0 4,-1-1 5,-3 2 2,-1 2 2,-2 1 0,-2 3 1,-3 3 3,-3 3 4,-2 4 5,-3 5 5,-3 2 3,-2 2 0,-2 2 2,-2 2 0,-1 2-2,-3 2-7,-2 2-7,-1 2-6,0 1-5,3 1-5,3 1-4,3 2-5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38"/>
    </inkml:context>
    <inkml:brush xml:id="br0">
      <inkml:brushProperty name="width" value="0.03865" units="cm"/>
      <inkml:brushProperty name="height" value="0.03865" units="cm"/>
    </inkml:brush>
  </inkml:definitions>
  <inkml:trace contextRef="#ctx0" brushRef="#br0">90000 21800 569,'8'8'12,"1"-1"25,1 1 25,1 0 24,0 0 3,-1 1-21,-1 2-20,0 0-20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39"/>
    </inkml:context>
    <inkml:brush xml:id="br0">
      <inkml:brushProperty name="width" value="0.05256" units="cm"/>
      <inkml:brushProperty name="height" value="0.05256" units="cm"/>
    </inkml:brush>
  </inkml:definitions>
  <inkml:trace contextRef="#ctx0" brushRef="#br0">91309 21150 418,'-21'1'64,"5"2"-3,5 2-1,5 2-2,1 2-5,0 3-6,-2 3-6,0 3-7,0 2-5,1 1-2,0 1-5,2 1-2,0 0-3,2-1-3,0-1-1,2-1-3,0-1-3,0-1-3,0-1-3,0 0-4,3-3-7,6-3-11,5-3-12,7-2-11,1-5-2,-1-6 9,-3-6 7,-1-6 8,0-4 6,1-3 4,3-2 5,1-4 3,0 0 2,-5 1-1,-3 3 0,-4 1-1,-4 3 4,-4 3 9,-4 3 9,-4 3 8,-4 3-1,-4 4-11,-3 4-12,-5 4-11,0 3-15,1 0-18,3 1-19,1 2-18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40"/>
    </inkml:context>
    <inkml:brush xml:id="br0">
      <inkml:brushProperty name="width" value="0.0444" units="cm"/>
      <inkml:brushProperty name="height" value="0.0444" units="cm"/>
    </inkml:brush>
  </inkml:definitions>
  <inkml:trace contextRef="#ctx0" brushRef="#br0">92850 21431 495,'18'-7'122,"3"0"-23,5 2-22,3 1-23,5 0-15,4 2-8,6 0-7,5 2-8,-1 0-5,-2 2 0,-5 0-1,-4 2-2,-5 0-6,-4 3-12,-4 2-13,-6 2-13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40"/>
    </inkml:context>
    <inkml:brush xml:id="br0">
      <inkml:brushProperty name="width" value="0.04949" units="cm"/>
      <inkml:brushProperty name="height" value="0.04949" units="cm"/>
    </inkml:brush>
  </inkml:definitions>
  <inkml:trace contextRef="#ctx0" brushRef="#br0">93473 20839 444,'-21'-5'77,"7"6"-2,5 6-2,6 6-2,3 4-7,2 3-12,0 3-11,2 3-13,-2 3-6,-2 6-3,-4 5-3,-2 4-3,-3 5-9,-2 6-12,-1 4-15,-3 5-13,2-5-5,3-13 4,4-13 5,4-15 3,2-5 3,-2 0 1,0 1 1,-1 1 1,-2 1-5,2-1-10,-1 1-10,0 0-9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40"/>
    </inkml:context>
    <inkml:brush xml:id="br0">
      <inkml:brushProperty name="width" value="0.05364" units="cm"/>
      <inkml:brushProperty name="height" value="0.05364" units="cm"/>
    </inkml:brush>
  </inkml:definitions>
  <inkml:trace contextRef="#ctx0" brushRef="#br0">94655 20800 410,'-8'17'171,"2"1"-38,1 3-40,0 1-38,2 2-23,0-1-6,2 1-5,0-1-5,1 0-4,0 1-2,0-1-1,0 1-3,1-1-1,0 1-5,2-1-2,0 1-3,0-2-3,0 0-3,-2-1-1,0 0-3,-2-3-1,-2 0 1,-2 0 1,-2-2 0,-2-2 0,-1-1 1,-3-2-1,-1-2 0,-3-2 0,0-1-3,-1 0-2,-1-2-2,-1 0-2,-3 0-2,-1 0-2,-3 0-3,1-1 0,0 0 3,1-2 3,1 0 2,2-3 3,5-2 1,3-4 2,4-2 3,3-2-2,1 1-4,0-1-5,2 0-4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8:20"/>
    </inkml:context>
    <inkml:brush xml:id="br0">
      <inkml:brushProperty name="width" value="0.04747" units="cm"/>
      <inkml:brushProperty name="height" value="0.04747" units="cm"/>
      <inkml:brushProperty name="color" value="#F2395B"/>
    </inkml:brush>
  </inkml:definitions>
  <inkml:trace contextRef="#ctx0" brushRef="#br0">21500 51700 463,'-5'-66'59,"-9"19"-4,-10 19-3,-8 19-4,-6 10-7,1 4-11,-1 3-12,1 3-12,1 3-5,3 3-1,3 3 0,4 4 0,-1 2-1,-3 4 1,-3 3 1,-2 3 0,-1 4 2,3 7 2,3 6 2,4 7 3,4-1 1,6-6-2,7-6-2,6-6 0,3-4-2,0 1-1,0-1-1,0 1-1,-2-1-1,-3 1 1,-3-1 0,-2 1 0,-1-1 0,3 1 2,3-1 2,4 1 0,1 1 1,0 3 0,0 3 1,0 4 0,3-3 0,6-5-1,7-7 0,6-5-1,6-8-1,6-5 2,7-7-1,6-5 1,1-4-1,-3 0-1,-3 0 0,-2 0-2,-1-5 0,3-9 0,3-10 0,4-8 1,-1-4 0,-3 3-1,-3 3 0,-2 4-1,-3 1-3,1 0-7,-1 0-7,1 0-8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40"/>
    </inkml:context>
    <inkml:brush xml:id="br0">
      <inkml:brushProperty name="width" value="0.03939" units="cm"/>
      <inkml:brushProperty name="height" value="0.03939" units="cm"/>
    </inkml:brush>
  </inkml:definitions>
  <inkml:trace contextRef="#ctx0" brushRef="#br0">95700 20746 558,'8'-7'0,"2"-1"0,0 0 0,1 0 0,3 2 14,3 1 26,5 2 28,3 2 27,3 1 0,1 0-26,1 0-26,1 0-25,-3 1-25,-6 4-20,-5 2-20,-6 3-22,-4 2-6,-2-1 5,-3 1 7,0 0 6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41"/>
    </inkml:context>
    <inkml:brush xml:id="br0">
      <inkml:brushProperty name="width" value="0.03758" units="cm"/>
      <inkml:brushProperty name="height" value="0.03758" units="cm"/>
    </inkml:brush>
  </inkml:definitions>
  <inkml:trace contextRef="#ctx0" brushRef="#br0">96477 21700 585,'-6'8'75,"2"0"-5,4-1-4,2 1-5,3 1-8,0 1-12,1 3-13,2 2-12,-1 0-11,1 1-12,0 0-12,0-1-10,-1 0-12,-1-1-14,-1-1-12,0 0-13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41"/>
    </inkml:context>
    <inkml:brush xml:id="br0">
      <inkml:brushProperty name="width" value="0.05382" units="cm"/>
      <inkml:brushProperty name="height" value="0.05382" units="cm"/>
    </inkml:brush>
  </inkml:definitions>
  <inkml:trace contextRef="#ctx0" brushRef="#br0">97442 21233 408,'-8'-6'70,"2"4"1,1 4 1,0 4 1,1 3-5,-1 3-12,-2 3-11,0 3-13,0 3-6,0 1-5,2 3-3,1 1-4,0 0-4,2-1-2,0-3-3,2-1-2,3-4-7,5-5-7,7-5-7,6-4-9,1-5-3,-2-2 0,-1-4 0,-2-2 0,-1-3 3,1-5 4,1-3 5,1-5 4,-2 0 3,-5 1 1,-5 3 1,-4 2 1,-4 1 2,0 2 4,-2 3 4,0 1 3,-3 3 2,-2 2 0,-3 4 0,-3 3 0,-3 1-6,-3 2-9,-3 0-11,-3 2-9,0-1-8,3 1-3,3 0-3,4 0-4,0 0 1,2 0 8,1 0 6,1 0 6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42"/>
    </inkml:context>
    <inkml:brush xml:id="br0">
      <inkml:brushProperty name="width" value="0.04551" units="cm"/>
      <inkml:brushProperty name="height" value="0.04551" units="cm"/>
    </inkml:brush>
  </inkml:definitions>
  <inkml:trace contextRef="#ctx0" brushRef="#br0">99116 21281 483,'-12'0'68,"8"0"3,8 0 3,8 0 3,4-1-6,3 0-14,1-2-14,3 0-14,0-1-11,1 0-10,-1 0-9,1 1-9,-1-1-10,1 2-10,-1 0-10,1 2-9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42"/>
    </inkml:context>
    <inkml:brush xml:id="br0">
      <inkml:brushProperty name="width" value="0.0484" units="cm"/>
      <inkml:brushProperty name="height" value="0.0484" units="cm"/>
    </inkml:brush>
  </inkml:definitions>
  <inkml:trace contextRef="#ctx0" brushRef="#br0">100710 19947 454,'0'-24'2,"0"-1"5,0-1 4,0 0 4,0 0 2,0 3-2,0 3-2,0 3-2,-1 1 1,0 2 4,-2 1 4,0 1 4,-2 1 1,0 2-1,-1 2-2,-2 3-1,-2 3 1,-3 7 5,-5 7 5,-3 8 5,-1 2-1,5 1-6,3-1-6,4 1-5,3-2-5,1 0-3,0-1-2,2 0-3,1-2-1,2 1-1,2-1 0,2 1-2,1-1 1,2 1-1,0-1-1,1 1 0,1-1-1,0 1 1,0-1-1,0 1 1,-1-1-2,-1 1-2,-1 0-1,0-1-3,-3 1 0,-2 1 2,-4 1 2,-2 1 0,-3-1-1,-1-1-7,-3-2-5,-2-3-7,0-1-2,-1-2 1,0-3 1,1-1 2,-2-1 0,0-2 3,-1-1 0,-1 0 3,1-3 1,3-4 4,3-4 2,3-4 4,2-4 2,2-3 3,2-5 4,2-3 2,3-3 2,6-1-1,4-1 0,5 0-1,4 0-2,3 3-2,3 3-3,3 3-2,0 2-5,-2 1-5,-1 1-6,-3 1-6,-3 2-3,-3 4-1,-4 4 0,-4 4-1,-2 2-1,-1-2-2,1 0-2,0-1-2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43"/>
    </inkml:context>
    <inkml:brush xml:id="br0">
      <inkml:brushProperty name="width" value="0.03951" units="cm"/>
      <inkml:brushProperty name="height" value="0.03951" units="cm"/>
    </inkml:brush>
  </inkml:definitions>
  <inkml:trace contextRef="#ctx0" brushRef="#br0">101800 20800 556,'0'16'103,"2"-1"-14,0 1-14,2-1-15,-1 1-14,-1-1-10,0 1-13,-2-1-11,0 0-22,2-1-31,0-1-31,2 0-30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43"/>
    </inkml:context>
    <inkml:brush xml:id="br0">
      <inkml:brushProperty name="width" value="0.05017" units="cm"/>
      <inkml:brushProperty name="height" value="0.05017" units="cm"/>
    </inkml:brush>
  </inkml:definitions>
  <inkml:trace contextRef="#ctx0" brushRef="#br0">102204 19600 438,'-7'38'170,"2"-4"-39,2-2-39,2-3-39,2-3-24,0-1-6,2-3-6,0-1-8,2-3-2,0 1-1,1-2 1,2-1 0,-1 0-1,-1-1-2,-1 1-3,0 0-3,-2 0-5,-2 3-6,-2 1-7,-2 3-8,-3 0 0,-4-1 2,-3-2 5,-5 1 3,-2-2 3,-1-1-1,-1-1 2,0-1 0,-1 0-4,1-1-5,1 1-8,1 0-5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43"/>
    </inkml:context>
    <inkml:brush xml:id="br0">
      <inkml:brushProperty name="width" value="0.03838" units="cm"/>
      <inkml:brushProperty name="height" value="0.03838" units="cm"/>
    </inkml:brush>
  </inkml:definitions>
  <inkml:trace contextRef="#ctx0" brushRef="#br0">102450 19662 573,'15'-15'7,"-1"3"13,-1 1 14,0 2 14,-1 3 5,3 1-4,1 2-3,3 2-4,1 1-3,3 0-6,1 0-5,3 0-4,-2 0-21,-1 2-35,-4 0-35,-3 2-36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45"/>
    </inkml:context>
    <inkml:brush xml:id="br0">
      <inkml:brushProperty name="width" value="0.03886" units="cm"/>
      <inkml:brushProperty name="height" value="0.03886" units="cm"/>
    </inkml:brush>
  </inkml:definitions>
  <inkml:trace contextRef="#ctx0" brushRef="#br0">103150 20262 566,'9'-8'86,"1"2"-12,3 1-14,2 1-12,2 0-10,3 0-6,3 0-5,3 0-7,1 0-3,0 0-4,1 0-3,-1 1-3,-1-1-6,-3 2-7,-3 0-9,-3 2-9,-2 0-9,-1 0-12,-1 0-11,0 0-11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45"/>
    </inkml:context>
    <inkml:brush xml:id="br0">
      <inkml:brushProperty name="width" value="0.0519" units="cm"/>
      <inkml:brushProperty name="height" value="0.0519" units="cm"/>
    </inkml:brush>
  </inkml:definitions>
  <inkml:trace contextRef="#ctx0" brushRef="#br0">104828 18440 423,'6'-5'40,"-4"8"12,-4 6 13,-4 7 11,-4 6 0,-4 5-13,-3 5-14,-5 4-14,0 4-9,1 1-5,3 0-3,1 2-5,2-1-4,-1 0-2,1-2-2,-1 0-2,1-3-1,2-4 2,3-4 1,1-3 1,3-4-4,2-1-13,4-3-11,2-1-13,5-4-4,4-6 0,5-6 2,5-6 1,2-4 2,1-2 3,-1-2 4,1-1 2,-3-2 4,-1 1 3,-5-1 5,-1 0 3,-4 1 3,-3 1 2,-2 1 4,-4 1 2,-2 1 2,-4 2 2,-2 2 2,-3 2 2,-4 2 0,-1 1 0,-5 0-1,-1 2 0,-3 0-2,3 2 1,0 0 0,1 1 0,0 2-5,1 2-12,-1 2-11,1 2-11,1 0-6,2-1-2,4-1-2,3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8:21"/>
    </inkml:context>
    <inkml:brush xml:id="br0">
      <inkml:brushProperty name="width" value="0.03393" units="cm"/>
      <inkml:brushProperty name="height" value="0.03393" units="cm"/>
      <inkml:brushProperty name="color" value="#F2395B"/>
    </inkml:brush>
  </inkml:definitions>
  <inkml:trace contextRef="#ctx0" brushRef="#br0">22050 51000 648,'-16'17'47,"19"-16"2,19-15 0,19-15 1,10-14-4,4-8-8,3-10-9,3-9-7,3-5-9,3 0-5,3 0-8,4 0-5,1 0-7,0 0-5,0 0-6,0 0-5,-5 1-2,-9 4 1,-10 3 0,-8 3 1,-8 6 0,-2 9-4,-3 10-3,-3 10-3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45"/>
    </inkml:context>
    <inkml:brush xml:id="br0">
      <inkml:brushProperty name="width" value="0.03478" units="cm"/>
      <inkml:brushProperty name="height" value="0.03478" units="cm"/>
    </inkml:brush>
  </inkml:definitions>
  <inkml:trace contextRef="#ctx0" brushRef="#br0">105200 20165 632,'8'-6'4,"1"1"9,2 2 7,0 2 9,0 1 7,1 2 4,0 0 6,0 2 4,-2 0-3,1 3-10,-2 2-11,-1 1-10,0 2-13,-2 0-15,-1-1-16,0 1-16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46"/>
    </inkml:context>
    <inkml:brush xml:id="br0">
      <inkml:brushProperty name="width" value="0.05028" units="cm"/>
      <inkml:brushProperty name="height" value="0.05028" units="cm"/>
    </inkml:brush>
  </inkml:definitions>
  <inkml:trace contextRef="#ctx0" brushRef="#br0">106225 19383 437,'7'-6'25,"-2"4"10,-2 4 11,-2 4 10,-3 4 2,-2 3-7,-4 5-8,-2 3-6,-2 3-6,1-1-2,-1 1-4,0-1-2,1 1-3,3-1-2,1 1-2,2-1-2,2-1-3,0-1-1,2-3-2,0-1-1,4-2-8,6-3-11,6-1-11,5-2-12,4-4-3,-1-4 5,1-6 4,-1-4 5,1-4 3,1-1 4,1-3 3,1-1 3,-2-3 1,-3 0 1,-5 0-1,-3-2-1,-3 1 3,-2 2 5,-3 4 5,-1 3 5,-3 2 2,-6 1 0,-4 0 0,-5 2-1,-5 1-1,-3 2-3,-5 3-2,-3 1-2,-4 2-7,-2 3-10,-4 4-10,-3 2-9,3 1-7,6-1-1,7 0-3,7-2-1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47"/>
    </inkml:context>
    <inkml:brush xml:id="br0">
      <inkml:brushProperty name="width" value="0.0435" units="cm"/>
      <inkml:brushProperty name="height" value="0.0435" units="cm"/>
    </inkml:brush>
  </inkml:definitions>
  <inkml:trace contextRef="#ctx0" brushRef="#br0">82605 25200 505,'-13'0'6,"6"0"11,6 0 11,6 0 11,6 0 7,5 0 2,7 0 3,5 0 2,3 0-2,1 0-6,-1 0-6,0 0-7,-1 0-8,-3 0-11,-3 0-11,-3 0-10,-3 1-12,-3 3-12,-3 4-12,-2 2-12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47"/>
    </inkml:context>
    <inkml:brush xml:id="br0">
      <inkml:brushProperty name="width" value="0.0417" units="cm"/>
      <inkml:brushProperty name="height" value="0.0417" units="cm"/>
    </inkml:brush>
  </inkml:definitions>
  <inkml:trace contextRef="#ctx0" brushRef="#br0">82504 26150 527,'-22'0'5,"5"0"12,3 0 10,4 0 10,6 0 10,8 0 6,8 0 7,7 0 7,6 0-4,1 0-16,3 0-16,1 0-17,1 0-10,-2 0-5,0 0-6,-1 0-6,-1 0-9,-1 0-12,-1 0-12,-1 0-12,-3 0-1,-3 0 11,-5 0 9,-3 0 11,-2 0 3,0 0-5,0 0-3,0 0-5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48"/>
    </inkml:context>
    <inkml:brush xml:id="br0">
      <inkml:brushProperty name="width" value="0.05437" units="cm"/>
      <inkml:brushProperty name="height" value="0.05437" units="cm"/>
    </inkml:brush>
  </inkml:definitions>
  <inkml:trace contextRef="#ctx0" brushRef="#br0">85236 24906 404,'-14'-15'0,"2"4"0,4 3 0,3 2 0,1 2 7,0 1 14,0-1 14,0 0 14,0 2 6,-2 6-1,0 4-1,-1 5-1,-1 5-3,0 5-8,1 5-6,-1 5-7,0 1-4,0 0-3,0-1-2,1-1-3,-1-2-2,2-3-3,1-4-4,0-1-3,4-4-5,6-1-8,6-3-8,5-1-7,4-4-5,-1-6 2,1-6 1,-1-6 0,1-5 1,1-3-1,1-5-1,1-3-1,-1-3 2,-1-1 1,-3-1 3,-1 0 2,-3-2 3,-3 1 4,-3 0 2,-2-1 3,-3 3 4,-2 4 2,-2 3 3,-2 5 3,-3 2 1,-2 4-2,-3 3 0,-3 3-2,-1 2 1,1 3 3,1 4 2,0 2 2,2 3-4,-1 2-7,0 2-10,1 1-7,0 1-9,4-3-5,3-1-6,2-2-7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48"/>
    </inkml:context>
    <inkml:brush xml:id="br0">
      <inkml:brushProperty name="width" value="0.0385" units="cm"/>
      <inkml:brushProperty name="height" value="0.0385" units="cm"/>
    </inkml:brush>
  </inkml:definitions>
  <inkml:trace contextRef="#ctx0" brushRef="#br0">86350 25500 571,'8'16'101,"1"1"-12,2 1-13,0 1-11,-1-1-15,-1-2-18,-2-1-16,-2-2-18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48"/>
    </inkml:context>
    <inkml:brush xml:id="br0">
      <inkml:brushProperty name="width" value="0.05813" units="cm"/>
      <inkml:brushProperty name="height" value="0.05813" units="cm"/>
    </inkml:brush>
  </inkml:definitions>
  <inkml:trace contextRef="#ctx0" brushRef="#br0">86728 24250 378,'-7'9'182,"2"1"-42,2 3-44,2 2-44,1 2-23,0 5-5,0 3-4,0 5-5,0 2-3,0 4-1,0 3 0,0 2-2,0 2-1,0-2-3,0 0-1,0-1-2,0-3-2,0-2 1,0-3-1,0-3 0,0-3-1,2 0-5,0-1-4,2-1-5,-1 0-3,-2 1-4,-2 1-3,-2 1-3,-3-1-2,-4-3 2,-3-3 0,-5-3 2,-3-1-1,-1-1-1,-2 1-3,-3 0-1,0-2-3,0-3-1,-1-3-1,1-2-2,2-3 1,5 0 3,5-2 4,5 0 3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49"/>
    </inkml:context>
    <inkml:brush xml:id="br0">
      <inkml:brushProperty name="width" value="0.04517" units="cm"/>
      <inkml:brushProperty name="height" value="0.04517" units="cm"/>
    </inkml:brush>
  </inkml:definitions>
  <inkml:trace contextRef="#ctx0" brushRef="#br0">87850 24311 487,'8'-14'34,"2"1"6,0 3 5,1 1 6,1 3 1,1 1 0,1 2-3,2 2-1,1 1-6,3 0-9,3 0-10,3 0-10,0 1-4,0 4-1,-1 2-1,-1 3-1,-2 0-5,-3-1-13,-3-2-12,-2-2-12,-3-1-13,-1 1-13,-1 1-13,0 2-13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6:50"/>
    </inkml:context>
    <inkml:brush xml:id="br0">
      <inkml:brushProperty name="width" value="0.07593" units="cm"/>
      <inkml:brushProperty name="height" value="0.07593" units="cm"/>
    </inkml:brush>
  </inkml:definitions>
  <inkml:trace contextRef="#ctx0" brushRef="#br0">89045 24708 289,'-1'17'110,"0"1"-24,-2 3-23,0 1-24,-2 2-15,-4 1-3,-2 1-5,-3 1-4,-2-1-3,-1 0-4,-2-1-3,1-1-3,2-4-7,10-8-13,9-9-13,8-6-11,6-7-3,5-2 8,3-3 7,5-3 8,-1 0 6,-3 5 7,-5 3 6,-3 4 6,-4 3 6,-1 0 4,-2 2 5,-2 0 5,-3 2 1,-1 4 0,-2 2-1,-2 4-1,-2 0-1,-2 1 1,-2 0-1,-1 0 1,2-3-8,10-3-14,8-4-14,9-4-14,3-2-4,-3 0 7,-3 0 6,-3 1 7,-3-1 5,-1 0 3,-2 0 4,-2 0 3,-1-1 0,1 0-3,2-1-2,0-2-4,0 1-1,-1-1 1,0 0 0,-2 0 0,-1 2 9,-4 4 16,-3 4 14,-2 4 17,-2 2 4,0 2-6,0 0-5,0 1-7,1 2-4,2 0-6,2 1-6,2 1-4,2-1-4,2-1-4,2-2-4,2-2-3,1-2-3,1-1-2,1 0-1,2-2-2,0-3-4,3-6-4,1-5-4,3-7-5,-3-3 1,-5 1 5,-6-1 5,-6 1 5,-5 0 6,-2 3 7,-4 1 5,-2 2 7,-2 3 3,-1 5 2,-1 3 2,-1 4 2,-1 2-1,0 3-4,1 2-4,-1 2-4,5 0-8,8-3-15,9-1-14,10-2-15,4-2-4,3-4 5,1-2 6,3-4 5,-1-2 4,0-1 3,-1-3 3,-1-1 2,-1-3 3,-1-2 1,-1-1 2,0-3 1,-3-1 2,1-3 2,-2-1 2,-1-2 3,-2-1 2,-3 1 4,-2 2 2,-4 0 4,-2 2 1,0 5-1,-2 3-2,0 5-1,-2 7 14,0 14 28,-2 12 29,0 12 28,-1 8 4,0 0-23,0 2-22,1 0-22,-1 1-15,2 0-7,0 0-8,2 0-6,0 0-10,2 0-8,0 0-11,2 0-8,1-1-4,3-2 5,3-2 5,4-1 4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02"/>
    </inkml:context>
    <inkml:brush xml:id="br0">
      <inkml:brushProperty name="width" value="0.04988" units="cm"/>
      <inkml:brushProperty name="height" value="0.04988" units="cm"/>
    </inkml:brush>
  </inkml:definitions>
  <inkml:trace contextRef="#ctx0" brushRef="#br0">9862 40833 441,'0'-22'16,"0"5"0,0 3 2,0 4 0,1 2 0,0 1-1,2-1 0,0 0-2,1 3 7,0 6 13,-1 6 13,2 6 14,-3 4 0,-3 5-12,-2 3-12,-3 5-12,-2 2-6,2 4-4,1 3-2,0 2-3,1 2-3,1 0-2,-1 0-2,0 1-2,0-1-3,0 2-3,0 0-2,0 2-2,0 1-2,1 3-3,-1 4-3,0 2-2,0 2-3,2 1-1,0 1-4,2 2-1,0-4-1,0-5 2,0-6 3,0-6 1,0-3-3,2 0-10,0 1-10,2-1-10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8:21"/>
    </inkml:context>
    <inkml:brush xml:id="br0">
      <inkml:brushProperty name="width" value="0.03139" units="cm"/>
      <inkml:brushProperty name="height" value="0.03139" units="cm"/>
      <inkml:brushProperty name="color" value="#F2395B"/>
    </inkml:brush>
  </inkml:definitions>
  <inkml:trace contextRef="#ctx0" brushRef="#br0">19750 49100 700,'25'-19'82,"0"13"-19,0 12-20,0 13-18,6 16-10,13 23 1,12 22 0,13 22 0,9 15-2,6 9-7,7 10-5,6 10-5,-4-6-7,-11-18-7,-14-19-7,-11-18-7,-11-17-7,-5-11-7,-7-14-7,-5-11-7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02"/>
    </inkml:context>
    <inkml:brush xml:id="br0">
      <inkml:brushProperty name="width" value="0.04801" units="cm"/>
      <inkml:brushProperty name="height" value="0.04801" units="cm"/>
    </inkml:brush>
  </inkml:definitions>
  <inkml:trace contextRef="#ctx0" brushRef="#br0">10556 42205 458,'6'-13'67,"-6"6"-5,-4 6-6,-5 6-4,-5 4-6,-2 1-9,-3 3-8,-3 2-8,-1 1-7,1 1-4,1 1-5,1 1-4,0 0-4,-1-1 0,-1-1-1,-1 0-2,1-2 0,3-1 0,3-1-2,3-1 0,3 0 4,4 0 5,4-1 8,4 1 6,4 0 3,4 2 2,3 0 2,5 1 0,2 1 0,1-1-3,1 1-3,1 0-3,1-1-4,1 3-6,1 0-5,1 1-6,-1-1-6,0-1-8,-1-2-8,-1-3-7,-2-1-1,-3-2 6,-3-2 7,-2-2 6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02"/>
    </inkml:context>
    <inkml:brush xml:id="br0">
      <inkml:brushProperty name="width" value="0.04017" units="cm"/>
      <inkml:brushProperty name="height" value="0.04017" units="cm"/>
    </inkml:brush>
  </inkml:definitions>
  <inkml:trace contextRef="#ctx0" brushRef="#br0">12061 42331 547,'-14'-8'8,"3"2"14,3 1 15,2 1 15,5 0 5,6 2-5,6 0-3,6 2-5,3 0-6,2 0-6,3 0-8,1 0-6,1 0-7,-3 0-4,-1 0-6,-3 0-4,0 0-3,-1 0 1,1 0 0,0 0 1,-2 0-7,-1 2-13,-3 0-14,-1 2-13,-3 0-8,-2 1-1,-4 1-2,-2 2-2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03"/>
    </inkml:context>
    <inkml:brush xml:id="br0">
      <inkml:brushProperty name="width" value="0.04285" units="cm"/>
      <inkml:brushProperty name="height" value="0.04285" units="cm"/>
    </inkml:brush>
  </inkml:definitions>
  <inkml:trace contextRef="#ctx0" brushRef="#br0">11923 43200 513,'-15'6'5,"-1"-1"10,0-2 10,1-2 11,2-1 6,8 0 3,7 0 3,6 0 4,5 0-3,1 0-8,3 0-8,2 0-7,0 0-6,1 0-3,-1 0-3,1 0-3,1 0-4,2 0-6,4 0-7,3 0-5,2 1-7,-1 0-9,0 2-8,0 0-9,-1 1-4,-3 0 0,-3-1 1,-3 1 0,-3 0 2,-3 0 1,-3 0 3,-2 0 3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03"/>
    </inkml:context>
    <inkml:brush xml:id="br0">
      <inkml:brushProperty name="width" value="0.03947" units="cm"/>
      <inkml:brushProperty name="height" value="0.03947" units="cm"/>
    </inkml:brush>
  </inkml:definitions>
  <inkml:trace contextRef="#ctx0" brushRef="#br0">15500 42750 557,'16'0'110,"-1"0"-26,1 0-28,0 0-26,0 0-14,3 0-1,2 0 1,1 0-1,3 0 0,1 0-1,2 0-1,3 0-1,0 0-1,2 0 0,1 0-2,1 0 0,1 0-4,0 0-4,2 0-4,1 0-5,0 0-3,0 2 2,1 0-1,-1 2 2,-2-1 0,-2 1 1,-3 0 1,-3 0 1,1 0 0,5 0 1,4 0 1,6 0 1,0-1 0,-2-1 0,-3 0 0,-3-2 0,-2 0 0,0 0 1,0 0 0,1 0 1,-1 0 0,0 0 0,0 0 0,1 0-1,-1 0 0,2 0 0,1 0-1,1 0 1,0 0 0,0 0-1,0 0 1,0 0-1,1 0 1,1 0-2,0 0-1,2 0 0,0 1-1,0 0 0,0 2 1,0 0 0,1 1 1,2 0 0,2 0 1,2 0 0,1-1 1,0 1-1,0 0-1,0 0 1,1-1-1,2 0 0,2-2-1,2 0 1,0-2 0,1 0-1,0-2 0,0 0 0,0-1-1,1 0 1,1 0 0,2 1-1,-1-1 1,-1 2-1,-1 0 0,0 2-1,-2 0-1,-3 2 1,-1 0-1,-2 2 0,-2-1-1,0 1-2,-1 0-3,-2 0-1,0-1-2,0 0 0,0-2 0,0 0-1,-1-1-1,-2 0-4,-2 0-3,-1 0-3,-5 0 1,-8 0 4,-6 0 5,-6 0 3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04"/>
    </inkml:context>
    <inkml:brush xml:id="br0">
      <inkml:brushProperty name="width" value="0.04304" units="cm"/>
      <inkml:brushProperty name="height" value="0.04304" units="cm"/>
    </inkml:brush>
  </inkml:definitions>
  <inkml:trace contextRef="#ctx0" brushRef="#br0">17528 38963 511,'0'-15'2,"2"-1"7,0 0 4,2 1 6,-1-2 3,-1 0-2,0-1 0,-2-1-1,0 0-2,-2 1 0,0 1-2,-1 1-2,-2 0 0,0 0 0,-2 1 0,0-1 0,-1 2 0,-2 2 0,0 4 1,-1 3 0,-2 1 0,-2 2-1,-1 0-2,-3 2 0,0 3-1,-1 6 0,1 5 0,-1 7 0,0 4-1,1 3 1,-1 3-1,1 2-1,-1 4 1,-1 3 0,-1 2 0,-1 4 0,1 0 0,2-2-3,5-2-2,1-2-3,3-1 0,3 0 1,1 1 0,2-1 1,2-1 0,2 0 0,2-2-2,2 0-1,4-3 0,5-5-2,7-5-1,6-5-2,3-4-5,4-2-9,3-4-10,3-3-9,1-4-7,2-8-5,0-6-4,2-7-4,-4-1 2,-8 5 11,-7 5 10,-8 4 11,-5 3 4,-1-2 1,-1 0-1,0-1 0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05"/>
    </inkml:context>
    <inkml:brush xml:id="br0">
      <inkml:brushProperty name="width" value="0.03949" units="cm"/>
      <inkml:brushProperty name="height" value="0.03949" units="cm"/>
    </inkml:brush>
  </inkml:definitions>
  <inkml:trace contextRef="#ctx0" brushRef="#br0">19847 37489 557,'-8'-5'50,"0"6"0,0 6-2,1 6-1,0 2-3,2 1-5,2-1-5,2 1-6,1 0-4,0-1-2,0 1-4,0-1-2,1 1-5,2 0-3,2-1-4,2 1-5,1-2-5,3-1-7,2-2-6,1-2-7,3-2-6,1-1-6,3-1-4,1 0-5,0-2-1,-3-2 6,-3-2 4,-2-2 6,-3-2 2,-1 0 1,-1-1 1,0-1 1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05"/>
    </inkml:context>
    <inkml:brush xml:id="br0">
      <inkml:brushProperty name="width" value="0.04146" units="cm"/>
      <inkml:brushProperty name="height" value="0.04146" units="cm"/>
    </inkml:brush>
  </inkml:definitions>
  <inkml:trace contextRef="#ctx0" brushRef="#br0">20095 37350 530,'-15'0'3,"2"0"6,3 0 6,1 0 6,1 0 5,0 2 6,1 0 5,-1 2 5,0 1 1,0 1-3,0 3-3,1 2-4,-2 3-3,0 3-3,-2 5-3,1 3-3,-3 5-5,-2 5-6,-1 4-6,-3 6-7,0 3-9,1 3-10,1 4-12,1 2-10,2-4-10,2-10-6,4-12-6,3-9-8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06"/>
    </inkml:context>
    <inkml:brush xml:id="br0">
      <inkml:brushProperty name="width" value="0.03659" units="cm"/>
      <inkml:brushProperty name="height" value="0.03659" units="cm"/>
    </inkml:brush>
  </inkml:definitions>
  <inkml:trace contextRef="#ctx0" brushRef="#br0">20790 40016 601,'-29'-12'86,"6"8"-17,4 8-15,5 8-17,3 3-9,2-1-4,2-1-4,2-1-3,1 1-3,1 1-2,-1 3-3,0 2-3,0 2-1,2 2 0,0 4 1,2 3-1,0 0-4,2-1-5,0-3-7,2-1-6,0-3-6,3 0-3,2-1-4,2-1-4,1-2-3,3-2-3,2-4-3,1-3-4,1-2 2,-3-2 5,-1-3 5,-2 0 5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06"/>
    </inkml:context>
    <inkml:brush xml:id="br0">
      <inkml:brushProperty name="width" value="0.03441" units="cm"/>
      <inkml:brushProperty name="height" value="0.03441" units="cm"/>
    </inkml:brush>
  </inkml:definitions>
  <inkml:trace contextRef="#ctx0" brushRef="#br0">21666 39878 639,'-7'-8'6,"2"0"11,2 0 12,2 1 11,3-1 4,4 2-2,4 1-2,3 0-4,3 1-3,1 1-6,2-2-5,0 2-6,0-1-8,1 2-8,-1 0-8,1 2-9,-2 1-6,-1 2 0,-2 2-2,-3 2-1,-1 0-4,-2 1-7,-2 0-7,-2 0-8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07"/>
    </inkml:context>
    <inkml:brush xml:id="br0">
      <inkml:brushProperty name="width" value="0.03922" units="cm"/>
      <inkml:brushProperty name="height" value="0.03922" units="cm"/>
    </inkml:brush>
  </inkml:definitions>
  <inkml:trace contextRef="#ctx0" brushRef="#br0">22180 40350 560,'-13'15'58,"3"-1"-4,5-1-2,3 0-4,2-1-4,0 3-6,0 1-6,0 3-4,0 2-6,0 1-4,0 2-4,0 3-4,0 1-3,0 1-1,0 0-1,0 2-1,0-1-6,0-3-10,0-4-10,0-1-9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37"/>
    </inkml:context>
    <inkml:brush xml:id="br0">
      <inkml:brushProperty name="width" value="0.06957" units="cm"/>
      <inkml:brushProperty name="height" value="0.06957" units="cm"/>
      <inkml:brushProperty name="color" value="#F2395B"/>
    </inkml:brush>
  </inkml:definitions>
  <inkml:trace contextRef="#ctx0" brushRef="#br0">89100 34600 316,'-90'1'3,"23"4"13,22 3 13,22 3 12,15 1 9,9 1 3,10-1 3,10 1 4,7-3-4,6-2-9,7-3-10,6-3-10,4-2-5,4 0-2,3 0-2,3 0-2,-1-2-1,-2-3-1,-3-3-1,-3-2-2,-1-1-1,4 3-1,3 3-2,3 4 0,1 1-2,1 0 0,-1 0-3,1 0 0,-1-2-1,1-3 0,-1-3 0,1-2 1,2-3-1,7 1-1,6-1-1,7 1 0,0 1-1,-2 3 2,-3 3 1,-3 4 1,-4 1 1,-3 0-1,-3 0 0,-2 0 1,-1 0-1,3 0 0,3 0 0,4 0 0,1 0 0,0 0 0,0 0 0,0 0 0,0-2-1,0-3-1,0-3 0,0-2-1,0-1-1,0 3 1,0 3 0,0 4 0,-2-1 0,-3-3 0,-3-3 0,-2-2-1,-3-1 1,1 3 1,-1 3 1,1 4 0,-1 1 0,1 0-1,-1 0-1,1 0-2,-1-2 0,1-3 0,-1-3-1,1-2-1,-1-1 1,1 3 0,-1 3 0,1 4 0,-1 1 0,1 0-1,-1 0 0,1 0 0,1 0-1,3 0-1,3 0 1,4 0-2,-3 0 1,-5 0-1,-7 0 0,-5 0-1,-4 0 1,0 0 0,0 0 0,0 0 1,-13-2-6,-24-3-11,-26-3-12,-24-2-13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8:22"/>
    </inkml:context>
    <inkml:brush xml:id="br0">
      <inkml:brushProperty name="width" value="0.02816" units="cm"/>
      <inkml:brushProperty name="height" value="0.02816" units="cm"/>
      <inkml:brushProperty name="color" value="#F2395B"/>
    </inkml:brush>
  </inkml:definitions>
  <inkml:trace contextRef="#ctx0" brushRef="#br0">18550 47850 781,'-43'6'4,"17"13"9,15 12 8,16 13 9,7 10 3,1 10-3,-1 10-2,1 9-3,-1 6-5,1 3-9,-1 3-8,1 4-7,-3-4-6,-2-9-2,-3-10-1,-3-8-2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07"/>
    </inkml:context>
    <inkml:brush xml:id="br0">
      <inkml:brushProperty name="width" value="0.03377" units="cm"/>
      <inkml:brushProperty name="height" value="0.03377" units="cm"/>
    </inkml:brush>
  </inkml:definitions>
  <inkml:trace contextRef="#ctx0" brushRef="#br0">22750 40750 651,'0'30'128,"2"-2"-33,0-2-36,2-1-33,-1-3-18,1-1 2,0-3 1,0-1 0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07"/>
    </inkml:context>
    <inkml:brush xml:id="br0">
      <inkml:brushProperty name="width" value="0.03426" units="cm"/>
      <inkml:brushProperty name="height" value="0.03426" units="cm"/>
    </inkml:brush>
  </inkml:definitions>
  <inkml:trace contextRef="#ctx0" brushRef="#br0">23093 39660 642,'-8'-14'7,"2"3"16,1 3 14,0 3 15,3 3 6,2 5-7,4 5-4,2 6-6,2 2-12,1 1-17,2 1-16,0 1-19,-1-1-14,-1-2-14,-2-1-14,-2-2-13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08"/>
    </inkml:context>
    <inkml:brush xml:id="br0">
      <inkml:brushProperty name="width" value="0.04779" units="cm"/>
      <inkml:brushProperty name="height" value="0.04779" units="cm"/>
    </inkml:brush>
  </inkml:definitions>
  <inkml:trace contextRef="#ctx0" brushRef="#br0">23737 39559 460,'-36'2'94,"8"4"-19,6 3-20,7 5-19,3 2-11,0 1-3,1 1-3,-1 2-1,1 0-3,2 1 0,2 0 0,3 3 0,0-2-2,2 0-3,0-1-3,2 0-2,1-3-4,4-1-4,2-3-3,3-1-5,3-3 0,2-4 0,1-4 3,3-4 0,0-4-3,-1-2-11,-1-3-9,-1-3-10,0-3-4,-1-2 4,1-1 4,0-2 3,-1-2 3,-1 2 3,-1 1 2,-1 1 2,-1 0 3,-1-3 4,0-1 3,-2-2 3,-1-3 3,0-1 0,-2-2 0,0-3 2,-1 1 2,1 2 4,2 2 6,0 1 4,0 3 4,-2 3 6,-3 3 4,0 3 5,-3 7 9,0 10 14,-2 12 12,0 10 14,-2 6-1,0 0-14,-1 2-15,-2 1-15,2 0-10,1-2-4,2 0-5,2-1-5,1 0-4,0-1-6,0 0-5,0 1-4,0-2-7,0 0-6,0-1-8,0 0-6,0-3-6,0-2-6,0-1-6,0-2-6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08"/>
    </inkml:context>
    <inkml:brush xml:id="br0">
      <inkml:brushProperty name="width" value="0.03571" units="cm"/>
      <inkml:brushProperty name="height" value="0.03571" units="cm"/>
    </inkml:brush>
  </inkml:definitions>
  <inkml:trace contextRef="#ctx0" brushRef="#br0">24831 40366 615,'8'-7'9,"0"2"15,-1 2 16,1 2 16,-1 3 1,-2 6-15,-2 4-15,-2 5-14,-2 3-12,-2 1-5,-2 1-5,-2 1-7,0-1-1,1-1 1,0-3 2,2-1 2,0-2 2,2-2 2,0-3 2,2-1 3,1-1 2,4 0 2,2 0 4,3 0 2,3-1 3,0-1 3,1-1 4,1 0 2,0 0 1,-1 2 1,-1 1 0,-1 3 0,-2 1-1,-2 2-2,-4 0-4,-2 1-2,-4 4-3,-2 7-6,-4 7-4,-2 6-4,-2 2-7,-1-3-7,-1-5-8,-1-4-7,-1-3-3,1-1-1,-1-3 0,1-1-1,0-3 0,2-3-1,3-3 0,1-2-1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08"/>
    </inkml:context>
    <inkml:brush xml:id="br0">
      <inkml:brushProperty name="width" value="0.03931" units="cm"/>
      <inkml:brushProperty name="height" value="0.03931" units="cm"/>
    </inkml:brush>
  </inkml:definitions>
  <inkml:trace contextRef="#ctx0" brushRef="#br0">26325 40550 559,'-29'1'72,"7"2"-9,5 2-9,7 2-8,2 1-6,2 3-5,1 2-4,0 2-4,1 2-4,1 5-4,-1 3-4,0 4-5,0 3-5,2-1-4,0 0-7,2 1-4,0-2-8,0-2-7,0-2-9,0-1-8,0-4-5,0-3-1,0-4-1,0-4-1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09"/>
    </inkml:context>
    <inkml:brush xml:id="br0">
      <inkml:brushProperty name="width" value="0.04349" units="cm"/>
      <inkml:brushProperty name="height" value="0.04349" units="cm"/>
    </inkml:brush>
  </inkml:definitions>
  <inkml:trace contextRef="#ctx0" brushRef="#br0">27040 40594 505,'-9'-29'7,"0"7"11,-1 5 13,-1 7 12,0 3 6,0 2-2,2 2-2,1 2-1,0 3-4,1 4-6,-1 4-7,0 3-5,1 3-5,0 1-3,2 2-4,1 0-2,0-1-3,2 1 1,0-2-1,2-1 0,2-1-9,4-3-18,3-1-17,5-2-19,0-3-5,-1-4 6,-2-4 6,-2-4 5,-3 1 19,-1 6 29,-2 6 31,-2 6 30,-1 2 7,0 1-12,0 0-13,0-1-14,0 3-8,0 3-7,0 5-5,0 3-5,0 0-2,0-3 0,0-5 2,0-3 2,0-2-4,0 1-5,0 1-6,0 2-7,0-2-4,-2-1-2,-1-3-3,0-1-2,-2-2-1,-3-2-1,-3-3 0,-3-1-2,-1-3 3,4-6 4,3-4 5,3-5 5,2-5 4,2-3 1,2-5 2,2-3 3,2-2-1,3 1-4,3 2-2,4 0-4,-1 1-2,0 1-3,-1 1-2,0 1-2,-2 2-2,-1 3-2,-1 3-1,0 3-1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09"/>
    </inkml:context>
    <inkml:brush xml:id="br0">
      <inkml:brushProperty name="width" value="0.04206" units="cm"/>
      <inkml:brushProperty name="height" value="0.04206" units="cm"/>
    </inkml:brush>
  </inkml:definitions>
  <inkml:trace contextRef="#ctx0" brushRef="#br0">27800 40297 523,'15'-8'6,"-1"0"11,-1 0 13,0 1 12,-1 0 3,3 2-2,1 2-4,3 2-3,1 2-4,-1 4-2,1 2-2,-1 3-4,1 4-1,-1 2-2,1 3-2,-1 3-1,-1 3-4,-4 6-6,-5 5-7,-3 5-5,-5 2-10,-8 3-10,-6 2-13,-7 2-11,-1-4-1,3-8 9,4-9 10,5-9 8,0-5 0,-2-1-11,-2-1-11,-1 0-11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10"/>
    </inkml:context>
    <inkml:brush xml:id="br0">
      <inkml:brushProperty name="width" value="0.04219" units="cm"/>
      <inkml:brushProperty name="height" value="0.04219" units="cm"/>
    </inkml:brush>
  </inkml:definitions>
  <inkml:trace contextRef="#ctx0" brushRef="#br0">18131 45000 521,'0'-29'4,"2"5"9,0 5 9,2 5 9,-1 3 3,0 0 1,-2 2-1,0 1-1,-3-1 0,0 0-2,-3-1-1,-2-1-2,-2 1-4,-2 4-5,-1 4-4,-3 4-7,0 3-1,-1 2-2,0 2 1,1 1-1,-1 4 0,-2 2 0,0 3 1,0 3 0,-1 3-1,2 2 1,3 4-1,1 3 1,2 3-2,2 2 1,2 4-2,3 2 1,0 2-2,2 0-3,0 0-1,2 0-3,1-3-3,4-6-4,2-6-4,3-5-3,3-6-3,2-3 1,1-5 1,3-3 0,2-5-3,3-8-6,2-6-8,4-7-6,-2-3 0,-5 3 5,-6 1 6,-7 2 5,-2 1 2,0 1 0,0-1-1,0 0-2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11"/>
    </inkml:context>
    <inkml:brush xml:id="br0">
      <inkml:brushProperty name="width" value="0.04106" units="cm"/>
      <inkml:brushProperty name="height" value="0.04106" units="cm"/>
    </inkml:brush>
  </inkml:definitions>
  <inkml:trace contextRef="#ctx0" brushRef="#br0">19687 43943 535,'-8'-8'3,"0"2"7,1 1 5,-1 1 7,1 1 7,2 3 10,2 4 9,2 2 10,3 2 0,4 0-7,4 0-8,3 0-7,2 0-8,-3 3-11,-1 2-9,-2 2-11,-4 1-6,-4 1-3,-6 1-3,-4 1-4,-3 0-1,-1-1 1,-1-1 1,-1-1 0,-1 0 1,1 0 2,-1-1 2,0 1 2,2-2 2,1-3 3,2-3 3,3-2 3,2-2 3,4 0 4,4 0 3,4 0 3,2-1 1,3-1-1,2 0-1,1-1-2,1-1-2,-1 0-2,0 0-1,-2 0-3,-1 0-1,-1 3-1,0 2-2,-2 2-1,-2 2-1,-2 3-3,-4 4-2,-2 2-3,-4 2-3,-4 3-2,-4 1-3,-3 3-3,-3 0-4,-1 1-6,-1-1-4,-1 0-7,2-2 1,3-5 3,5-5 4,3-4 5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11"/>
    </inkml:context>
    <inkml:brush xml:id="br0">
      <inkml:brushProperty name="width" value="0.04496" units="cm"/>
      <inkml:brushProperty name="height" value="0.04496" units="cm"/>
    </inkml:brush>
  </inkml:definitions>
  <inkml:trace contextRef="#ctx0" brushRef="#br0">21125 45250 489,'-29'30'170,"7"-2"-41,5-1-40,7-3-39,2 0-24,0-1-6,0 1-5,1-1-6,0 2-6,2 1-8,2 2-7,2 3-7,3-1-6,6-2-6,4-2-3,5-1-6,3-3-1,3-3 4,1-3 2,3-3 4,-2-3 4,-4-2 5,-3-4 5,-4-2 6,-3-2-2,-1 2-9,-1 0-9,0 2-10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8:22"/>
    </inkml:context>
    <inkml:brush xml:id="br0">
      <inkml:brushProperty name="width" value="0.02532" units="cm"/>
      <inkml:brushProperty name="height" value="0.02532" units="cm"/>
      <inkml:brushProperty name="color" value="#F2395B"/>
    </inkml:brush>
  </inkml:definitions>
  <inkml:trace contextRef="#ctx0" brushRef="#br0">18650 48600 868,'25'-46'3,"0"10"5,0 10 5,0 9 5,1 6 2,4 3-1,3 3-2,3 4-1,4-1-4,7-3-6,6-3-8,7-2-7,-3-1-10,-8 3-12,-10 3-11,-9 4-14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11"/>
    </inkml:context>
    <inkml:brush xml:id="br0">
      <inkml:brushProperty name="width" value="0.03855" units="cm"/>
      <inkml:brushProperty name="height" value="0.03855" units="cm"/>
    </inkml:brush>
  </inkml:definitions>
  <inkml:trace contextRef="#ctx0" brushRef="#br0">22370 45039 570,'-12'-8'11,"10"0"20,8 1 21,10-1 22,4 1 1,4 0-15,3 2-17,3 1-16,1 0-10,-2 0-2,0 0-2,-1 0-2,-3 2-11,-3 2-19,-4 4-19,-5 2-20,-3 2-6,-2 0 6,-4-1 7,-2 1 7,-2 0 4,0-1 3,0 1 2,0 0 3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11"/>
    </inkml:context>
    <inkml:brush xml:id="br0">
      <inkml:brushProperty name="width" value="0.04272" units="cm"/>
      <inkml:brushProperty name="height" value="0.04272" units="cm"/>
    </inkml:brush>
  </inkml:definitions>
  <inkml:trace contextRef="#ctx0" brushRef="#br0">22775 45500 515,'-22'0'31,"3"2"-6,3 0-6,3 2-7,2 1 5,4 5 13,2 4 14,4 4 14,1 2 2,0 3-8,0 1-10,0 3-9,0 2-7,-2 4-7,-1 4-8,0 5-6,-1 0-4,1 0-4,-1-2-3,0 0-3,0-4-7,2-6-12,0-5-11,2-6-12,1-5-7,2-3-4,2-3-2,2-2-3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12"/>
    </inkml:context>
    <inkml:brush xml:id="br0">
      <inkml:brushProperty name="width" value="0.03748" units="cm"/>
      <inkml:brushProperty name="height" value="0.03748" units="cm"/>
    </inkml:brush>
  </inkml:definitions>
  <inkml:trace contextRef="#ctx0" brushRef="#br0">23481 46200 586,'-14'23'160,"5"1"-40,3-1-40,4 1-40,2-1-27,0 1-14,0-1-14,0 0-15,0-1-8,0-3 1,0-3-1,0-2 0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12"/>
    </inkml:context>
    <inkml:brush xml:id="br0">
      <inkml:brushProperty name="width" value="0.03459" units="cm"/>
      <inkml:brushProperty name="height" value="0.03459" units="cm"/>
    </inkml:brush>
  </inkml:definitions>
  <inkml:trace contextRef="#ctx0" brushRef="#br0">23727 45384 636,'-6'-15'10,"2"2"21,4 3 20,2 1 22,3 3 1,0 6-17,1 4-18,1 6-16,0 2-17,0 1-19,-2 1-17,-1 1-19,0-1-9,0-1-1,0-2-1,0-2-2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13"/>
    </inkml:context>
    <inkml:brush xml:id="br0">
      <inkml:brushProperty name="width" value="0.05001" units="cm"/>
      <inkml:brushProperty name="height" value="0.05001" units="cm"/>
    </inkml:brush>
  </inkml:definitions>
  <inkml:trace contextRef="#ctx0" brushRef="#br0">24454 45055 439,'-8'-14'37,"0"2"-1,0 4 0,0 3 0,0 2-3,1 2-5,-1 2-5,0 2-7,-1 3-2,-2 4-1,-2 3 0,-1 5 0,-1 2 0,1 1 1,0 1 1,2 1 1,1 2 0,2 2 0,3 4-1,1 3 0,1 0-1,2-1-3,0-3-2,2-2-2,2-3-3,4-5-1,4-4-1,3-6-2,4-4-1,1-4 0,3-4 1,2-4 0,0-4-7,2-4-12,1-3-14,1-5-12,0-2-5,-1-1 4,-1-1 3,-1 0 4,-2-1 4,-1 1 4,-3 1 5,-1 1 3,-2 0 4,-2 1 0,-3-1 1,-1 1 0,-2-1 3,-2 1 2,-2 0 4,-2-1 2,-1 0 4,2-1 5,0-1 4,2-1 6,-1 2 3,-1 3 0,0 5 2,-1 3 0,-2 3 5,-1 1 9,0 0 10,-1 2 8,-1 3 3,0 6-3,0 6-3,0 6-4,0 3-4,0 3-4,0 1-4,1 3-4,-1 1-4,2 1-4,0 1-5,2 1-3,-1 1-5,0 2-5,-2 2-3,0 3-5,-1 0-7,2 2-8,0 1-10,2 0-8,0-1-6,0-5-4,0-5-4,0-5-4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13"/>
    </inkml:context>
    <inkml:brush xml:id="br0">
      <inkml:brushProperty name="width" value="0.04098" units="cm"/>
      <inkml:brushProperty name="height" value="0.04098" units="cm"/>
    </inkml:brush>
  </inkml:definitions>
  <inkml:trace contextRef="#ctx0" brushRef="#br0">26131 45937 536,'-7'-6'94,"0"6"-16,2 4-14,1 6-14,0 2-11,2 3-5,0 1-6,2 3-5,0 1-4,0 1-5,0 1-3,0 1-4,1 0-5,4-1-3,2-1-4,3-1-5,3-2-1,1-5 0,3-3 1,1-4 0,2-3-7,1 0-13,1-2-12,1 0-14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13"/>
    </inkml:context>
    <inkml:brush xml:id="br0">
      <inkml:brushProperty name="width" value="0.04088" units="cm"/>
      <inkml:brushProperty name="height" value="0.04088" units="cm"/>
    </inkml:brush>
  </inkml:definitions>
  <inkml:trace contextRef="#ctx0" brushRef="#br0">26456 46098 538,'-15'0'3,"4"-2"7,3 0 7,3-1 7,0-1 3,0 0 0,-1 0 0,-2 0-1,1 4 5,1 10 6,0 8 8,2 9 7,-1 6-3,0 4-10,-1 4-11,-1 4-12,-1 2-13,2 0-13,1 0-14,0-1-14,1-2-6,1-8 2,-1-6 1,0-7 2,0-4-1,2-3-5,0-1-4,2-2-4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13"/>
    </inkml:context>
    <inkml:brush xml:id="br0">
      <inkml:brushProperty name="width" value="0.03657" units="cm"/>
      <inkml:brushProperty name="height" value="0.03657" units="cm"/>
    </inkml:brush>
  </inkml:definitions>
  <inkml:trace contextRef="#ctx0" brushRef="#br0">27444 45800 601,'-22'10'123,"7"3"-26,3 5-26,6 4-27,1 2-16,0 2-8,-1 3-8,-1 1-9,0 2-6,2 1-8,2 0-6,2 2-8,1-2-4,2-6-2,0-3-1,2-6-2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14"/>
    </inkml:context>
    <inkml:brush xml:id="br0">
      <inkml:brushProperty name="width" value="0.04638" units="cm"/>
      <inkml:brushProperty name="height" value="0.04638" units="cm"/>
    </inkml:brush>
  </inkml:definitions>
  <inkml:trace contextRef="#ctx0" brushRef="#br0">28211 45943 474,'-11'-8'5,"-4"2"11,-5 1 11,-4 1 11,-2 1 5,5 3-1,3 4 1,5 2 0,2 2-3,2 2-6,2 0-5,3 1-5,0 2-4,2 0-5,0 1-4,2 1-4,2 0-7,5-1-10,6-1-11,4 0-9,1-3-6,-1-3-1,-3-2-1,-1-4 0,-2-2 1,-1-4 0,0-2 3,-2-3 0,-2-1 8,-4 2 13,-4 2 13,-4 3 13,-1 1 10,0 3 6,2 4 7,1 2 6,0 4 3,0 4-1,0 3-1,0 5-1,1 2-3,0 1-7,2 1-6,0 1-5,1 0-6,0 2-2,0 1-5,0 1-2,0 0-4,0 0-1,0 1-4,0-1-2,0-1-4,0 0-4,0-1-5,0-1-6,0-3-1,-2-3-1,0-5 0,-2-3 1,-1-4 0,-5-2 0,-4-4 1,-3-2 0,-1-5 2,5-6 4,3-6 3,4-5 2,3-5 4,2-3 0,2-3 1,2-2 1,2-2 1,3 3-1,4 2 1,2 1-1,2 3-2,-1 0-3,1 1-3,-1 1-4,0 2-2,-3 5 3,-1 3 0,-2 4 2,-1 3 0,0-1 0,-1 0 0,1 0-1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14"/>
    </inkml:context>
    <inkml:brush xml:id="br0">
      <inkml:brushProperty name="width" value="0.04305" units="cm"/>
      <inkml:brushProperty name="height" value="0.04305" units="cm"/>
    </inkml:brush>
  </inkml:definitions>
  <inkml:trace contextRef="#ctx0" brushRef="#br0">29000 45916 511,'9'-7'6,"1"2"13,3 2 14,2 2 12,0 2 4,-1 2-3,-1 2-5,0 2-4,-1 2-3,3 5-3,2 4-2,1 3-2,0 4-4,-3 3-2,-2 3-2,-4 3-4,-2 2-5,-2 4-6,-3 2-8,0 4-6,-5-1-8,-6-4-6,-6-4-7,-5-3-6,-2-6-9,2-4-10,4-5-11,3-4-9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8:22"/>
    </inkml:context>
    <inkml:brush xml:id="br0">
      <inkml:brushProperty name="width" value="0.02961" units="cm"/>
      <inkml:brushProperty name="height" value="0.02961" units="cm"/>
      <inkml:brushProperty name="color" value="#F2395B"/>
    </inkml:brush>
  </inkml:definitions>
  <inkml:trace contextRef="#ctx0" brushRef="#br0">19400 47900 742,'1'103'93,"4"6"-22,3 7-20,3 6-21,-1 9-17,-2 13-14,-3 12-13,-3 13-13,-2-7-11,0-24-8,0-26-7,0-24-9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15"/>
    </inkml:context>
    <inkml:brush xml:id="br0">
      <inkml:brushProperty name="width" value="0.0406" units="cm"/>
      <inkml:brushProperty name="height" value="0.0406" units="cm"/>
    </inkml:brush>
  </inkml:definitions>
  <inkml:trace contextRef="#ctx0" brushRef="#br0">30400 42462 541,'1'-14'0,"2"2"0,2 4 0,2 3 0,1 1 0,1 0 0,1 0 0,2 1 0,3-1 9,6 2 16,8 0 17,7 2 16,1 0 6,-2 2-5,-3 0-5,-3 2-7,-4 0-7,-4 3-9,-3 2-11,-4 2-11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15"/>
    </inkml:context>
    <inkml:brush xml:id="br0">
      <inkml:brushProperty name="width" value="0.04093" units="cm"/>
      <inkml:brushProperty name="height" value="0.04093" units="cm"/>
    </inkml:brush>
  </inkml:definitions>
  <inkml:trace contextRef="#ctx0" brushRef="#br0">30124 43500 537,'-11'0'12,"10"0"25,10 0 24,10 0 25,5 0 2,2 2-20,3 0-18,1 2-21,2 0-12,0 1-6,2 1-8,1 2-5,-2-1-12,-2 1-16,-3 0-16,-3 0-16,-3-1-7,-3-1 2,-3-1 4,-2 0 2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16"/>
    </inkml:context>
    <inkml:brush xml:id="br0">
      <inkml:brushProperty name="width" value="0.04491" units="cm"/>
      <inkml:brushProperty name="height" value="0.04491" units="cm"/>
    </inkml:brush>
  </inkml:definitions>
  <inkml:trace contextRef="#ctx0" brushRef="#br0">32724 43450 489,'-11'0'45,"10"0"5,10 0 5,10 0 5,4 0-3,1 0-8,-1 0-9,1 0-8,0 0-7,4 0-3,3 0-3,3 0-2,2 0-4,1 0-2,0 0-3,2 0-3,1 0-2,0 0-4,2 0-3,1 0-3,0 0-2,2 0-1,0 0 0,2 0-1,-1 0 0,0 2 1,-2 0 2,0 2 0,-1-1 1,0 2 1,0-2 1,1 1 1,-2-1 1,2 0 1,-1-2 1,0 0 1,-1-1 1,0 2-2,-1 0-1,-2 2-2,1-1 0,-1-1 0,0 0 0,0-1 0,0-1-1,1 1 1,-1 2 0,0 0 0,0 0 1,2 0-2,1-2 1,1 0-1,0-1 1,2 0 0,0 0 0,2 0 0,0 0 1,0 2 0,0 0-1,0 2 1,0-1-1,2-1-1,0 0 1,2-1-1,0-1 0,1 2-1,2 0-1,0 1-1,1 1-2,2 0 0,0 0-1,2 0-2,0-1 0,1 0 0,1-2 2,2 0-1,-1-1 1,1 0 0,0 0 0,-1 0-1,2-1 0,1 0 1,3-2 0,2 0 1,-3 0-2,-7 0-4,-7 1-2,-6 2-4,-8 0-1,-7-2 2,-9 0 1,-7-2 2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17"/>
    </inkml:context>
    <inkml:brush xml:id="br0">
      <inkml:brushProperty name="width" value="0.0425" units="cm"/>
      <inkml:brushProperty name="height" value="0.0425" units="cm"/>
    </inkml:brush>
  </inkml:definitions>
  <inkml:trace contextRef="#ctx0" brushRef="#br0">34425 37416 517,'-15'-1'1,"4"-1"0,3 0 1,3-1 1,0-1 3,0 2 7,-2 0 5,0 2 6,-1 0-1,1 0-10,-1 0-8,0 0-9,0 0-4,-2 0 2,0 0 2,-1 0 1,-1 1 2,-2 2-1,0 2 1,-1 2-1,0 0 1,-1-1 1,1-1 0,-1 0 0,1 0 6,2 4 13,3 2 11,1 3 12,2 3 4,0 1-6,2 3-5,1 2-6,-1 0-3,0 2-4,-2 1-3,0 1-2,0 0-3,2 1-2,3-1-1,1 1-2,1-1-2,0 1-1,0-1-2,0 0 0,0 1-2,0-1 0,0 0 0,0 1 0,-1-1-3,-1 1-2,0-1-4,-1 0-3,-1 1-2,2-1-4,0 0-2,2 1-2,0-1-2,0 1-2,0-1 0,0 1-2,1-2 0,4-2-2,2-1 0,3-3-2,1-2 2,0-2 3,-2-4 3,-1-3 3,0-2 0,0 0-6,0-2-5,0 0-4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18"/>
    </inkml:context>
    <inkml:brush xml:id="br0">
      <inkml:brushProperty name="width" value="0.04695" units="cm"/>
      <inkml:brushProperty name="height" value="0.04695" units="cm"/>
    </inkml:brush>
  </inkml:definitions>
  <inkml:trace contextRef="#ctx0" brushRef="#br0">36594 36705 468,'0'-13'50,"0"6"-2,0 6 1,0 6-2,-1 5-3,0 5-5,-2 5-6,0 5-6,-2 4-4,0 1-4,-1 2-3,-1 2-3,-1 1-4,2-3-4,1-2-5,0-1-4,1-3-4,0 0-5,0-1-5,1-1-5,2-9-6,7-18-8,7-18-9,8-17-9,1-7 2,-2 4 9,-1 4 9,-2 4 10,-2 3 8,1 3 6,-1 3 6,1 3 6,-2 3 5,-1 3 4,-2 3 5,-2 3 4,-2 3 7,-1 4 9,0 4 10,-2 4 10,0 2 1,0 3-8,0 2-7,0 1-9,-1 3-5,0 1-4,-2 3-3,0 2-3,-2 0-2,0 2-2,-2 1-1,0 1-1,-1 0-5,0-1-11,0-1-9,0-1-10,1-1-10,0-1-9,2-1-9,0-1-9,1-2-3,0-3 2,0-3 2,0-2 2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20"/>
    </inkml:context>
    <inkml:brush xml:id="br0">
      <inkml:brushProperty name="width" value="0.03828" units="cm"/>
      <inkml:brushProperty name="height" value="0.03828" units="cm"/>
    </inkml:brush>
  </inkml:definitions>
  <inkml:trace contextRef="#ctx0" brushRef="#br0">38522 36650 574,'-15'0'4,"2"0"9,3 0 8,1 0 9,0 2 4,0 4 1,-1 4 0,-1 3 0,0 4-2,0 1-2,2 3-4,1 2-4,0 0-2,0 2-1,0 1-2,1 1-1,0 1-3,2 1-5,2 1-4,2 1-4,2-1-5,2 0-1,2-1-3,2-1-3,2-3-5,5-3-10,3-4-10,5-5-9,0-2-6,-3-2-4,-3-2-3,-3-2-3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20"/>
    </inkml:context>
    <inkml:brush xml:id="br0">
      <inkml:brushProperty name="width" value="0.03077" units="cm"/>
      <inkml:brushProperty name="height" value="0.03077" units="cm"/>
    </inkml:brush>
  </inkml:definitions>
  <inkml:trace contextRef="#ctx0" brushRef="#br0">39433 36509 715,'-6'-15'4,"4"2"8,4 3 8,4 1 8,4 1 5,7-2 1,5 0 1,7-1 1,1 1-4,0 3-7,-1 2-8,-1 4-9,-2 2-8,-3 2-8,-3 2-11,-3 2-8,-3 0-5,-3 1-2,-3 0-2,-2 0-1,-3-1-1,0 1 0,-2 0 0,0 0 0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21"/>
    </inkml:context>
    <inkml:brush xml:id="br0">
      <inkml:brushProperty name="width" value="0.04228" units="cm"/>
      <inkml:brushProperty name="height" value="0.04228" units="cm"/>
    </inkml:brush>
  </inkml:definitions>
  <inkml:trace contextRef="#ctx0" brushRef="#br0">39943 37050 520,'-15'1'6,"3"4"11,1 2 13,2 3 11,3 1 4,1 0-4,2-2-5,2-1-3,0 2-3,0 6 0,-2 4 1,0 5 0,0 2-2,0 1-3,2-1-4,0 0-4,1 0-7,-2-1-9,0-1-9,-1-1-9,-1-1-11,2-2-8,0 0-11,2 0-9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21"/>
    </inkml:context>
    <inkml:brush xml:id="br0">
      <inkml:brushProperty name="width" value="0.03494" units="cm"/>
      <inkml:brushProperty name="height" value="0.03494" units="cm"/>
    </inkml:brush>
  </inkml:definitions>
  <inkml:trace contextRef="#ctx0" brushRef="#br0">40465 37700 629,'-7'16'111,"3"-1"-22,1 1-23,2-1-23,1 1-15,0 1-9,0 1-7,0 1-9,0 0-9,0-3-10,0-1-8,0-2-10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21"/>
    </inkml:context>
    <inkml:brush xml:id="br0">
      <inkml:brushProperty name="width" value="0.03079" units="cm"/>
      <inkml:brushProperty name="height" value="0.03079" units="cm"/>
    </inkml:brush>
  </inkml:definitions>
  <inkml:trace contextRef="#ctx0" brushRef="#br0">40800 36833 714,'7'-6'10,"-2"4"20,-3 4 21,0 4 19,-2 3-3,3 3-25,2 3-27,2 3-25,0 0-20,-2-3-15,-3-3-14,0-2-14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8:22"/>
    </inkml:context>
    <inkml:brush xml:id="br0">
      <inkml:brushProperty name="width" value="0.0291" units="cm"/>
      <inkml:brushProperty name="height" value="0.0291" units="cm"/>
      <inkml:brushProperty name="color" value="#F2395B"/>
    </inkml:brush>
  </inkml:definitions>
  <inkml:trace contextRef="#ctx0" brushRef="#br0">23750 48400 755,'0'139'100,"0"-22"-27,0-22-26,0-21-26,1-4-18,4 16-6,3 15-7,3 17-8,1 2-8,1-9-9,-1-10-10,1-8-8,-3-14-1,-2-15 9,-3-15 8,-3-16 8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22"/>
    </inkml:context>
    <inkml:brush xml:id="br0">
      <inkml:brushProperty name="width" value="0.04871" units="cm"/>
      <inkml:brushProperty name="height" value="0.04871" units="cm"/>
    </inkml:brush>
  </inkml:definitions>
  <inkml:trace contextRef="#ctx0" brushRef="#br0">41372 36755 451,'-8'-7'0,"0"2"0,1 2 0,-1 2 0,-1 2 5,0 0 11,-1 2 10,-1 0 10,-1 2 2,2 2-5,1 2-7,1 1-5,0 3-3,0 2 0,0 1 0,0 3 0,1 0-1,1 1 0,0-1-2,2 1 0,0-1-1,2 1 0,0-1-1,2 1-1,1-1-2,4-3-5,2-1-5,3-2-5,2-3-4,0-1-4,-1-2-3,1-2-4,1-3-2,2-4-4,1-4-2,3-4-3,0-3-1,1-1 2,-1-3 1,1-1 2,0-3 1,-1 1 5,1-2 2,-1-1 5,-1-1 2,-2 1 0,-4 0 2,-3-1 1,-2 1 1,0 1 3,-2 1 3,0 1 2,-2 2 2,1 3 1,0 3 3,0 3 2,0 0 0,0-2 0,0-2 0,0-1-1,-1-1 1,-1 2 2,0 3 1,-1 1 1,-1 0 3,0 0 3,0-1 3,0-1 3,-2 4 8,-2 10 9,-4 10 12,-2 9 11,-1 6-2,1 1-13,0 0-13,2 2-13,1 0-8,2-2-3,2 0-4,2-1-3,1-1-5,0-1-8,0-1-9,0-1-7,0-1-10,0 1-11,0-1-11,0 1-11,1-3-3,0-3 5,2-5 5,0-3 6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22"/>
    </inkml:context>
    <inkml:brush xml:id="br0">
      <inkml:brushProperty name="width" value="0.03674" units="cm"/>
      <inkml:brushProperty name="height" value="0.03674" units="cm"/>
    </inkml:brush>
  </inkml:definitions>
  <inkml:trace contextRef="#ctx0" brushRef="#br0">42528 37450 598,'22'1'146,"-3"2"-35,-3 2-35,-3 2-35,-4 2-22,-6 3-11,-6 3-9,-6 3-9,-3 1-7,-1-3 0,-1-1-2,-1-2-1,-1-2 0,2 1 1,1 0 2,1 0 0,2-1 4,2-1 6,4-1 6,3 0 6,2-3 4,1-1 2,3-2 2,2-2 2,2-1 0,2 0-2,1 0 0,3 0-2,-1 2 0,-3 4-2,-3 4 0,-2 4-1,-3 1-2,0 3 0,-2 0-2,0 1-1,-3 1-4,-2 3-8,-4 1-6,-2 3-9,-2-1-2,-1-2-1,-1-1 0,-1-3 0,0-1-2,2-3-1,3-1-3,1-2-2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22"/>
    </inkml:context>
    <inkml:brush xml:id="br0">
      <inkml:brushProperty name="width" value="0.04057" units="cm"/>
      <inkml:brushProperty name="height" value="0.04057" units="cm"/>
    </inkml:brush>
  </inkml:definitions>
  <inkml:trace contextRef="#ctx0" brushRef="#br0">43524 37183 542,'-8'-6'11,"0"4"21,1 4 23,-1 4 21,0 3 4,0 3-17,1 3-15,-1 4-15,0 1-12,0 2-4,1 3-5,-1 1-5,1 2-5,0 3-2,2 1-3,1 2-3,0 0-8,2-5-10,0-4-11,2-3-11,1-5-6,4-3 1,2-4 0,3-4 1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23"/>
    </inkml:context>
    <inkml:brush xml:id="br0">
      <inkml:brushProperty name="width" value="0.04732" units="cm"/>
      <inkml:brushProperty name="height" value="0.04732" units="cm"/>
    </inkml:brush>
  </inkml:definitions>
  <inkml:trace contextRef="#ctx0" brushRef="#br0">44121 37424 464,'-2'-14'3,"0"3"6,-3 2 6,-2 4 5,-1 1 6,-2 0 4,0 0 6,-1 1 4,0 0 1,1 3-4,1 4-5,1 2-3,0 2-5,2 2-5,1 0-5,0 1-4,2 1-2,0 0 0,2-1 2,1 1 0,1-1-8,5-2-17,4-2-19,4-2-18,0-3-6,-1-1 8,-3-2 7,-1-1 7,-3 0 15,-2 6 25,-4 4 25,-2 5 24,-2 3 8,2 1-7,0 1-7,2 2-8,0-2-7,0-1-6,0-3-5,0-1-7,0 4-3,-2 9-1,-1 10-1,0 10-2,-1 1-3,1-6-4,-1-7-4,0-7-4,0-5-3,0-3-1,0-3-1,0-3 0,-1-3-6,-3-2-12,-3-4-11,-3-2-11,-1-5-1,4-4 11,3-6 9,3-3 11,1-5 6,2-2 0,0-1 2,2-2 1,2-1 3,4 1 3,3 1 4,5 1 3,2 2 2,1 1 0,1 2-1,1 3 0,-1 0-3,0 2-4,0 1-5,-2 1-6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23"/>
    </inkml:context>
    <inkml:brush xml:id="br0">
      <inkml:brushProperty name="width" value="0.04191" units="cm"/>
      <inkml:brushProperty name="height" value="0.04191" units="cm"/>
    </inkml:brush>
  </inkml:definitions>
  <inkml:trace contextRef="#ctx0" brushRef="#br0">44911 37083 524,'22'-6'52,"-1"4"-5,-3 4-7,-1 4-4,-2 3-3,-1 1 0,-1 3 1,0 2 1,-3 2-2,-1 5-5,-2 3-5,-2 4-4,-3 4-3,-4 3-1,-4 2-1,-4 4-2,-4 2-7,-5 2-13,-5 1-14,-5 4-13,0-5-4,4-7 6,3-7 6,5-9 7,1-4-5,2-3-15,1-1-14,1-2-15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25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37412 40047 999,'-22'-7'-6,"5"1"-12,4 1-12,3 1-12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25"/>
    </inkml:context>
    <inkml:brush xml:id="br0">
      <inkml:brushProperty name="width" value="0.03807" units="cm"/>
      <inkml:brushProperty name="height" value="0.03807" units="cm"/>
    </inkml:brush>
  </inkml:definitions>
  <inkml:trace contextRef="#ctx0" brushRef="#br0">36077 39731 577,'-17'0'-2,"-1"0"-7,-3 0-4,-1 0-7,-1 0 0,3 0 3,1 0 3,3 0 3,0 0 3,0 0 2,1 0 2,-1 0 3,1 0 2,0 0 4,2 0 4,1 0 3,4-1 11,6 0 18,7-2 19,8 0 19,4-1 0,3 0-16,3 0-16,3 1-17,2-1-11,1 2-3,1 0-3,1 2-5,0 0-2,2 0-1,1 0-3,1 0-1,1 0 0,2 0 0,2 0 2,2 0 0,2 0 0,2 0 1,2 0 0,2 0-1,0 0 0,-2 2 0,-2 0-3,-2 2 0,4 0-1,8 1-1,9 1-1,9 2-1,2-1-1,-5-1 0,-5-1 1,-4 0-1,-2-2-1,3 0 0,3-2-2,3 0-1,3-3 0,1-2 1,2-4 0,3-1 2,-1-2 1,-2 2 0,-1 2 2,-2 3 0,-4 0 0,-1 2 1,-4 0-1,-3 2 1,-3 1 0,-2 2 0,-4 2 0,-2 1 0,-4 2-1,0-2-3,-3-1-3,-2 0-2,-2-2-2,-4-1-3,-2 0-2,-3-2-2,-3 0-3,-5 0-3,-3 0-4,-4 0-4,-4 0-2,1-2 2,-2 0 1,0-1 1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26"/>
    </inkml:context>
    <inkml:brush xml:id="br0">
      <inkml:brushProperty name="width" value="0.04617" units="cm"/>
      <inkml:brushProperty name="height" value="0.04617" units="cm"/>
    </inkml:brush>
  </inkml:definitions>
  <inkml:trace contextRef="#ctx0" brushRef="#br0">40100 40350 476,'13'52'141,"-3"-2"-31,-4-6-32,-4-2-31,-2-2-18,0 3-4,0 4-3,0 2-5,1-1-3,0-4-4,2-5-3,0-6-3,2-4-1,0-5 1,1-5 0,2-5 2,1-4-4,3-4-8,3-4-8,3-4-9,3-7-1,1-10 4,3-9 5,1-10 4,3-8 3,3-4 3,2-5 1,4-5 1,-1 2 0,-3 9-5,-5 8-4,-4 9-4,-2 7-6,-3 4-9,-1 3-7,-2 4-9,-3 4-4,-1 2 2,-2 4 2,-2 3 1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26"/>
    </inkml:context>
    <inkml:brush xml:id="br0">
      <inkml:brushProperty name="width" value="0.03771" units="cm"/>
      <inkml:brushProperty name="height" value="0.03771" units="cm"/>
    </inkml:brush>
  </inkml:definitions>
  <inkml:trace contextRef="#ctx0" brushRef="#br0">42147 41712 583,'-15'15'82,"4"0"-11,3-2-12,3-1-11,1 0-9,2 1-6,0 2-6,2 0-5,1-1-6,4-1-5,2-2-4,3-2-6,2-3-3,2-3-3,0-2-5,1-3-2,0-4-2,-1-2 0,-1-3 1,-1-4 1,-1 0 0,-1-1-1,0 1-1,-2-1-2,-1 0 2,-2 1 1,-3-1 2,0 0 2,-3 2 1,0 1 1,-2 2 2,0 3 1,-3 1-3,-2 2-5,-3 2-7,-3 2-4,-1 2-7,1 2-4,1 2-5,1 2-6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27"/>
    </inkml:context>
    <inkml:brush xml:id="br0">
      <inkml:brushProperty name="width" value="0.04482" units="cm"/>
      <inkml:brushProperty name="height" value="0.04482" units="cm"/>
    </inkml:brush>
  </inkml:definitions>
  <inkml:trace contextRef="#ctx0" brushRef="#br0">45774 37150 490,'21'0'85,"-3"0"-20,-5 0-21,-3 0-20,-1 0-13,2 2-6,2 0-6,1 2-5,0 0-3,-4 2 2,-5 0 1,-2 1 2,-3 2 1,0 2 2,0 2 3,0 1 1,-1 2 3,-1 1 5,0 2 5,-1 0 5,-1 1 2,0 1 0,0 1-1,0 1-1,1 1 0,0 1-1,2 1-1,0 1-1,1 1-1,-2 2-3,0 2-2,-1 3-2,-1-1-1,2 0-2,0-1-1,2-1-1,0-2-2,0 0-1,0-1-2,0-1-2,0-1 0,0 1 1,0-1 1,0 1 1,0-1 1,0 0-1,0 1 0,0-1 0,-1 1-1,0-1 1,-2 0-2,0 1 0,-2-1 0,0 1 1,-1-1 0,-2 0 1,1-1 0,-1-3-4,0-3-3,0-3-3,0 0-2,-2 2-3,0 1-2,-1 3-3,-4 0-3,-5 1-2,-7-1-4,-5 1-3,-4-2-3,0-1-2,-2-3-3,0-1-3,2-3 2,7-3 7,7-3 7,7-2 8,3-2 0,0 0-2,1 0-4,-1 0-3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8:23"/>
    </inkml:context>
    <inkml:brush xml:id="br0">
      <inkml:brushProperty name="width" value="0.02239" units="cm"/>
      <inkml:brushProperty name="height" value="0.02239" units="cm"/>
      <inkml:brushProperty name="color" value="#F2395B"/>
    </inkml:brush>
  </inkml:definitions>
  <inkml:trace contextRef="#ctx0" brushRef="#br0">23950 49050 982,'26'-49'1,"4"4"1,3 3 1,3 3 2,3 4-1,3 7-2,3 6-1,4 7-3,1 4-4,0 3-7,0 3-6,0 4-7,-5-1-3,-9-3 1,-10-3 0,-8-2 2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28"/>
    </inkml:context>
    <inkml:brush xml:id="br0">
      <inkml:brushProperty name="width" value="0.03845" units="cm"/>
      <inkml:brushProperty name="height" value="0.03845" units="cm"/>
    </inkml:brush>
  </inkml:definitions>
  <inkml:trace contextRef="#ctx0" brushRef="#br0">48033 36600 572,'-22'2'7,"1"6"15,3 4 14,1 5 15,3 3 4,2 1-6,4 1-7,3 1-6,2-1-6,2-2-6,2-1-7,2-3-6,2-1-3,2-2 2,1-3 1,3-1 2,2-2-7,3-2-15,3-3-15,3 0-15,1-2-6,-1 0 3,-1 0 2,-1 0 2,-2-1-1,-3 0-3,-3-2-4,-2 0-3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28"/>
    </inkml:context>
    <inkml:brush xml:id="br0">
      <inkml:brushProperty name="width" value="0.03977" units="cm"/>
      <inkml:brushProperty name="height" value="0.03977" units="cm"/>
    </inkml:brush>
  </inkml:definitions>
  <inkml:trace contextRef="#ctx0" brushRef="#br0">48284 36916 553,'-22'-7'24,"5"2"7,3 2 7,4 2 7,3 2 2,-1 2-4,0 2-3,0 2-5,0 3-2,-2 5-4,0 5-2,-1 5-4,-1 4-5,1 2-7,-1 4-9,1 3-6,0-1-8,2-4-9,2-4-7,2-3-8,1-3-10,-2-2-9,0 0-10,-1 0-9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29"/>
    </inkml:context>
    <inkml:brush xml:id="br0">
      <inkml:brushProperty name="width" value="0.0345" units="cm"/>
      <inkml:brushProperty name="height" value="0.0345" units="cm"/>
    </inkml:brush>
  </inkml:definitions>
  <inkml:trace contextRef="#ctx0" brushRef="#br0">44850 43465 637,'37'0'115,"-6"0"-27,-4 0-26,-5 0-27,-1 0-15,0-2-4,0 0-4,3-1-5,-1-1-3,1 2-1,-1 0-3,1 2 0,-1 0-2,1 0-2,-1 0 0,1 0-1,0 0 0,2 2 0,3 0 2,1 2 0,1-1-1,-1 1-1,-2 0-3,1 0-2,-1 0-1,2 2 1,3 0 0,1 1 1,0 0 0,0-2 0,-1-3 1,-1 0 0,-2-2 0,-1 0-1,-3 0 0,-1 0 0,-2 0-2,-1 0-2,-1 0-2,-1 0-2,-2-1-4,-1 0-4,-2-2-6,-2 0-4,-3-1 0,1 0 3,-2 0 5,0 1 4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30"/>
    </inkml:context>
    <inkml:brush xml:id="br0">
      <inkml:brushProperty name="width" value="0.04021" units="cm"/>
      <inkml:brushProperty name="height" value="0.04021" units="cm"/>
    </inkml:brush>
  </inkml:definitions>
  <inkml:trace contextRef="#ctx0" brushRef="#br0">34444 45166 547,'-15'-7'45,"2"2"-9,3 2-9,1 2-8,0 1-5,0 0-3,-1 0-2,-1 0-3,0 0-2,0 2-2,2 0-3,1 2-2,-1 0-1,0 0-2,-1-1-2,-1 1 0,0 1 3,2 0 10,2 1 9,2 2 9,1 1 4,1 1-1,-1 3-1,0 2-1,0 2-1,0 3-2,0 3 0,0 3-2,0 2 0,0 1-3,0 0 0,1 2-2,-1 0-3,2-1-4,0-1-4,2-1-3,-1 1-3,0 5 2,-2 3 0,0 4 2,-2 2-1,0 0-1,-1 0-1,-2 0-2,1 0-1,-1 0 0,0 0 0,0 0 0,1 0 0,1 0 3,0 0 2,2 1 2,0-2 0,2 2-2,0-1-2,2 0-3,0-1-1,0-2 0,0-2-1,0-2 1,1-2-3,2-5-3,2-4-5,2-3-3,1-5-4,1-3-3,1-4-3,2-4-3,-1-3-4,1-2-5,0-2-6,0-2-5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31"/>
    </inkml:context>
    <inkml:brush xml:id="br0">
      <inkml:brushProperty name="width" value="0.04387" units="cm"/>
      <inkml:brushProperty name="height" value="0.04387" units="cm"/>
    </inkml:brush>
  </inkml:definitions>
  <inkml:trace contextRef="#ctx0" brushRef="#br0">37456 45455 501,'0'-13'6,"0"6"21,0 6 22,0 6 21,-1 5 5,-2 5-15,-2 5-14,-1 5-14,-2 4-9,0 5-3,0 3-4,0 4-3,1 1-4,-1-2-3,0-2-3,0-2-3,-1 0-4,-2 1-3,-1 0-4,-3 2-3,2-8-5,3-13-5,4-16-6,4-14-5,5-11-1,7-9 3,8-7 4,6-8 3,3-3 4,0 2 2,1 2 3,-1 3 2,-1 2 3,-3 7 1,-3 6 1,-3 6 2,-2 4 3,-3 4 6,-1 4 6,-2 5 6,-2 3 8,-2 7 13,-3 6 12,0 6 12,-2 3 0,0 1-9,0 1-11,0 1-10,0 1-6,0 1-3,0 1-3,0 1-3,-1 0-5,0 2-7,-2 1-8,0 1-7,-1 0-7,0 0-4,0 1-6,0-1-6,0-2-1,0-3-1,0-5 1,1-3-1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32"/>
    </inkml:context>
    <inkml:brush xml:id="br0">
      <inkml:brushProperty name="width" value="0.04147" units="cm"/>
      <inkml:brushProperty name="height" value="0.04147" units="cm"/>
    </inkml:brush>
  </inkml:definitions>
  <inkml:trace contextRef="#ctx0" brushRef="#br0">39614 45647 530,'-9'-7'8,"0"0"15,-1 2 15,-1 1 16,-1 3 4,1 7-4,-1 7-6,0 8-5,1 3-5,1 4-6,0 3-6,2 3-5,1 0-6,1 0-6,0-1-6,2-1-7,1-3-6,2-2-9,2-3-9,2-3-9,2-3-3,3-5 3,4-3 4,2-4 4,0-3-3,-1 0-9,-2-2-7,-2 0-9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32"/>
    </inkml:context>
    <inkml:brush xml:id="br0">
      <inkml:brushProperty name="width" value="0.03405" units="cm"/>
      <inkml:brushProperty name="height" value="0.03405" units="cm"/>
    </inkml:brush>
  </inkml:definitions>
  <inkml:trace contextRef="#ctx0" brushRef="#br0">40766 45530 646,'-12'0'9,"8"0"18,8 0 18,8 0 18,4-1 2,4-2-17,4-2-15,1-1-17,2-1-6,-3 3 1,-2 1 1,-1 2 2,-3 2-14,-3 2-31,-3 1-31,-2 3-31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32"/>
    </inkml:context>
    <inkml:brush xml:id="br0">
      <inkml:brushProperty name="width" value="0.04168" units="cm"/>
      <inkml:brushProperty name="height" value="0.04168" units="cm"/>
    </inkml:brush>
  </inkml:definitions>
  <inkml:trace contextRef="#ctx0" brushRef="#br0">41209 45800 527,'-15'8'9,"2"0"16,3-1 16,1 1 17,2 1 5,2 2-7,3 1-8,1 3-8,1 3-6,0 5-7,0 5-6,0 5-6,-1 3-5,-1 2-1,0 2-1,-1 2-1,-2 0-6,0 0-8,-1-1-10,-1-2-8,0-3-9,2-5-7,2-7-7,2-5-8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32"/>
    </inkml:context>
    <inkml:brush xml:id="br0">
      <inkml:brushProperty name="width" value="0.03394" units="cm"/>
      <inkml:brushProperty name="height" value="0.03394" units="cm"/>
    </inkml:brush>
  </inkml:definitions>
  <inkml:trace contextRef="#ctx0" brushRef="#br0">41930 46300 648,'-13'9'74,"3"1"-11,5 3-11,3 2-11,2 1-8,2 1-3,0 1-4,1 1-4,0 0-11,0 1-20,-2-1-19,0 1-18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32"/>
    </inkml:context>
    <inkml:brush xml:id="br0">
      <inkml:brushProperty name="width" value="0.0291" units="cm"/>
      <inkml:brushProperty name="height" value="0.0291" units="cm"/>
    </inkml:brush>
  </inkml:definitions>
  <inkml:trace contextRef="#ctx0" brushRef="#br0">42450 45550 755,'6'35'99,"-1"-8"-26,-2-8-24,-2-7-25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8:23"/>
    </inkml:context>
    <inkml:brush xml:id="br0">
      <inkml:brushProperty name="width" value="0.03094" units="cm"/>
      <inkml:brushProperty name="height" value="0.03094" units="cm"/>
      <inkml:brushProperty name="color" value="#F2395B"/>
    </inkml:brush>
  </inkml:definitions>
  <inkml:trace contextRef="#ctx0" brushRef="#br0">24750 47750 711,'-22'-16'72,"6"19"-15,7 19-16,6 19-16,3 15-7,0 13 0,0 12 0,0 13 0,4 18-4,10 26-7,10 24-7,9 26-6,1 7-3,-6-9 1,-6-10 1,-6-8 2,-6-14-9,-2-15-20,-3-15-19,-3-16-21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33"/>
    </inkml:context>
    <inkml:brush xml:id="br0">
      <inkml:brushProperty name="width" value="0.05099" units="cm"/>
      <inkml:brushProperty name="height" value="0.05099" units="cm"/>
    </inkml:brush>
  </inkml:definitions>
  <inkml:trace contextRef="#ctx0" brushRef="#br0">43015 45456 431,'-8'-7'0,"0"1"0,0 0 0,1 2 0,-2 0 4,0 2 9,-2 0 7,0 2 9,0 2 4,1 4 0,1 4-1,0 3 0,1 4-1,-1 1-4,-2 3-3,0 1-2,0 2-3,3 1-2,1 1 0,2 1-2,1-1-1,0-1-2,0-3-2,0-1-1,2-3 0,2-1 0,4-3 1,2-1 0,3-3-4,4-2-10,2-4-10,3-2-9,2-5-6,1-4 0,1-5 0,1-5-2,-1-4 0,-1 0-2,-3-1-3,-1 0-1,-2-2 0,-1 1 4,-1-1 3,0 1 3,-2-1 5,-1-1 7,-1-1 5,0-1 6,-1 0 5,-1 2 0,1 0 3,0 1 1,-1 1 3,-2 3 5,-3 1 7,0 3 4,-3 4 10,-1 8 15,0 8 14,-1 8 14,-2 5 0,0 3-13,-1 3-14,-2 3-14,1 1-10,-1 0-7,0 0-8,0 1-7,1 0-8,2 2-7,3 3-6,1 1-8,1-1-9,0-4-10,0-3-11,0-5-11,1-3-3,1-3 4,3-2 4,2-4 4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33"/>
    </inkml:context>
    <inkml:brush xml:id="br0">
      <inkml:brushProperty name="width" value="0.03932" units="cm"/>
      <inkml:brushProperty name="height" value="0.03932" units="cm"/>
    </inkml:brush>
  </inkml:definitions>
  <inkml:trace contextRef="#ctx0" brushRef="#br0">44305 46100 559,'-14'30'161,"2"-2"-40,4-1-40,3-3-39,2-1-24,2-3-6,2-1-7,2-2-6,2-3-5,2-1-3,1-3-4,3-1-4,2-1-4,3-2-7,3-1-7,3 0-7,0-2-4,-3 0 2,-3-2 1,-2 0 1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33"/>
    </inkml:context>
    <inkml:brush xml:id="br0">
      <inkml:brushProperty name="width" value="0.04135" units="cm"/>
      <inkml:brushProperty name="height" value="0.04135" units="cm"/>
    </inkml:brush>
  </inkml:definitions>
  <inkml:trace contextRef="#ctx0" brushRef="#br0">44583 46066 531,'-36'-7'56,"9"2"-3,8 2-3,7 2-3,4 4-3,-2 7-4,0 8-2,-1 6-4,0 4-4,0 2-3,2 2-5,1 3-5,-1 0-6,-2 2-13,-2 0-10,-1 2-11,0-2-11,2-2-8,4-3-9,3-3-9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34"/>
    </inkml:context>
    <inkml:brush xml:id="br0">
      <inkml:brushProperty name="width" value="0.03904" units="cm"/>
      <inkml:brushProperty name="height" value="0.03904" units="cm"/>
    </inkml:brush>
  </inkml:definitions>
  <inkml:trace contextRef="#ctx0" brushRef="#br0">45593 45850 563,'-21'23'101,"5"-1"-19,5-1-20,5-1-19,2 1-12,0 3-4,0 3-6,0 3-4,0 0-3,0 0-1,0-1 0,1-1-1,-1-3-11,2-2-21,0-3-21,2-2-20,1-4-8,2-3 5,2-3 5,1-2 5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34"/>
    </inkml:context>
    <inkml:brush xml:id="br0">
      <inkml:brushProperty name="width" value="0.04723" units="cm"/>
      <inkml:brushProperty name="height" value="0.04723" units="cm"/>
    </inkml:brush>
  </inkml:definitions>
  <inkml:trace contextRef="#ctx0" brushRef="#br0">45803 46145 465,'-16'-13'7,"1"4"12,-1 6 14,0 5 13,2 2 4,3 3-4,3 2-4,2 2-5,2 0-4,1 1-5,-2 0-7,2 0-5,0-1-9,2 1-11,2 0-12,2 0-12,1-1-3,1 1 8,2 0 8,0 0 6,0 0 10,-2 1 12,-3 1 12,0 1 11,-2 2 4,0 1-5,0 3-4,0 1-6,0 2-4,2 1-5,0 1-3,2 1-5,-1 0-2,-1-1-3,0-1-1,-2-1-2,-1-2-2,-2-1-5,-2-3-3,-1-1-4,-3-3-5,0-1-6,-1-2-6,-1-2-7,-2-4 0,0-2 1,-1-6 4,-1-2 3,1-5 3,5-4 3,3-3 3,4-5 4,4-1 3,4-1 3,3 1 3,5-1 2,3 1 2,1 0 0,3-1 0,1 1 0,-1 1-3,-3 5-4,-4 3-3,-4 4-5,-3 3-2,1 0-2,0 2 0,0 1-2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34"/>
    </inkml:context>
    <inkml:brush xml:id="br0">
      <inkml:brushProperty name="width" value="0.04256" units="cm"/>
      <inkml:brushProperty name="height" value="0.04256" units="cm"/>
    </inkml:brush>
  </inkml:definitions>
  <inkml:trace contextRef="#ctx0" brushRef="#br0">46631 45943 516,'23'-8'7,"-3"2"15,-1 1 13,-2 1 15,-2 1 4,-1 3-5,-1 4-4,-1 2-6,1 3-5,0 2-4,1 2-5,1 1-5,-1 4-2,-2 5-4,-4 5-1,-3 5-3,-2 3-3,-4 2-1,-2 2-2,-3 3-2,-5 0-6,-6 0-8,-5 0-8,-7 0-8,-1-3-6,3-6-3,3-5-5,3-7-3,2-3-3,1-3-3,1-1-3,1-2-3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35"/>
    </inkml:context>
    <inkml:brush xml:id="br0">
      <inkml:brushProperty name="width" value="0.04071" units="cm"/>
      <inkml:brushProperty name="height" value="0.04071" units="cm"/>
    </inkml:brush>
  </inkml:definitions>
  <inkml:trace contextRef="#ctx0" brushRef="#br0">35900 48562 540,'10'-14'80,"4"3"-9,3 3-9,5 2-8,1 2-9,-1 1-7,-1-1-8,-1 0-8,3 0-5,7 2-3,6 0-3,8 2-3,2 1-2,-2 2-4,-2 2-4,-1 2-2,-3 1-3,0 1-2,-2 1-1,1 1-1,2 1-2,8 0 1,8-1-1,7 1 1,4 0 1,-3-1 1,-1 1 2,-2 0 2,-1-2 2,0-1-1,-1-2 2,1-2 0,-1-2-1,0 0 1,-2-2-2,0 0 0,-1-3 0,3-4-2,2-4-1,2-3 0,0-3-1,1 2 1,0 1 0,-1 1 0,0 1 1,-4 3 3,-3 1 2,-2 2 3,-3 2 0,-1 0 0,0 2 1,-1 0-1,-1 1 0,0 0-1,0 0 0,0 0-1,0 0 1,2 0-1,0 0 2,2 0 0,-1 1 0,-1 0-1,0 2 0,-1 0-2,-2 0 0,0 0 0,-2-2 0,0 0-1,-2-2 1,0 0-1,-1-2 1,-1 0-1,-1 0 1,0 0-1,0 2 0,0 0-1,1 1 0,-1 0 0,0 0-2,0 0-1,-2 0-1,-3 0-3,-5 0-1,-4 0-3,-2 0-2,-1 0 0,-1 0-2,0 0 0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36"/>
    </inkml:context>
    <inkml:brush xml:id="br0">
      <inkml:brushProperty name="width" value="0.04506" units="cm"/>
      <inkml:brushProperty name="height" value="0.04506" units="cm"/>
    </inkml:brush>
  </inkml:definitions>
  <inkml:trace contextRef="#ctx0" brushRef="#br0">40400 49450 488,'7'22'124,"-1"-3"-28,0-3-29,-2-3-28,1 1-16,0 4-2,1 3-4,2 5-2,-2 3-1,-1 4 0,-2 4 0,-1 5 1,-2 0-1,0 2-2,0-1-1,0 0-3,0-1-2,0-2-5,0-2-3,0-2-5,0-3-2,3-7 1,2-5 2,2-7 0,2-5-1,2-4-4,1-6-4,3-4-5,1-6 0,1-6 3,1-5 3,1-6 3,2-5 2,3-3 2,3-3 1,3-2 1,1-2 1,1 2 1,-1 0-1,0 2 0,-1 1-3,-1 5-4,-3 4-5,-1 3-5,-3 5-5,-2 3-5,-1 5-3,-2 3-5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36"/>
    </inkml:context>
    <inkml:brush xml:id="br0">
      <inkml:brushProperty name="width" value="0.03767" units="cm"/>
      <inkml:brushProperty name="height" value="0.03767" units="cm"/>
    </inkml:brush>
  </inkml:definitions>
  <inkml:trace contextRef="#ctx0" brushRef="#br0">42762 50847 584,'-21'9'9,"5"3"19,5 3 20,5 4 18,2-1 4,2 0-12,0 0-12,2-2-12,1-2-10,2-1-6,2-2-8,2-2-6,2-3-6,3-3-5,3-2-6,3-3-5,1-4-4,-1-2 0,-1-3 0,0-4-2,-2 0 2,-1-1 1,-1 1 2,-1-1 2,-2 0 1,-2 1 0,-4-1 1,-2 0 0,-4 2 0,-2 1 1,-4 2 1,-2 3 0,-3 1 0,-1 2-1,-3 2-2,-1 2-1,0 1-2,2 0-3,4 0-1,3 0-3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37"/>
    </inkml:context>
    <inkml:brush xml:id="br0">
      <inkml:brushProperty name="width" value="0.05111" units="cm"/>
      <inkml:brushProperty name="height" value="0.05111" units="cm"/>
    </inkml:brush>
  </inkml:definitions>
  <inkml:trace contextRef="#ctx0" brushRef="#br0">47963 46216 430,'29'-7'74,"-5"2"-19,-5 2-17,-4 2-18,-3 1-10,1 2-2,1 0-3,1 2-3,-1 1-1,-4 1-2,-5 3-2,-2 2-1,-5 4 2,0 7 6,-3 7 5,-2 7 7,-1 1 5,2-4 4,1-3 3,1-5 3,0-1 1,2 1-5,0 1-4,2 1-4,0 0-3,0-1-2,0-1 0,0-1-1,0 0-1,0 1-2,0 1 0,0 1-2,0 1 0,0 2-2,0 2 0,0 3-2,-2 1 0,0 0-2,-3 2 1,-2 1-2,0-1 0,2 0-2,2-2 1,2 0-2,1-1 1,-2-1 0,0-1 0,-1-1 1,-1-3-1,2-4-2,0-3-1,2-4-2,-1-3-2,-1-1-2,0-1-1,-1-1-2,-4 0-4,-6 0-7,-5-1-6,-7 1-7,-3-2-1,-1-2 2,-1-4 4,0-2 2,-2-2 1,1 0-3,0 0-3,-1 0-3,4 0 0,5 2 2,7 0 2,5 2 1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8:58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45250 40700 999,'-199'695'-59,"54"-209"10,53-210 11,53-208 10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38"/>
    </inkml:context>
    <inkml:brush xml:id="br0">
      <inkml:brushProperty name="width" value="0.03762" units="cm"/>
      <inkml:brushProperty name="height" value="0.03762" units="cm"/>
    </inkml:brush>
  </inkml:definitions>
  <inkml:trace contextRef="#ctx0" brushRef="#br0">49941 45250 584,'20'22'116,"-5"-1"-32,-7-3-31,-4-1-32,-5-1-18,-1-1-6,0 1-5,-1 0-7,-3-2-1,-4-1 1,-4-3 3,-3 0 1,0-3 4,4 1 4,6 0 5,5 0 3,4-1 5,5-1 1,6 0 2,4-2 2,2 1 2,-1 0-1,-1 1 1,-1 2 1,-1-1-1,-3 1-2,-1 0 0,-2 0-1,-2 1-2,-2 1-2,-3 3 0,0 2-3,-5 2-3,-6 3-4,-6 3-5,-5 3-6,-5 0-5,-1-2-8,-3-1-8,-1-2-8,2-4-1,5-1 8,7-4 7,5-3 6,3-2-1,1 0-10,-1-2-10,0 0-9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39"/>
    </inkml:context>
    <inkml:brush xml:id="br0">
      <inkml:brushProperty name="width" value="0.03677" units="cm"/>
      <inkml:brushProperty name="height" value="0.03677" units="cm"/>
    </inkml:brush>
  </inkml:definitions>
  <inkml:trace contextRef="#ctx0" brushRef="#br0">48183 43566 598,'-6'-7'40,"4"2"1,4 2-1,4 2 2,3 1-2,3 2-3,4 0-2,2 2-2,1-1-5,1 2-6,-1-2-7,1 1-6,0 0-4,3 0 0,1 0-1,3 0-1,0 0-1,1 1-1,-1 2-3,1 0-2,-2 1-3,0 1-2,-1 2-3,0 0-2,-1-1-2,2-1 0,3-2 1,1-2-1,2-2 1,-1 0 2,0-2 1,1 0 3,-2-1 0,0 0 2,-1 0 0,-1 0 2,0 0 0,1 0 1,1 0 2,1 0 0,-1-1 2,-2 0 0,-1-2 1,-3 0 0,0 0 1,-1 0-2,1 1 0,-1 2-2,0 0 0,-1 0 2,-1 0 0,0 0 1,-2 0 1,1 0 0,-1 0 2,1 0 1,-1 0-1,1 0 0,0 0-1,-1 0-1,0 0-1,-1 0-1,0 0-2,-2 0-1,-2 0-2,-1 0-2,-2 0 0,-2 0-2,-4 0-3,-2 2-6,-6 1-6,-2 0-6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40"/>
    </inkml:context>
    <inkml:brush xml:id="br0">
      <inkml:brushProperty name="width" value="0.04561" units="cm"/>
      <inkml:brushProperty name="height" value="0.04561" units="cm"/>
    </inkml:brush>
  </inkml:definitions>
  <inkml:trace contextRef="#ctx0" brushRef="#br0">12463 54346 482,'-15'-7'6,"4"1"12,3 0 12,3 2 12,4 0 8,7 0 4,7 0 3,8 1 5,2-1-4,2 2-10,1 0-11,1 2-11,1 0-9,1 0-7,0 0-7,2 0-9,-1 0-6,-1 0-8,-3 0-6,-1 0-7,-4 1-8,-3 4-6,-5 2-7,-3 3-7,-3 1 1,-2-1 6,-3-1 9,0 0 6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40"/>
    </inkml:context>
    <inkml:brush xml:id="br0">
      <inkml:brushProperty name="width" value="0.04615" units="cm"/>
      <inkml:brushProperty name="height" value="0.04615" units="cm"/>
    </inkml:brush>
  </inkml:definitions>
  <inkml:trace contextRef="#ctx0" brushRef="#br0">12549 55515 476,'-30'0'4,"5"0"8,3 0 7,5 0 8,4 0 8,6 0 12,6 0 10,6 0 11,4 0-1,3 0-13,4 0-14,2 0-13,2 0-8,3-2-2,1 0-4,3-1-2,1-1-5,2 2-6,2 0-4,3 2-7,-1 1-9,0 2-14,-1 2-14,-1 1-14,-3 1-2,-3 0 8,-5-2 9,-3-1 9,-3 0 3,-1 0 0,-1 0-1,0 0-1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41"/>
    </inkml:context>
    <inkml:brush xml:id="br0">
      <inkml:brushProperty name="width" value="0.04054" units="cm"/>
      <inkml:brushProperty name="height" value="0.04054" units="cm"/>
    </inkml:brush>
  </inkml:definitions>
  <inkml:trace contextRef="#ctx0" brushRef="#br0">16650 55000 542,'29'0'127,"-5"0"-29,-5 0-30,-5 0-29,-1 0-17,3 0-3,3 0-4,4 0-3,1 0-3,3 0-1,1 0 1,2 0-2,3 0-1,3 0-1,3 0-3,2 0-1,2 0-1,-2 0 2,0 0 0,-1 0 2,-1 0-1,-2 2-5,0 0-2,-1 2-4,-2 0-1,0 1 2,-1 2 2,-1 0 1,0 0 2,1-1 0,1 0 1,0-2-1,2 0 1,1 0 1,0 0 1,2 0 0,1 0 0,-1 0 1,0-1-1,0 1-1,2-1 1,2 0 0,4-2-1,2 0 1,2-1-1,0 2 0,0 0 0,0 2-1,1-1 1,0-1 1,1 0-1,2-1 1,0-1 0,-1 0-2,1 0-1,0 0-2,0 0-1,0 1 1,0 2 0,0 0 0,0 1 1,1 0 0,2 0 3,0 0 0,2 0 1,3 2 1,3 0 0,4 1 0,0 0 1,-2-2-1,1-3-1,-2 0 0,0-2 0,3 0-3,1 0-1,3 0-2,1 0 0,3 0-2,1 0 0,3 0-1,0 0 0,2 0 1,1 0 0,1 0 1,-1 0 0,-2 0 1,-2 0 1,-1 0 0,-3 0 0,-2 0-3,-1 0-1,-2 0-4,-3 0-1,-3 0-1,-3 0 0,-3 0-2,-3 0 0,-2 0-2,-4 0-1,-2 0 0,-5 0-3,-6 0-4,-6 0-3,-5 0-3,-6 0-1,-3 0 3,-4 0 3,-4 0 2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42"/>
    </inkml:context>
    <inkml:brush xml:id="br0">
      <inkml:brushProperty name="width" value="0.04394" units="cm"/>
      <inkml:brushProperty name="height" value="0.04394" units="cm"/>
    </inkml:brush>
  </inkml:definitions>
  <inkml:trace contextRef="#ctx0" brushRef="#br0">22074 49787 500,'6'-6'8,"-1"6"16,-2 4 16,-2 6 15,-2 3 5,-4 5-8,-2 3-8,-3 5-9,-2 2-4,0 1-4,1 0-4,-1 2-3,0 0-2,0-1-4,1-1-2,-1-1-3,2-2-1,2-2-1,4-1-1,2-2 0,4-3-6,2-1-13,4-3-13,2-1-13,2-4-4,1-6 5,1-6 5,2-6 5,-1-3 2,1-2 3,0 0 1,-1-1 1,0 0 2,0-1 1,-2 0 2,-1 1 2,-2-1 3,-2 2 6,-4 1 5,-2 1 5,-4 1 4,0 2 1,-3 2 2,-2 3 0,-3 1-1,-3 2-3,-5 2-3,-4 2-4,-1 2-2,-1 3-4,1 3-3,-1 4-4,2 0-3,3-1-4,3-1-4,3 0-4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42"/>
    </inkml:context>
    <inkml:brush xml:id="br0">
      <inkml:brushProperty name="width" value="0.03199" units="cm"/>
      <inkml:brushProperty name="height" value="0.03199" units="cm"/>
    </inkml:brush>
  </inkml:definitions>
  <inkml:trace contextRef="#ctx0" brushRef="#br0">23100 50850 687,'15'0'8,"-1"0"14,-1 0 15,0 0 14,-3 1 4,1 2-9,-2 2-8,0 1-9,-1 2-10,1 0-11,1 0-13,2-1-12,-2 1-9,-1 1-7,-2 2-8,-2 0-7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42"/>
    </inkml:context>
    <inkml:brush xml:id="br0">
      <inkml:brushProperty name="width" value="0.04495" units="cm"/>
      <inkml:brushProperty name="height" value="0.04495" units="cm"/>
    </inkml:brush>
  </inkml:definitions>
  <inkml:trace contextRef="#ctx0" brushRef="#br0">24130 50347 489,'-8'-12'10,"2"8"21,1 8 21,0 8 20,2 3 5,0 1-13,2-1-12,0 1-12,2-1-8,0 1-6,2-1-6,0 1-4,2-2-6,2-3-4,2-3-4,1-2-3,3-3-6,0 0-3,1-2-5,1 0-4,1-3-3,-1 0-1,1-3-3,0-2-1,-1-2 0,-1-3 3,-1-4 1,-1-1 3,-2-2 3,-2 1 3,-4 1 5,-2 1 3,-4 1 2,0 1-1,-3 0 1,-2 2-1,-2 2-1,-2 3 1,-1 2 0,-3 4-1,-2 3-2,-3 4-5,-3 3-5,-3 5-6,1 0 0,5-1 4,5-2 5,5-2 3,2-1 0,-2-1-5,0 1-5,-1 0-5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43"/>
    </inkml:context>
    <inkml:brush xml:id="br0">
      <inkml:brushProperty name="width" value="0.04642" units="cm"/>
      <inkml:brushProperty name="height" value="0.04642" units="cm"/>
    </inkml:brush>
  </inkml:definitions>
  <inkml:trace contextRef="#ctx0" brushRef="#br0">20326 52093 473,'-21'-1'8,"5"0"16,5-2 15,5 0 16,4-1 3,5 0-9,6 0-9,4 1-9,5-2-5,3 0-2,5-2 0,3 0-1,4 0-2,2 1-2,4 1-2,3 0-3,2 1-1,2 0-1,2 0-1,2 1-1,0-1-3,-2 2-5,-2 0-6,-2 2-6,0 1-2,0 4-2,1 2-1,2 3-2,0 1 1,0-3 0,0-1 1,0-2 1,0-2 2,-2 0 0,-1-2 2,0 0 1,-1-1 1,0 0-2,0 0-1,1 0-1,-3-1-1,-2 0-1,-3-2-2,-3 0-1,-3 0-1,-2 0-1,-2 2-2,-1 0 0,-3 1 0,-3 0 2,-3 0 2,-2 0 1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44"/>
    </inkml:context>
    <inkml:brush xml:id="br0">
      <inkml:brushProperty name="width" value="0.04247" units="cm"/>
      <inkml:brushProperty name="height" value="0.04247" units="cm"/>
    </inkml:brush>
  </inkml:definitions>
  <inkml:trace contextRef="#ctx0" brushRef="#br0">22316 52637 518,'-7'-6'10,"2"6"20,2 4 20,2 6 21,1 3 3,2 3-13,0 3-14,2 3-12,0 2-10,0 1-3,-1 1-3,1 1-5,0 0-3,-2 0-4,0 1-2,-2-1-5,1-1-1,0-3-1,2-3-1,0-3-2,1-3 0,2-1-1,0-2 0,1-2-1,2-4 0,0-2 2,1-6 1,1-2 2,3-6 0,2-6 1,3-5 0,3-6 1,1-4 0,1 1 0,-1 0-1,0 0 0,0 0-2,-1 1-4,-1 1-3,-1 2-4,-1 1-4,-3 2-6,-1 4-5,-2 4-5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9:06"/>
    </inkml:context>
    <inkml:brush xml:id="br0">
      <inkml:brushProperty name="width" value="0.03907" units="cm"/>
      <inkml:brushProperty name="height" value="0.03907" units="cm"/>
    </inkml:brush>
  </inkml:definitions>
  <inkml:trace contextRef="#ctx0" brushRef="#br0">89700 57300 563,'-44'-25'20,"13"0"6,12 0 7,13 0 5,9 3 4,6 6-1,7 7-1,6 6-1,4 10-3,4 17-6,3 15-7,3 16-6,-2 7-5,-6 1-1,-6-1-2,-6 1-2,-2 2-2,3 7-1,3 6-2,4 7-1,1-1-1,0-6 0,0-6 1,0-6-2,3-2 1,6 3-3,7 3-1,6 4-2,-2-3 0,-9-5 1,-10-7 0,-8-5 1,-6-6 1,1-3 0,-1-3 0,1-2 1,4-14 1,9-21 0,10-22 3,10-22 0,4-15 1,0-5 2,0-7 0,0-5 2,0-8-1,0-5-1,0-7-2,0-5-1,0-8-1,0-5-1,0-7-1,0-5-1,-2-3 0,-3 4 0,-3 3 1,-2 3 0,-5 6-2,-2 9-5,-3 10-5,-3 10-4,-2 8-8,0 10-14,0 10-11,0 9-14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44"/>
    </inkml:context>
    <inkml:brush xml:id="br0">
      <inkml:brushProperty name="width" value="0.03869" units="cm"/>
      <inkml:brushProperty name="height" value="0.03869" units="cm"/>
    </inkml:brush>
  </inkml:definitions>
  <inkml:trace contextRef="#ctx0" brushRef="#br0">24000 53481 568,'0'15'92,"0"-1"-17,0-1-16,0 0-18,0-2-10,0 1-4,0 0-3,0 0-4,1-1-3,2 1-2,2-1-1,2 1-2,1-2-8,1-2-10,1-4-13,1-2-11,2-4-5,0-4 2,1-4 1,1-3 3,-1-3 1,-3 2 4,-3 1 2,-2 1 3,-3-1 3,0 0 1,-2-1 4,0-1 1,-3 1 2,-2 1-1,-4 2 0,-2 3 0,-1 1 0,-1 2 1,0 2 0,1 2 2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44"/>
    </inkml:context>
    <inkml:brush xml:id="br0">
      <inkml:brushProperty name="width" value="0.04716" units="cm"/>
      <inkml:brushProperty name="height" value="0.04716" units="cm"/>
    </inkml:brush>
  </inkml:definitions>
  <inkml:trace contextRef="#ctx0" brushRef="#br0">26028 50450 466,'50'24'98,"-8"3"-16,-9 1-15,-9 3-15,-5 1-10,-1 2-5,-1 2-4,0 3-5,-3 2-4,-1 6-3,-2 4-5,-2 5-3,-3 3-4,-3 0-2,-2-1-4,-4 1-2,-2-2-2,-3-4-4,-4-4-3,-2-4-2,-4-2-8,-7 2-10,-5 0-11,-6 2-11,-2-4-1,5-6 8,4-7 10,3-7 8,4-4-1,1-3-9,3-1-9,1-2-10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45"/>
    </inkml:context>
    <inkml:brush xml:id="br0">
      <inkml:brushProperty name="width" value="0.04631" units="cm"/>
      <inkml:brushProperty name="height" value="0.04631" units="cm"/>
    </inkml:brush>
  </inkml:definitions>
  <inkml:trace contextRef="#ctx0" brushRef="#br0">19874 50311 475,'-8'-15'0,"2"4"0,1 3 0,0 3 0,0 3 9,-2 5 17,-1 6 19,-3 4 18,-1 5 4,-2 3-10,0 4-11,-1 5-11,0 2-6,1 0-3,1 2-5,1 1-3,-1 3-2,0 6-1,-1 6 0,-1 6-2,1 2-2,2 1-3,4 0-4,3-1-3,2 1-7,2 0-10,2-1-8,2 1-9,4-3-5,5-5 3,7-4 2,6-5 1,1-6 3,0-4 2,-1-5 1,-1-5 4,-2-4-4,-1-3-9,-3-3-7,-1-2-9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46"/>
    </inkml:context>
    <inkml:brush xml:id="br0">
      <inkml:brushProperty name="width" value="0.04209" units="cm"/>
      <inkml:brushProperty name="height" value="0.04209" units="cm"/>
    </inkml:brush>
  </inkml:definitions>
  <inkml:trace contextRef="#ctx0" brushRef="#br0">27787 49750 522,'-22'10'125,"5"3"-27,3 5-29,4 3-28,2 3-15,1-1-4,-1 1-3,0-1-4,0-1-2,2-3-1,1-3-1,0-3-1,3-2-2,2 0-2,4-2-3,2-1-4,3 0-2,2-2-5,1-1-4,3 0-4,2-2-4,1 0-6,3-2-5,1 0-5,1-1-4,-1 0-3,-1 0-2,-1 0-4,-2 0 1,-3 0 4,-3 0 3,-2 0 4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46"/>
    </inkml:context>
    <inkml:brush xml:id="br0">
      <inkml:brushProperty name="width" value="0.04087" units="cm"/>
      <inkml:brushProperty name="height" value="0.04087" units="cm"/>
    </inkml:brush>
  </inkml:definitions>
  <inkml:trace contextRef="#ctx0" brushRef="#br0">28220 49777 538,'-8'-21'6,"2"5"13,1 4 13,0 6 13,0 5 7,-2 6 0,-1 6 0,-3 5 1,0 5-4,1 1-10,0 3-10,2 1-9,0 2-9,-2 3-8,0 1-10,-1 2-8,0-1-7,1-3-7,0-5-6,2-4-6,1-2-7,1-1-7,0-1-6,2 0-6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47"/>
    </inkml:context>
    <inkml:brush xml:id="br0">
      <inkml:brushProperty name="width" value="0.04243" units="cm"/>
      <inkml:brushProperty name="height" value="0.04243" units="cm"/>
    </inkml:brush>
  </inkml:definitions>
  <inkml:trace contextRef="#ctx0" brushRef="#br0">22266 56721 518,'6'-15'7,"-1"2"13,-2 3 15,-2 1 13,-1 3 4,0 6-3,0 4-5,0 6-3,-1 3-6,-2 5-4,-2 3-4,-1 4-6,-1 2-4,2-3-3,2-2-4,2-1-3,1-3-2,0-1 1,0-3 0,0-1 0,3-5-5,6-6-15,5-8-13,7-6-13,1-5-5,-1-1 6,-3-2 5,-1-3 6,-3 1 3,-3 1 2,-3 3 3,-2 2 2,-3 0 1,-2 2 1,-2 1 1,-2 1 1,-2 1 1,-2 3 3,-2 1 3,-1 2 2,-2 2-1,0 2-2,0 2-4,1 2-4,0 1 0,2 0 1,2 0 1,3 0 2,-1-1 0,0 1-1,-2 0 0,0 0-2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47"/>
    </inkml:context>
    <inkml:brush xml:id="br0">
      <inkml:brushProperty name="width" value="0.02747" units="cm"/>
      <inkml:brushProperty name="height" value="0.02747" units="cm"/>
    </inkml:brush>
  </inkml:definitions>
  <inkml:trace contextRef="#ctx0" brushRef="#br0">23500 56900 800,'21'29'101,"-6"-4"-34,-4-4-36,-4-3-34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47"/>
    </inkml:context>
    <inkml:brush xml:id="br0">
      <inkml:brushProperty name="width" value="0.04161" units="cm"/>
      <inkml:brushProperty name="height" value="0.04161" units="cm"/>
    </inkml:brush>
  </inkml:definitions>
  <inkml:trace contextRef="#ctx0" brushRef="#br0">23973 56100 528,'-14'2'7,"5"4"14,3 4 15,4 3 13,2 3 4,0 1-8,0 2-6,0 0-7,0 0-5,2 1-3,0-1-2,2 1-2,0 0-3,1 1-2,1 1-3,2 1-3,0 0 0,0 1 0,-1-1 0,1 1 0,-1-2-2,-2 0-7,-3-1-5,0 0-7,-3-3-4,0-1 1,-2-3-2,0-1 1,-3-1-2,-4 1-1,-3 1-3,-5 2-2,-1-2-3,-1-3-5,1-3-4,-1-2-4,2-3-3,1-1 0,2 0 0,3-1 0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47"/>
    </inkml:context>
    <inkml:brush xml:id="br0">
      <inkml:brushProperty name="width" value="0.03058" units="cm"/>
      <inkml:brushProperty name="height" value="0.03058" units="cm"/>
    </inkml:brush>
  </inkml:definitions>
  <inkml:trace contextRef="#ctx0" brushRef="#br0">24550 56180 719,'8'-7'4,"1"1"8,2 1 8,0 0 8,2 2 6,3 1 3,3 0 3,3 2 3,1 0-6,-1 2-16,-1 0-17,-1 1-15,-2 2-13,-3 0-11,-3 1-10,-2 1-10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48"/>
    </inkml:context>
    <inkml:brush xml:id="br0">
      <inkml:brushProperty name="width" value="0.04371" units="cm"/>
      <inkml:brushProperty name="height" value="0.04371" units="cm"/>
    </inkml:brush>
  </inkml:definitions>
  <inkml:trace contextRef="#ctx0" brushRef="#br0">19759 58659 503,'-15'-1'0,"4"0"0,3-2 0,3 0 0,2-2 3,3-2 8,4-2 7,2-1 7,3-1 6,4 0 3,2 2 4,3 1 4,3 1-1,3 0-2,3 2-5,3 1-3,3 0-4,2 2-2,4 0-3,3 2-2,2 0-4,2 0-2,2 0-3,2 0-4,2 0-2,3 2-2,4 0-4,2 2-2,2-1 0,0 2 1,-1-2 1,1 1 3,0 0-5,-1 0-9,1 0-10,0 0-9,-1-1-4,1-1 5,0 0 4,-1-1 4,1-1 2,2 0 0,0 0-1,1 0 1,-1-1 0,-3-1 0,-2 0 0,-4-1 0,-4-1 1,-6 2 1,-6 0 2,-6 2 2,-5 0-1,-7 0-3,-5 0-3,-6 0-3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9:06"/>
    </inkml:context>
    <inkml:brush xml:id="br0">
      <inkml:brushProperty name="width" value="0.03027" units="cm"/>
      <inkml:brushProperty name="height" value="0.03027" units="cm"/>
    </inkml:brush>
  </inkml:definitions>
  <inkml:trace contextRef="#ctx0" brushRef="#br0">92750 56550 726,'4'-43'5,"10"17"7,10 15 9,9 16 9,2 7 4,-2 1-1,-3-1-1,-3 1 0,2 2-3,10 7-8,10 6-6,9 7-7,-1 4-7,-8 3-7,-10 3-7,-9 4-8,-7 2-5,-3 4-5,-3 3-4,-2 3-4,-12 3-1,-19 3 0,-18 3 2,-19 4 1,-5-6 3,9-11 8,10-14 6,10-11 6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49"/>
    </inkml:context>
    <inkml:brush xml:id="br0">
      <inkml:brushProperty name="width" value="0.04229" units="cm"/>
      <inkml:brushProperty name="height" value="0.04229" units="cm"/>
    </inkml:brush>
  </inkml:definitions>
  <inkml:trace contextRef="#ctx0" brushRef="#br0">22350 58791 520,'1'-12'126,"2"8"-27,2 8-27,2 8-28,0 6-15,-1 6-3,-1 7-3,0 5-2,-1 2-4,0-4-5,0-2-5,0-3-3,0-3-5,0-2-2,-1-1-3,1-2-2,2-4-2,2-5-2,3-5 0,4-4-2,0-6 1,3-6 3,0-6 5,1-5 3,0-5 3,1-1 0,-1-3 1,1-1 0,0-1 1,-1 0 0,1 0-1,-1-1 0,2 0-5,1-2-7,3-2-9,1-2-7,-1 2-8,-5 9-7,-5 8-7,-4 7-8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50"/>
    </inkml:context>
    <inkml:brush xml:id="br0">
      <inkml:brushProperty name="width" value="0.0389" units="cm"/>
      <inkml:brushProperty name="height" value="0.0389" units="cm"/>
    </inkml:brush>
  </inkml:definitions>
  <inkml:trace contextRef="#ctx0" brushRef="#br0">23916 59592 565,'-7'8'26,"2"-1"1,2 1 3,2 0 1,1 0 0,0 0-2,0-1-1,0 1-2,0 1-1,0 2 2,0 1 1,0 3 1,0 1-1,2-1-5,0 1-4,2-1-5,1-1-4,5-4-6,4-4-6,4-4-6,1-5-5,1-4-5,-1-5-4,1-5-6,-2-4-1,-1-1-1,-3-3 2,-1-1-1,-2 0 2,-2 1 5,-3 3 4,-1 1 4,-3 4 3,-6 3 2,-4 4 3,-5 5 3,-4 3 1,-1 5-1,-3 6 1,-1 4-1,0 2-2,3-1-4,3-1-3,3 0-4,1-2-4,2-1-4,1-1-4,1 0-3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50"/>
    </inkml:context>
    <inkml:brush xml:id="br0">
      <inkml:brushProperty name="width" value="0.0461" units="cm"/>
      <inkml:brushProperty name="height" value="0.0461" units="cm"/>
    </inkml:brush>
  </inkml:definitions>
  <inkml:trace contextRef="#ctx0" brushRef="#br0">26597 57150 477,'17'3'6,"3"7"13,3 8 13,3 6 13,-1 4 7,-4 0 0,-3 2-1,-4 1 2,-3 0-5,1 1-7,-1-1-8,1 0-7,-2 2-6,-2 1-4,-4 2-3,-2 2-3,-4 3-5,-2 2-5,-4 4-5,-2 2-6,-4 3-4,-5 0-3,-5 1-4,-4 2-3,-2-4 0,3-5 4,3-6 3,3-5 5,2-6-9,1-3-18,1-5-20,1-3-18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50"/>
    </inkml:context>
    <inkml:brush xml:id="br0">
      <inkml:brushProperty name="width" value="0.04575" units="cm"/>
      <inkml:brushProperty name="height" value="0.04575" units="cm"/>
    </inkml:brush>
  </inkml:definitions>
  <inkml:trace contextRef="#ctx0" brushRef="#br0">19807 56855 480,'-30'-14'0,"5"3"0,3 2 0,5 4 0,1 2 8,-2 2 13,0 2 14,-1 2 15,1 3 4,1 4-7,2 3-6,3 5-6,-1 6-3,-2 9-2,-1 8 0,-3 10 0,1 3-3,1 1-3,2 0-4,3 0-3,0 0-4,2 1-7,1 1-7,1 2-6,1-1-6,2 1-5,2 0-6,2-1-5,3 0-6,6 0-5,4-2-6,5-1-5,3-5 1,3-8 8,1-9 8,3-9 8,-1-6 3,-3-3-4,-3-3-3,-3-2-4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51"/>
    </inkml:context>
    <inkml:brush xml:id="br0">
      <inkml:brushProperty name="width" value="0.04279" units="cm"/>
      <inkml:brushProperty name="height" value="0.04279" units="cm"/>
    </inkml:brush>
  </inkml:definitions>
  <inkml:trace contextRef="#ctx0" brushRef="#br0">28645 56470 514,'-2'-12'144,"-2"10"-33,-3 8-31,-3 10-34,-3 3-18,0 1-6,-1-1-5,-1 1-5,-1-1-4,1 2-1,-1 1-2,1 1-2,2-1-1,6-5-1,6-3-2,6-4-1,5-4-2,3-3-1,5-2-1,3-3-2,2-3-1,-1 2-3,-1-1-2,-1 0-2,0 0-3,3 0-2,1 0-3,3 0-3,-2 1-5,-3 0-8,-5 2-8,-3 1-8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7:51"/>
    </inkml:context>
    <inkml:brush xml:id="br0">
      <inkml:brushProperty name="width" value="0.04317" units="cm"/>
      <inkml:brushProperty name="height" value="0.04317" units="cm"/>
    </inkml:brush>
  </inkml:definitions>
  <inkml:trace contextRef="#ctx0" brushRef="#br0">29192 56446 509,'-15'-8'3,"4"2"4,3 1 6,3 0 4,1 4 11,2 6 15,0 6 14,2 5 16,-1 6 1,-2 3-14,-2 4-13,-2 5-13,0 4-12,-1 7-10,0 7-12,0 8-9,1-3-19,1-11-25,0-10-24,2-11-25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9:39"/>
    </inkml:context>
    <inkml:brush xml:id="br0">
      <inkml:brushProperty name="width" value="0.04083" units="cm"/>
      <inkml:brushProperty name="height" value="0.04083" units="cm"/>
      <inkml:brushProperty name="color" value="#F2395B"/>
    </inkml:brush>
  </inkml:definitions>
  <inkml:trace contextRef="#ctx0" brushRef="#br0">69568 57762 538,'-7'-15'0,"2"-1"0,2 0-1,2 1 0,1-1 2,0 2 7,0 1 6,0 1 5,0 2 9,-2 6 9,0 4 10,-1 6 9,-2 4 0,-2 5-10,-2 5-9,-2 5-11,0 1-7,3-5-4,1-3-4,2-4-5,0 1-1,-2 7 1,-2 6 1,-1 8 1,-1 4-1,2-1-3,2 0-4,3 0-2,1-1-4,3-2-5,4-2-5,2-1-5,4-2-3,4-2-1,3 0-2,5-1-2,2-2 1,1-3 1,1-3 4,1-3 1,-2-3-3,-4-4-9,-3-5-10,-4-2-9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9:39"/>
    </inkml:context>
    <inkml:brush xml:id="br0">
      <inkml:brushProperty name="width" value="0.03859" units="cm"/>
      <inkml:brushProperty name="height" value="0.03859" units="cm"/>
      <inkml:brushProperty name="color" value="#F2395B"/>
    </inkml:brush>
  </inkml:definitions>
  <inkml:trace contextRef="#ctx0" brushRef="#br0">71166 57366 570,'-5'-7'46,"6"2"-5,6 2-4,6 2-5,3 1-4,1 0-5,1 0-4,1 0-4,-1 2-3,-3 4-5,-2 4-3,-4 3-4,-4 6-3,-4 5-5,-6 7-4,-4 5-4,-5 3-2,-5 0-3,-5 0-1,-5 0-2,-1-2-1,3-5-1,3-5-1,3-5-1,3-4 2,1-3 6,2-3 5,3-2 7,3-5 5,6-5 6,6-4 7,6-5 7,4-2 4,3 0 4,3 2 4,3 1 4,1 0 1,-3 2-1,-1 1-1,-2 0 0,-3 3-2,-1 4-4,-3 4-4,-1 4-3,-2 2-2,-2 3-1,-2 2-1,-2 2-2,-2 1 0,-2 1-3,-2 0-2,-2 3-1,0-2-4,1-3-5,0-3-4,2-3-4,0-1-4,0 0-1,0-1-3,0 1-2,2-3-3,2-6-4,4-6-5,2-6-5,1-3-1,0-2 4,-2 0 2,0-1 3,-2 0 1,1 1-2,0 1-3,0 1-1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9:40"/>
    </inkml:context>
    <inkml:brush xml:id="br0">
      <inkml:brushProperty name="width" value="0.05011" units="cm"/>
      <inkml:brushProperty name="height" value="0.05011" units="cm"/>
      <inkml:brushProperty name="color" value="#F2395B"/>
    </inkml:brush>
  </inkml:definitions>
  <inkml:trace contextRef="#ctx0" brushRef="#br0">71900 57548 439,'7'-8'0,"-1"-2"0,0 0 0,-2-1 0,1-1 0,0 1 2,1-1 2,2 0 1,0 0 3,0 1 4,-1-1 4,1 0 3,2 0 4,4 1 1,3-1 3,5 0 2,2 0 0,3 1-3,1-1-2,2 0-1,2 1-4,-1 1-3,0 0-4,1 2-3,-2 0-2,0 0 1,-1 1 0,-1-1 0,-6 0-10,-11 2-23,-10 1-22,-11 0-21,-7 1-4,0-2 17,-1 0 16,-1-1 16,0-2 10,1-2 1,1-2 2,1-1 2,1-2 3,2 1 4,3-1 6,1 0 4,1 1 5,2 3 5,1 1 6,0 2 5,1 8 9,0 14 11,0 13 13,1 15 11,0 9-1,2 7-14,2 7-12,2 7-15,-1 6-10,-1 6-7,-2 6-8,-1 6-9,-2 2-2,0-2 2,0-2 2,0-2 1,1-6-5,0-11-14,1-12-14,2-9-13,0-10-4,0-8 7,0-7 7,0-9 7,0-3-3,2 1-11,1 2-13,0 0-10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9:41"/>
    </inkml:context>
    <inkml:brush xml:id="br0">
      <inkml:brushProperty name="width" value="0.04577" units="cm"/>
      <inkml:brushProperty name="height" value="0.04577" units="cm"/>
      <inkml:brushProperty name="color" value="#F2395B"/>
    </inkml:brush>
  </inkml:definitions>
  <inkml:trace contextRef="#ctx0" brushRef="#br0">73572 56610 480,'7'-29'0,"1"7"0,0 5 0,0 6 0,1 4 4,1 1 9,3 0 7,2 2 9,1 0 3,1 2-1,1 0-1,2 2-2,-2 1-2,0 4-3,0 2-4,-2 3-4,0 2-3,-1 0-5,1 0-3,0-1-3,-1 0-5,-1-2-3,-1-2-3,0-2-4,-3-1-3,-3 3-3,-3 2-4,-2 2-3,-4 1 0,-6 1 2,-4 2 2,-5 0 2,-3 0 2,1-1 3,-1-1 3,1 0 3,-2-3 2,0-1 4,-1-2 2,-1-2 3,0-1 4,1 0 4,1 0 3,1 0 4,2-1 4,3 2 3,2-2 5,4 1 3,2 3 4,2 6 4,3 5 3,1 7 5,1 3-4,0 1-8,0 0-10,0 2-9,-2-1-7,0-1-5,-3-3-4,-2-1-5,0-3-5,2-3-5,2-3-4,2-3-4,3-7-7,6-12-7,4-11-7,5-12-8,4-8 1,1-3 8,3-2 10,2-4 7,-1 1 8,0 6 7,-1 4 5,-1 5 7,-1 5 7,-3 3 7,-1 5 8,-2 3 7,-3 4 4,-1 4 0,-2 4 0,-2 4-1,-3 4-1,-1 2-1,-2 3-3,-2 4 0,-2 2-5,-2 5-5,-2 3-5,-1 4-6,-3 2-5,-2-1-4,-2-1-4,-1-1-4,-1-3-4,2-5-8,2-5-5,3-5-6,3-4-1,6-6 5,6-4 6,5-5 3,4-4 6,2 0 3,0-1 5,1-1 4,-1 0 3,-1 4 5,-2 3 4,-2 3 4,-3 2 2,-1 3-3,-2 4-2,-2 2-1,-4 4-3,-4 6-2,-5 4-3,-6 5-2,-3 2-3,-3 1-2,-3-1-3,-3 1-2,-2-2-1,-1 0 1,-1-1 0,0-1 0,-3-1 0,-3-1 1,-3-1 1,-2-1 0,-3-1 2,-1-1 5,0 0 3,-1-2 5,1-2 4,7-1 3,6-2 3,6-2 4,7-4 4,10-2 2,10-6 3,10-2 3,9-5-1,9-2-3,8-3-5,10-3-4,7-1-3,6 1-3,5 1-3,7 1-3,1 1-1,0 2 0,0 2-1,-2 3 1,-4 0-3,-5 2-9,-6 1-8,-6 0-7,-7 2-9,-8 0-7,-8 2-8,-7 0-9,-8 2-3,-6 0-2,-8 2-1,-6 0-1,-3 1 4,0 0 12,2 0 11,1 0 12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9:07"/>
    </inkml:context>
    <inkml:brush xml:id="br0">
      <inkml:brushProperty name="width" value="0.03336" units="cm"/>
      <inkml:brushProperty name="height" value="0.03336" units="cm"/>
    </inkml:brush>
  </inkml:definitions>
  <inkml:trace contextRef="#ctx0" brushRef="#br0">91700 58350 659,'-50'23'2,"0"-3"2,0-3 4,0-2 3,0-5 4,0-2 3,0-3 5,0-3 3,10-2 2,23 0-1,22 0 0,22 0-1,16 0-2,14 0-4,11 0-3,14 0-4,18-4-2,25-5-1,25-7-1,25-5-1,7-6-2,-8-3-1,-10-3-3,-9-2-1,-13 0-5,-16 7-6,-15 6-6,-15 7-6,-17 4-5,-15 3-5,-15 3-3,-16 4-5,-16 2-2,-16 4-2,-15 3-1,-15 3 0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9:41"/>
    </inkml:context>
    <inkml:brush xml:id="br0">
      <inkml:brushProperty name="width" value="0.03937" units="cm"/>
      <inkml:brushProperty name="height" value="0.03937" units="cm"/>
      <inkml:brushProperty name="color" value="#F2395B"/>
    </inkml:brush>
  </inkml:definitions>
  <inkml:trace contextRef="#ctx0" brushRef="#br0">74856 58543 558,'-30'-8'2,"5"2"1,4 1 4,3 1 1,4 1 9,3 3 16,3 4 14,2 2 16,3 4 2,2 4-11,2 3-12,2 5-11,0 2-7,-2 2-5,-2 3-5,-2 1-4,-1 2-7,1 1-13,-1 0-11,0 2-12,0-3-4,2-6 6,0-5 5,2-6 5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9:41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75650 58320 525,'0'-11'10,"2"8"22,0 9 21,2 10 22,0 7 4,1 8-13,1 9-11,2 6-12,-1 11-12,-1 14-10,-1 11-11,0 14-11,-2 6-14,0 1-15,-2 1-17,0 2-16,-2-11-7,0-18 2,-2-21 4,0-18 2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9:48"/>
    </inkml:context>
    <inkml:brush xml:id="br0">
      <inkml:brushProperty name="width" value="0.03572" units="cm"/>
      <inkml:brushProperty name="height" value="0.03572" units="cm"/>
      <inkml:brushProperty name="color" value="#F2395B"/>
    </inkml:brush>
  </inkml:definitions>
  <inkml:trace contextRef="#ctx0" brushRef="#br0">77878 57096 615,'-29'7'-24,"8"0"4,7-2 6,7 0 4,3-2 11,0 1 17,0 0 16,0 0 16,3-1 4,4 0-8,5-2-9,6 0-9,3-1-5,1 0-3,3 0-2,1 0-3,2-2-3,1-2-4,1-3-3,1-3-4,-1-2-4,-3 0-6,-3 0-4,-3 1-6,-2-1-2,-1 0 1,0 0 1,-2 1 0,-3-2-1,-4 0-5,-6-1-5,-4-1-4,-4 0 1,0 2 9,-1 3 9,-1 1 8,-1 1 5,2 0 0,1 0 0,1 0 1,0 5 9,0 8 17,0 9 18,0 10 16,-1 5 0,-2 4-17,-1 4-18,-3 5-17,-2 0-10,-1 0-2,-3-2-1,-1 0-2,0-4-4,3-6-6,3-5-6,2-6-5,2-3-1,-3 3 4,-2 1 5,-1 3 4,0-1 3,2-1 0,4-3 2,3-1 1,1-2 0,0-2 3,0-3 1,1-1 2,-1-2 0,2 0-1,0-2 0,2 0-2,1-1 6,2 0 14,2-1 14,2 1 14,1 1 5,0 0-2,0 1-3,0 2-3,0 1-3,1 3-3,2 4-3,0 2-4,1 2-4,0 1-5,0 1-4,0 1-6,-1-1-3,1-1-5,0-3-4,0-1-4,3-6-5,5-8-5,7-10-6,5-8-6,3-6 0,-1-5 3,-1-3 3,-1-4 4,-1-3 1,1 1-1,-1 0-2,0 0 0,0 0 3,-3 1 11,-1 1 9,-3 2 10,-2 2 3,-2 7-4,-4 5-5,-3 6-5,-4 6 7,-8 4 16,-6 6 16,-7 4 17,-5 3 1,-2 2-15,-1 0-15,-2 1-14,-1 1-9,1-1-1,1 1-2,1 0-3,1-2 0,1-3-1,1-3 0,1-2-1,2-2 0,2 0 0,4-1 0,3 1 0,3 0 2,4-2 2,4 0 4,4-2 2,4 2 5,3 2 5,5 3 6,4 4 6,3 0 2,4 1-1,5 0-3,3 0-1,3 0-6,4 1-8,3 1-11,2 2-8,1-1-10,-2-1-10,-2-1-9,-2-1-10,-5-1-4,-7-2-1,-9-2 1,-7-2 1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9:48"/>
    </inkml:context>
    <inkml:brush xml:id="br0">
      <inkml:brushProperty name="width" value="0.03829" units="cm"/>
      <inkml:brushProperty name="height" value="0.03829" units="cm"/>
      <inkml:brushProperty name="color" value="#F2395B"/>
    </inkml:brush>
  </inkml:definitions>
  <inkml:trace contextRef="#ctx0" brushRef="#br0">80524 57658 574,'-11'-9'8,"10"-1"15,10-3 15,10-1 15,6-1 3,4 2-12,4 2-10,5 3-12,-1 0-8,-2 2-6,-4 1-6,-2 0-5,-3 1-7,-5 0-8,-3 0-9,-5 1-9,-3-2-5,-6 0-4,-4-2-3,-6 0-3,-3-2 4,-1-2 10,-3-1 12,-2-3 10,0 0 6,1-1 1,1 0 2,1 1 2,1 0 4,2 2 9,2 2 9,2 3 8,1 0 7,1 2 6,-1 1 6,0 0 6,1 4 1,2 6-2,2 6-3,2 6-3,0 4-4,-2 6-7,-2 5-6,-2 5-6,-4 3-8,-4 4-8,-5 2-6,-5 4-9,-1-1-8,1-3-8,3-2-8,1-4-10,2-4-1,1-7 4,1-7 4,0-7 5,4-8 0,6-10-3,6-10-4,6-9-2,4-5 2,2 3 9,1 1 10,3 3 7,1 1 6,1 3 2,1 1 0,1 2 2,0 3 8,1 3 13,-1 2 15,1 4 14,-2 2 4,0 4-4,-1 2-4,-1 3-5,-1 2-8,-1 0-9,0-1-10,-2 1-9,-2 0-8,-1 0-5,-2-1-5,-2 1-6,-3-1-5,-3 0-7,-2-2-6,-3-1-7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9:48"/>
    </inkml:context>
    <inkml:brush xml:id="br0">
      <inkml:brushProperty name="width" value="0.04213" units="cm"/>
      <inkml:brushProperty name="height" value="0.04213" units="cm"/>
      <inkml:brushProperty name="color" value="#F2395B"/>
    </inkml:brush>
  </inkml:definitions>
  <inkml:trace contextRef="#ctx0" brushRef="#br0">80075 58900 522,'-36'0'0,"7"0"0,7 0 0,7 0 0,5 2 9,3 6 18,2 4 18,4 5 18,4 3 4,6 3-9,5 1-11,7 3-10,4 0-7,3 1-3,3-1-4,2 0-4,4-1-5,5-3-5,2-3-7,5-3-5,3-4-8,2-6-10,2-6-11,2-6-11,1-4-6,1-4-1,1-2-3,1-3-1,-5 0 1,-12 3 6,-12 3 4,-11 3 5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9:49"/>
    </inkml:context>
    <inkml:brush xml:id="br0">
      <inkml:brushProperty name="width" value="0.03754" units="cm"/>
      <inkml:brushProperty name="height" value="0.03754" units="cm"/>
      <inkml:brushProperty name="color" value="#F2395B"/>
    </inkml:brush>
  </inkml:definitions>
  <inkml:trace contextRef="#ctx0" brushRef="#br0">82931 58069 586,'-13'-15'0,"3"2"0,4 3 0,4 1 0,6 0 9,8-2 18,7-2 18,9-1 19,4-2 3,4 1-11,3-1-11,2 0-11,3 2-9,2 1-5,2 2-7,2 3-5,-1 1-8,-4 2-9,-4 2-9,-3 2-10,-5 2-6,-4 4-1,-3 2-1,-5 3-2,-4 2-3,-6 0-4,-6-1-4,-6 1-5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9:49"/>
    </inkml:context>
    <inkml:brush xml:id="br0">
      <inkml:brushProperty name="width" value="0.03845" units="cm"/>
      <inkml:brushProperty name="height" value="0.03845" units="cm"/>
      <inkml:brushProperty name="color" value="#F2395B"/>
    </inkml:brush>
  </inkml:definitions>
  <inkml:trace contextRef="#ctx0" brushRef="#br0">82903 58613 572,'-36'0'7,"9"0"15,7 0 15,9 0 15,7-2 4,10-2-5,8-4-7,9-2-5,6-1-5,2 2-7,4 3-4,3 1-6,-1 1-5,-2 2-6,-3 0-5,-3 2-6,-4 0-1,-3 0 4,-5 0 4,-3 0 3,-4 1-4,-4 4-14,-4 2-14,-4 3-13,-5 3-4,-4 2 5,-5 1 5,-5 3 5,-3 0 7,-1-1 6,-1-1 6,-1-1 7,0 0 5,0 0 2,-1-1 2,1 1 3,0-1 4,3-1 7,1-1 7,3 0 7,2-2 2,2-1-3,4 0-3,3-2-2,6-3-8,10-6-12,9-6-13,11-6-11,4-3-8,-2-1-2,0-1-1,-1-1-3,-1-2-3,-1-1-3,-1-3-3,-1-1-5,-3 1 1,-3 5 1,-4 5 2,-4 5 2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9:49"/>
    </inkml:context>
    <inkml:brush xml:id="br0">
      <inkml:brushProperty name="width" value="0.04413" units="cm"/>
      <inkml:brushProperty name="height" value="0.04413" units="cm"/>
      <inkml:brushProperty name="color" value="#F2395B"/>
    </inkml:brush>
  </inkml:definitions>
  <inkml:trace contextRef="#ctx0" brushRef="#br0">83966 56984 498,'-1'-16'3,"-1"2"6,0 1 5,-1 1 7,-1 1 4,2 0 3,0 2 4,2 1 3,1 3 3,2 8 2,2 6 2,2 7 2,1 10-2,3 11-5,2 12-7,2 11-5,1 8-7,3 1-6,1 3-6,3 1-6,1 0-8,1-3-11,1-3-10,1-3-11,1-1-3,0-1 5,2 1 4,1 0 4,-3-6 5,-5-7 2,-7-9 4,-5-9 3,-3-7-4,0-2-9,0-3-10,0-2-10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9:49"/>
    </inkml:context>
    <inkml:brush xml:id="br0">
      <inkml:brushProperty name="width" value="0.03307" units="cm"/>
      <inkml:brushProperty name="height" value="0.03307" units="cm"/>
      <inkml:brushProperty name="color" value="#F2395B"/>
    </inkml:brush>
  </inkml:definitions>
  <inkml:trace contextRef="#ctx0" brushRef="#br0">84716 56805 665,'-12'-13'11,"8"6"22,8 6 23,8 6 21,4 7 0,2 7-26,3 8-24,1 8-24,0 1-24,-5-7-21,-3-8-22,-4-5-20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9:53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88450 60050 333,'49'20'167,"16"14"-1,15 14 1,17 16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47"/>
    </inkml:context>
    <inkml:brush xml:id="br0">
      <inkml:brushProperty name="width" value="0.04226" units="cm"/>
      <inkml:brushProperty name="height" value="0.04226" units="cm"/>
      <inkml:brushProperty name="color" value="#F2395B"/>
    </inkml:brush>
  </inkml:definitions>
  <inkml:trace contextRef="#ctx0" brushRef="#br0">71700 29300 520,'32'-24'129,"17"4"-30,15 3-28,16 3-28,5 1-17,-2 1-3,-3-1-4,-3 1-4,1-1-1,6 1-2,7-1-2,6 1 0,-4-1-4,-11 1-4,-14-1-4,-11 1-4,-6-1-7,4 1-8,3-1-8,3 1-9,-5-3-8,-12-2-11,-13-3-11,-12-3-9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9:07"/>
    </inkml:context>
    <inkml:brush xml:id="br0">
      <inkml:brushProperty name="width" value="0.03416" units="cm"/>
      <inkml:brushProperty name="height" value="0.03416" units="cm"/>
    </inkml:brush>
  </inkml:definitions>
  <inkml:trace contextRef="#ctx0" brushRef="#br0">92600 57650 644,'-46'-24'0,"10"4"0,10 3 0,9 3 0,2 1 0,-2 1 2,-3-1 1,-3 1 2,-2 7 6,0 16 13,0 15 14,0 17 12,3 14 2,6 17-7,7 15-9,6 16-8,3 4-7,0-6-4,0-6-4,0-6-5,-2-6-6,-3-2-5,-3-3-8,-2-3-6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9:54"/>
    </inkml:context>
    <inkml:brush xml:id="br0">
      <inkml:brushProperty name="width" value="0.03003" units="cm"/>
      <inkml:brushProperty name="height" value="0.03003" units="cm"/>
      <inkml:brushProperty name="color" value="#F2395B"/>
    </inkml:brush>
  </inkml:definitions>
  <inkml:trace contextRef="#ctx0" brushRef="#br0">90415 57100 732,'6'30'101,"-1"-2"-25,-2-1-26,-2-3-25,-2 0-15,0 1-5,-2 1-4,0 1-5,-1-2-6,-1-1-7,-1-4-6,-1-3-7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9:55"/>
    </inkml:context>
    <inkml:brush xml:id="br0">
      <inkml:brushProperty name="width" value="0.03524" units="cm"/>
      <inkml:brushProperty name="height" value="0.03524" units="cm"/>
      <inkml:brushProperty name="color" value="#F2395B"/>
    </inkml:brush>
  </inkml:definitions>
  <inkml:trace contextRef="#ctx0" brushRef="#br0">89740 56737 624,'7'-6'6,"-2"6"14,-2 4 13,-2 6 13,-2 3 1,-2 3-10,-2 3-12,-2 3-10,-1 3-7,-1 3-1,-2 3-1,0 2-2,-1 1-5,1-5-6,-1-4-8,0-3-7,1-4-5,1-3-2,0-3-3,2-2-1,1-5 0,0-2 1,2-6 2,1-2 2,1-5 3,2-4 4,2-4 5,2-3 4,1-1 3,3 1 3,2 3 3,2 1 3,1 3 3,1 2 5,1 4 5,2 3 4,-2 1 2,-3 0 0,-3 0 0,-2 0-1,-2 2 1,0 4-2,-1 4-1,2 4-1,-5 3-3,-5 5-4,-5 3-5,-7 5-4,-4 1-6,-3 1-4,-3-1-6,-3 1-5,-2-2-3,-2-2 1,-3-1-1,0-3 1,-3-1 1,1-1 6,0-1 5,0 0 4,1-3 5,1-3 1,3-3 3,2-2 3,4-3 2,5 0 3,6-2 2,7 0 3,4-1 3,4 0 4,4 0 3,4 0 5,5-2 0,7-2 0,7-4 0,7-2-1,5-1-1,2 1 0,4 0-1,2 2 0,4 0-1,2-2-2,3 0 0,4-1-1,-2 0-2,-3 0-3,-4 2-3,-4 1-3,-5 0-6,-6 2-7,-5 1-8,-7 0-9,-5 3-10,-6 4-14,-6 4-13,-6 4-15,-4 1 0,0-1 12,-2 0 13,0-2 11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9:55"/>
    </inkml:context>
    <inkml:brush xml:id="br0">
      <inkml:brushProperty name="width" value="0.03049" units="cm"/>
      <inkml:brushProperty name="height" value="0.03049" units="cm"/>
      <inkml:brushProperty name="color" value="#F2395B"/>
    </inkml:brush>
  </inkml:definitions>
  <inkml:trace contextRef="#ctx0" brushRef="#br0">89978 58600 721,'-22'0'2,"5"2"5,3 0 4,5 2 5,2 1 4,2 5 7,2 4 4,2 4 7,1 1-1,0-1-6,0-1-7,0-1-6,0 0-6,0 1-8,0 1-5,0 2-8,0-2-6,0-1-6,0-3-6,0-1-6,1-3-6,2-4-4,2-4-5,2-4-4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9:55"/>
    </inkml:context>
    <inkml:brush xml:id="br0">
      <inkml:brushProperty name="width" value="0.0376" units="cm"/>
      <inkml:brushProperty name="height" value="0.0376" units="cm"/>
      <inkml:brushProperty name="color" value="#F2395B"/>
    </inkml:brush>
  </inkml:definitions>
  <inkml:trace contextRef="#ctx0" brushRef="#br0">89613 58590 585,'13'-27'7,"-3"11"19,-4 9 18,-4 10 18,-2 7 3,0 4-11,0 3-12,0 5-10,0 2-9,-2 4-3,-1 3-4,0 3-4,0 2-4,0 2-5,2 2-3,0 3-5,1-1-2,0-2 2,0-2 0,0-2 1,0-2 0,-2-3-3,0-3-2,-1-3-2,-4-8-11,-4-11-21,-5-12-19,-5-11-20,-1-9-1,5-3 17,3-5 18,4-3 18,3-2 12,2 0 6,2 0 5,3 0 7,0 1 6,3 3 6,2 4 7,2 2 6,1 3 2,2 5-2,0 3-1,1 5-2,0 2 1,0 4 4,-2 2 4,0 4 4,-3 4-2,-1 8-7,-2 6-6,-2 7-8,-4 4-7,-6 0-10,-5 2-8,-7 1-10,-2 1-4,1-1 1,1 0 1,1 0 0,0-1 2,1-1 0,-1-3 2,1-1 1,-1-2 3,1-1 6,-1-1 6,0-1 7,2-2 4,1-3 3,2-3 3,3-2 4,2-5 3,6-2 5,4-6 4,6-2 4,4-6 1,5-6-5,5-5-5,5-6-4,5-6-4,3-3-5,4-4-5,4-4-4,4-1-1,2 4 0,4 2 1,2 4 1,-1 3 0,-4 5 1,-6 5 0,-4 5 0,-5 4 0,-3 2 0,-5 4-1,-3 3-1,-5 2 1,-3 4 2,-4 2 2,-4 4 3,-3 2 0,-1 3 2,0 3 1,-1 3 1,-2 3-1,-1-1-2,0 2-2,-1 2-2,-2-1-2,-2 1-3,-2-1-2,-1 0-3,-4 2 0,-4 1 1,-3 3 0,-5 1 2,-1-1-4,1-3-10,1-5-8,1-3-9,2-4-6,1-3-2,3-3-3,1-2-3,2-4 1,3-4 2,1-4 3,2-4 3,2-1 4,0 1 7,2 0 6,1 2 6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9:56"/>
    </inkml:context>
    <inkml:brush xml:id="br0">
      <inkml:brushProperty name="width" value="0.03401" units="cm"/>
      <inkml:brushProperty name="height" value="0.03401" units="cm"/>
      <inkml:brushProperty name="color" value="#F2395B"/>
    </inkml:brush>
  </inkml:definitions>
  <inkml:trace contextRef="#ctx0" brushRef="#br0">90400 59728 646,'16'-34'12,"-1"9"6,1 11 5,0 9 5,1 6 3,3 2 3,3 2 2,3 2 1,2 3-1,4 5-5,3 5-6,3 5-5,1 3-6,2 4-7,0 2-6,2 4-6,-4-3-2,-8-7 1,-7-9 2,-8-7 3,-5-4-12,-1 1-24,-1 1-24,0 2-24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9:57"/>
    </inkml:context>
    <inkml:brush xml:id="br0">
      <inkml:brushProperty name="width" value="0.03875" units="cm"/>
      <inkml:brushProperty name="height" value="0.03875" units="cm"/>
      <inkml:brushProperty name="color" value="#F2395B"/>
    </inkml:brush>
  </inkml:definitions>
  <inkml:trace contextRef="#ctx0" brushRef="#br0">92800 56977 567,'13'-15'9,"9"3"19,10 1 18,11 3 18,0 0 4,-5 2-12,-5 1-12,-7 1-11,-1 0-9,1 2-4,2 0-4,3 2-5,-1 0-4,-2 2-2,-1 0-4,-3 2-1,-2 0-8,-3 3-10,-3 2-10,-2 1-11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9:57"/>
    </inkml:context>
    <inkml:brush xml:id="br0">
      <inkml:brushProperty name="width" value="0.04202" units="cm"/>
      <inkml:brushProperty name="height" value="0.04202" units="cm"/>
      <inkml:brushProperty name="color" value="#F2395B"/>
    </inkml:brush>
  </inkml:definitions>
  <inkml:trace contextRef="#ctx0" brushRef="#br0">92756 57350 523,'-29'0'3,"7"0"5,5 0 6,7 0 5,3 1 5,2 2 5,2 2 4,2 2 5,2 3 1,2 7-1,2 5-3,2 7-1,1 5-3,-1 6-2,1 6-2,0 6-3,-2 4-3,-4 3-6,-4 3-4,-4 3-7,-2 5-7,-2 5-11,0 6-12,-1 6-11,0-1-8,1-9-6,0-10-4,2-7-5,0-10 0,1-10 7,-1-10 6,0-9 7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9:58"/>
    </inkml:context>
    <inkml:brush xml:id="br0">
      <inkml:brushProperty name="width" value="0.04244" units="cm"/>
      <inkml:brushProperty name="height" value="0.04244" units="cm"/>
      <inkml:brushProperty name="color" value="#F2395B"/>
    </inkml:brush>
  </inkml:definitions>
  <inkml:trace contextRef="#ctx0" brushRef="#br0">93486 57462 518,'0'-35'0,"0"8"0,0 7 0,0 8 0,0 4 7,0 1 13,0-1 15,0 0 13,-1 2 3,-2 6-7,-2 4-8,-1 6-7,-5 5-8,-6 7-8,-5 6-7,-7 8-8,-1 2-5,0-3-2,1-4-1,1-1-2,3-5-2,3-4-2,5-3-1,3-4-3,6-4 0,8-1 2,8-2 0,8-2 2,2-1 3,-3 0 8,-3 0 6,-2 0 7,-3 0 3,-1 3 0,-1 2-2,0 2 0,-3 1 1,-2 1 1,-4 1 3,-2 2 2,-1-2-3,0-1-7,2-2-7,1-2-7,3-5-7,7-5-4,7-5-5,8-7-6,2-2 0,2 1 5,1 0 4,1 2 4,-1 1 6,-3 1 6,-3 0 5,-3 2 7,-5 3 7,-6 4 7,-8 6 8,-6 4 8,-5 3 1,-1 1-8,-3 1-7,-1 2-7,-1-1-5,2-1-6,3-1-4,1 0-4,4-3-7,4-1-10,6-2-7,4-2-10,3-1 4,2 2 15,0 0 15,1 1 17,0 2 6,-2 2 2,-2 2-1,-2 1 0,-2 2 2,1 0 3,0-1 2,0 1 2,-1-1 1,0-1-4,-2-1-3,0 0-3,-1-1-3,0 1-3,0 1-2,0 1-3,0 0-3,0-1-4,0 0-3,0-2-4,-2 0-7,-2 0-8,-3-1-9,-3 1-9,-3-3-4,0-6-1,-1-6 1,-1-6-1,0-5 2,0-5 2,2-5 4,1-5 2,0-2 5,1 1 4,-1 2 5,0 0 4,1 2 5,1 5 7,0 3 6,2 4 5,-1 5 10,-1 5 13,-3 4 12,-2 6 14,-1 3-1,-1 3-12,-1 3-12,-1 3-12,1 2-8,5 0-3,3-1-4,4 1-3,5-3-13,6-5-23,6-5-24,5-4-24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9:58"/>
    </inkml:context>
    <inkml:brush xml:id="br0">
      <inkml:brushProperty name="width" value="0.04025" units="cm"/>
      <inkml:brushProperty name="height" value="0.04025" units="cm"/>
      <inkml:brushProperty name="color" value="#F2395B"/>
    </inkml:brush>
  </inkml:definitions>
  <inkml:trace contextRef="#ctx0" brushRef="#br0">94500 59300 546,'8'8'0,"0"0"0,-1-1 0,1 1 0,0 0 9,2 0 17,0-1 17,1 1 17,1 1 7,1 3-5,1 4-3,1 2-4,1 0-12,0 0-19,-1 0-19,1-2-18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9:58"/>
    </inkml:context>
    <inkml:brush xml:id="br0">
      <inkml:brushProperty name="width" value="0.04851" units="cm"/>
      <inkml:brushProperty name="height" value="0.04851" units="cm"/>
      <inkml:brushProperty name="color" value="#F2395B"/>
    </inkml:brush>
  </inkml:definitions>
  <inkml:trace contextRef="#ctx0" brushRef="#br0">95731 57474 453,'0'-16'5,"0"1"10,0-1 9,0 0 10,1 2 5,2 3-1,2 3 0,2 2-1,0 5 1,-1 6 0,-1 6 1,0 6 0,-2 5-3,-1 6-7,0 6-7,-1 7-8,-4 2-3,-2 0-2,-5 0 0,-3 0 0,-2-1-2,4-2 0,3-2-2,3-2-1,1-2-4,2-2-5,0-1-5,2-3-6,1 0-2,4 1 4,2 1 2,3 0 4,3 0 2,3-3-1,3-3 0,3-3 0,0-2-1,-1-3 1,-3-1-2,-1-2 1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9:07"/>
    </inkml:context>
    <inkml:brush xml:id="br0">
      <inkml:brushProperty name="width" value="0.03549" units="cm"/>
      <inkml:brushProperty name="height" value="0.03549" units="cm"/>
    </inkml:brush>
  </inkml:definitions>
  <inkml:trace contextRef="#ctx0" brushRef="#br0">92800 57600 619,'21'-49'4,"-5"4"6,-7 3 7,-5 3 6,-4 18 8,0 35 6,0 35 7,0 34 6,0 23-1,0 13-10,0 12-9,0 13-9,-2 10-8,-3 10-4,-3 10-6,-2 9-3,-3 15-7,1 22-8,-1 22-8,1 23-8,1 10-6,3 0-5,3 0-5,4 0-6,1-29 1,0-55 5,0-57 6,0-55 5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9:58"/>
    </inkml:context>
    <inkml:brush xml:id="br0">
      <inkml:brushProperty name="width" value="0.04463" units="cm"/>
      <inkml:brushProperty name="height" value="0.04463" units="cm"/>
      <inkml:brushProperty name="color" value="#F2395B"/>
    </inkml:brush>
  </inkml:definitions>
  <inkml:trace contextRef="#ctx0" brushRef="#br0">95465 57990 492,'1'-27'91,"0"11"-14,2 9-13,0 10-14,0 8-9,0 5-5,-2 7-5,0 5-5,-2 4-5,-2 0-1,-2 2-2,-2 1-2,-2 0-5,-1 0-5,-3 0-7,-2 0-6,-2-1-5,-1-3-7,-3-4-6,-1-2-6,-1-3-6,1-5-5,1-3-5,1-4-6,0-4 1,-1-4 4,-1-4 6,-1-4 5,0-4 4,1-4 5,1-3 4,1-5 4,2-2 4,3-1 4,2 0 5,4-2 5,3 0 5,2 3 7,4 2 9,3 1 7,3 3 4,5 1 4,5 2 2,5 3 2,4 1 2,3 0-2,3 2-1,3 1-1,1 0-6,2 2-11,0 1-11,2 0-11,-2 2-10,-3 0-8,-5 2-8,-4 1-9,-3-1-5,-3-1-2,-3 0-2,-2-1-1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49:59"/>
    </inkml:context>
    <inkml:brush xml:id="br0">
      <inkml:brushProperty name="width" value="0.04936" units="cm"/>
      <inkml:brushProperty name="height" value="0.04936" units="cm"/>
      <inkml:brushProperty name="color" value="#F2395B"/>
    </inkml:brush>
  </inkml:definitions>
  <inkml:trace contextRef="#ctx0" brushRef="#br0">96997 57150 445,'7'-22'5,"-1"4"8,0 5 10,-2 3 8,-1 4 6,0 6 3,-2 4 2,0 6 3,-2 4-2,-2 5-7,-2 5-6,-2 5-6,0 1-5,-1-2-1,0-1-2,0-3-1,1-2-4,0-3-4,2-3-4,1-2-5,3-4-8,7-3-12,8-2-14,6-4-13,3-2-2,-2-2 5,0-2 7,0-1 7,-3-2 6,-1 2 8,-3 0 6,-1 2 7,-3 2 10,-2 2 13,-4 3 12,-3 4 12,-3 2-6,-6 3-27,-4 4-26,-5 2-27,-2 0-10,1 1 5,1-2 4,1-1 6,1-1 8,1-1 12,1-1 11,1 0 12,0-2 7,2-1 2,1 0 2,1-2 2,1 0 8,2 1 12,2 2 15,2 0 12,1 2 2,2 1-12,0 3-12,2 2-10,-1 2-9,-1 5-4,0 3-5,-1 4-5,-2 1-3,-1-1-3,0-3-2,-1-2-4,1-8-8,4-14-15,3-16-16,5-13-16,3-8-2,0 3 12,1 1 12,1 3 11,2 0 8,1-1 3,3-1 5,1-1 4,-1 3 5,-3 5 6,-5 6 7,-3 7 7,-2 4 9,-2 6 11,-1 4 12,0 5 11,-2 3-1,0 1-13,-2 2-13,0 0-13,-3 1-7,0 1-3,-3 0 0,-2 3-3,-1-2-2,-2-3-4,0-3-3,-1-3-5,1-1-10,4 0-17,4-1-17,4 1-17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0:00"/>
    </inkml:context>
    <inkml:brush xml:id="br0">
      <inkml:brushProperty name="width" value="0.04137" units="cm"/>
      <inkml:brushProperty name="height" value="0.04137" units="cm"/>
      <inkml:brushProperty name="color" value="#F2395B"/>
    </inkml:brush>
  </inkml:definitions>
  <inkml:trace contextRef="#ctx0" brushRef="#br0">98769 57861 531,'-3'-13'11,"10"8"22,9 7 22,11 6 22,2 4 1,-3 1-18,-5 1-19,-3 2-19,-4-1-15,-3 1-11,-3-1-11,-2 1-12,-3 0-8,-1 1-5,0 1-5,-1 1-6,-4 0-1,-6 1 5,-6-1 3,-5 1 5,-3-2 5,3-5 7,1-3 8,3-4 8,-1-2 4,0 0 2,-1-1 1,-1 1 2,1 0 3,1 0 5,2 0 4,3 0 5,3-1 13,6 0 19,6-2 21,6 0 18,5-1 3,5 0-15,5 0-16,5 0-15,2 0-12,0 0-10,1 0-9,-1 0-8,-1 0-10,-4 0-9,-2 0-9,-3 0-8,-2 0-12,-1 2-13,-1 0-12,0 2-14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0:37"/>
    </inkml:context>
    <inkml:brush xml:id="br0">
      <inkml:brushProperty name="width" value="0.04091" units="cm"/>
      <inkml:brushProperty name="height" value="0.04091" units="cm"/>
      <inkml:brushProperty name="color" value="#F2395B"/>
    </inkml:brush>
  </inkml:definitions>
  <inkml:trace contextRef="#ctx0" brushRef="#br0">100400 56980 537,'1'-14'-3,"4"1"-5,2 2-6,3 2-6,3 2 7,2-1 16,1 0 19,3 0 17,2 0 6,3-2-5,3 0-6,3-1-5,-1 1-5,-6 2-6,-4 4-6,-4 3-5,-2 0-4,3-1 1,3 0-1,3-1 0,1-1-1,-1 2-4,-1 0-2,-1 2-2,-1-1-3,-3 0-3,-1-2-2,-2 0-2,-2-3-4,-1-6-4,0-4-4,-2-5-4,-3-2-1,-4 1 4,-6 2 3,-4-1 5,-4 2 3,-1-1 5,-3 1 3,-1-1 3,-2 2 3,1 1 0,-1 2 0,0 3 0,2 1 2,1 0 5,2 2 5,3 1 5,1 0 3,2 2 3,2 1 2,3 0 3,0 4 5,3 6 11,2 6 8,3 6 10,-1 4 0,1 6-9,0 5-9,0 5-8,0 2-7,0 0-2,0 0-4,0 0-3,-1 0-3,-1-2-3,0 0-3,-1-1-4,-1-3-3,0-2-5,0-3-4,0-3-5,-3-9-12,-4-13-19,-6-13-19,-3-15-20,-4-8-2,0-2 16,1-4 16,-1-2 16,1 0 12,3 5 7,1 5 8,3 6 7,1 2 6,4 3 2,2 1 4,4 3 2,1 1 2,0 2-2,0 3-2,0 1-1,1 1 3,0 2 6,2 1 7,0 0 7,1 2-1,2 0-4,0 2-6,1 1-6,1 0-4,0 1-4,0 2-3,0 0-4,1 0-2,1 0-4,3-1-3,2-2-3,0 0-2,1 0 1,0 0 0,-1 0-1,1-1 1,0-2 0,-1-2 0,1-1 0,-1-2 2,-1 0 3,-1 0 4,0 0 4,-2 1 4,-1 2 4,-1 3 5,0 1 4,-3 2 1,-1 1-1,-2 3 0,-2 2-2,-2 3 0,-2 4 2,-2 3 1,-1 5 2,-5 3-1,-6 4-4,-5 5-3,-6 3-3,-3 1-3,1 0-4,1-2-5,1 0-2,1-2-3,1-3 0,1-3-1,1-3 0,7-7-1,11-9-4,12-10-2,11-10-3,7-4 1,1-1 7,1 0 7,1 1 7,0 0 5,-1 4 6,-1 3 5,-1 3 6,-2 1 1,-3 2-2,-3 0-3,-3 2-2,-3 2-6,-2 6-8,-4 4-9,-2 5-8,-3 3-3,-2 1 2,-2 1 3,-2 1 1,-1-2 2,1-3 1,-1-5 1,0-3 2,0-2-4,0 0-8,0 0-6,1 0-8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0:37"/>
    </inkml:context>
    <inkml:brush xml:id="br0">
      <inkml:brushProperty name="width" value="0.03723" units="cm"/>
      <inkml:brushProperty name="height" value="0.03723" units="cm"/>
      <inkml:brushProperty name="color" value="#F2395B"/>
    </inkml:brush>
  </inkml:definitions>
  <inkml:trace contextRef="#ctx0" brushRef="#br0">100633 59000 590,'-6'8'18,"4"0"12,4-1 11,4 1 12,2 0 3,1 0-6,2 0-7,0-1-6,1 2-7,1 2-7,1 2-7,2 1-6,-1 2-8,1 0-5,0-1-6,-1 1-6,0-1-3,-1-1-2,-1-1 0,0 0-1,-2-3-3,-1-1-5,0-2-4,-2-2-4,0-3-2,0-4 0,0-4 0,-1-4 0,1-2 3,-2-1 5,-1-2 5,0 1 6,-2-2 4,-1 2 3,0 1 4,-1 1 4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0:38"/>
    </inkml:context>
    <inkml:brush xml:id="br0">
      <inkml:brushProperty name="width" value="0.04016" units="cm"/>
      <inkml:brushProperty name="height" value="0.04016" units="cm"/>
      <inkml:brushProperty name="color" value="#F2395B"/>
    </inkml:brush>
  </inkml:definitions>
  <inkml:trace contextRef="#ctx0" brushRef="#br0">100897 58510 547,'0'-16'1,"0"-1"1,0-1 1,0-1 1,0 1 4,2 3 6,1 3 7,0 3 7,0 4 6,0 7 3,-2 8 5,0 6 4,-1 3-3,0 1-10,0-1-10,0 1-10,-2-1-9,-2 1-8,-4-1-7,-2 1-9,-3-1-2,-1 1 0,-3 0 1,-1-1 2,-3 0-3,-2-3-6,-1-1-4,-2-2-7,-1-3 2,1-3 6,1-2 6,1-4 7,2-1 6,3 0 7,3 0 6,3 0 6,6-4 5,11-8 4,12-7 5,10-8 3,7-6 1,6-1-2,5-2-1,4-2-3,2-1-4,0 2-4,-2 0-6,0 2-5,-3 1-2,-4 5 1,-4 4 1,-4 3 1,-4 5 2,-3 3 4,-5 4 3,-3 5 3,-4 3 5,-2 5 4,-4 6 5,-3 4 4,0 2 0,0-1-4,1-1-4,2 0-5,0-2-4,-1-1-4,1-1-3,0 0-3,0-2-3,2 1-4,0 0-2,1 0-3,0 1-1,-2 1 0,-2 3 0,-2 2 0,-3 1-1,-1 3 0,-2 1 0,-1 3-2,-4 0 2,-4-2 0,-4 0 3,-3 0 1,-4-2 2,-2 1 1,-1-1 1,-2 1 2,-1-2-1,1-1 0,1-3-2,1-1 0,1-3-3,3-2-3,1-4-3,3-2-4,1-5-3,4-4-6,3-5-5,3-5-5,1-4-1,2 0 6,0 0 4,2-2 6,1 1 6,1 3 8,3 3 7,2 2 9,2 4 3,4 3-2,2 2-3,3 4-1,2 1 6,1 2 15,1 0 14,1 2 14,1 1 4,1 3-8,1 4-8,1 2-9,-1 1-9,-1-1-13,-3-1-11,-1 0-13,-3-3-10,-3 1-10,-3-2-9,-2 0-10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0:38"/>
    </inkml:context>
    <inkml:brush xml:id="br0">
      <inkml:brushProperty name="width" value="0.04445" units="cm"/>
      <inkml:brushProperty name="height" value="0.04445" units="cm"/>
      <inkml:brushProperty name="color" value="#F2395B"/>
    </inkml:brush>
  </inkml:definitions>
  <inkml:trace contextRef="#ctx0" brushRef="#br0">104050 57200 494,'38'2'8,"-4"4"13,-2 4 15,-3 3 15,-2 6 4,-1 5-5,-1 7-4,-1 5-6,-2 3-4,-1 2-4,-3 1-4,-1 0-3,-4 3-4,-5 4-2,-4 4-1,-6 4-3,-8 5-10,-11 9-20,-12 7-18,-12 8-18,-3-4-13,8-15-5,6-17-4,7-14-5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0:44"/>
    </inkml:context>
    <inkml:brush xml:id="br0">
      <inkml:brushProperty name="width" value="0.04192" units="cm"/>
      <inkml:brushProperty name="height" value="0.04192" units="cm"/>
      <inkml:brushProperty name="color" value="#00BFF3"/>
    </inkml:brush>
  </inkml:definitions>
  <inkml:trace contextRef="#ctx0" brushRef="#br0">58244 57995 524,'-16'-39'81,"0"16"-12,1 15-13,-1 16-13,1 9-8,1 3-6,1 3-5,1 3-6,-1 2-3,-2 2-1,-2 3-1,-1 1-1,-2 2 0,1 2 0,-1 2 0,1 3 0,0-1-1,3-1-5,1 0-4,2-1-5,3-1-3,3 0-5,2 0-3,4 0-5,2-2-3,4-3-3,2-5-4,3-4-3,3-3-2,0-4-3,1-5-3,1-3-1,-1-3 2,-1-2 8,-2-3 6,-2 0 8,-1-2 2,0 0-5,-1 0-4,1 0-4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0:52"/>
    </inkml:context>
    <inkml:brush xml:id="br0">
      <inkml:brushProperty name="width" value="0.04747" units="cm"/>
      <inkml:brushProperty name="height" value="0.04747" units="cm"/>
      <inkml:brushProperty name="color" value="#FED406"/>
    </inkml:brush>
  </inkml:definitions>
  <inkml:trace contextRef="#ctx0" brushRef="#br0">68047 56977 463,'-12'-6'2,"-8"2"4,-7 4 5,-8 3 4,-1 11 6,7 20 10,7 21 7,8 21 10,2 7 2,2-7-3,1-7-3,0-7-3,2-6-4,-1-7-4,0-4-6,0-7-3,1-2-5,0 2-3,2 2-4,1 2-4,0 3-3,2 4-4,0 4-2,2 4-5,0 0-3,0-1-3,0-2-4,0-2-3,0-4-4,0-6-2,0-6-2,0-6-3,0-4-1,2-3 1,0-3 0,2-3 1,0-3-1,1-4-5,2-5-4,0-2-3,0-5-1,0-2 6,-2-4 5,0-2 4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0:52"/>
    </inkml:context>
    <inkml:brush xml:id="br0">
      <inkml:brushProperty name="width" value="0.04987" units="cm"/>
      <inkml:brushProperty name="height" value="0.04987" units="cm"/>
      <inkml:brushProperty name="color" value="#FED406"/>
    </inkml:brush>
  </inkml:definitions>
  <inkml:trace contextRef="#ctx0" brushRef="#br0">68044 57018 441,'-7'-8'-1,"2"0"-2,2 0-2,2 1-2,2-2-1,0 0 2,2-2 0,0 0 2,1 0 0,2 3 1,0 1 1,1 2 1,1 2 10,-2 2 18,-1 2 18,0 2 19,-2 3 7,-2 4-6,-2 3-6,-2 5-4,-1 2-8,0 3-10,0 1-9,0 3-10,1 2-6,0 5-1,2 3-2,0 4-1,1 3-1,0 2 0,0 2-1,0 2 1,0 0-2,-2-1 0,0 0-2,-1-1 0,-1-2-3,0-1-1,0 0-3,0-1-3,0-2 0,0-2 0,0-2 2,0-2 0,1-3-1,0-5-2,2-5-4,1-5-1,-1-8-9,-1-12-12,0-12-12,-1-11-14,-2-11-1,0-9 8,-2-8 10,0-9 8,0-3 6,1 5 5,0 3 3,2 4 4,0 0 4,2-4 2,0-3 2,2-5 3,0 5 1,0 14 1,0 14-1,0 14 2,0 5 2,0 0 8,0-1 7,0-1 7,1 5 9,4 12 9,2 11 9,3 13 10,1 8-1,-2 6-9,-2 6-10,-2 6-10,-2 3-6,2 0-1,-2 0-2,1 0-2,0-1-3,-2 1-2,0 0-3,-2 0-4,0 0-1,0-1-3,0 1-3,0 0-1,0-3-3,0-6-1,0-6-3,0-6-1,0-2-6,0-1-8,0 0-9,0 1-9,1-4-4,0-6 2,2-5 0,0-6 2,1-6 3,0-2 6,0-6 7,0-2 6,-1-4 3,1-2-1,0-2-1,0-1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9:08"/>
    </inkml:context>
    <inkml:brush xml:id="br0">
      <inkml:brushProperty name="width" value="0.04318" units="cm"/>
      <inkml:brushProperty name="height" value="0.04318" units="cm"/>
    </inkml:brush>
  </inkml:definitions>
  <inkml:trace contextRef="#ctx0" brushRef="#br0">94250 56650 509,'23'-90'0,"-3"23"0,-3 22 0,-2 22 0,-3 16 5,1 14 10,-1 11 10,1 14 10,-7 10 2,-12 9-6,-13 10-7,-12 10-6,-9 5-5,-2 4-4,-3 3-3,-3 3-5,-1-4-1,4-8 0,3-10 1,3-9-1,10-9 1,20-5-2,18-7 1,20-5-1,13-8-2,9-5-3,10-7-3,10-5-2,0-8-3,-5-5 1,-7-7 0,-5-5 0,-11 2 2,-11 13 3,-14 12 4,-11 13 3,-15 10 3,-16 10-1,-15 10 1,-15 9 1,-11 6 1,-2 3 4,-3 3 3,-3 4 3,2-3 1,10-5 0,10-7-2,9-5 0,7-8-2,7-5-2,6-7-1,7-5-3,10-6-1,16-3-2,15-3-2,17-2-2,11-5-2,10-2-1,10-3-2,9-3-1,2-4-2,-2-3-2,-3-3-2,-3-2-3,-6-1 2,-5 3 3,-7 3 4,-5 4 4,-12 4 6,-16 6 11,-15 7 11,-15 6 11,-15 9 4,-12 13-2,-13 12-2,-12 13-2,-5 2-3,3-5-6,3-7-4,4-5-7,-6 2-1,-11 13-1,-14 12 1,-11 13 0,-3 2-8,10-5-18,10-7-16,9-5-18,10-11-4,14-11 7,11-14 7,14-11 7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4T00:50:54"/>
    </inkml:context>
    <inkml:brush xml:id="br0">
      <inkml:brushProperty name="width" value="0.05371" units="cm"/>
      <inkml:brushProperty name="height" value="0.05371" units="cm"/>
      <inkml:brushProperty name="color" value="#FED406"/>
    </inkml:brush>
  </inkml:definitions>
  <inkml:trace contextRef="#ctx0" brushRef="#br0">69166 56563 409,'-7'-28'15,"2"5"0,2 6 0,2 7 1,3 2-1,6 2 0,4 1-1,5 0 0,4 1-1,1 0-1,3 0 0,1 1-1,3-1-1,3 2 1,3 0 0,3 2 1,2 0-1,4 2-1,2 0 0,4 2-1,2-1 0,1-1-1,3 0-1,2-2 0,2 0 0,2 0-1,1 0-1,3 0 0,1 1-1,-1 2-1,1 2-1,0 2 0,-2 1-1,-1 0 1,-2 0 0,-3-1 1,1 1 0,2-2 1,2-1-1,1 0 0,1-2-1,-2-2 1,-3-2-1,-1-2 0,-1-2 0,2-2 0,0-2 0,1-1 0,1-2 0,1 2 2,2 1 1,0 0 0,-1 3 1,-3 1-1,-3 2 0,-2 2-1,-3 2 0,-1 2-1,0 2-1,-1 1-1,-1 2-1,1-2 1,2-1-1,0 0-1,2-2 1,4 0 0,2-2 1,3 0 0,1-1 0,-1 0 0,0 0 1,-2 0-1,0-1 1,-1 0 0,1-2-1,0 0 0,-1 0 1,1 0-1,0 1 1,0 2 0,-1 0-1,1 2 1,0 1 0,-1 0 0,0 0 0,0 0-1,-2-2 1,-1 0-1,0-1 0,0 0-1,0 0 1,0 0-1,0 0 0,1 0 0,1 0 0,2 0 0,-1 1 0,-1 2 0,-1 2 1,0 1-1,-2 3 0,-1 2 0,-1 2 0,0 1 0,-1 2 0,2 0 0,0-1 1,1 1 0,3-1 0,4-1 0,3-1-1,5 0-1,1-2 1,1-1-1,-1-1 1,1 0-1,0-2 1,2-1-1,3 0 1,1-2-1,2 0 0,3-2 0,1 0-1,2-2-1,0 0-1,-2-2-1,-1 0-1,-3-2-2,-2-1-1,0-3-2,-1-4-1,-1-2-1,-2-2 1,-5-1 0,-3-1 3,-4-1 1,-5 0 2,-3 1 1,-4 0 2,-4 2 1,-2 1 2,0 1 1,0 1 1,0 1 2,0 0-1,0 2-2,0 1-1,0 0-2,0 1-1,-2-1 0,0-2 1,-1 0 0,-2 0 0,0 1 0,-2 0-1,0 2 0,-1 0 1,1 1 2,-1-1 1,0 0 3,1 0 1,2 2-1,2 1 1,2 0-1,2 1 1,2 1-1,2-1 0,2 0 1,2 0-1,2 0 0,2 0-1,1 0 1,2 0-2,-2 0 0,-1 0-2,-1 0-1,1 1-1,2 1 1,1 0 0,3 2 0,-1-1 1,-2-1 0,-4 0 1,-3-1-1,-2-1 1,-4 2 0,-3 0 0,-2 2 0,-2 0 0,0 0 0,0 0-1,1 0 1,-2 0 1,-2 0 1,-2 0 2,-2 0 1,-1 0 1,-1 0-1,-1 0-1,-1 0 0,-2 0-2,0 0 0,-1 0 0,-1 0-2,-1 0 0,-3 0 1,-1 0 0,-3 0 1,-1 0-1,-1 0 0,0 0-1,-2 0 0,-1 0-1,-1 0 1,-1 0 1,0 0 1,-2 2 2,-1 6 2,0 4 3,-2 5 3,-1 3 0,-2 1-1,-3 1-1,0 1-2,-2 2-1,0 1-1,0 2-1,0 3-1,0 1 0,0 4 1,0 3 2,0 2 0,0 2 0,0-2-1,0 0-1,0-1-1,0-1-1,0 0-1,0 0-1,0 0-1,0 0 0,0-2-2,0 0 0,0-1 0,0 0 0,0 0 0,0 2 0,0 1 0,0-1 1,0 0 0,0-2 0,0 0-1,-1-1 1,-1-1 0,0-1 0,-1-1-1,-1-2 0,0-2 0,0-2-1,0-1 0,0-3-1,0-1-2,0-3 0,0-1-1,-1-3-4,-5-4-9,-4-5-8,-4-2-8,-1-5-2,-1 0 4,1-3 3,-1-2 5,0 0-6,-1 0-13,-1 2-14,-1 1-14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0:32"/>
    </inkml:context>
    <inkml:brush xml:id="br0">
      <inkml:brushProperty name="width" value="0.02269" units="cm"/>
      <inkml:brushProperty name="height" value="0.02269" units="cm"/>
      <inkml:brushProperty name="color" value="#F2395B"/>
    </inkml:brush>
  </inkml:definitions>
  <inkml:trace contextRef="#ctx0" brushRef="#br0">67711 13281 969,'-35'-8'28,"9"0"-26,9 1-26,9-1-26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0:46"/>
    </inkml:context>
    <inkml:brush xml:id="br0">
      <inkml:brushProperty name="width" value="0.04882" units="cm"/>
      <inkml:brushProperty name="height" value="0.04882" units="cm"/>
      <inkml:brushProperty name="color" value="#F2395B"/>
    </inkml:brush>
  </inkml:definitions>
  <inkml:trace contextRef="#ctx0" brushRef="#br0">64055 9171 450,'-56'-8'50,"15"0"2,16 0 1,14 1 2,9-2-2,5 0-7,6-1-8,4-1-6,7-2-5,9 0 0,8-1-1,10 0-1,2-1-3,-4 4-4,-4 3-6,-4 3-5,-3 1-3,-2 2-2,-1 0-2,-3 2-1,-1 1-6,-3 4-11,-2 2-11,-1 3-9,-3 2-10,-5 0-6,-3-1-6,-4 1-8,-2-1 2,0-1 7,0-1 8,0 0 8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0:46"/>
    </inkml:context>
    <inkml:brush xml:id="br0">
      <inkml:brushProperty name="width" value="0.04933" units="cm"/>
      <inkml:brushProperty name="height" value="0.04933" units="cm"/>
      <inkml:brushProperty name="color" value="#F2395B"/>
    </inkml:brush>
  </inkml:definitions>
  <inkml:trace contextRef="#ctx0" brushRef="#br0">65428 9750 445,'-8'14'7,"0"-3"12,0-2 12,1-4 14,0 0 4,2 4-3,2 2-4,2 3-2,1 2-3,0 0-3,0-1-2,0 1-3,0 0-2,0 1-1,0 1-3,0 1-2,-1 2-3,0 1-4,-2 3-5,0 1-4,-1 2-4,1 1-5,-1 1-5,0 1-3,0-1-5,2-2-2,0-1-2,2-3-4,0-2-3,0-3-7,0-3-5,0-2-6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0:47"/>
    </inkml:context>
    <inkml:brush xml:id="br0">
      <inkml:brushProperty name="width" value="0.05013" units="cm"/>
      <inkml:brushProperty name="height" value="0.05013" units="cm"/>
      <inkml:brushProperty name="color" value="#F2395B"/>
    </inkml:brush>
  </inkml:definitions>
  <inkml:trace contextRef="#ctx0" brushRef="#br0">66300 9855 438,'0'-13'11,"0"6"20,0 6 21,0 6 21,0 3 5,0 2-11,0 0-11,0 1-11,0 1-8,0 0-6,0-1-6,0 1-5,0 0-5,0 1-4,0 1-4,0 2-4,0 0-4,0 1-3,0 1-2,0 1-4,0 1-4,0 1-6,0 1-6,0 1-5,0-1-6,0-3-5,0-3-5,0-2-6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0:47"/>
    </inkml:context>
    <inkml:brush xml:id="br0">
      <inkml:brushProperty name="width" value="0.04401" units="cm"/>
      <inkml:brushProperty name="height" value="0.04401" units="cm"/>
      <inkml:brushProperty name="color" value="#F2395B"/>
    </inkml:brush>
  </inkml:definitions>
  <inkml:trace contextRef="#ctx0" brushRef="#br0">66477 8645 499,'-6'-14'11,"2"6"22,4 5 22,2 5 22,2 2 3,0 3-16,0 2-15,0 2-15,0 1-10,1 1-2,2 1-3,0 1-2,0 0-6,-1-1-6,0-1-9,-2-1-7,0 0-16,0-1-25,0 1-26,0 0-25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0:48"/>
    </inkml:context>
    <inkml:brush xml:id="br0">
      <inkml:brushProperty name="width" value="0.04345" units="cm"/>
      <inkml:brushProperty name="height" value="0.04345" units="cm"/>
      <inkml:brushProperty name="color" value="#F2395B"/>
    </inkml:brush>
  </inkml:definitions>
  <inkml:trace contextRef="#ctx0" brushRef="#br0">67987 9416 506,'-9'-7'32,"0"2"4,-1 2 6,-1 2 6,0 2-2,0 4-5,2 2-5,1 3-7,-1 3-4,0 2-2,-1 1-2,-1 3-2,0 0-2,1-1-3,0-1-1,2-1-3,1-1-1,0-1 0,2-1 1,1 0 0,0-1-7,2 1-10,0 1-12,2 2-12,2-1-8,4-1-5,3-1-3,5-1-6,2-2 0,-1-2 2,1-4 3,-1-2 1,0-3 5,-3 0 8,-1-2 6,-2 0 7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0:48"/>
    </inkml:context>
    <inkml:brush xml:id="br0">
      <inkml:brushProperty name="width" value="0.04272" units="cm"/>
      <inkml:brushProperty name="height" value="0.04272" units="cm"/>
      <inkml:brushProperty name="color" value="#F2395B"/>
    </inkml:brush>
  </inkml:definitions>
  <inkml:trace contextRef="#ctx0" brushRef="#br0">68653 9577 514,'-36'-6'60,"9"2"-10,8 4-7,7 2-8,4 3-6,1 2-3,-1 2-3,0 2-3,1 1-1,2 1-1,2 1-1,2 1-1,1 0 0,0-1 0,0 0-1,0-2-1,2 0 1,2 1-1,3 1 0,4 2 0,1-2-4,1-3-8,1-3-9,1-2-8,0-2-3,-3 1-1,-1 2 1,-2 0-1,-3 1 2,-2 2 2,-4 0 1,-2 1 2,-4 1 0,-2 0-1,-3-1-2,-3 1-2,-2-1 0,-1-1 0,-2 0 2,1-2 0,0-1 1,2-2-2,4-3-2,3 0-1,1-3-4,1 0-6,-1-2-7,0 0-7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0:48"/>
    </inkml:context>
    <inkml:brush xml:id="br0">
      <inkml:brushProperty name="width" value="0.049" units="cm"/>
      <inkml:brushProperty name="height" value="0.049" units="cm"/>
      <inkml:brushProperty name="color" value="#F2395B"/>
    </inkml:brush>
  </inkml:definitions>
  <inkml:trace contextRef="#ctx0" brushRef="#br0">69347 8845 448,'16'-7'37,"3"0"0,2 2 2,1 1 1,2 2-2,1 5-5,1 6-4,1 4-5,-1 4-1,-2 1 5,-1 3 4,-2 1 5,-4 2-1,-3 1-5,-4 1-5,-4 1-4,-4 1-6,-3 1-4,-2 0-4,-3 2-4,-5 1-5,-6 1-5,-5 0-3,-7 2-4,-4 3-9,-4 4-15,-4 6-14,-4 4-13,2-2-7,8-8 2,7-9 3,9-9 3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0:49"/>
    </inkml:context>
    <inkml:brush xml:id="br0">
      <inkml:brushProperty name="width" value="0.0516" units="cm"/>
      <inkml:brushProperty name="height" value="0.0516" units="cm"/>
      <inkml:brushProperty name="color" value="#F2395B"/>
    </inkml:brush>
  </inkml:definitions>
  <inkml:trace contextRef="#ctx0" brushRef="#br0">64668 13892 426,'-25'1'69,"13"0"-1,12 2 1,14 0-1,7 0-5,3 0-8,2-2-9,4 0-9,3-2-7,1-2-5,2-2-6,2-2-4,0 1-7,-3 1-7,-4 2-7,-2 2-8,-2 0-6,-3 0-7,-1-1-7,-3-2-6,-2 2-5,-3 2-3,-2 4-3,-4 2-4,-2 2 3,-2-1 6,-3 1 7,0 0 6,-4-1 5,0-1 2,-3-1 1,-2 0 3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9:08"/>
    </inkml:context>
    <inkml:brush xml:id="br0">
      <inkml:brushProperty name="width" value="0.03031" units="cm"/>
      <inkml:brushProperty name="height" value="0.03031" units="cm"/>
    </inkml:brush>
  </inkml:definitions>
  <inkml:trace contextRef="#ctx0" brushRef="#br0">87600 56200 725,'-24'-41'7,"4"19"14,3 19 13,3 19 13,3 9 3,3 0-9,3 0-10,4 0-8,2 1-9,4 4-8,3 3-6,3 3-7,4-2-10,7-6-13,6-6-13,7-6-12,-1-4-4,-6 1 8,-6-1 6,-6 1 7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0:49"/>
    </inkml:context>
    <inkml:brush xml:id="br0">
      <inkml:brushProperty name="width" value="0.04724" units="cm"/>
      <inkml:brushProperty name="height" value="0.04724" units="cm"/>
      <inkml:brushProperty name="color" value="#F2395B"/>
    </inkml:brush>
  </inkml:definitions>
  <inkml:trace contextRef="#ctx0" brushRef="#br0">65512 14600 465,'-21'21'34,"5"-3"4,5-5 5,5-3 3,2-1 1,2 2-3,0 2-3,2 1-2,0 2-4,0 1-2,0 1-4,0 2-3,0 0-4,0 4-3,0 3-3,0 3-4,0 1-5,0-2-4,0 0-4,0-1-5,0-2-6,0-1-10,0-3-8,0-1-10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0:50"/>
    </inkml:context>
    <inkml:brush xml:id="br0">
      <inkml:brushProperty name="width" value="0.04462" units="cm"/>
      <inkml:brushProperty name="height" value="0.04462" units="cm"/>
      <inkml:brushProperty name="color" value="#F2395B"/>
    </inkml:brush>
  </inkml:definitions>
  <inkml:trace contextRef="#ctx0" brushRef="#br0">66283 15300 493,'0'22'147,"0"-1"-33,0-3-34,0-1-32,0 0-19,1 3-2,2 3-3,0 3-3,0 1-7,-2-1-12,-2-1-10,-2-1-11,-1-2-9,1-2-5,-1-1-7,0-2-4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0:50"/>
    </inkml:context>
    <inkml:brush xml:id="br0">
      <inkml:brushProperty name="width" value="0.03493" units="cm"/>
      <inkml:brushProperty name="height" value="0.03493" units="cm"/>
      <inkml:brushProperty name="color" value="#F2395B"/>
    </inkml:brush>
  </inkml:definitions>
  <inkml:trace contextRef="#ctx0" brushRef="#br0">66644 14446 629,'-8'-8'0,"2"2"0,1 1 0,0 0 0,3 4 13,4 6 27,4 6 25,4 5 26,1 4-3,1-1-34,0 1-35,0-1-32,-2 0-26,-1-3-13,-2-1-16,-2-2-14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0:51"/>
    </inkml:context>
    <inkml:brush xml:id="br0">
      <inkml:brushProperty name="width" value="0.06046" units="cm"/>
      <inkml:brushProperty name="height" value="0.06046" units="cm"/>
      <inkml:brushProperty name="color" value="#F2395B"/>
    </inkml:brush>
  </inkml:definitions>
  <inkml:trace contextRef="#ctx0" brushRef="#br0">67816 13753 363,'-7'-15'26,"2"2"-5,2 3-6,2 1-4,0 1 0,-2 2 6,-2 1 5,-1 0 7,-3 2 1,0 2-5,-1 2-4,-1 2-5,-2 2-2,0 2-1,-1 2-1,-1 2-2,-1 1 1,1 3 2,-1 1 2,0 3 2,2 2 0,1 1 0,2 2 0,2 3-1,2 0-1,1 1-1,0-1-2,2 1-1,0-2-1,2 0 0,0-1 0,2-1 0,1-2-2,4-3-1,2-3-3,3-2-1,3-4-3,0-1-4,1-2-3,1-2-4,2-2-3,1 0 0,3-2-1,1 0 0,1-4-2,-1-4-4,-1-5-2,0-5-4,-1-5-3,1-1-1,0-4-1,3-3-2,-1-3 1,1-3 0,-1-2 1,1-4 0,-2-2 3,-2-2 4,-1-2 4,-2-1 3,-2-1 3,-1 4 2,-1 2 3,0 4 2,-3 3 5,-1 7 7,-2 6 7,-2 5 7,-2 5 5,-1 1 2,0 2 3,-1 2 2,-3 3 6,0 2 7,-3 4 8,-2 3 7,0 1-2,0 3-15,2 2-13,1 2-14,-1 0-7,0 1 3,-2 0 2,0 0 2,0 0 1,0 1-1,2 1 1,1 1-1,-1 3 1,0 4-2,-2 3 1,0 4-1,0 1-1,0-1-2,2-3-1,1-1-2,0-1-2,2 1-1,0 1-1,2 0-2,0 1-1,0-1 1,0-1-2,0-1 0,0 0-2,0 1-2,0 1-4,0 1-3,0-1-2,2-1-2,0-3-1,2-1-3,-1-1-2,1 1-5,0 1-4,0 1-5,0 0-2,0-2-3,0 0-1,0 0-2,0-4-2,2-3-1,0-4-2,1-4-1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0:51"/>
    </inkml:context>
    <inkml:brush xml:id="br0">
      <inkml:brushProperty name="width" value="0.04558" units="cm"/>
      <inkml:brushProperty name="height" value="0.04558" units="cm"/>
      <inkml:brushProperty name="color" value="#F2395B"/>
    </inkml:brush>
  </inkml:definitions>
  <inkml:trace contextRef="#ctx0" brushRef="#br0">69666 15316 482,'8'-7'98,"3"2"-15,2 2-16,1 2-16,1 3-10,0 6-4,-2 4-6,-1 5-4,-3 2-4,-4 1-3,-6-1-3,-4 1-2,-4 0-7,0 1-12,-1 1-9,-1 1-12,-1-1-4,0-1 3,1-3 4,-1-1 2,1-1 3,2-1 3,2 1 3,3 0 3,0-1 3,2-1 4,0-1 3,2-1 3,2-2 1,6-2-4,4-4-4,5-2-3,3-4-3,3 0-1,1-3-3,3-2 0,-1-1-1,0-2 2,-1 0 1,-1-1 1,-3 0-6,-3 0-16,-4 2-16,-4 1-15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0:52"/>
    </inkml:context>
    <inkml:brush xml:id="br0">
      <inkml:brushProperty name="width" value="0.04708" units="cm"/>
      <inkml:brushProperty name="height" value="0.04708" units="cm"/>
      <inkml:brushProperty name="color" value="#F2395B"/>
    </inkml:brush>
  </inkml:definitions>
  <inkml:trace contextRef="#ctx0" brushRef="#br0">71386 14943 467,'-9'-8'5,"-2"2"11,-2 1 10,-1 1 11,-1 1 6,2 3-1,3 4 1,1 2 0,1 3-1,2 2-3,1 2-2,0 1-2,1 3-4,-2 3-4,0 3-4,-1 3-4,0 1-5,0-3-6,2-2-6,1-1-5,2-2-13,5-3-18,6-1-18,4-2-17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0:52"/>
    </inkml:context>
    <inkml:brush xml:id="br0">
      <inkml:brushProperty name="width" value="0.05143" units="cm"/>
      <inkml:brushProperty name="height" value="0.05143" units="cm"/>
      <inkml:brushProperty name="color" value="#F2395B"/>
    </inkml:brush>
  </inkml:definitions>
  <inkml:trace contextRef="#ctx0" brushRef="#br0">71924 15066 427,'-7'-7'33,"-1"2"2,0 2 1,0 2 1,1 2 1,-1 4-2,0 2-1,0 3-3,1 3 0,2 0-3,3 1-1,1 1-1,2 1-1,3-1 1,4 1 0,2 0 1,2-2-3,1-1-6,1-2-6,1-2-6,0-1-5,-2 1-2,-3 1-4,-1 2-4,-2 0-2,-2 3-4,-3 1-2,0 3-2,-4 1-3,0-1-2,-3 1-2,-2-1-2,-2 0-1,-3-1-2,-4 0 1,-1-2-2,-2-2 1,1-1 0,1-2 0,1-2 1,1-3-1,2-3-4,3-2-3,1-4-5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0:52"/>
    </inkml:context>
    <inkml:brush xml:id="br0">
      <inkml:brushProperty name="width" value="0.05931" units="cm"/>
      <inkml:brushProperty name="height" value="0.05931" units="cm"/>
      <inkml:brushProperty name="color" value="#F2395B"/>
    </inkml:brush>
  </inkml:definitions>
  <inkml:trace contextRef="#ctx0" brushRef="#br0">72545 14527 370,'16'-6'7,"1"2"11,2 4 12,0 3 13,1 2 6,1 5 3,1 4 2,1 3 2,-1 4-1,0 3-4,-1 3-5,0 3-4,-5 2-5,-3 2-7,-6 3-6,-4 1-6,-7 2-7,-8 2-5,-8 2-5,-7 2-7,-6 2-7,-4 3-10,-4 4-10,-4 2-9,1-4-13,8-10-13,6-12-13,7-9-13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0:53"/>
    </inkml:context>
    <inkml:brush xml:id="br0">
      <inkml:brushProperty name="width" value="0.0513" units="cm"/>
      <inkml:brushProperty name="height" value="0.0513" units="cm"/>
      <inkml:brushProperty name="color" value="#F2395B"/>
    </inkml:brush>
  </inkml:definitions>
  <inkml:trace contextRef="#ctx0" brushRef="#br0">65978 20396 428,'-10'-1'92,"12"0"-12,12-2-10,11 0-10,8-1-9,1 1-4,2-1-6,2 0-5,1 0-6,-2 0-5,0 0-6,-1 1-5,-2-1-7,0 2-8,-1 0-6,-1 2-7,-3 0-4,-3 2-1,-5 0-2,-3 2-1,-4 0-7,-3 3-13,-3 2-13,-2 1-13,-3 1-3,-1-1 7,0-1 7,-1 0 8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0:53"/>
    </inkml:context>
    <inkml:brush xml:id="br0">
      <inkml:brushProperty name="width" value="0.0506" units="cm"/>
      <inkml:brushProperty name="height" value="0.0506" units="cm"/>
      <inkml:brushProperty name="color" value="#F2395B"/>
    </inkml:brush>
  </inkml:definitions>
  <inkml:trace contextRef="#ctx0" brushRef="#br0">66859 20850 434,'-8'7'0,"0"-1"0,0 0 0,1-2 0,-1 1 8,2 0 16,1 1 15,0 2 16,2 1 7,0 3-3,2 4-1,1 2-3,0 3-5,0 2-7,0 4-7,0 3-8,-1 4-7,-1 6-5,0 6-7,-1 6-7,-2 3-5,0 0-7,-1 0-7,-1-1-6,0-3-7,2-8-7,2-8-7,2-7-8,3-8-4,4-5-4,3-6-4,5-6-3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9:08"/>
    </inkml:context>
    <inkml:brush xml:id="br0">
      <inkml:brushProperty name="width" value="0.02998" units="cm"/>
      <inkml:brushProperty name="height" value="0.02998" units="cm"/>
    </inkml:brush>
  </inkml:definitions>
  <inkml:trace contextRef="#ctx0" brushRef="#br0">88750 56200 733,'-24'-21'7,"4"10"14,3 10 13,3 9 14,3 12 1,3 16-12,3 15-13,4 17-12,4 8-6,6 4 2,7 3 2,6 3 0,3-8-11,0-19-27,0-18-26,0-19-26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0:54"/>
    </inkml:context>
    <inkml:brush xml:id="br0">
      <inkml:brushProperty name="width" value="0.04688" units="cm"/>
      <inkml:brushProperty name="height" value="0.04688" units="cm"/>
      <inkml:brushProperty name="color" value="#F2395B"/>
    </inkml:brush>
  </inkml:definitions>
  <inkml:trace contextRef="#ctx0" brushRef="#br0">67948 21550 469,'-7'23'157,"2"1"-34,2-1-35,3 1-35,0 0-20,0 2-5,0 3-7,0 1-6,0 1-6,0 1-6,0-1-5,0 0-5,-1-2-9,-1-3-11,0-5-9,-1-3-12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0:54"/>
    </inkml:context>
    <inkml:brush xml:id="br0">
      <inkml:brushProperty name="width" value="0.03088" units="cm"/>
      <inkml:brushProperty name="height" value="0.03088" units="cm"/>
      <inkml:brushProperty name="color" value="#F2395B"/>
    </inkml:brush>
  </inkml:definitions>
  <inkml:trace contextRef="#ctx0" brushRef="#br0">68150 21000 712,'28'21'185,"-6"-3"-90,-6-5-87,-5-3-90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0:54"/>
    </inkml:context>
    <inkml:brush xml:id="br0">
      <inkml:brushProperty name="width" value="0.06149" units="cm"/>
      <inkml:brushProperty name="height" value="0.06149" units="cm"/>
      <inkml:brushProperty name="color" value="#F2395B"/>
    </inkml:brush>
  </inkml:definitions>
  <inkml:trace contextRef="#ctx0" brushRef="#br0">69234 20582 357,'-21'-29'48,"5"7"-1,5 5 0,5 6 0,-1 8-2,-4 8-1,-5 9-3,-5 9-2,-1 5-3,3 1-5,3 1-3,3 1-5,1 0-3,2 0-3,1 1-1,1-1-3,1 0-2,2 1-1,2-1-1,2 0-1,2-2-1,4-3-3,2-5-1,3-3-3,4-5-3,4-5-5,3-4-4,5-6-5,1-4-4,0-7-2,0-6-4,1-5-3,-1-4-2,1-1-3,-1-1-3,0 0-2,1-3-1,-1-3 0,0-3 2,1-2 0,-4-1 4,-4 2 6,-4 1 5,-6 3 6,-3 2 5,-2 2 4,-3 1 4,0 3 4,-2 2 5,0 3 8,0 3 7,0 3 8,-2 4 7,0 3 8,-3 4 8,-2 4 8,0 6 3,2 8-1,2 7-2,2 9-2,1 2-5,0 0-12,0-1-10,0-1-11,1-2-9,0-1-7,2-3-8,0-1-7,0 0-9,0 3-12,-2 2-11,0 4-11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0:55"/>
    </inkml:context>
    <inkml:brush xml:id="br0">
      <inkml:brushProperty name="width" value="0.04845" units="cm"/>
      <inkml:brushProperty name="height" value="0.04845" units="cm"/>
      <inkml:brushProperty name="color" value="#F2395B"/>
    </inkml:brush>
  </inkml:definitions>
  <inkml:trace contextRef="#ctx0" brushRef="#br0">70966 21127 454,'56'-21'55,"-13"5"-4,-12 5-3,-13 4-5,-7 6-2,-1 6-2,0 6-3,-2 6-1,-2 3-3,-4 0-5,-4 2-3,-4 2-3,-2-1-4,0 2-3,1 1-3,-1 1-2,0-1-2,2-3-2,1-3 0,0-3-1,2-2-1,2-1-2,2-1-1,2 0-3,3-2 0,2 1-1,3 0 0,3 0 0,2-1 1,0 1 1,-1 0 4,1 0 1,-2 0 1,-1 3 1,-2 2 1,-2 1 0,-3 2-1,-3 1 0,-2 1-2,-3 1-2,-4 1-2,-4-1-5,-4 1-5,-3-1-5,-6 0-6,-3-1-10,-6-1-9,-4-1-9,0-2-1,7-5 8,7-3 8,7-4 6,4-2 1,0 0-7,2 0-8,1 0-7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0:55"/>
    </inkml:context>
    <inkml:brush xml:id="br0">
      <inkml:brushProperty name="width" value="0.05288" units="cm"/>
      <inkml:brushProperty name="height" value="0.05288" units="cm"/>
      <inkml:brushProperty name="color" value="#F2395B"/>
    </inkml:brush>
  </inkml:definitions>
  <inkml:trace contextRef="#ctx0" brushRef="#br0">72874 21150 416,'-22'2'111,"5"4"-18,3 3-21,5 5-19,1 2-11,0 1-5,1 1-3,-1 2-4,1 0-4,0 4-3,2 3-2,1 3-3,0 1-4,2-2-6,0 0-6,2-1-7,0-1-7,2-3-10,0-2-10,2-1-9,1-3-12,3-3-12,3-3-13,3-2-12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0:56"/>
    </inkml:context>
    <inkml:brush xml:id="br0">
      <inkml:brushProperty name="width" value="0.04869" units="cm"/>
      <inkml:brushProperty name="height" value="0.04869" units="cm"/>
      <inkml:brushProperty name="color" value="#F2395B"/>
    </inkml:brush>
  </inkml:definitions>
  <inkml:trace contextRef="#ctx0" brushRef="#br0">73637 21116 451,'-9'-7'36,"0"2"1,-1 2 3,-1 2 1,0 2-1,0 2-4,2 2-4,1 2-5,0 1-3,0 1-4,1 1-3,-1 2-3,0 0 0,0 3 2,0 1 3,1 3 2,1 0 1,6-1-4,4-1-2,5-1-3,4-2-1,0-4-2,1-4-1,1-4-1,0-1-2,-1 1-5,-1 3-6,-1 2-4,-1 3-1,-2 4 3,-2 3 2,-2 5 2,-3 0 2,-3-3-1,-2-3 0,-3-3 0,-4-1-4,-4 1-9,-3 2-7,-5 0-7,0-1-10,2-3-8,1-3-11,3-2-9,1-3 0,2-1 9,3 0 7,1-1 10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0:56"/>
    </inkml:context>
    <inkml:brush xml:id="br0">
      <inkml:brushProperty name="width" value="0.05876" units="cm"/>
      <inkml:brushProperty name="height" value="0.05876" units="cm"/>
      <inkml:brushProperty name="color" value="#F2395B"/>
    </inkml:brush>
  </inkml:definitions>
  <inkml:trace contextRef="#ctx0" brushRef="#br0">74445 20687 374,'44'-6'104,"-6"6"-15,-5 4-15,-7 6-15,-3 3-10,-1 3-3,-1 3-4,-1 3-2,-2 3-6,-3 1-5,-3 2-5,-2 3-7,-5 0-5,-2 2-6,-6 1-6,-2 1-4,-6 1-5,-6 4 0,-5 2-2,-6 4-1,-5-2-6,-3-4-12,-3-6-12,-2-4-12,1-4-8,6-5-6,5-3-5,7-4-6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0:59"/>
    </inkml:context>
    <inkml:brush xml:id="br0">
      <inkml:brushProperty name="width" value="0.05067" units="cm"/>
      <inkml:brushProperty name="height" value="0.05067" units="cm"/>
      <inkml:brushProperty name="color" value="#F2395B"/>
    </inkml:brush>
  </inkml:definitions>
  <inkml:trace contextRef="#ctx0" brushRef="#br0">65661 26238 434,'-13'-7'42,"8"3"7,7 1 6,6 2 6,6 1-2,7 2-9,5 0-9,7 1-10,3 0-5,2 0 1,2-2 0,2 0 0,0-2-2,-2 0-6,-1-2-4,-3 0-6,-2 0-6,-2-1-8,-1 0-6,-3 1-8,-3 0-10,-3 2-15,-4 2-15,-5 2-14,-2 1-4,-2 1 6,-2 1 7,-2 1 7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0:59"/>
    </inkml:context>
    <inkml:brush xml:id="br0">
      <inkml:brushProperty name="width" value="0.04676" units="cm"/>
      <inkml:brushProperty name="height" value="0.04676" units="cm"/>
      <inkml:brushProperty name="color" value="#F2395B"/>
    </inkml:brush>
  </inkml:definitions>
  <inkml:trace contextRef="#ctx0" brushRef="#br0">66841 26950 470,'-8'7'0,"2"-1"0,1 0 0,0-2 0,1 1 3,-2 0 7,0 1 7,-1 2 6,0 1 7,2 1 7,2 3 6,2 2 6,1 3 1,0 5-5,0 5-6,0 5-5,0 2-3,-2 2-4,-1 0-1,0 2-4,-1 0-3,-2-2-5,0 0-6,-1-1-6,-1-1-5,0 0-8,0 0-7,1 1-7,0-4-6,2-4-4,2-5-3,2-4-4,2-5-2,2-3 3,2-3 2,2-2 2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0:59"/>
    </inkml:context>
    <inkml:brush xml:id="br0">
      <inkml:brushProperty name="width" value="0.04171" units="cm"/>
      <inkml:brushProperty name="height" value="0.04171" units="cm"/>
      <inkml:brushProperty name="color" value="#F2395B"/>
    </inkml:brush>
  </inkml:definitions>
  <inkml:trace contextRef="#ctx0" brushRef="#br0">67750 27600 527,'0'44'163,"2"-6"-38,0-6-40,1-6-39,0-2-22,0-1-8,-2 1-6,0-1-7,-1 0-4,0-1-5,0-2-2,0 1-4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9:09"/>
    </inkml:context>
    <inkml:brush xml:id="br0">
      <inkml:brushProperty name="width" value="0.03499" units="cm"/>
      <inkml:brushProperty name="height" value="0.03499" units="cm"/>
    </inkml:brush>
  </inkml:definitions>
  <inkml:trace contextRef="#ctx0" brushRef="#br0">95950 56500 628,'0'-60'61,"0"32"-3,0 31-3,0 32-2,1 18-5,4 6-8,3 7-8,3 6-8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0:59"/>
    </inkml:context>
    <inkml:brush xml:id="br0">
      <inkml:brushProperty name="width" value="0.03546" units="cm"/>
      <inkml:brushProperty name="height" value="0.03546" units="cm"/>
      <inkml:brushProperty name="color" value="#F2395B"/>
    </inkml:brush>
  </inkml:definitions>
  <inkml:trace contextRef="#ctx0" brushRef="#br0">67983 26877 620,'-6'-6'12,"4"2"26,4 4 24,4 2 26,2 3-2,3 2-27,2 2-28,1 1-28,0 2-18,-1 0-11,-2-1-11,-2 1-10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1:00"/>
    </inkml:context>
    <inkml:brush xml:id="br0">
      <inkml:brushProperty name="width" value="0.05908" units="cm"/>
      <inkml:brushProperty name="height" value="0.05908" units="cm"/>
      <inkml:brushProperty name="color" value="#F2395B"/>
    </inkml:brush>
  </inkml:definitions>
  <inkml:trace contextRef="#ctx0" brushRef="#br0">69444 26524 372,'-9'-14'36,"0"3"1,-1 3 2,-1 2 2,-1 3-2,0 0-5,0 2-5,1 1-6,-2 2-1,0 5-1,-1 5 1,-1 6 0,-1 2-1,1 2 0,-1 3-2,1 1 0,0 2-2,2-1 0,2 0 0,3 1-1,0-1-1,2 0-4,1 1-1,0-1-4,3-1-1,4-3-1,4-3 0,4-3-2,2-3 1,1-1 0,1-2 0,2-2 2,1-3-6,5-4-10,3-4-11,4-4-10,3-4-6,-1-6-1,0-4 0,1-4-2,-2-6 2,0-3 3,-1-4 2,-1-4 3,-3-1 3,-1 2 2,-4 2 3,-3 2 3,-2-1 3,-1-1 2,-1-2 1,0-2 3,-3 2 5,-1 4 7,-2 5 7,-2 6 9,-2 3 3,-1 5 3,0 3 1,-1 4 3,-1 7 7,0 10 15,0 9 15,0 11 14,-1 4-1,-1 0-18,0 1-18,-1-1-18,-1 2-10,2 2-6,0 4-5,2 2-4,-1 2-12,0-2-17,-2 0-17,0-1-18,0-5-9,0-6-2,2-7-2,0-7-1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1:00"/>
    </inkml:context>
    <inkml:brush xml:id="br0">
      <inkml:brushProperty name="width" value="0.04561" units="cm"/>
      <inkml:brushProperty name="height" value="0.04561" units="cm"/>
      <inkml:brushProperty name="color" value="#F2395B"/>
    </inkml:brush>
  </inkml:definitions>
  <inkml:trace contextRef="#ctx0" brushRef="#br0">71295 27197 482,'29'-21'34,"-7"7"-8,-5 5-8,-6 6-8,-4 4 4,-1 4 14,-1 2 14,0 3 14,-2 4 2,0 4-9,-2 3-10,0 5-9,-3 1-8,-2 0-7,-4 1-5,-2-1-7,0-1-3,3-1 1,2-3 0,4-1 2,1-2-2,2-3 0,0-1-2,2-2-1,0-2-1,3 1 1,2 0 1,2 0 0,1-1 1,1 1 3,1 0 2,2-1 2,-2 2 0,-3 0 1,-3 1 0,-2 1 1,-4 2-2,-4 3-1,-4 3-2,-4 3-2,-4 2-3,-3 1-7,-5 1-8,-3 1-5,-2-1-8,1-2-7,1-2-7,1-1-7,2-4-5,3-3-3,3-4-3,3-4-2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1:00"/>
    </inkml:context>
    <inkml:brush xml:id="br0">
      <inkml:brushProperty name="width" value="0.05004" units="cm"/>
      <inkml:brushProperty name="height" value="0.05004" units="cm"/>
      <inkml:brushProperty name="color" value="#F2395B"/>
    </inkml:brush>
  </inkml:definitions>
  <inkml:trace contextRef="#ctx0" brushRef="#br0">73025 27100 439,'-22'31'144,"5"1"-28,3-1-27,4 0-28,3 1-17,-1 1-8,0 0-9,0 2-9,1-1-5,0-1-5,2-3-4,1-2-4,0-2-7,2-3-10,0-3-10,2-3-10,2-3-4,4-4 4,3-5 3,5-2 3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1:01"/>
    </inkml:context>
    <inkml:brush xml:id="br0">
      <inkml:brushProperty name="width" value="0.06739" units="cm"/>
      <inkml:brushProperty name="height" value="0.06739" units="cm"/>
      <inkml:brushProperty name="color" value="#F2395B"/>
    </inkml:brush>
  </inkml:definitions>
  <inkml:trace contextRef="#ctx0" brushRef="#br0">73756 26997 326,'-15'-21'49,"1"7"-3,1 5-4,1 6-2,0 5-4,2 4 0,1 4-2,0 3-2,2 4-2,1 3-3,0 3-5,2 3-3,1 2-1,0-1-1,2 0 0,0 1 0,3-3-5,6-3-9,4-5-10,5-3-10,2-6-7,-3-6-5,-1-7-7,-2-8-5,-2-3 0,-1-1 6,-1-1 6,0-1 5,-2 0 5,-1 1 3,0 0 2,-2 2 3,-1 4 12,-2 5 19,-2 6 19,-2 6 20,0 5 6,0 3-9,2 5-9,0 3-9,2 3-5,0 1-6,2 1-3,0 1-4,1 2-3,0 5-2,0 3-1,0 4-1,-1 1-2,-1 0-2,0-1-3,-1-2-2,-2 0-3,-1-2-1,0 0-4,-1-1-2,-2-3-3,-2-3-7,-2-5-7,-1-3-5,-4-6-4,-4-3-5,-3-6-2,-4-4-4,-1-7 1,5-6 8,3-7 7,4-7 7,4-4 3,3 1 1,2 0 1,4-1 0,3 0 2,6-1 2,4 0 1,5-2 3,4 0 0,3 1-1,3 1-1,3 2-1,1-2-1,0 1-1,0-2-1,1-1-2,-4 3 1,-6 5 3,-5 7 2,-6 5 3,-3 3-2,1 0-7,1 1-6,2-1-6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1:01"/>
    </inkml:context>
    <inkml:brush xml:id="br0">
      <inkml:brushProperty name="width" value="0.06002" units="cm"/>
      <inkml:brushProperty name="height" value="0.06002" units="cm"/>
      <inkml:brushProperty name="color" value="#F2395B"/>
    </inkml:brush>
  </inkml:definitions>
  <inkml:trace contextRef="#ctx0" brushRef="#br0">75400 26400 366,'16'0'5,"1"0"10,1 0 10,1 0 11,2 2 5,3 4 2,3 4 1,3 3 3,0 4 1,-1 1 1,-3 3 0,-1 2 1,-3 2-3,-3 6-7,-3 5-7,-3 5-8,-3 2-6,-4 2-7,-4 0-7,-4 2-6,-6 0-2,-6 0 0,-7 0 2,-7 0 1,-5-2-9,-4-1-20,-4-2-19,-4-1-21,1-6-9,7-8-1,8-7-1,6-8 0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1:02"/>
    </inkml:context>
    <inkml:brush xml:id="br0">
      <inkml:brushProperty name="width" value="0.04493" units="cm"/>
      <inkml:brushProperty name="height" value="0.04493" units="cm"/>
      <inkml:brushProperty name="color" value="#F2395B"/>
    </inkml:brush>
  </inkml:definitions>
  <inkml:trace contextRef="#ctx0" brushRef="#br0">65803 32078 489,'-18'-2'49,"14"-2"5,12-4 5,13-2 5,9 0-2,5 1-8,4 2-9,6 2-8,3 1-8,2 1-5,2-1-7,2 0-5,-2 0-7,-4 2-8,-6 0-7,-4 2-8,-6 1-6,-5 4-9,-7 2-7,-5 3-7,-5 2-5,-2 0-1,-4-1-2,-2 1 0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1:03"/>
    </inkml:context>
    <inkml:brush xml:id="br0">
      <inkml:brushProperty name="width" value="0.04814" units="cm"/>
      <inkml:brushProperty name="height" value="0.04814" units="cm"/>
      <inkml:brushProperty name="color" value="#F2395B"/>
    </inkml:brush>
  </inkml:definitions>
  <inkml:trace contextRef="#ctx0" brushRef="#br0">66974 32600 456,'-28'22'49,"5"-1"-2,7-3 1,5-1 0,4-1-2,1 1-1,1 2-3,0 0-3,2 2-2,0 2-5,2 4-5,0 3-4,1 3-4,0 2-3,0 4-4,0 3-3,0 1-5,-2 2-5,0 0-6,-1 2-5,-1-3-8,2-2-10,0-5-8,2-4-9,1-6-9,4-7-6,2-8-7,3-8-6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1:03"/>
    </inkml:context>
    <inkml:brush xml:id="br0">
      <inkml:brushProperty name="width" value="0.0408" units="cm"/>
      <inkml:brushProperty name="height" value="0.0408" units="cm"/>
      <inkml:brushProperty name="color" value="#F2395B"/>
    </inkml:brush>
  </inkml:definitions>
  <inkml:trace contextRef="#ctx0" brushRef="#br0">67850 33750 539,'0'37'183,"0"-4"-47,0-4-47,0-3-49,0-4-29,0-2-10,0-1-9,0-2-11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1:03"/>
    </inkml:context>
    <inkml:brush xml:id="br0">
      <inkml:brushProperty name="width" value="0.03611" units="cm"/>
      <inkml:brushProperty name="height" value="0.03611" units="cm"/>
      <inkml:brushProperty name="color" value="#F2395B"/>
    </inkml:brush>
  </inkml:definitions>
  <inkml:trace contextRef="#ctx0" brushRef="#br0">68150 32400 609,'22'30'164,"-3"-2"-46,-3-2-45,-3-1-47,-2-3-22,-1-4-2,-1-2 0,0-2-1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9:09"/>
    </inkml:context>
    <inkml:brush xml:id="br0">
      <inkml:brushProperty name="width" value="0.03594" units="cm"/>
      <inkml:brushProperty name="height" value="0.03594" units="cm"/>
    </inkml:brush>
  </inkml:definitions>
  <inkml:trace contextRef="#ctx0" brushRef="#br0">96950 56450 612,'-22'-15'12,"6"23"25,7 22 24,6 22 25,4 10 0,4 1-26,3-1-25,3 1-25,-1-1-15,-2 1-7,-3-1-5,-3 1-7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1:03"/>
    </inkml:context>
    <inkml:brush xml:id="br0">
      <inkml:brushProperty name="width" value="0.07036" units="cm"/>
      <inkml:brushProperty name="height" value="0.07036" units="cm"/>
      <inkml:brushProperty name="color" value="#F2395B"/>
    </inkml:brush>
  </inkml:definitions>
  <inkml:trace contextRef="#ctx0" brushRef="#br0">69603 32160 312,'-8'-8'2,"-2"0"5,0 0 5,-1 0 4,0 1 3,1 1 3,0 0 2,2 2 1,0 1 3,-2 4 2,0 2 1,-1 4 3,0 3-1,0 7-4,2 6-3,1 5-3,0 4-3,0 0-1,0 2-2,1 1-2,0-2-1,2-2-2,2-3-1,2-3-1,1-3-2,2-1-3,0-2-1,2-3-2,1-2-3,3-4-4,4-5-3,2-2-4,2-5-4,3 0-5,2-3-6,1-2-4,2-2-2,1-4 1,1-2 2,1-3 1,-1-3 1,0-3 3,-1-3 2,-1-2 3,-1-4 2,-3-3 2,-1-3 2,-2-2 3,-3-3 0,-1 0 1,-3-1-1,-1-2 0,-2 3 3,-2 4 3,-2 5 4,-2 6 5,-1 3 4,2 3 7,0 3 6,2 3 7,-1 5 10,-1 8 15,0 8 15,-1 8 15,-1 5-1,0 3-15,0 3-16,0 3-16,-1 2-10,-1 4-5,0 3-5,-1 3-6,-1 4-2,2 7 0,0 8-2,2 6 1,0-1-12,0-7-18,0-8-21,0-8-19,0-6-13,2-6-5,0-3-6,2-6-4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1:04"/>
    </inkml:context>
    <inkml:brush xml:id="br0">
      <inkml:brushProperty name="width" value="0.0585" units="cm"/>
      <inkml:brushProperty name="height" value="0.0585" units="cm"/>
      <inkml:brushProperty name="color" value="#F2395B"/>
    </inkml:brush>
  </inkml:definitions>
  <inkml:trace contextRef="#ctx0" brushRef="#br0">71831 32990 376,'-7'-27'70,"2"11"2,3 9 2,1 10 0,0 7-4,-1 4-11,0 3-12,-1 4-10,-1 3-8,2 1-5,0 1-4,2 1-5,0-1-3,2-2-3,0-1-2,2-3-3,1-1-3,3-3-5,4-1-5,2-2-4,2-3-7,1-1-11,1-2-9,1-2-10,1-2-4,-1-2 1,1-2 1,-1-2 2,0-2 5,-1 0 7,-1-1 7,0-1 8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1:04"/>
    </inkml:context>
    <inkml:brush xml:id="br0">
      <inkml:brushProperty name="width" value="0.06136" units="cm"/>
      <inkml:brushProperty name="height" value="0.06136" units="cm"/>
      <inkml:brushProperty name="color" value="#F2395B"/>
    </inkml:brush>
  </inkml:definitions>
  <inkml:trace contextRef="#ctx0" brushRef="#br0">72456 32666 358,'-22'-7'5,"5"2"10,3 2 10,4 2 10,3 4 11,1 6 13,0 5 13,2 7 13,0 4-1,0 5-17,0 3-15,0 4-17,0 2-10,1 2-7,-1 0-6,0 2-5,0 0-10,0 0-10,0 0-10,0 0-12,0-2-8,1-4-7,-1-4-7,0-3-8,0-5-2,2-4 2,0-3 1,2-4 2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1:04"/>
    </inkml:context>
    <inkml:brush xml:id="br0">
      <inkml:brushProperty name="width" value="0.04641" units="cm"/>
      <inkml:brushProperty name="height" value="0.04641" units="cm"/>
      <inkml:brushProperty name="color" value="#F2395B"/>
    </inkml:brush>
  </inkml:definitions>
  <inkml:trace contextRef="#ctx0" brushRef="#br0">73874 32650 474,'-16'2'9,"1"4"21,-1 4 19,1 3 20,1 5 5,2 5-9,4 5-9,3 5-9,1 2-9,0 0-6,0 0-7,1 1-8,-1-2-6,2 0-8,0-1-6,2-1-9,0-3-6,2-4-7,0-3-8,2-5-6,1-3-9,3-4-11,3-4-10,3-4-11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1:05"/>
    </inkml:context>
    <inkml:brush xml:id="br0">
      <inkml:brushProperty name="width" value="0.06014" units="cm"/>
      <inkml:brushProperty name="height" value="0.06014" units="cm"/>
      <inkml:brushProperty name="color" value="#F2395B"/>
    </inkml:brush>
  </inkml:definitions>
  <inkml:trace contextRef="#ctx0" brushRef="#br0">74524 32747 365,'-22'-21'45,"2"7"-6,5 5-3,1 6-6,3 4 1,-1 2 2,0 2 4,1 2 4,-1 2-2,2 3-7,1 3-5,1 3-7,1 3-6,4 1-8,2 3-5,4 1-8,1-1-4,3-7-3,2-5-1,2-6-3,1-4-5,1 0-9,1-2-7,2 0-9,-4 0 11,-5 2 29,-6 2 28,-6 1 29,-2 3 12,2 2-7,3 2-7,1 1-6,1 2-7,0 2-4,0 0-6,0 1-6,1 2-3,1 5-1,3 3-2,2 4-1,0 2-3,-2-1-1,-2-2-1,-2 0-3,-2 1-2,0 1-2,-2 2-2,0 2-4,-2 1-2,0 0-4,-1 1-2,-1-1-5,-2-3-1,0-6-1,-1-6-1,-1-5-1,-1-5 0,0-2 2,0-4 0,1-3 3,-2-4 0,0-8-1,-1-6 1,-1-7 0,1-6 1,2-5 0,4-4 1,3-6 1,2-1 1,2 0 1,2 1 1,2 2 1,3 1 2,6 3 0,3 4 2,7 2 1,1 3-1,-2 3-3,0 3-1,0 3-3,-3 2-1,-1 4-1,-3 3-1,-1 3 0,-2 0 0,-1 0-1,0-2 1,-2 0 0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1:05"/>
    </inkml:context>
    <inkml:brush xml:id="br0">
      <inkml:brushProperty name="width" value="0.05871" units="cm"/>
      <inkml:brushProperty name="height" value="0.05871" units="cm"/>
      <inkml:brushProperty name="color" value="#F2395B"/>
    </inkml:brush>
  </inkml:definitions>
  <inkml:trace contextRef="#ctx0" brushRef="#br0">75758 32400 374,'42'0'8,"-8"2"14,-9 0 16,-9 2 15,-3 2 4,3 7-5,4 6-6,2 5-5,0 5-3,-3 3 1,-3 2 3,-3 4 0,-2 2-1,-2 0-7,-3 2-6,-1 1-6,-3-1-7,-6-1-8,-4 0-7,-5-1-8,-6-1-8,-7 2-7,-7 0-6,-6 2-8,-4-2-4,1-4 0,2-4-1,0-3 0,3-5-4,6-2-7,4-3-6,5-2-8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1:11"/>
    </inkml:context>
    <inkml:brush xml:id="br0">
      <inkml:brushProperty name="width" value="0.04839" units="cm"/>
      <inkml:brushProperty name="height" value="0.04839" units="cm"/>
      <inkml:brushProperty name="color" value="#F2395B"/>
    </inkml:brush>
  </inkml:definitions>
  <inkml:trace contextRef="#ctx0" brushRef="#br0">83267 4049 454,'-14'-7'2,"1"0"2,2 2 4,2 1 3,4-1 8,6 0 11,6-2 13,6 0 11,5-1 2,5-2-7,5 0-8,5-1-8,1 0-6,0 2-4,-1 2-5,-1 3-5,-2 0-4,-3 0-3,-3 0-3,-3 0-4,-3 1-4,-1 2-6,-2 2-5,-2 2-7,-6 3 2,-7 6 7,-7 4 9,-9 5 6,-3 2 6,1 1 1,0-1 2,2 1 1,1-1 1,-1 2 1,0 1 0,1 1 0,-1 0 1,0-1 1,1-1-1,-1-1 1,1 0-3,3-1-7,1 0-7,2 1-7,2-2-4,2-3-2,2-3-2,2-3-3,4-3 0,4-2 2,5-4 1,6-2 2,3-5-6,2-4-11,4-5-11,3-5-12,2-4-2,-1 0 6,0-1 6,1 0 6,-2-1 7,-2 4 6,-1 3 8,-3 3 6,-2 2 5,-4 3 2,-5 1 3,-3 2 1,-4 2 14,-4 4 23,-4 2 24,-4 4 24,-4 2 2,-3 5-17,-5 4-19,-4 3-17,-2 3-11,-3 1-2,-1 1-3,-2 1-2,-3 1-3,-1 1-7,-2 0-5,-2 2-6,-1-1-4,1-1 0,2-3-1,0-1-2,1-2 2,1-1 0,1-1 3,2-1 1,1-2 1,5-3 2,3-3 0,5-2 1,4-4 4,8-3 8,7-2 7,6-4 9,6-1 1,7-2-3,5 0-2,7-1-4,4-1-3,2 0 0,4 1-2,2-1 0,2 0-4,0 0-3,0 0-5,0 0-3,0 2-4,-2 1-1,0 2-3,-1 2-2,-4 0-5,-4 0-6,-5-2-7,-5 0-7,-4-1-7,-3 0-6,-3 0-8,-3 0-6,-4 1 2,-4 0 9,-6 2 10,-4 1 10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1:12"/>
    </inkml:context>
    <inkml:brush xml:id="br0">
      <inkml:brushProperty name="width" value="0.05592" units="cm"/>
      <inkml:brushProperty name="height" value="0.05592" units="cm"/>
      <inkml:brushProperty name="color" value="#F2395B"/>
    </inkml:brush>
  </inkml:definitions>
  <inkml:trace contextRef="#ctx0" brushRef="#br0">84826 4803 393,'-28'-18'66,"7"14"8,7 12 8,7 13 8,4 10-5,0 7-18,2 6-19,0 8-18,1 6-10,0 7-3,0 7-3,0 6-2,0 5-11,-2 3-16,0 1-16,-2 2-18,1-3-8,1-6-2,0-7 0,2-7-3,-1-8 2,0-9 3,-2-8 3,0-9 3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1:13"/>
    </inkml:context>
    <inkml:brush xml:id="br0">
      <inkml:brushProperty name="width" value="0.0493" units="cm"/>
      <inkml:brushProperty name="height" value="0.0493" units="cm"/>
      <inkml:brushProperty name="color" value="#F2395B"/>
    </inkml:brush>
  </inkml:definitions>
  <inkml:trace contextRef="#ctx0" brushRef="#br0">87498 5950 446,'7'24'205,"-2"1"-51,-3 1-49,0 1-51,-2 0-30,0 0-13,0 1-11,0-1-11,-1 1-8,0 1-5,-2 1-4,0 1-3,-1-1-5,0-2-5,0-2-4,0-1-4,0-4-3,1-3-1,-1-4-1,0-4 0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1:19"/>
    </inkml:context>
    <inkml:brush xml:id="br0">
      <inkml:brushProperty name="width" value="0.06191" units="cm"/>
      <inkml:brushProperty name="height" value="0.06191" units="cm"/>
      <inkml:brushProperty name="color" value="#00BFF3"/>
    </inkml:brush>
  </inkml:definitions>
  <inkml:trace contextRef="#ctx0" brushRef="#br0">83047 9456 355,'0'-15'1,"0"2"2,0 2 3,0 3 1,1 0 7,2 0 7,2 0 10,2 0 9,0 2 1,1 2-4,0 4-5,0 3-4,0 1-3,0 3-1,-1 2-2,1 2-2,-1 0-1,0 1-2,-2 0-2,0 0-2,-2 0-2,-1 3-2,0 2-3,-1 1-1,-3 2-2,0 1 0,-3 1 0,-2 1-1,-1 1 0,0 1-2,0 1-1,1 1-2,-2 0 0,0 1 0,-2-1 0,0 1-1,0-2 1,1-2-1,0-1-1,2-3 0,1-1 0,1-3-2,0-1 0,2-2-2,0-5-1,2-6-2,0-8-2,2-6-2,1-7-1,4-5-1,2-6-1,3-6 0,4-3 0,4 3 3,3 2 1,5 2 2,1 2 1,1 1 1,-1 3 2,0 1 1,-1 3 3,-3 3 3,-3 3 3,-2 3 3,-4 2 3,-1 2-1,-3 2 2,0 3-1,-3 1 5,1 3 9,0 4 7,0 2 9,-1 3 1,-1 2-6,0 2-7,-2 1-6,0 2-4,0 0-1,0-1-2,0 1-2,-1 0-2,0-1 0,-2 1 0,0 0-1,-2 0-2,-2 1 0,-2 1-2,-2 1-1,2-5-7,8-11-14,6-10-12,8-11-14,3-7-3,1-1 7,1-2 8,1-2 6,0 0 6,-1 3 4,-1 3 4,-1 3 5,-1 2 3,1 3 3,0 1 4,-1 2 4,0 5 8,-3 6 15,-1 8 14,-2 6 14,-2 4 2,-3 1-10,-1 2-9,-2 0-10,-1 0-7,0 1-3,0-1-3,0 1-3,-1 0-2,-1 1-2,0 1 0,-1 1-2,-1 0-2,0 1-2,0-1-3,0 1-2,0-1-6,0-2-9,0 0-10,0 0-8,0-2-7,0-1-5,0-1-4,0-1-3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9:34"/>
    </inkml:context>
    <inkml:brush xml:id="br0">
      <inkml:brushProperty name="width" value="0.02376" units="cm"/>
      <inkml:brushProperty name="height" value="0.02376" units="cm"/>
    </inkml:brush>
  </inkml:definitions>
  <inkml:trace contextRef="#ctx0" brushRef="#br0">9700 25900 925,'-68'-24'4,"17"4"6,15 3 7,16 3 6,5-1-4,-2-2-17,-3-3-18,-3-3-16,-2 1-8,0 6 2,0 7 2,0 6 1,0 3 4,0 0 7,0 0 7,0 0 7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1:23"/>
    </inkml:context>
    <inkml:brush xml:id="br0">
      <inkml:brushProperty name="width" value="0.06921" units="cm"/>
      <inkml:brushProperty name="height" value="0.06921" units="cm"/>
      <inkml:brushProperty name="color" value="#00BFF3"/>
    </inkml:brush>
  </inkml:definitions>
  <inkml:trace contextRef="#ctx0" brushRef="#br0">82795 26639 317,'-6'-18'67,"4"10"4,4 12 2,4 10 3,1 8-5,-2 7-15,-3 5-13,0 6-15,-3 2-9,-1 0-3,0-2-3,-1 0-4,-1-2-2,0-4 0,0-2-2,0-3 1,0-3-3,0-1-4,0-3-3,1-1-4,1-11-8,5-16-12,6-19-12,4-17-11,5-9-2,3-2 8,4 0 9,5-1 9,1 1 6,0 5 3,1 3 4,-1 4 3,-1 4 1,-3 5 1,-4 5 1,-1 5-1,-4 5 5,-3 3 9,-3 4 7,-2 5 9,-3 3 8,-1 5 8,-1 6 9,0 4 9,-1 4 0,0 1-8,0 3-8,0 1-8,-1 2-5,-1 1-4,0 1-1,-2 1-4,1 1-2,0 2-2,2 2-3,0 3-3,0 0-1,0 0-1,-2 0-1,0 0-1,-1 0-5,2 1-8,0-1-7,2 0-8,0-1-7,2-3-8,0-4-8,1-2-7,1-3-7,0-3-6,0-3-5,0-2-7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1:25"/>
    </inkml:context>
    <inkml:brush xml:id="br0">
      <inkml:brushProperty name="width" value="0.06443" units="cm"/>
      <inkml:brushProperty name="height" value="0.06443" units="cm"/>
      <inkml:brushProperty name="color" value="#00BFF3"/>
    </inkml:brush>
  </inkml:definitions>
  <inkml:trace contextRef="#ctx0" brushRef="#br0">83031 32300 341,'-19'0'11,"9"0"11,8 0 12,10 0 11,6 0 4,5 0-6,5 0-4,5 0-5,2 0-5,0 0-1,1 0-4,-1 0-1,-1 1-3,-2 2-3,-1 2-1,-3 2-3,-2 1-1,-4 1-1,-5 2 0,-3 0-1,-3 2 0,-2 5-2,-3 3 0,0 5-1,-4 3-1,0 3-2,-3 2-2,-2 4-3,-2 1-1,-2-2-1,-1 0 0,-3-1-2,-2-3 0,-1-2 0,-3-3 1,-1-3-1,-1-3-4,3-5-8,1-3-6,3-4-9,0-3-3,2-2 0,1-3 0,1 0 1,1-5 1,2-4 6,2-6 4,3-4 6,1-5-1,2-5-3,2-4-4,2-6-3,0-1-1,1 2 6,0 1 4,0 3 4,0 2 6,0 3 4,0 3 6,0 3 5,-1 3 3,0 3 1,-2 3 1,0 3 2,-2 4 9,-2 7 18,-2 8 18,-2 6 17,0 5 3,0 5-14,2 3-15,1 5-14,0 2-7,0 4 0,0 2-2,0 4 1,0 4-3,0 7-2,0 8-4,0 6-3,0 8-7,-2 12-9,0 10-11,-1 11-10,-1 2-8,2-9-8,1-7-7,0-8-7,2-10 0,1-15 9,0-13 7,2-14 9,-1-6 6,-1-1 2,0 0 3,-1 0 3,-1 1-4,2-1-13,0 0-10,2 1-13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1:29"/>
    </inkml:context>
    <inkml:brush xml:id="br0">
      <inkml:brushProperty name="width" value="0.05025" units="cm"/>
      <inkml:brushProperty name="height" value="0.05025" units="cm"/>
    </inkml:brush>
  </inkml:definitions>
  <inkml:trace contextRef="#ctx0" brushRef="#br0">89771 5861 437,'-15'1'3,"0"0"6,2 2 5,1 0 6,8-1 4,16-4 3,15-4 3,16-3 3,4-2 2,-10 2 5,-8 3 2,-8 1 4,-5 1 0,3 0-6,1 0-5,3 1-6,1-1-4,3 2-5,1 0-4,3 2-4,1 1-4,4 2-3,3 2-2,2 1-3,2 1-1,-2-1-2,0 0-1,-1-2-1,0-1 0,0 0-2,2-2 1,1 0-1,0-1 0,3 0 0,2 0 1,3 0 1,-1 0 0,-1 0 0,0 0 0,-2 0-1,0 0 0,-2 0 0,0 0 0,-1 0 1,-2-1-2,-2 0 0,-2-2-2,-2 0-1,-2 0-1,-1 0-1,-3 2 0,-1 1 0,-3 0-2,-2 0-3,-1 0-1,-2 0-3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1:30"/>
    </inkml:context>
    <inkml:brush xml:id="br0">
      <inkml:brushProperty name="width" value="0.04214" units="cm"/>
      <inkml:brushProperty name="height" value="0.04214" units="cm"/>
    </inkml:brush>
  </inkml:definitions>
  <inkml:trace contextRef="#ctx0" brushRef="#br0">90927 3213 522,'-7'-9'4,"2"0"8,2-2 9,2 1 8,2-1 4,2 2 1,2 2 0,2 2 1,2 1-2,3 0-4,3 0-5,4 1-5,2-1-3,2 2-2,4 0-2,3 2-2,0 1-1,-3 3-1,-3 4-1,-3 2-1,-3 3-1,-3 1-1,-2 3 0,-4 2-1,-2 1 0,-2 1 1,-3 1-1,0 1 1,-4 0 0,-2 1 0,-4-1 1,-2 1 1,-3-1 0,-1-2-1,-3 0-1,-1 0-1,-2-2 0,0-1 1,1-1 1,-1-1 1,1-1-2,1-1-6,1-1-3,1 0-6,0-5-8,2-8-11,1-8-13,1-8-12,3-6-4,8-5 4,6-4 2,8-6 4,3-4 4,1-2 5,1-4 6,1-2 6,0 1 5,-3 4 6,-1 5 6,-2 6 5,-2 3 6,-1 3 4,0 3 5,-2 3 5,-1 3 5,0 5 6,-2 3 7,0 4 4,-2 4 7,-1 4 4,0 4 4,-2 4 5,-3 5-2,-6 7-10,-5 7-9,-7 7-10,-3 3-7,-3 2-4,-1 0-6,-2 2-5,-1-1-2,1-2-2,1-2-2,1-2 0,3-3-9,3-3-12,4-5-13,5-3-14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1:30"/>
    </inkml:context>
    <inkml:brush xml:id="br0">
      <inkml:brushProperty name="width" value="0.03673" units="cm"/>
      <inkml:brushProperty name="height" value="0.03673" units="cm"/>
    </inkml:brush>
  </inkml:definitions>
  <inkml:trace contextRef="#ctx0" brushRef="#br0">92150 4200 598,'14'0'2,"-1"0"3,-2 0 3,-2 0 3,-2 2 6,-1 4 8,0 3 10,-2 5 7,-1 2 4,0-1-4,-2 1-3,0-1-4,-1 0-4,2-1-6,0-1-7,2 0-5,1-3-7,1-1-4,3-2-6,2-2-6,1-2-1,1 0-1,1-2 0,2 0 1,-1-1-2,-1 0-2,-1 0-3,-1 0-1,-1 0-3,0 0-2,-2 0-2,-1 0-2,0-2-4,0-2-6,0-4-6,0-2-6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1:30"/>
    </inkml:context>
    <inkml:brush xml:id="br0">
      <inkml:brushProperty name="width" value="0.05131" units="cm"/>
      <inkml:brushProperty name="height" value="0.05131" units="cm"/>
    </inkml:brush>
  </inkml:definitions>
  <inkml:trace contextRef="#ctx0" brushRef="#br0">92932 1944 428,'14'-28'28,"-1"7"-1,-2 7-2,-2 6 0,0 4 1,3 1 3,3-1 3,3 0 4,2 0-2,1 2-4,1 0-5,1 2-5,0 0-3,-1 0-2,-1 0-1,0 0-3,-5 2-6,-3 6-13,-6 4-13,-4 5-12,-6 2-7,-2-3 1,-5-1 0,-4-2 1,-1-2 1,-1-1 5,0-1 3,1 0 4,-1-2 4,0-1 2,1 0 2,-1-2 3,1 1 8,3 0 12,1 1 12,2 2 13,2 0 4,2 1-4,3 2-4,1 0-4,0 2 2,-1 5 6,0 4 7,-1 3 7,-1 4 1,2 3-4,0 3-6,2 2-4,-2 4-4,-2 5-4,-4 2-2,-2 5-4,-2 3-4,-3 2-3,-2 1-5,-1 3-5,-2 2-4,1 1-7,-1 3-6,1 1-7,-1-1-3,0-5-2,1-5-2,-1-4-2,1-6 0,1-4 2,1-5 2,1-6 2,1-4-4,2-7-11,3-5-11,1-6-11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1:31"/>
    </inkml:context>
    <inkml:brush xml:id="br0">
      <inkml:brushProperty name="width" value="0.05063" units="cm"/>
      <inkml:brushProperty name="height" value="0.05063" units="cm"/>
    </inkml:brush>
  </inkml:definitions>
  <inkml:trace contextRef="#ctx0" brushRef="#br0">93200 3171 434,'11'-15'3,"5"-1"6,7 0 7,5 1 6,0 0 1,-5 4-3,-6 3-2,-7 3-4,3 0 0,8 0 2,8-2 3,10 0 3,3 0-1,-2 1-4,-2 0-3,-1 2-4,-5 0-2,-6 2-3,-5 0 0,-6 2-3,-7 0-10,-7 0-20,-6 0-20,-7 0-19,-4-2-3,2-4 16,1-4 15,1-3 16,1-3 9,2 0 4,2 1 3,3-1 3,0 2 5,0 1 5,0 2 6,0 2 4,1 2 5,0-1 4,2 0 4,0 0 4,1 5 6,0 10 12,0 9 10,0 11 10,0 2-1,0-6-16,0-3-14,0-6-14,-1 2-9,-2 9-2,-2 9-2,-1 8-2,-3 5-1,0 0-1,-2 0-1,0 0-1,1-3-1,1-5-2,2-4-1,2-5-3,3-5 0,2-3 0,3-5 1,4-3 0,2-3-3,1-1-4,3 0-4,2-2-5,2-1-1,1-2 1,3-2 2,1-2 2,1-1-3,-1 0-7,-1 0-7,-1 0-6,-1 0-5,-1 2 0,-1 0-1,0 2 1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1:31"/>
    </inkml:context>
    <inkml:brush xml:id="br0">
      <inkml:brushProperty name="width" value="0.03324" units="cm"/>
      <inkml:brushProperty name="height" value="0.03324" units="cm"/>
    </inkml:brush>
  </inkml:definitions>
  <inkml:trace contextRef="#ctx0" brushRef="#br0">94889 4261 661,'-5'-13'42,"6"8"11,6 7 11,5 6 12,2 4-10,-2 3-31,-4 2-33,-3 1-30,-1 1-21,0-3-8,0-1-7,0-2-8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1:33"/>
    </inkml:context>
    <inkml:brush xml:id="br0">
      <inkml:brushProperty name="width" value="0.0481" units="cm"/>
      <inkml:brushProperty name="height" value="0.0481" units="cm"/>
    </inkml:brush>
  </inkml:definitions>
  <inkml:trace contextRef="#ctx0" brushRef="#br0">95891 4850 457,'-11'0'8,"10"0"17,10 0 16,10 0 16,4 1 4,3 2-10,0 2-9,1 2-10,0 1-5,0 1-1,1 2-2,-1 0-1,0 1-1,-1 1-3,-1 1-2,-1 2-1,-2-1-3,-1 1-2,-3 0-2,-1-1-2,-3 1-2,-4 0-1,-5-1-2,-2 1-1,-5 0-2,0 1-1,-3 1-2,-2 1 0,-3 1-1,-6 1-3,-4 1-2,-4 1-1,-7 2-3,-3 1-4,-6 3-3,-4 1-3,-2 0-1,1-1 1,3-3 2,2-1 2,3-4 0,6-3 2,4-5 1,5-3 1,4-3-6,2 0-14,4-2-12,3 0-13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1:33"/>
    </inkml:context>
    <inkml:brush xml:id="br0">
      <inkml:brushProperty name="width" value="0.04155" units="cm"/>
      <inkml:brushProperty name="height" value="0.04155" units="cm"/>
    </inkml:brush>
  </inkml:definitions>
  <inkml:trace contextRef="#ctx0" brushRef="#br0">99229 3837 529,'-5'-16'6,"6"1"12,6-1 12,6 0 12,4 2 4,1 3-3,3 2-4,1 4-2,1 1-6,-1 0-5,-1 0-6,-1 1-6,-1 0-4,-3 3-3,-1 4-3,-2 2-2,-3 2-2,-1 2-3,-2 0-2,-2 1-2,-4 3-1,-4 2 0,-5 3 0,-5 3 0,-4 1 1,0-1 2,-1-2 3,-1 1 2,-1-2 4,-1 1 2,-1-1 3,-1 1 2,1-1 2,3 1-1,3 0 0,3-1-2,2 0-1,2-1-3,2-1-2,2 0-2,2-2-4,1-1-4,0-1-5,2-1-4,2-2-4,5-2-5,6-4-5,4-2-5,4-4-3,3-4-2,2-4-1,4-3-3,2-4 2,-1 0 5,0-1 5,1-1 4,-2 0 7,-2 1 6,-2 1 7,-1 1 7,-3 1 6,-3 4 4,-3 3 6,-2 3 4,-6 3 12,-5 6 17,-6 4 18,-5 5 17,-6 4-1,-4 1-18,-3 3-19,-5 1-20,-2 2-11,-1 1-5,0 1-6,-2 1-4,-1 0-4,-1-1-3,-1-1-2,0-1-2,-1-1-3,1 1-3,2-1-3,0 0-3,3-1 0,5-4 3,5-5 3,5-3 2,8-5 7,12-4 8,11-6 8,13-4 9,6-2 2,2 1-2,2 0-3,2 2-2,0 1-2,-2 0-1,-1 2 0,-3 1-1,-2 0-5,0 0-10,-1 0-12,-1 0-10,-3 0-7,-3 0-4,-5 0-3,-3 0-4,-4-1-1,-1-1 1,-2-3 2,-2-2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9:34"/>
    </inkml:context>
    <inkml:brush xml:id="br0">
      <inkml:brushProperty name="width" value="0.06334" units="cm"/>
      <inkml:brushProperty name="height" value="0.06334" units="cm"/>
    </inkml:brush>
  </inkml:definitions>
  <inkml:trace contextRef="#ctx0" brushRef="#br0">8800 25650 347,'29'31'179,"10"13"-39,10 12-39,9 13-40,1 4-23,-6-3-8,-6-3-6,-6-2-7,-4-5-5,1-2-1,-1-3-3,1-3-1,1-1-2,3 4 0,3 3-1,4 3 0,2-10-2,4-21 0,3-22-1,3-22 0,1-22-1,1-22 0,-1-22 0,1-21 0,4-23-1,9-21-5,10-22-4,10-22-4,7-11-4,6 0-6,7 0-5,6 0-4,-7 17-3,-18 34 1,-19 35 2,-18 35 1,-12 21-6,-3 9-12,-3 10-12,-2 10-12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1:34"/>
    </inkml:context>
    <inkml:brush xml:id="br0">
      <inkml:brushProperty name="width" value="0.04999" units="cm"/>
      <inkml:brushProperty name="height" value="0.04999" units="cm"/>
    </inkml:brush>
  </inkml:definitions>
  <inkml:trace contextRef="#ctx0" brushRef="#br0">100070 4489 440,'-22'-14'3,"3"1"6,3 2 7,3 2 6,2 6 11,4 8 14,2 9 14,4 10 16,2 6 0,2 6-12,2 6-12,2 6-13,-1 4-11,-1 3-10,-2 4-10,-2 2-11,-3 9-12,-3 14-15,-5 15-16,-4 16-15,-1-1-4,-1-13 10,1-14 9,-1-14 8,2-11 3,2-9-5,4-8-4,3-9-6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1:34"/>
    </inkml:context>
    <inkml:brush xml:id="br0">
      <inkml:brushProperty name="width" value="0.04852" units="cm"/>
      <inkml:brushProperty name="height" value="0.04852" units="cm"/>
    </inkml:brush>
  </inkml:definitions>
  <inkml:trace contextRef="#ctx0" brushRef="#br0">102576 5762 453,'22'-21'92,"-3"5"-16,-3 5-17,-2 5-16,-3 2-11,1 2-4,0 0-4,0 2-5,-1 1 0,-1 4 0,-1 2 2,0 3 2,-2 4-2,-1 4-4,-1 3-5,0 5-3,-4 1-3,-6 2 1,-6 1 0,-5 1 1,-4-1-4,-1-2-6,-1-2-8,-1-1-8,0-3-3,3-1-1,1-3-1,3-1 0,3-3 2,8-1 6,7-2 5,6-2 6,9-3 2,11-4-2,10-4 0,12-4-3,1-2 0,-7 2-2,-6 1-1,-7 0-2,-5 2-9,-1 1-17,-3 0-18,-1 2-17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2:13"/>
    </inkml:context>
    <inkml:brush xml:id="br0">
      <inkml:brushProperty name="width" value="0.04269" units="cm"/>
      <inkml:brushProperty name="height" value="0.04269" units="cm"/>
      <inkml:brushProperty name="color" value="#00BFF3"/>
    </inkml:brush>
  </inkml:definitions>
  <inkml:trace contextRef="#ctx0" brushRef="#br0">96355 27096 515,'-13'-20'60,"6"5"-14,6 7-13,6 5-14,14 4-4,22 2 6,24 2 6,21 1 6,2 1 2,-19-2 0,-20-2-1,-20-2-1,-8-1-2,5 0-7,3 0-5,5 0-6,1 0-7,2 0-7,1 0-9,1 0-8,-2 0-7,-2 0-6,-4 0-6,-1 0-6,-6 0 0,-4 2 4,-4 0 6,-6 2 5,-3 0-1,-2 1-6,-3 1-6,0 2-5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2:13"/>
    </inkml:context>
    <inkml:brush xml:id="br0">
      <inkml:brushProperty name="width" value="0.03757" units="cm"/>
      <inkml:brushProperty name="height" value="0.03757" units="cm"/>
      <inkml:brushProperty name="color" value="#00BFF3"/>
    </inkml:brush>
  </inkml:definitions>
  <inkml:trace contextRef="#ctx0" brushRef="#br0">97071 28097 585,'9'-15'18,"1"4"9,3 3 11,2 3 9,0 1 4,1 2-6,0 0-4,-1 2-4,0 0-6,-1 2-5,-1 0-5,0 2-5,-2 1-5,-3 3-6,-1 3-5,-2 4-4,-3 1-5,-2 1-1,-3 1-3,-4 1-3,-3 0 0,-3 1 1,-5-1 0,-3 1 1,-2-1 0,1-3-2,1-1-1,1-2-3,0-3 2,1 1 4,-1-2 3,1 0 5,4-2 8,10-1 12,10-1 11,10 0 13,6-2 3,2-2-7,4-2-7,3-2-6,2 0-7,-1 0-8,0 1-6,0 2-7,-1 0-3,-1-2 2,-3-1 0,-1 0 2,-2 0-5,-1 0-12,-1 2-11,-1 1-11,-2-1-7,-3-1-2,-3 0-2,-2-1-3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2:14"/>
    </inkml:context>
    <inkml:brush xml:id="br0">
      <inkml:brushProperty name="width" value="0.05311" units="cm"/>
      <inkml:brushProperty name="height" value="0.05311" units="cm"/>
      <inkml:brushProperty name="color" value="#00BFF3"/>
    </inkml:brush>
  </inkml:definitions>
  <inkml:trace contextRef="#ctx0" brushRef="#br0">97305 24939 414,'0'-14'7,"0"1"15,0 2 16,0 2 14,0 6 5,0 8-5,0 9-6,0 10-4,-2 3-5,0 2-7,-3 1-7,-2 1-5,-1 0-5,-2-2-3,0 0-2,-1-1-2,-1-1-3,0-1-1,0-1-3,1-1-2,0-2-2,2-3-1,2-3-2,3-3-1,2-4-5,5-8-10,6-6-9,4-7-10,5-7-1,3-6 6,5-5 6,3-6 7,3-3 4,1 2 3,0 0 4,2 1 3,-2 4 4,-5 4 4,-5 5 4,-5 5 5,-4 5 9,-3 6 16,-3 6 14,-2 6 15,-3 5 2,0 5-8,-2 5-10,0 5-9,-1 3-6,2-1-5,0 0-5,2 1-4,-1-1-3,-1-1-1,0-1-3,-1-1-2,-1-1-4,3 1-8,2-1-7,2 1-7,0-2-9,0 0-10,-2-1-10,0 0-10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2:20"/>
    </inkml:context>
    <inkml:brush xml:id="br0">
      <inkml:brushProperty name="width" value="0.05621" units="cm"/>
      <inkml:brushProperty name="height" value="0.05621" units="cm"/>
      <inkml:brushProperty name="color" value="#F2395B"/>
    </inkml:brush>
  </inkml:definitions>
  <inkml:trace contextRef="#ctx0" brushRef="#br0">95422 30219 391,'-28'-5'76,"21"3"-9,22 4-10,21 3-8,9 2-7,-4-2-7,-4-3-6,-3 0-6,2-4-3,12 0 0,10-3 1,11-2 0,6 0-1,-1-1-1,0 1-3,1-1-1,-1 1-2,1 0-1,-1 2-2,1 1 0,-4 1-1,-5 2-1,-7 2 0,-5 2 1,-1 2-10,4 1-14,3 3-17,5 2-16,-1-1-6,-6-2 1,-6-1 3,-6-2 2,-5-2 3,-4 0 2,-4-2 4,-3 0 3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2:21"/>
    </inkml:context>
    <inkml:brush xml:id="br0">
      <inkml:brushProperty name="width" value="0.04004" units="cm"/>
      <inkml:brushProperty name="height" value="0.04004" units="cm"/>
      <inkml:brushProperty name="color" value="#F2395B"/>
    </inkml:brush>
  </inkml:definitions>
  <inkml:trace contextRef="#ctx0" brushRef="#br0">80871 30548 549,'-31'-15'0,"3"2"2,2 3 0,1 1 2,4 1 1,3 2 4,4 1 2,5 1 3,1-1 3,2 0 1,0-2 2,2 0 2,4 0 3,8 0 5,8 2 4,7 1 6,8 0-1,6 0-4,8 0-5,7 0-5,6 1-3,9 0-5,7 2-3,9 0-3,7 0-7,10-3-7,8-4-9,9-2-7,6-2-6,2-1-2,4-2-2,3 1-2,-9-1 2,-19 4 3,-20 3 5,-19 3 4,-13 1-4,-8 0-12,-6 0-12,-7 0-12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2:22"/>
    </inkml:context>
    <inkml:brush xml:id="br0">
      <inkml:brushProperty name="width" value="0.04207" units="cm"/>
      <inkml:brushProperty name="height" value="0.04207" units="cm"/>
      <inkml:brushProperty name="color" value="#F2395B"/>
    </inkml:brush>
  </inkml:definitions>
  <inkml:trace contextRef="#ctx0" brushRef="#br0">103134 28125 522,'-10'-16'4,"-2"-1"7,-3-2 8,-3 1 7,0 0 3,3 4-3,2 4-2,4 5-2,1 1-3,-2 2 0,0 0-3,-1 2 0,-2 2-2,-1 4 0,-3 4-1,-1 3 0,-2 4-1,1 3 1,-1 3 0,1 3 1,-1 2-1,2 3-1,1 1 0,1 2-1,2 0 0,1-3 0,2-3 1,2-3 0,3-3 0,2 0-2,4-1-1,3 0-2,2-3-2,5-1-2,4-3-3,3-1-2,4-2-3,1-2-5,3-3-3,1 0-5,3-4-4,2-3-4,4-2-2,3-3-5,0-2 0,-2 0-1,-2 0 1,-1 0 1,-5 1-1,-4-1-1,-5 0 0,-4 0-2,-4 1 2,-1 0 3,-1 2 5,0 1 3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2:23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104515 27944 551,'-7'-15'0,"2"2"0,2 3 0,3 1 0,0 1 6,3 2 11,2 1 11,2 0 12,3 1 3,4 1-4,3-1-4,5 0-5,2 0-5,1 2-5,1 0-6,1 2-5,-1 0-4,-2 2-2,-1 0-2,-3 2-1,-2 1-4,-4 1-2,-5 3-4,-3 2-3,-4 1 2,-6 0 6,-4-1 5,-5 1 7,-3 1 4,1 1 1,-1 3 3,0 2 1,0 0 0,-1 1 0,-1-1-2,-1 1-1,-1 0 0,-1 1 0,-1 1 0,-1 1 1,0 0-4,1-1-11,1-1-8,1-1-10,2-1-5,2-3-3,4-1-1,3-2-3,3-3-4,6-4-7,4-4-6,6-4-8,2-4 2,1-4 8,1-4 10,2-3 8,-1-2 7,-1 2 5,-1 3 4,-1 1 4,-1 2 6,0 2 7,-2 2 7,-1 3 6,0 0 3,0 2-4,0 0-2,0 2-3,0 1 4,-1 4 11,1 2 13,0 3 10,0 3 3,2 0-6,0 1-6,1 1-7,0 1-4,-2 1-5,-2 2-5,-2 0-4,-2 1-4,-1 1-7,0 1-4,-2 1-7,-1 0-5,-2 1-7,-2-1-8,-1 1-6,-2-2-5,0-3-1,0-3-1,0-3-2,1-4 0,2-4 0,3-6 0,1-4 0,1-3 3,2-2 8,0 0 7,2-1 7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2:23"/>
    </inkml:context>
    <inkml:brush xml:id="br0">
      <inkml:brushProperty name="width" value="0.02983" units="cm"/>
      <inkml:brushProperty name="height" value="0.02983" units="cm"/>
      <inkml:brushProperty name="color" value="#F2395B"/>
    </inkml:brush>
  </inkml:definitions>
  <inkml:trace contextRef="#ctx0" brushRef="#br0">105650 29172 737,'21'-20'39,"-3"9"1,-5 7 0,-3 8 2,-3 4-5,-1 1-8,0 1-8,-2 2-9,0-1-9,0 1-11,0-1-9,0 1-10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59:34"/>
    </inkml:context>
    <inkml:brush xml:id="br0">
      <inkml:brushProperty name="width" value="0.02376" units="cm"/>
      <inkml:brushProperty name="height" value="0.02376" units="cm"/>
    </inkml:brush>
  </inkml:definitions>
  <inkml:trace contextRef="#ctx0" brushRef="#br0">9700 25900 925,'-68'-24'4,"17"4"6,15 3 7,16 3 6,5-1-4,-2-2-17,-3-3-18,-3-3-16,-2 1-8,0 6 2,0 7 2,0 6 1,0 3 4,0 0 7,0 0 7,0 0 7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2:24"/>
    </inkml:context>
    <inkml:brush xml:id="br0">
      <inkml:brushProperty name="width" value="0.0357" units="cm"/>
      <inkml:brushProperty name="height" value="0.0357" units="cm"/>
      <inkml:brushProperty name="color" value="#F2395B"/>
    </inkml:brush>
  </inkml:definitions>
  <inkml:trace contextRef="#ctx0" brushRef="#br0">106042 27181 616,'8'-7'2,"0"1"6,0 0 5,0 2 5,-1 0 4,1 2 3,0 0 3,0 2 4,-2 2 0,-2 6-4,-4 4-4,-2 5-3,-3 3-9,0-1-16,-2 1-15,0-1-15,-2 0-8,-1-1-1,-3-1 1,-2 0-1,1-3 3,3-1 6,3-2 5,2-2 6,4-3 7,2-3 10,3-2 9,4-4 9,2-2 6,3-1 3,4-3 3,2-2 3,0 0-1,-1 2-2,-2 3-3,-3 1-3,-2 2-2,-4 4-2,-4 2-2,-4 4-2,-4 1-2,-2 3-4,-3 2-4,-3 2-5,-1 0 0,1-1 1,0-1 1,2-1 2,1-1 1,2 0 0,3-2 0,1 0 0,3-2-1,6-1 0,4-1-1,5 0-1,4-3 0,3-2-1,3-4-1,3-2 0,3-1 0,1 0 2,2 2 1,3 1 0,-3 0 3,-4 2 0,-5 0 1,-5 2 2,-5 1 0,-4 2 1,-6 2 0,-4 2 0,-5 1 0,-4 3 0,-4 2 0,-3 1 0,-4 1-1,-1 0-1,-3-2-2,-1-1-1,1-1-1,5 0-1,5-2-3,5-1 0,5 0-4,7-2-3,8-1-5,6 0-3,3-2-1,-1-2 3,-1-2 5,-1-2 3,-1-1 3,-2 2 4,-3 0 2,-1 2 4,-4 1 1,-8 4 1,-6 2-2,-7 3 1,-4 2-1,1 0 0,-1-1-2,1 1 1,-2 0-2,0 0 1,-1-1-1,0 1 0,-1-1 1,2 0 2,3-2 3,1-1 1,2 1 3,1 0 2,1 1 3,1 2 2,1-2 0,4 1-1,2-2-1,4 0-2,3-2 0,4-1-2,4-1-1,3 0-2,5-3-2,5-2-4,5-3-4,5-4-4,3-1-3,0 1 0,2-1 0,1 0 0,-3 1 0,-4 2 3,-5 2 1,-5 2 2,-4 1 2,-3 0 2,-3 0 2,-2 0 2,-4 2 4,-4 2 8,-4 4 7,-4 2 7,-3 1 2,-2-1-5,-2-1-3,-1 0-5,-3 0-4,-1 1-4,-3 3-4,-1 2-5,-1 0-3,1-1-2,1-1-3,1 0-3,-1-1-4,-2 1-4,-1 1-6,-2 1-4,-1-1-2,3-2-1,1-4 1,3-3 0,2-2-1,2-4-2,4-2-2,3-3-1,2-3 0,0-2 4,2-2 4,1-1 3,0-2 4,0 2 2,0 1 4,0 1 2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2:24"/>
    </inkml:context>
    <inkml:brush xml:id="br0">
      <inkml:brushProperty name="width" value="0.0369" units="cm"/>
      <inkml:brushProperty name="height" value="0.0369" units="cm"/>
      <inkml:brushProperty name="color" value="#F2395B"/>
    </inkml:brush>
  </inkml:definitions>
  <inkml:trace contextRef="#ctx0" brushRef="#br0">105833 29181 596,'-6'-13'7,"4"3"14,4 4 15,4 4 14,3 4 3,1 4-8,3 4-8,2 3-8,3 7-4,7 7 0,5 8-1,6 8 1,7 6-6,8 4-12,8 4-11,8 4-13,-3-5-4,-13-11 4,-12-12 4,-13-11 3,-8-6-8,-3-1-21,-3 1-20,-2 0-21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2:55"/>
    </inkml:context>
    <inkml:brush xml:id="br0">
      <inkml:brushProperty name="width" value="0.04164" units="cm"/>
      <inkml:brushProperty name="height" value="0.04164" units="cm"/>
      <inkml:brushProperty name="color" value="#F2395B"/>
    </inkml:brush>
  </inkml:definitions>
  <inkml:trace contextRef="#ctx0" brushRef="#br0">96217 34935 528,'-15'-1'5,"1"0"12,1-2 10,1 0 11,6 0 6,14 0-2,12 2 0,12 0-2,9 1-2,1 0-5,2 0-5,2 0-4,0 0-4,0 0-2,-2 0-3,0 0-1,-1 0-3,2 0-3,0 0-3,2 0-3,0 0-2,0-2-2,0 0-2,0-1-2,-2-2-3,-2 0-1,-3-1-3,-3-1-2,-4 0-1,-2 0-1,-3 2-1,-3 1 0,-4 1-7,-3 2-11,-4 2-10,-4 2-12,-4 1-2,-3 1 9,-2 2 7,-4 0 8,-1 0 7,1-1 5,-1-1 6,0 0 5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2:55"/>
    </inkml:context>
    <inkml:brush xml:id="br0">
      <inkml:brushProperty name="width" value="0.02909" units="cm"/>
      <inkml:brushProperty name="height" value="0.02909" units="cm"/>
      <inkml:brushProperty name="color" value="#F2395B"/>
    </inkml:brush>
  </inkml:definitions>
  <inkml:trace contextRef="#ctx0" brushRef="#br0">97554 36050 756,'-13'0'58,"7"0"2,5 0 2,6 0 2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2:59"/>
    </inkml:context>
    <inkml:brush xml:id="br0">
      <inkml:brushProperty name="width" value="0.04506" units="cm"/>
      <inkml:brushProperty name="height" value="0.04506" units="cm"/>
    </inkml:brush>
  </inkml:definitions>
  <inkml:trace contextRef="#ctx0" brushRef="#br0">96949 36175 488,'-4'-15'37,"8"-1"3,7 0 2,9 1 2,4 0-2,-1 2-7,1 2-6,-1 3-6,-1 1-5,-1 2-2,-2 2-2,-3 2-2,-1 2-3,0 4 0,-2 2-3,-1 3-1,-2 3-1,-2 0-3,-4 1-1,-2 1-2,-3 1-1,0 0 2,-2-1 2,0 1 1,-4 1-2,-6 3-6,-5 3-5,-7 3-5,-2 0-3,-1-1 1,1-3 1,0-1 1,-1-3 1,1-1 4,-1-2 2,1-2 3,-1-3 2,1-1-1,0-2-1,-1-2-1,3-1 3,3 0 6,4-1 4,5 1 6,5-1 5,6-4 5,7-2 5,8-3 6,5-2-1,5 0-4,5 0-4,5 0-4,2 1-4,0 1-2,0 0-1,1 2-2,-2 0-3,0 2-1,-1 0-3,-1 2-1,-2 0-5,0 0-5,-1 0-5,-1 0-6,-1 0-1,-3 0 1,-1 0 2,-3 0 2,-1 0-4,-1 0-9,-1 0-11,0 0-8,-3-1-7,-1-2-1,-2-2-2,-2-2-1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3:00"/>
    </inkml:context>
    <inkml:brush xml:id="br0">
      <inkml:brushProperty name="width" value="0.04606" units="cm"/>
      <inkml:brushProperty name="height" value="0.04606" units="cm"/>
    </inkml:brush>
  </inkml:definitions>
  <inkml:trace contextRef="#ctx0" brushRef="#br0">97361 31818 477,'-13'-9'5,"8"0"11,7-1 9,6-1 11,5-1 3,3 2-5,3 1-5,3 1-5,2 0-2,-1 2-2,1 0-2,-1 2-1,1 1-1,1 2-2,1 2 0,1 2-2,-1 2-2,-5 4 0,-3 2-2,-5 3-1,-2 2 0,-2 1 0,-2 2 3,-2 0 0,-3 1-1,-4 3-5,-4 1-5,-4 3-5,-3 0-2,-1 0-1,-3 1-1,-1-1 0,-3-1-1,0-1-2,-1-3-2,-1-1-2,0-2 0,1-1 1,1-1-1,1-1 2,2-3-4,5-6-7,3-6-7,4-6-6,3-5-2,0-3 6,2-5 4,0-3 6,2-3 4,0 2 1,2 1 2,0 1 3,0 2 2,0 1 3,-1 2 2,-2 3 4,0 0 7,0 0 14,0 0 14,0 1 12,0 4 13,0 10 9,0 10 9,0 9 10,0 7-4,-2 3-16,-1 2-17,0 4-17,0 3-12,0 4-9,2 4-7,0 4-10,2 1-9,0-2-11,2-3-12,0 0-11,1-7-3,0-6 4,0-9 4,0-7 5,0-6 0,0-1 0,0-2-2,0-2-1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3:24"/>
    </inkml:context>
    <inkml:brush xml:id="br0">
      <inkml:brushProperty name="width" value="0.0355" units="cm"/>
      <inkml:brushProperty name="height" value="0.0355" units="cm"/>
    </inkml:brush>
  </inkml:definitions>
  <inkml:trace contextRef="#ctx0" brushRef="#br0">95905 14712 619,'-13'-1'17,"6"0"9,6-2 10,6 0 9,4 0 1,3 0-6,4 2-7,2 0-7,2 1-4,3-2-3,1 0-2,3-1-3,1-2-2,2 0-2,2-1-4,3-2-2,-1 2-1,-2 1-1,-2 2-1,-1 2 0,-4 1-3,-1 0-6,-4 0-6,-3 0-7,-3 0-9,-1 2-13,-2 0-13,-2 2-13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3:24"/>
    </inkml:context>
    <inkml:brush xml:id="br0">
      <inkml:brushProperty name="width" value="0.03888" units="cm"/>
      <inkml:brushProperty name="height" value="0.03888" units="cm"/>
    </inkml:brush>
  </inkml:definitions>
  <inkml:trace contextRef="#ctx0" brushRef="#br0">96647 13745 565,'-8'-7'3,"0"0"4,0 2 4,1 1 6,0 2 6,2 5 11,2 6 10,2 4 10,1 4 1,2 1-10,0 3-8,2 1-9,0 2-6,0 1-4,-1 1-3,1 1-4,-1 1-4,0 3-3,-1 1-5,-2 2-2,0 1-5,-2 1-5,-1-1-5,0 0-5,-1-1-7,1-2-9,-1-1-9,0-3-10,0-2 0,2-5 9,0-3 10,2-4 8,0-3 6,0-1 2,0-1 0,0 0 2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3:25"/>
    </inkml:context>
    <inkml:brush xml:id="br0">
      <inkml:brushProperty name="width" value="0.03578" units="cm"/>
      <inkml:brushProperty name="height" value="0.03578" units="cm"/>
    </inkml:brush>
  </inkml:definitions>
  <inkml:trace contextRef="#ctx0" brushRef="#br0">98295 13528 614,'-6'-8'3,"5"-2"9,2 0 10,5-1 9,3 0 3,4 2-3,2 3-2,3 1-4,2 1-2,-1 2-1,1 0-1,-1 2-2,1 1 0,0 2-2,-1 2-3,1 2 0,-2 1-3,-3 3-1,-3 2-1,-3 2-2,-1 0-1,-2 3-2,-1 0-2,0 1-1,-2 0-3,-2 1-1,-2-1-1,-2 1-3,-2-1 0,-2 1 2,-2 0 0,-1-1 2,-3 1-1,-2-1-4,-1 1-4,-3-1-3,-1 0-4,-1-1-4,-1 0-3,-1-2-4,0-2-2,1-3-1,1-3-1,1-2-2,1-3 1,3-1 1,1 0 1,2-1 2,2-3 3,3 0 6,1-3 6,2-2 7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3:26"/>
    </inkml:context>
    <inkml:brush xml:id="br0">
      <inkml:brushProperty name="width" value="0.03639" units="cm"/>
      <inkml:brushProperty name="height" value="0.03639" units="cm"/>
    </inkml:brush>
  </inkml:definitions>
  <inkml:trace contextRef="#ctx0" brushRef="#br0">98095 13982 604,'13'-19'-8,"-3"9"21,-4 8 22,-4 10 22,-2 5 5,0 3-9,0 3-10,0 3-10,0 3-6,0 2-3,0 4-3,0 3-3,-1 3-5,0 2-8,-2 4-10,0 2-8,-2 4-5,0 6-4,-1 4-1,-1 5-4,-2 1-3,0-1-4,-1-2-4,-1-3-3,0-5-3,2-10 1,3-10 2,1-9-1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48"/>
    </inkml:context>
    <inkml:brush xml:id="br0">
      <inkml:brushProperty name="width" value="0.04096" units="cm"/>
      <inkml:brushProperty name="height" value="0.04096" units="cm"/>
      <inkml:brushProperty name="color" value="#F2395B"/>
    </inkml:brush>
  </inkml:definitions>
  <inkml:trace contextRef="#ctx0" brushRef="#br0">72800 28150 537,'-25'-22'34,"0"6"6,0 7 4,0 6 4,3 7 0,6 10-6,7 10-7,6 9-6,-1 13-5,-5 20-1,-7 18-2,-5 20-2,-3 10-2,4 3-4,3 3-3,3 4-3,1 8-2,1 17-2,-1 15-3,1 16 0,-3 18-6,-2 22-7,-3 22-7,-3 23-8,-2-3-7,0-24-4,0-26-5,0-24-6,3-24 1,6-22 8,7-22 5,6-21 8,3-20 3,0-15-3,0-15 0,0-16-2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8:59:34"/>
    </inkml:context>
    <inkml:brush xml:id="br0">
      <inkml:brushProperty name="width" value="0.06334" units="cm"/>
      <inkml:brushProperty name="height" value="0.06334" units="cm"/>
    </inkml:brush>
  </inkml:definitions>
  <inkml:trace contextRef="#ctx0" brushRef="#br0">8800 25650 347,'29'31'179,"10"13"-39,10 12-39,9 13-40,1 4-23,-6-3-8,-6-3-6,-6-2-7,-4-5-5,1-2-1,-1-3-3,1-3-1,1-1-2,3 4 0,3 3-1,4 3 0,2-10-2,4-21 0,3-22-1,3-22 0,1-22-1,1-22 0,-1-22 0,1-21 0,4-23-1,9-21-5,10-22-4,10-22-4,7-11-4,6 0-6,7 0-5,6 0-4,-7 17-3,-18 34 1,-19 35 2,-18 35 1,-12 21-6,-3 9-12,-3 10-12,-2 10-12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3:34"/>
    </inkml:context>
    <inkml:brush xml:id="br0">
      <inkml:brushProperty name="width" value="0.04275" units="cm"/>
      <inkml:brushProperty name="height" value="0.04275" units="cm"/>
    </inkml:brush>
  </inkml:definitions>
  <inkml:trace contextRef="#ctx0" brushRef="#br0">94443 27709 514,'-8'-8'4,"2"2"6,1 1 7,1 0 8,1 1 7,3 1 8,4-1 8,2 0 8,2 0-1,2 0-10,0 0-10,1 0-10,1 0-7,0 1-2,-1-1-2,1 0-3,0 0-2,0 2-2,-1 0-1,1 2-3,0-1-1,2 0 0,0-2 0,1 0-1,1 0 0,-1 0 0,1 2-1,-1 1 0,0-1 0,0-1 0,-2 0 0,-1-1-1,0-1 0,0 2 1,-1 0-1,1 2 1,-3 0-4,-6 2-8,-6 0-7,-6 2-8,-4-1-1,-3 2 3,-3-2 5,-3 1 4,-2 0 3,1 0 2,-1 0 1,1 0 1,0-1 2,3-1 2,1 0 1,3-1 2,0-1 1,2 0 3,1 0 1,1 0 3,4 0 3,6 0 5,7 0 5,8 0 4,2 0 1,-1 0-4,-1 0-5,0 0-4,-1-1-2,3-1 1,1 0 1,3-1 1,0-1-2,-3 2-3,-1 0-4,-2 2-5,-5 0-5,-7 0-7,-6 0-8,-7 0-7,-4 0-1,1 2 6,-1 0 6,0 2 5,4-1 7,9-2 6,6-2 7,9-2 7,3-1 1,-1 2-3,0 0-2,-2 2-4,0 0-3,-1 0-4,1 0-5,0 0-4,0 0-7,-1 0-7,1 0-9,0 0-9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3:44"/>
    </inkml:context>
    <inkml:brush xml:id="br0">
      <inkml:brushProperty name="width" value="0.04472" units="cm"/>
      <inkml:brushProperty name="height" value="0.04472" units="cm"/>
    </inkml:brush>
  </inkml:definitions>
  <inkml:trace contextRef="#ctx0" brushRef="#br0">93887 34543 491,'-15'-2'5,"-1"0"10,0-3 9,1-2 9,4 1 10,8 2 6,9 4 7,10 2 8,2 2-3,-1-2-11,-3 0-13,-1-2-12,-1 0-8,1 2-4,1 0-4,2 2-4,-1-1-2,-1-1-4,-1 0-3,-1-1-3,0-1-1,0 0 0,-1 0 1,1 0 0,0 0-1,2 0-2,0 0-3,1 0-2,-3-1-2,-7-1-1,-6 0-1,-7-1-2,-5 0 1,-2 4 3,-1 2 3,-3 4 4,-2 0 1,-5-1 0,-3-1 2,-4 0 0,0-2 1,5 1 3,5 0 2,5 0 2,3-1 2,1 0 1,1-2 1,1 0 1,2-3 1,4 0 3,4-3 2,4-2 3,4 1 0,2 1-1,3 2-1,3 2 0,2 0-1,-1 0 1,1-2 0,0 0 0,-1 0 0,-1 0-1,-1 2-2,-1 1 0,1 0-3,0 0-4,1 0-2,1 0-4,2 0-5,1 0-4,3 0-6,1 0-5,2 0-7,1 0-9,1 0-9,1 0-9,-2 0-3,-4 0 4,-3 0 5,-4 0 4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0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63733 20645 999,'-6'-9'-1,"4"0"-2,4-1-3,4-1-2,1 0-5,-1 2-9,-1 3-7,0 1-8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11"/>
    </inkml:context>
    <inkml:brush xml:id="br0">
      <inkml:brushProperty name="width" value="0.0526" units="cm"/>
      <inkml:brushProperty name="height" value="0.0526" units="cm"/>
      <inkml:brushProperty name="color" value="#F2395B"/>
    </inkml:brush>
  </inkml:definitions>
  <inkml:trace contextRef="#ctx0" brushRef="#br0">14083 34950 418,'-6'6'-7,"4"-1"33,4-2 32,4-2 32,2-1 7,1 0-19,2 0-19,0 0-18,1-1-11,3 0-5,2-2-4,1 0-4,2 0-3,1 1-3,1 0-2,1 2-2,0 0-3,-1 0-2,-1 0-3,-1 0-2,0 0-2,0 0-2,-1 0-4,1 0-2,-2 0-1,1 0-2,-2 0 0,-1 0-1,-1 0-2,-1 0-5,-1 0-4,0 0-4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11"/>
    </inkml:context>
    <inkml:brush xml:id="br0">
      <inkml:brushProperty name="width" value="0.05312" units="cm"/>
      <inkml:brushProperty name="height" value="0.05312" units="cm"/>
      <inkml:brushProperty name="color" value="#F2395B"/>
    </inkml:brush>
  </inkml:definitions>
  <inkml:trace contextRef="#ctx0" brushRef="#br0">15112 35437 414,'-8'-6'47,"2"6"3,1 4 3,1 6 3,0 2-1,2 3-3,0 2-4,2 1-4,-1 3-4,0 3-6,-2 3-5,0 3-5,0 0-5,0-1-4,2-3-4,0-2-5,1 0-3,-2-1-4,0 1-2,-1-1-3,-1 0-3,2-1-3,0-1-2,2-1-3,0-1-2,0-1-1,0-1-1,0 0-1,1-3-7,2-1-11,2-2-13,1-2-11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11"/>
    </inkml:context>
    <inkml:brush xml:id="br0">
      <inkml:brushProperty name="width" value="0.04727" units="cm"/>
      <inkml:brushProperty name="height" value="0.04727" units="cm"/>
      <inkml:brushProperty name="color" value="#F2395B"/>
    </inkml:brush>
  </inkml:definitions>
  <inkml:trace contextRef="#ctx0" brushRef="#br0">16050 36000 465,'0'22'108,"0"-1"-21,0-3-21,0-1-21,0-2-12,2-1-4,0-1-3,1 0-4,0-1-2,0 1-2,-2 1-1,0 1-1,-1 1-2,0-1-2,0 1-2,0 0-3,0-1-2,0 1-7,0-1-4,0 1-6,0-1-7,0-1-12,0-1-11,0 0-11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11"/>
    </inkml:context>
    <inkml:brush xml:id="br0">
      <inkml:brushProperty name="width" value="0.04004" units="cm"/>
      <inkml:brushProperty name="height" value="0.04004" units="cm"/>
      <inkml:brushProperty name="color" value="#F2395B"/>
    </inkml:brush>
  </inkml:definitions>
  <inkml:trace contextRef="#ctx0" brushRef="#br0">16433 34683 549,'-6'-6'108,"4"4"-10,4 4-11,4 4-11,1 2-20,1 1-30,0 1-30,0 1-30,-1 0-20,-1-1-10,-1-1-11,0 0-9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14"/>
    </inkml:context>
    <inkml:brush xml:id="br0">
      <inkml:brushProperty name="width" value="0.04165" units="cm"/>
      <inkml:brushProperty name="height" value="0.04165" units="cm"/>
      <inkml:brushProperty name="color" value="#F2395B"/>
    </inkml:brush>
  </inkml:definitions>
  <inkml:trace contextRef="#ctx0" brushRef="#br0">17372 35500 528,'-15'1'43,"2"2"-1,3 2-2,1 2-1,1 1-4,0 1-3,0 1-5,1 2-5,-1 0-2,0 1-2,0 1-1,0 1-1,1 1-2,-1 0 1,0-1 0,0 1 0,1-1-1,0-1-1,2-1-1,1 0-2,0-1-2,2 3-4,0 2-3,2 1-4,0 1-3,2-3-2,0-1-2,2-2-3,1-2-3,3-1-5,3 0-4,4-2-6,0-1-1,1-2 1,0-3 3,-1 0 1,1-2 0,-1 0-3,1 0-2,0 0-2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14"/>
    </inkml:context>
    <inkml:brush xml:id="br0">
      <inkml:brushProperty name="width" value="0.03771" units="cm"/>
      <inkml:brushProperty name="height" value="0.03771" units="cm"/>
      <inkml:brushProperty name="color" value="#F2395B"/>
    </inkml:brush>
  </inkml:definitions>
  <inkml:trace contextRef="#ctx0" brushRef="#br0">18260 35761 583,'-7'-13'38,"-1"8"6,0 7 6,0 6 6,1 4-2,1-1-9,0 1-10,2 0-10,2 0-6,2 1-3,3 1-4,4 1-2,1-1-4,1-2-2,2-4-1,0-3-4,0 0-1,1 0 0,0 1-2,-1 2-1,0 0 0,-2 1 0,-3 2 1,-1 0-1,-3 1-2,-6 1-7,-4 1-7,-5 1-7,-2-1-5,-1-4-2,0-4-3,1-4-2,0-2 0,3 0 4,1 0 4,2 0 5,2-2 2,1 0 0,0-3 0,2-2 0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14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18600 35250 554,'43'0'26,"-8"2"8,-8 0 8,-7 2 9,-4 1 1,-1 1-7,1 3-6,0 2-7,-1 1-6,-1 0-3,-1-1-5,0 1-3,-3 1-3,-1 1-2,-2 3-1,-2 2-2,-2 2-3,-1 2-3,0 4-4,-1 3-4,-4 2-1,-4 1-1,-6 1 1,-3 1-1,-4-2-4,2-4-10,1-4-9,1-3-10,1-3-7,1-3-5,1-1-5,0-2-5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9:51"/>
    </inkml:context>
    <inkml:brush xml:id="br0">
      <inkml:brushProperty name="width" value="0.03032" units="cm"/>
      <inkml:brushProperty name="height" value="0.03032" units="cm"/>
      <inkml:brushProperty name="color" value="#F2395B"/>
    </inkml:brush>
  </inkml:definitions>
  <inkml:trace contextRef="#ctx0" brushRef="#br0">74000 11200 725,'-13'-88'12,"-24"-24"23,-26-26 24,-24-24 23,4 12-13,34 50-51,35 50-52,35 50-51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17"/>
    </inkml:context>
    <inkml:brush xml:id="br0">
      <inkml:brushProperty name="width" value="0.04002" units="cm"/>
      <inkml:brushProperty name="height" value="0.04002" units="cm"/>
      <inkml:brushProperty name="color" value="#F2395B"/>
    </inkml:brush>
  </inkml:definitions>
  <inkml:trace contextRef="#ctx0" brushRef="#br0">13833 39631 549,'-6'-7'45,"4"2"2,4 2 2,4 2 2,3 1-2,3 0-5,3 0-6,4 0-6,1 0-5,1-2-4,1 0-6,1-1-4,1-1-4,1 2-4,1 0-4,1 2-3,-1 0-2,-2 0 1,-1 0 0,-2 0 2,-3 0-5,-1 2-10,-2 0-10,-3 2-10,-1 0-10,-2 1-9,-2 1-11,-2 2-10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17"/>
    </inkml:context>
    <inkml:brush xml:id="br0">
      <inkml:brushProperty name="width" value="0.04328" units="cm"/>
      <inkml:brushProperty name="height" value="0.04328" units="cm"/>
      <inkml:brushProperty name="color" value="#F2395B"/>
    </inkml:brush>
  </inkml:definitions>
  <inkml:trace contextRef="#ctx0" brushRef="#br0">14428 39950 508,'-14'1'3,"4"2"19,4 2 19,5 2 19,0 1 5,-1 3-9,0 2-8,-1 2-9,-1 1-6,0 3-6,0 1-5,0 3-5,1 1-3,0 3-1,2 1-1,1 2 0,-1 3-5,-1 3-7,0 2-8,-1 4-7,-1 0-8,2 0-4,0-1-7,2-2-4,0-2-4,0-5 1,0-5-2,0-5 1,1-5 0,2-3-1,2-4 0,2-4 0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18"/>
    </inkml:context>
    <inkml:brush xml:id="br0">
      <inkml:brushProperty name="width" value="0.0404" units="cm"/>
      <inkml:brushProperty name="height" value="0.0404" units="cm"/>
      <inkml:brushProperty name="color" value="#F2395B"/>
    </inkml:brush>
  </inkml:definitions>
  <inkml:trace contextRef="#ctx0" brushRef="#br0">15281 40600 544,'-8'23'128,"2"-1"-29,1-1-28,1-1-28,0 0-17,2 1-2,0 1-3,2 1-4,0 0-3,0 1-5,0-1-5,0 1-6,0-2-6,0-1-10,0-3-10,0-1-9,0-2-11,2-1-9,0-1-10,2 0-10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18"/>
    </inkml:context>
    <inkml:brush xml:id="br0">
      <inkml:brushProperty name="width" value="0.03455" units="cm"/>
      <inkml:brushProperty name="height" value="0.03455" units="cm"/>
      <inkml:brushProperty name="color" value="#F2395B"/>
    </inkml:brush>
  </inkml:definitions>
  <inkml:trace contextRef="#ctx0" brushRef="#br0">15343 40089 636,'-8'-7'2,"2"1"4,1 0 4,0 2 4,3 1 10,2 2 15,4 2 14,2 2 16,2 2-3,0 1-19,0 3-20,-1 2-21,1 0-14,-2-1-13,-1-1-11,0 0-12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19"/>
    </inkml:context>
    <inkml:brush xml:id="br0">
      <inkml:brushProperty name="width" value="0.04923" units="cm"/>
      <inkml:brushProperty name="height" value="0.04923" units="cm"/>
      <inkml:brushProperty name="color" value="#F2395B"/>
    </inkml:brush>
  </inkml:definitions>
  <inkml:trace contextRef="#ctx0" brushRef="#br0">16488 39943 446,'-2'-14'38,"-2"1"-1,-4 2 0,-2 2 0,-2 3-3,1 2-4,-1 4-6,0 3-5,0 1-3,1 3-1,-1 2-1,0 2-2,1 1 0,1 1-1,0 1 0,2 2-1,1 0 0,1 1-1,0 1-1,2 1 0,0 1-2,2 1-1,0 1 0,2 1-2,0 0 0,2-1-2,0-1-1,2-1-2,0-1-1,2-1 1,0-1 0,1-1-1,2-2 0,2-2-2,2-4 0,1-3-3,2-2-1,0-2-3,-1-2-4,1-2-2,-1-2-3,1-3 0,0-4-2,-1-2 0,1-3 0,0-3 1,-1-3 2,1-3 1,-1-2 1,-1-1 0,-1 0-1,0-2 0,-2 0 1,-1-1 1,-1 1 3,0 0 2,-2 1 3,-1 3 2,0 3 4,-2 3 2,0 3 4,0 1 7,0 2 6,0 3 7,-1 2 8,-2 6 11,-2 4 11,-2 6 10,-2 4 2,0 3-12,-1 5-9,-2 3-11,2 3-6,1 1-4,2 1-3,2 1-3,1 0-4,0 1-3,0-1-4,0 1-5,0 0-4,0 2-7,0 2-7,0 3-6,0-1-5,2 0-1,0-1-3,2-1-1,-1-4-2,-1-4-3,0-5-3,-2-4-2,1-4-2,0-1-1,2-1-1,0 0 0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19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17831 40716 546,'15'-7'99,"1"2"-19,-1 2-19,1 2-19,-2 3-11,-1 4-4,-2 3-3,-2 5-5,-4 3-4,-3 1-6,-4 3-6,-3 1-6,-4 2-6,-2-1-4,-2 1-7,-1-1-4,-2-1-3,1-1 3,-1-3 1,1-1 3,-1-2 3,2-1 7,1-1 6,1 0 6,1-3 3,0-3-2,2-2 0,1-4-2,2 0 7,6 0 13,4 2 12,6 0 14,3 0-1,3 0-11,3-2-13,3 0-13,1-1-6,1 0-4,-1 0-1,1 0-3,-3 0-15,-2 2-26,-3 0-27,-2 2-27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21"/>
    </inkml:context>
    <inkml:brush xml:id="br0">
      <inkml:brushProperty name="width" value="0.03716" units="cm"/>
      <inkml:brushProperty name="height" value="0.03716" units="cm"/>
      <inkml:brushProperty name="color" value="#F2395B"/>
    </inkml:brush>
  </inkml:definitions>
  <inkml:trace contextRef="#ctx0" brushRef="#br0">19474 40327 592,'-8'-6'30,"0"2"5,1 4 5,-1 3 5,0 1 0,2 1-7,1 1-7,1 2-7,-1 1-4,0 3-2,-1 4-2,-2 2-2,1 2-2,-1 1-1,0 0-1,0 3-2,2-2-1,1 0-4,2-1-3,2 0-2,1-3-6,0 0-6,0 0-6,0-2-6,2-2-6,4-3-5,3-3-6,5-2-5,0-3 1,-1-1 6,-3 0 6,-1-1 8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22"/>
    </inkml:context>
    <inkml:brush xml:id="br0">
      <inkml:brushProperty name="width" value="0.03588" units="cm"/>
      <inkml:brushProperty name="height" value="0.03588" units="cm"/>
      <inkml:brushProperty name="color" value="#F2395B"/>
    </inkml:brush>
  </inkml:definitions>
  <inkml:trace contextRef="#ctx0" brushRef="#br0">20204 40250 613,'-22'0'25,"3"2"8,3 0 9,3 2 8,2 1 0,0 1-10,2 3-8,1 2-10,1 1-6,0 0-1,2-1-3,1 1-2,1 0-1,2 1-1,2 1 0,2 2-1,1-2-2,3-1-3,2-3-2,2 0-2,1-3-3,1-1 0,1-1-2,1 0 0,-1-1-2,-2 2-1,-4 0-2,-3 1-1,-1 1 0,0 0 2,0 0 3,0 0 2,-2 1 1,-4 3 1,-4 3 2,-4 3 0,-2 0-4,-1-2-9,-1-4-8,-1-3-9,-1-2-4,-2-2 2,0-3 1,0 0 1,0-3 2,5 0 0,3-2 1,4 0 0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22"/>
    </inkml:context>
    <inkml:brush xml:id="br0">
      <inkml:brushProperty name="width" value="0.04094" units="cm"/>
      <inkml:brushProperty name="height" value="0.04094" units="cm"/>
      <inkml:brushProperty name="color" value="#F2395B"/>
    </inkml:brush>
  </inkml:definitions>
  <inkml:trace contextRef="#ctx0" brushRef="#br0">20800 39716 537,'29'-7'41,"-3"2"-6,-5 2-5,-3 2-6,-2 2-1,1 2 5,1 2 4,1 2 4,0 1 1,-1 3-6,-1 2-4,-1 2-4,-1 1-4,-3 1-2,-1 1-2,-2 1-2,-2 1-1,-2 1-3,-3 1-3,0 1-1,-4 2-7,-4 3-7,-4 2-9,-4 4-8,-2 1-6,-1 1-1,-1-1-3,-1 0-3,0-2-3,3-6-7,1-3-5,3-6-7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26"/>
    </inkml:context>
    <inkml:brush xml:id="br0">
      <inkml:brushProperty name="width" value="0.03593" units="cm"/>
      <inkml:brushProperty name="height" value="0.03593" units="cm"/>
      <inkml:brushProperty name="color" value="#F2395B"/>
    </inkml:brush>
  </inkml:definitions>
  <inkml:trace contextRef="#ctx0" brushRef="#br0">13700 44278 612,'17'-8'124,"1"0"-28,3 0-27,1 1-30,3-1-16,3 2-5,3 1-7,3 0-5,0 1-5,0 1-1,-1-1-4,-1 0-1,-1 0-6,0 2-6,1 0-6,-1 2-7,-2 0-4,-5 0-2,-5 0-2,-5 0-1,-4 1-2,-2 4 0,-4 2-1,-2 3-2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9:59"/>
    </inkml:context>
    <inkml:brush xml:id="br0">
      <inkml:brushProperty name="width" value="0.03949" units="cm"/>
      <inkml:brushProperty name="height" value="0.03949" units="cm"/>
      <inkml:brushProperty name="color" value="#F2395B"/>
    </inkml:brush>
  </inkml:definitions>
  <inkml:trace contextRef="#ctx0" brushRef="#br0">73900 7550 557,'-132'-19'41,"39"13"1,36 12 1,39 13 2,19 6-4,4 0-7,3 0-7,3 0-7,6 0-3,9 0-2,10 0 0,10 0 0,11 0-2,17 0 0,15 0 0,16 0-2,1-2 0,-12-3-3,-13-3-1,-12-2-2,-10-5-1,-6-2-2,-6-3-2,-6-3-1,-2-2-1,3 0 0,3 0 0,4 0-1,13 0 1,26 0-1,24 0 0,26 0 0,8 0 1,-5 0-1,-7 0 2,-5 0 0,-4 0 1,0 0 1,0 0 1,0 0 2,1 0 0,4 0 0,3 0 0,3 0-1,-1 0-1,-2 0 0,-3 0-1,-3 0 0,-4 1-1,-3 4 0,-3 3 0,-2 3-1,-3-1 0,1-2 0,-1-3 0,1-3 0,1-2-1,3 0 0,3 0 0,4 0-1,1 0 1,0 0 0,0 0 1,0 0 0,1-2 0,4-3 1,3-3-1,3-2 0,3-3 0,3 1 0,3-1 0,4 1 1,-6 1 0,-11 3-1,-14 3 1,-11 4 0,0-1-1,17-3-1,15-3-2,16-2-2,-2-1 0,-19 3-2,-18 3-1,-19 4 0,-7 1-1,7 0 1,6 0 1,7 0 2,2-2 1,1-3 3,-1-3 3,1-2 4,-3-1 0,-2 3-3,-3 3-2,-3 4-2,-9 1-2,-11 0 0,-14 0 1,-11 0-1,-7 0-5,0 0-8,0 0-9,0 0-8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26"/>
    </inkml:context>
    <inkml:brush xml:id="br0">
      <inkml:brushProperty name="width" value="0.04045" units="cm"/>
      <inkml:brushProperty name="height" value="0.04045" units="cm"/>
      <inkml:brushProperty name="color" value="#F2395B"/>
    </inkml:brush>
  </inkml:definitions>
  <inkml:trace contextRef="#ctx0" brushRef="#br0">14493 44850 543,'-27'1'25,"7"2"6,9 2 5,7 2 6,4 1 1,0 3-3,0 2-2,0 2-4,0 1-2,0 3-2,0 1-4,0 3-2,-1 1-3,0 2-5,-2 3-5,0 1-5,0 2-5,0 1-2,2 0-5,0 2-4,1 0-5,-2-2-10,0 0-8,-1-1-10,-1-3-4,2-3 0,0-5-1,2-3-1,1-5 2,2-5 4,2-4 4,1-6 4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26"/>
    </inkml:context>
    <inkml:brush xml:id="br0">
      <inkml:brushProperty name="width" value="0.03598" units="cm"/>
      <inkml:brushProperty name="height" value="0.03598" units="cm"/>
      <inkml:brushProperty name="color" value="#F2395B"/>
    </inkml:brush>
  </inkml:definitions>
  <inkml:trace contextRef="#ctx0" brushRef="#br0">15330 45500 611,'-7'16'130,"2"1"-31,3 1-30,1 1-31,1 1-18,0-1-5,0 1-5,0-1-4,-1 1-5,0-1-4,-2 1-4,0-1-5,0 0-4,1-1-3,0-1-2,2 0-3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27"/>
    </inkml:context>
    <inkml:brush xml:id="br0">
      <inkml:brushProperty name="width" value="0.03327" units="cm"/>
      <inkml:brushProperty name="height" value="0.03327" units="cm"/>
      <inkml:brushProperty name="color" value="#F2395B"/>
    </inkml:brush>
  </inkml:definitions>
  <inkml:trace contextRef="#ctx0" brushRef="#br0">15477 44904 661,'-6'-12'38,"2"5"10,4 6 8,2 6 9,3 4-5,0 3-18,1 3-18,1 3-19,1 0-14,-1-3-10,1-3-12,0-2-10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27"/>
    </inkml:context>
    <inkml:brush xml:id="br0">
      <inkml:brushProperty name="width" value="0.04812" units="cm"/>
      <inkml:brushProperty name="height" value="0.04812" units="cm"/>
      <inkml:brushProperty name="color" value="#F2395B"/>
    </inkml:brush>
  </inkml:definitions>
  <inkml:trace contextRef="#ctx0" brushRef="#br0">16387 44612 457,'0'-28'37,"0"5"-1,0 7-1,0 5-1,-1 5-4,-2 4-4,-2 4-7,-1 4-4,-3 3-3,-2 3 0,-2 3 1,-1 4 1,-1 0 0,1 1 2,0-1 1,2 1 1,1-1 0,1 1-2,0-1-1,2 1-2,1 0-2,0 1 0,2 1-1,1 1-2,0 0 0,2-1-1,0-1 0,2-1-1,1-1-1,4-3-2,2-1-2,3-2-2,3-3-1,0-1-1,1-2 0,1-2 0,1-2-5,1-2-7,1-2-8,1-2-9,1-3-1,-1-4 3,1-3 3,-1-5 5,1-3 1,0-1 0,-1-3 1,1-1 0,-2-3-2,-1-3-2,-3-2-3,-1-4-3,-2-1 3,-1 0 5,0 0 8,-2 0 6,-1 2 6,-2 3 4,-3 5 6,0 4 3,-2 3 6,0 5 4,0 3 5,0 4 5,-1 7 5,0 10 8,-2 9 7,0 11 6,-1 4-1,2-2-11,0 0-11,2-1-11,-1 0-6,0-1-3,-2 0-4,0 1-1,0 0-5,0 0-6,2 2-4,0 1-6,1 0-6,0-1-10,0-2-8,0 0-8,0-2-6,0-3 0,0-3-2,0-3 0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27"/>
    </inkml:context>
    <inkml:brush xml:id="br0">
      <inkml:brushProperty name="width" value="0.04183" units="cm"/>
      <inkml:brushProperty name="height" value="0.04183" units="cm"/>
      <inkml:brushProperty name="color" value="#F2395B"/>
    </inkml:brush>
  </inkml:definitions>
  <inkml:trace contextRef="#ctx0" brushRef="#br0">17864 45447 525,'14'-21'61,"-1"7"-12,-2 5-11,-2 6-11,-2 6-9,-1 6-5,-1 5-6,0 7-7,-3 2-1,-2-1 2,-4-1 1,-2-1 1,-2-2-1,1-1-5,-1-2-5,0-2-4,1-2-2,0-1 4,2-1 4,1 0 3,2-2 6,7-1 6,6-1 6,6 0 7,1-2 2,-1 0-3,-3-2-2,-1 0-2,-2 0-2,-1 2 0,0 2 0,-2 2 0,-1 2 0,-2 5 0,-3 4-1,0 3 0,-4 3-1,0 1 0,-3 1 0,-2 1-1,-2 1-3,-2 1-6,-1 0-7,-3 2-7,-1 1-3,-1-1 1,-1 0 1,-1 0 0,1-2-12,1-7-22,2-5-22,3-6-23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30"/>
    </inkml:context>
    <inkml:brush xml:id="br0">
      <inkml:brushProperty name="width" value="0.03993" units="cm"/>
      <inkml:brushProperty name="height" value="0.03993" units="cm"/>
      <inkml:brushProperty name="color" value="#F2395B"/>
    </inkml:brush>
  </inkml:definitions>
  <inkml:trace contextRef="#ctx0" brushRef="#br0">19672 45231 550,'-2'-14'8,"-1"5"13,-2 3 16,-1 4 13,-3 3 4,0 4-8,-1 2-10,-1 3-7,-1 3-6,1 0-2,-1 1-1,0 1-3,1 1-2,1 1 0,0 1-1,2 1-2,1 0-1,0 1-2,2-1-3,1 1-2,0-1-2,2-1-5,0-1-2,2-1-4,2-1-5,4-3-5,3-1-5,5-2-5,2-2-2,-1-2 1,1-3 2,0 0 3,-1-4-3,1 0-5,-1-3-5,1-2-6,-2-1 1,-1 1 4,-2-1 5,-2 0 6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30"/>
    </inkml:context>
    <inkml:brush xml:id="br0">
      <inkml:brushProperty name="width" value="0.03879" units="cm"/>
      <inkml:brushProperty name="height" value="0.03879" units="cm"/>
      <inkml:brushProperty name="color" value="#F2395B"/>
    </inkml:brush>
  </inkml:definitions>
  <inkml:trace contextRef="#ctx0" brushRef="#br0">20759 45281 567,'-7'-13'23,"-1"3"3,0 4 2,0 4 2,0 3 2,1 4-1,-1 2-1,0 3 1,0 1-3,0 0-2,0-2-3,1 0-4,0-1-1,2 3-1,2 2-2,2 1 0,4 1-2,6-2-3,5-3-2,7-1-2,1-1-3,-3-2-3,-3-1-3,-3 0-4,-3 0-3,-2 3-3,-4 3-3,-2 4-3,-5 0-2,-2-1 0,-5-1 0,-4 0-1,-1-3 1,1-1 1,1-2 1,1-2 1,0-2-5,2-1-11,1 0-10,1-1-12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30"/>
    </inkml:context>
    <inkml:brush xml:id="br0">
      <inkml:brushProperty name="width" value="0.04033" units="cm"/>
      <inkml:brushProperty name="height" value="0.04033" units="cm"/>
      <inkml:brushProperty name="color" value="#F2395B"/>
    </inkml:brush>
  </inkml:definitions>
  <inkml:trace contextRef="#ctx0" brushRef="#br0">21550 44740 545,'9'-8'0,"1"2"0,3 0 0,2 2 0,1 1 6,1 2 11,1 2 12,1 2 11,0 2 6,-3 4-3,-1 2-2,-2 3-3,-2 2-2,-1 1-6,0 2-5,-2 0-5,-1 0-3,-2 1 0,-3-1-1,0 1-1,-3 0-3,-1 1-6,0 1-5,-1 1-7,-4 1-6,-4 1-9,-5 1-10,-5 1-8,-2-1-5,1 0 0,1-1 0,1-1-1,1-2 1,3-3 0,1-3 0,2-2 2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31"/>
    </inkml:context>
    <inkml:brush xml:id="br0">
      <inkml:brushProperty name="width" value="0.04235" units="cm"/>
      <inkml:brushProperty name="height" value="0.04235" units="cm"/>
      <inkml:brushProperty name="color" value="#F2395B"/>
    </inkml:brush>
  </inkml:definitions>
  <inkml:trace contextRef="#ctx0" brushRef="#br0">13670 49612 519,'-11'-2'11,"8"-2"22,9-4 21,10-1 22,2-2 4,0 4-16,0 3-14,-2 2-15,2 2-10,7-2-5,5 0-4,6-1-5,2-1-5,-2 2-9,-1 0-8,-3 2-8,-2 0-7,-3 2-5,-4 0-6,-1 2-5,-4-1-2,-1 1 0,-3 0 2,-1 0 0,-3 0 1,-2 2 2,-4 0 0,-2 1 2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31"/>
    </inkml:context>
    <inkml:brush xml:id="br0">
      <inkml:brushProperty name="width" value="0.03894" units="cm"/>
      <inkml:brushProperty name="height" value="0.03894" units="cm"/>
      <inkml:brushProperty name="color" value="#F2395B"/>
    </inkml:brush>
  </inkml:definitions>
  <inkml:trace contextRef="#ctx0" brushRef="#br0">14596 50200 565,'-20'1'63,"5"4"-8,7 2-7,5 3-9,3 3-5,2 0-2,0 1-4,2 1-2,-1 2-3,-1 1-1,0 3-3,-2 1-1,0 1-4,0-1-5,0-1-5,0-1-4,0-1-5,0 1-6,0-1-6,0 1-5,0-1-7,0-3-10,0-1-8,0-2-10,0-2 0,0-1 9,0-1 8,0 0 9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0:05"/>
    </inkml:context>
    <inkml:brush xml:id="br0">
      <inkml:brushProperty name="width" value="0.06069" units="cm"/>
      <inkml:brushProperty name="height" value="0.06069" units="cm"/>
      <inkml:brushProperty name="color" value="#F2395B"/>
    </inkml:brush>
  </inkml:definitions>
  <inkml:trace contextRef="#ctx0" brushRef="#br0">23400 7900 362,'-47'21'2,"6"-5"2,7-7 4,6-5 3,9-6 6,13-3 9,12-3 10,13-2 9,9 0 0,6 7-8,7 6-9,6 7-9,1 5-5,-3 7-1,-3 6-3,-2 7-1,-3 2-1,1 1-1,-1-1-1,1 1-1,1-4-2,3-6 0,3-6-3,4-6-1,1-4-2,0 1-1,0-1-3,0 1 0,1-6-2,4-8 1,3-10-1,3-9 0,1-7 1,1-3 0,-1-3 0,1-2 1,-3-3 1,-2 1 1,-3-1 0,-3 1 1,-1 1 1,4 3 1,3 3 1,3 4 1,1 2 1,1 4 0,-1 3 2,1 3 1,2 3 1,7 3 0,6 3 2,7 4 1,0 4 0,-2 6 2,-3 7-1,-3 6 2,-1 4-1,4 4 1,3 3-1,3 3 0,-1 1 0,-2 1-1,-3-1 0,-3 1-1,-2-3-2,0-2 0,0-3-2,0-3-1,0-6-2,0-5-1,0-7-1,0-5-2,0-11 0,0-11-2,0-14-1,0-11-1,1-7 0,4 0 1,3 0 2,3 0 1,-1 3 0,-2 6-1,-3 7-1,-3 6-1,-4 6 0,-3 6 2,-3 7 0,-2 6 2,-5 4 2,-2 4 4,-3 3 5,-3 3 3,-2 4 1,0 7 1,0 6-1,0 7 0,1 2-2,4 1-1,3-1-2,3 1-2,3-4-2,3-6 0,3-6-2,4-6-2,4-6 0,6-2-3,7-3-1,6-3-2,3-6 0,0-5 0,0-7 2,0-5 0,-4-3 1,-5 4-1,-7 3 0,-5 3-1,-4 3 0,0 3 0,0 3 0,0 4 1,1-3-1,4-5 0,3-7-1,3-5 0,-1-4 0,-2 0 1,-3 0 0,-3 0 0,-4 1 1,-3 4 1,-3 3 0,-2 3 1,-5 3 2,-2 3 3,-3 3 3,-3 4 4,-1 8 3,4 17 1,3 15 2,3 16 1,1 7 1,1 1-1,-1-1 0,1 1 0,2-3 0,7-2-2,6-3-1,7-3-1,7-9-2,9-11-4,10-14-3,10-11-4,11-20-3,17-24-5,15-26-3,16-24-4,5-18-1,-2-9 0,-3-10 3,-3-8 0,-9 2 0,-11 16-1,-14 15 0,-11 17-2,-14 16 2,-11 19 5,-14 19 6,-11 19 4,-12 16 5,-9 17 4,-10 15 5,-8 16 4,-6 9 1,1 3-1,-1 3-1,1 4 0,1 1-2,3 0 1,3 0-1,4 0 0,5-4-1,10-5-1,10-7-1,9-5-2,6-9-3,3-9-6,3-10-5,4-8-6,1-9-2,0-6 3,0-6 2,0-6 2,0-7-1,0-6-3,0-6-5,0-6-3,-4-1-2,-5 7 1,-7 6 2,-5 7 1,-6 2 1,-3 1 3,-3-1 3,-2 1 1,-1 1 2,3 3 2,3 3 1,4 4 2,4 2 0,6 4 0,7 3-1,6 3 0,4-1-2,4-2-4,3-3-3,3-3-4,-2-4 0,-6-3 0,-6-3 0,-6-2 2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32"/>
    </inkml:context>
    <inkml:brush xml:id="br0">
      <inkml:brushProperty name="width" value="0.03444" units="cm"/>
      <inkml:brushProperty name="height" value="0.03444" units="cm"/>
      <inkml:brushProperty name="color" value="#F2395B"/>
    </inkml:brush>
  </inkml:definitions>
  <inkml:trace contextRef="#ctx0" brushRef="#br0">15400 50600 638,'6'36'140,"-1"-6"-37,-2-6-36,-2-5-37,-1-3-20,0-1-3,0 1-3,0-1-3,-1 0-6,0-1-8,-2-1-8,0 0-8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32"/>
    </inkml:context>
    <inkml:brush xml:id="br0">
      <inkml:brushProperty name="width" value="0.03418" units="cm"/>
      <inkml:brushProperty name="height" value="0.03418" units="cm"/>
      <inkml:brushProperty name="color" value="#F2395B"/>
    </inkml:brush>
  </inkml:definitions>
  <inkml:trace contextRef="#ctx0" brushRef="#br0">15666 49184 643,'-7'-15'8,"2"2"16,2 3 17,2 1 15,3 3 5,4 6-9,3 4-8,5 6-7,0 2-13,-1 3-15,-2 1-15,-2 3-15,-2 0-8,-1-1 1,-1-1 0,0-1 0,-1-2-3,0-1-10,0-2-9,0-2-9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32"/>
    </inkml:context>
    <inkml:brush xml:id="br0">
      <inkml:brushProperty name="width" value="0.05058" units="cm"/>
      <inkml:brushProperty name="height" value="0.05058" units="cm"/>
      <inkml:brushProperty name="color" value="#F2395B"/>
    </inkml:brush>
  </inkml:definitions>
  <inkml:trace contextRef="#ctx0" brushRef="#br0">16738 49703 434,'-15'-28'41,"2"7"-3,3 7-1,1 7-2,1 4-3,0 2-4,0 2-5,0 2-4,0 2-3,-1 5-1,-2 4 1,0 4-1,0 1-1,1 1 0,0-1-1,2 1-1,1-1 0,1 1-1,0-1-1,2 1 0,0-1-2,2-1 1,0-1-1,2-1-1,1-1-1,4-3-2,2-1-3,3-2-3,2-2-2,0-1-4,-1 0-4,1-2-3,1 0-3,2-2-1,1 0-2,3-2-1,0-2-1,-1-4-1,-1-4-1,-1-3 0,0-4-1,2-1 2,0-3 1,1-1 0,-1-3 1,-1-3 1,-3-3 0,-1-2 1,-2-2 3,0 1 4,-2 2 5,-1 0 4,0 2 5,-2 3 5,-1 3 6,0 3 4,-2 6 11,-1 7 15,0 8 14,-1 8 16,-1 6 0,0 5-14,0 5-12,0 5-14,-1 1-8,-1 0-3,0-1-3,-1-1-2,-1-2-4,2-3-2,0-3-4,2-3-2,0-1-4,0 1-3,0 1-4,0 1-4,0 0-5,0 1-7,0 0-7,0-1-8,0 0-9,2-3-13,0-1-13,2-2-13</inkml:trace>
</inkml:ink>
</file>

<file path=ppt/ink/ink2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33"/>
    </inkml:context>
    <inkml:brush xml:id="br0">
      <inkml:brushProperty name="width" value="0.03559" units="cm"/>
      <inkml:brushProperty name="height" value="0.03559" units="cm"/>
      <inkml:brushProperty name="color" value="#F2395B"/>
    </inkml:brush>
  </inkml:definitions>
  <inkml:trace contextRef="#ctx0" brushRef="#br0">18283 50263 618,'14'-21'33,"-1"8"9,-3 7 8,-1 7 9,-2 4-2,-2 3-8,-2 3-10,-2 4-9,-2 0-12,-2-1-14,-2-1-13,-2-1-15,0 0-5,1 0 4,0-1 3,2 1 4,2-1 2,2 0 1,3-2 1,4-1 0,1-1 5,-1-2 6,1-2 8,0-2 6,0 0 5,0 2 3,-1 2 2,1 2 2,-1 1 0,0 1-5,-2 1-3,0 2-4,-3 1-4,-3 3-4,-2 3-2,-3 3-4,-3 1-2,0 1 2,-1-1 0,-1 1 0,-1-2-4,0-2-11,1-1-11,-1-2-11,1-3-7,3-1-4,1-2-4,2-2-4</inkml:trace>
</inkml:ink>
</file>

<file path=ppt/ink/ink2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33"/>
    </inkml:context>
    <inkml:brush xml:id="br0">
      <inkml:brushProperty name="width" value="0.0409" units="cm"/>
      <inkml:brushProperty name="height" value="0.0409" units="cm"/>
      <inkml:brushProperty name="color" value="#F2395B"/>
    </inkml:brush>
  </inkml:definitions>
  <inkml:trace contextRef="#ctx0" brushRef="#br0">19578 49855 537,'-8'-13'10,"2"6"20,1 6 20,0 6 19,1 5 4,1 3-14,-1 5-13,0 4-13,0 1-9,0 2-3,0 1-3,0 1-2,0 1-6,1-1-6,-2 0-7,2 1-7,-1-2-8,2-1-14,0-3-12,2-1-12</inkml:trace>
</inkml:ink>
</file>

<file path=ppt/ink/ink2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34"/>
    </inkml:context>
    <inkml:brush xml:id="br0">
      <inkml:brushProperty name="width" value="0.04771" units="cm"/>
      <inkml:brushProperty name="height" value="0.04771" units="cm"/>
      <inkml:brushProperty name="color" value="#F2395B"/>
    </inkml:brush>
  </inkml:definitions>
  <inkml:trace contextRef="#ctx0" brushRef="#br0">20622 49735 461,'-8'-9'2,"0"-2"4,0-2 4,0-1 5,1-1 3,-1 2 5,0 3 5,0 1 4,-1 5 3,-1 8 3,-3 8 2,-2 7 2,1 5-1,1-1-7,2 1-6,3-1-5,1 0-6,2-3-3,2-1-3,2-2-4,3-3-8,6-3-13,4-3-11,5-2-13,1-4-6,-1-4 1,-2-4 1,-3-4 1,-1-1 3,-2 0 6,-2 2 4,-2 1 5,-3 3 16,-2 6 27,-4 6 27,-2 6 27,-1 3 6,2 5-15,2 2-14,2 3-14,2 0-10,0 0-7,2-1-6,0-1-6,0 0-4,0-1-2,-2 1 0,0-1-3,-2 1-2,0-1-4,-2 1-6,0-1-4,-2-1-2,0-3-1,-1-3 0,-1-2 0,-1-3 1,0-1 1,0-1 2,0 0 2,0-4 1,-1-2 4,-2-6 2,0-2 2,1-5 2,3-2 0,2-3 0,4-3 0,1-3 1,2-3 0,0-3 0,2-3 1,0 0 0,3 3 0,2 4-2,2 2 1,1 1-3,-1 2-5,1 1-4,0 1-5,-1 1-4,-1 3-5,-1 1-4,0 2-5</inkml:trace>
</inkml:ink>
</file>

<file path=ppt/ink/ink2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34"/>
    </inkml:context>
    <inkml:brush xml:id="br0">
      <inkml:brushProperty name="width" value="0.04448" units="cm"/>
      <inkml:brushProperty name="height" value="0.04448" units="cm"/>
      <inkml:brushProperty name="color" value="#F2395B"/>
    </inkml:brush>
  </inkml:definitions>
  <inkml:trace contextRef="#ctx0" brushRef="#br0">21500 48981 494,'8'-7'3,"0"0"6,-1 2 6,1 1 6,0 0 4,2 2 4,0 0 4,1 2 3,1 2 0,2 4-2,0 3-2,1 5-2,0 3-2,-1 1 0,-1 3-1,0 1-1,-2 3-2,1 1-5,0 2-4,0 3-5,-2-1-2,-1 0-2,-2-1 0,-2-1 0,-3 0-7,-4 2-12,-4 2-11,-4 3-12,-2-2-3,-1-4 4,-1-3 4,-1-5 5,-1-2-5,0-3-12,1-1-13,-1-2-12</inkml:trace>
</inkml:ink>
</file>

<file path=ppt/ink/ink2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37"/>
    </inkml:context>
    <inkml:brush xml:id="br0">
      <inkml:brushProperty name="width" value="0.04254" units="cm"/>
      <inkml:brushProperty name="height" value="0.04254" units="cm"/>
      <inkml:brushProperty name="color" value="#F2395B"/>
    </inkml:brush>
  </inkml:definitions>
  <inkml:trace contextRef="#ctx0" brushRef="#br0">13833 54431 517,'-6'6'23,"4"-1"12,4-2 12,4-2 12,4-1 1,3 0-7,5 0-9,3 0-8,5-1-6,3-2-7,4-2-5,4-1-6,2-2-3,-2 2 0,0 1 0,-1 1 1,-3 0-5,-2 2-8,-3 0-10,-3 2-9,-3 1-7,-3 4-4,-3 2-5,-3 3-5,-2 1-3,-2-1 1,-2-1-1,-2 0 1</inkml:trace>
</inkml:ink>
</file>

<file path=ppt/ink/ink2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37"/>
    </inkml:context>
    <inkml:brush xml:id="br0">
      <inkml:brushProperty name="width" value="0.04167" units="cm"/>
      <inkml:brushProperty name="height" value="0.04167" units="cm"/>
      <inkml:brushProperty name="color" value="#F2395B"/>
    </inkml:brush>
  </inkml:definitions>
  <inkml:trace contextRef="#ctx0" brushRef="#br0">14880 55133 527,'-13'-6'12,"3"4"15,5 4 17,3 4 16,2 4 4,0 5-9,0 5-10,0 5-8,0 3-7,0 1-2,0 1-5,0 0-2,0 3-5,0 3-8,0 2-5,0 4-8,0 0-7,0 0-7,0-1-8,0-2-8,0 0-6,0-2-6,0 0-6,0-1-5,0-4 2,0-6 9,0-5 10,0-6 9</inkml:trace>
</inkml:ink>
</file>

<file path=ppt/ink/ink2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37"/>
    </inkml:context>
    <inkml:brush xml:id="br0">
      <inkml:brushProperty name="width" value="0.03638" units="cm"/>
      <inkml:brushProperty name="height" value="0.03638" units="cm"/>
      <inkml:brushProperty name="color" value="#F2395B"/>
    </inkml:brush>
  </inkml:definitions>
  <inkml:trace contextRef="#ctx0" brushRef="#br0">15931 55950 604,'-7'23'136,"2"-1"-34,2-1-33,2-1-35,1-1-18,-2 1-4,0 0-3,-1-1-4,-1 1-2,2 1 0,0 1 0,2 1 1,0-1-15,0-3-28,0-3-29,0-2-27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0:11"/>
    </inkml:context>
    <inkml:brush xml:id="br0">
      <inkml:brushProperty name="width" value="0.02957" units="cm"/>
      <inkml:brushProperty name="height" value="0.02957" units="cm"/>
      <inkml:brushProperty name="color" value="#F2395B"/>
    </inkml:brush>
  </inkml:definitions>
  <inkml:trace contextRef="#ctx0" brushRef="#br0">71650 24950 743,'3'-44'45,"6"13"-2,7 12-3,6 13-2,3 9-6,0 6-7,0 7-8,0 6-8,-4 3-5,-5 0-2,-7 0 0,-5 0-3,-8-4 0,-5-5-3,-7-7-1,-5-5-2,-3-8-1,4-5-1,3-7-1,3-5 0</inkml:trace>
</inkml:ink>
</file>

<file path=ppt/ink/ink2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38"/>
    </inkml:context>
    <inkml:brush xml:id="br0">
      <inkml:brushProperty name="width" value="0.03119" units="cm"/>
      <inkml:brushProperty name="height" value="0.03119" units="cm"/>
      <inkml:brushProperty name="color" value="#F2395B"/>
    </inkml:brush>
  </inkml:definitions>
  <inkml:trace contextRef="#ctx0" brushRef="#br0">15966 55041 705,'-12'-4'46,"8"8"5,8 8 5,8 7 6,2 4-11,0-1-24,-1-2-25,0 1-26,-2-3-16,-1-2-10,-1-1-10,0-2-9</inkml:trace>
</inkml:ink>
</file>

<file path=ppt/ink/ink2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38"/>
    </inkml:context>
    <inkml:brush xml:id="br0">
      <inkml:brushProperty name="width" value="0.05247" units="cm"/>
      <inkml:brushProperty name="height" value="0.05247" units="cm"/>
      <inkml:brushProperty name="color" value="#F2395B"/>
    </inkml:brush>
  </inkml:definitions>
  <inkml:trace contextRef="#ctx0" brushRef="#br0">17177 54657 419,'-7'-21'4,"0"5"9,2 4 8,1 6 8,-2 3 4,-2 2-4,-3 2-2,-3 2-2,-2 3-3,0 4-1,1 3-1,-1 5 0,1 2-2,1 3 0,1 1 1,0 3-1,2 0 0,3-1-2,1-1-2,2-1-1,2-2-1,2 0-2,2-1-1,2 0-2,1-3-1,2 1-1,0-2-2,2-1-2,0-2-2,3-1-2,2-2-4,1-2-2,2-3-2,2-2-4,0-4-2,1-2-2,1-4-3,1-2 0,1-3-2,1-3-1,0-4-1,-2-2-2,0-3-1,0-2-2,-3-4 2,-3 1 4,-3-2 3,-3-1 5,-1-1 3,-2-4 2,-1-3 1,0-2 2,-2-1 1,-1 6 0,0 2-2,-1 5 1,-1 3 4,0 3 12,0 3 11,0 3 12,0 2 8,0 2 6,0 3 7,0 1 6,0 5 0,0 8-7,0 8-6,0 7-6,0 6-6,0 3-5,0 3-4,0 3-5,-1 2-4,-1 2 0,0 2-1,-1 2-2,-1 0-2,0 0-6,0-1-6,0-2-6,1-1-2,0-2 1,2-2 1,0-1 2,2-3-9,0-3-17,2-4-18,0-1-16</inkml:trace>
</inkml:ink>
</file>

<file path=ppt/ink/ink2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39"/>
    </inkml:context>
    <inkml:brush xml:id="br0">
      <inkml:brushProperty name="width" value="0.04118" units="cm"/>
      <inkml:brushProperty name="height" value="0.04118" units="cm"/>
      <inkml:brushProperty name="color" value="#F2395B"/>
    </inkml:brush>
  </inkml:definitions>
  <inkml:trace contextRef="#ctx0" brushRef="#br0">18729 55611 534,'0'-13'70,"0"8"-3,0 7-3,0 6-3,-2 4-7,-3 1-9,-5 1-9,-4 1-10,-1 1-8,-1 1-4,0 2-6,1 0-5,0-2-4,2-1-1,3-4-2,1-3-1,4-1 0,6 0 3,6-1 2,6 1 2,3-1 0,4-2-1,3-3-3,3 0-1,1-3-2,-1 0-3,-1-2-3,-1 0-1,-2-1-3,-3 2-1,-4 0 0,-1 2-2,-3 0-9,1-2-17,0-1-18,0 0-17</inkml:trace>
</inkml:ink>
</file>

<file path=ppt/ink/ink2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39"/>
    </inkml:context>
    <inkml:brush xml:id="br0">
      <inkml:brushProperty name="width" value="0.04306" units="cm"/>
      <inkml:brushProperty name="height" value="0.04306" units="cm"/>
      <inkml:brushProperty name="color" value="#F2395B"/>
    </inkml:brush>
  </inkml:definitions>
  <inkml:trace contextRef="#ctx0" brushRef="#br0">19331 55661 510,'-8'-13'53,"2"8"5,1 7 6,1 6 6,0 5-3,2 1-12,0 3-12,2 2-12,0 2-9,0 2-6,0 4-8,0 3-6,0 3-8,2 2-12,0 4-10,2 3-11,-1-1-7,-1-4-5,0-4-3,-2-3-4,0-5 0,-2-2 6,0-3 6,-1-2 5</inkml:trace>
</inkml:ink>
</file>

<file path=ppt/ink/ink2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39"/>
    </inkml:context>
    <inkml:brush xml:id="br0">
      <inkml:brushProperty name="width" value="0.04577" units="cm"/>
      <inkml:brushProperty name="height" value="0.04577" units="cm"/>
      <inkml:brushProperty name="color" value="#F2395B"/>
    </inkml:brush>
  </inkml:definitions>
  <inkml:trace contextRef="#ctx0" brushRef="#br0">20991 54763 480,'-15'-15'7,"4"4"13,3 3 13,3 3 14,0 4 6,0 7-1,-2 7 0,0 8-1,-1 3-4,1 4-8,-1 3-7,0 3-8,0 1-6,0 0-2,0 0-3,1 1-2,0-3-7,2-4-8,2-3-9,2-5-9,2 0-10,2 1-10,2 3-9,2 1-11,1-1-3,1-7 3,1-5 2,2-6 3</inkml:trace>
</inkml:ink>
</file>

<file path=ppt/ink/ink2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40"/>
    </inkml:context>
    <inkml:brush xml:id="br0">
      <inkml:brushProperty name="width" value="0.05065" units="cm"/>
      <inkml:brushProperty name="height" value="0.05065" units="cm"/>
      <inkml:brushProperty name="color" value="#F2395B"/>
    </inkml:brush>
  </inkml:definitions>
  <inkml:trace contextRef="#ctx0" brushRef="#br0">21927 54971 434,'-22'-29'45,"5"7"2,3 5 0,4 6 2,1 8-2,-1 8-4,-3 9-5,-2 10-5,1 2-4,1-2-4,2-1-4,3-3-4,1-1-3,2-3 0,2-1-1,2-2-1,3-2-9,6-1-17,4 0-19,5-2-16,2-3-7,-1-6 6,-1-6 5,-1-6 6,-2-2 4,-2 1 5,-4 1 5,-3 1 4,-2 0 4,0 2 5,-2 1 4,0 1 4,-2 2 13,0 4 21,-2 4 22,0 4 21,0 3 4,0 5-12,2 4-13,0 3-13,1 3-9,0 1-6,0 1-6,0 1-6,0-1-4,0 0-1,0 0-2,0-2-1,0-2-3,0 0-3,0-1-3,0 0-4,0 0-3,-2 2-2,0 4-1,-1 3-2,-1 1-1,0-1-1,0-1-1,0-1-1,-1-2 1,-2 0 0,-2-1 1,-1-1 1,-1-2 0,0-4 2,2-5 1,1-3 1,-1-5 2,-2-6 3,-2-6 3,-1-6 3,0-4 2,2-3 1,4-3 1,3-3 2,2-2-1,2-1-2,2 0-1,2-2-1,2 0-1,2-1 0,1 1 1,3 0-1,1 1-1,2 3-5,0 3-4,1 3-4,0 2-3,1 1 2,0 1 0,-1 1 1,0 0-3,-3 2-5,-1 1-5,-2 1-5</inkml:trace>
</inkml:ink>
</file>

<file path=ppt/ink/ink2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40"/>
    </inkml:context>
    <inkml:brush xml:id="br0">
      <inkml:brushProperty name="width" value="0.0456" units="cm"/>
      <inkml:brushProperty name="height" value="0.0456" units="cm"/>
      <inkml:brushProperty name="color" value="#F2395B"/>
    </inkml:brush>
  </inkml:definitions>
  <inkml:trace contextRef="#ctx0" brushRef="#br0">22900 54674 482,'8'-14'45,"0"3"-7,-1 2-7,1 4-6,1 1-4,2 0 2,1 0 2,3 1 0,1 0 1,-1 3-3,1 4 0,0 2-3,-1 4 0,1 4 0,0 3 1,-1 5-1,0 2 0,-3 1-2,-1 1-2,-2 0-2,-2 4-2,-2 3-1,-3 4-1,0 4-2,-5 2-5,-6 0-10,-6 0-8,-5 0-9,-5-1-7,-1 0-3,-3-1-3,-1-2-3,1-3-6,4-5-7,3-7-8,5-5-8</inkml:trace>
</inkml:ink>
</file>

<file path=ppt/ink/ink2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55"/>
    </inkml:context>
    <inkml:brush xml:id="br0">
      <inkml:brushProperty name="width" value="0.04817" units="cm"/>
      <inkml:brushProperty name="height" value="0.04817" units="cm"/>
      <inkml:brushProperty name="color" value="#F2395B"/>
    </inkml:brush>
  </inkml:definitions>
  <inkml:trace contextRef="#ctx0" brushRef="#br0">32245 32213 456,'44'-2'177,"-4"0"-42,-5-3-41,-5-2-42,-4-1-23,0 0-6,-1 0-7,-1 1-6,0 0-5,1 2-2,1 2-4,1 2-2,-5 3-7,-11 6-14,-10 4-13,-11 5-13,-6 2 1,0-3 13,1-1 15,-1-2 14,0-2 8,1 1 4,-1 0 4,0 0 3,1 0 1,1 3 0,1 2-1,1 1 0,0 2-1,0-1-3,0 1 0,1 0-3,-1-1 0,2 1-1,1-1-1,1 1 1,1-2-2,2-1-2,2-2-1,2-3-2,3-1-4,4 0-8,3-2-8,5 0-8,3-4-3,1-5-1,3-4 0,1-5 0,3-4 1,1 0 1,3-1 3,1-1 1,0-1 3,-1 1 3,-3-1 3,-1 0 4,-3 0 3,-2-1 3,-1-1 3,-2-1 3,-3 1 5,-3 5 6,-3 3 6,-2 4 5,-5 4 11,-4 6 13,-5 4 14,-5 5 14,-5 4 0,-2 1-15,-3 3-13,-3 2-15,-2 0-7,-1 1-3,0-1-2,-2 1-3,0-1-3,-1 2-4,1 1-4,0 1-4,0 0-4,-1-1-1,1-1-1,0-1-2,0-2 1,1-1 1,1-3 2,1-1 1,3-3 3,3-2 2,4-4 2,5-3 3,7-3 3,12-6 4,11-4 4,13-5 4,4-1 0,0 2-3,-1 4-3,-1 3-3,3 0-4,8 0-6,8-1-6,8-2-6,0 1-4,-5 2-1,-6 3-2,-6 1-2,-4 1-1,-3 0-1,-4 0 0,-2 0-1,-3 0-1,-3 0-2,-3 0-1,-3 0-1,-3-2-4,-4-2-5,-4-4-6,-4-2-5,-3-1 2,0 1 9,-2 0 9,0 2 9</inkml:trace>
</inkml:ink>
</file>

<file path=ppt/ink/ink2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55"/>
    </inkml:context>
    <inkml:brush xml:id="br0">
      <inkml:brushProperty name="width" value="0.04676" units="cm"/>
      <inkml:brushProperty name="height" value="0.04676" units="cm"/>
      <inkml:brushProperty name="color" value="#F2395B"/>
    </inkml:brush>
  </inkml:definitions>
  <inkml:trace contextRef="#ctx0" brushRef="#br0">33774 32480 470,'-22'-15'3,"3"2"4,3 3 6,3 1 5,2 3 7,3 4 10,1 4 8,2 4 11,1 4 1,0 7-6,0 6-6,1 5-6,-1 6-5,2 4-2,0 6-4,2 4-3,0 4-5,2 2-6,0 2-6,2 2-5,-1 1-9,-1 3-7,0 1-10,-2 3-7,1 2-6,0 5 0,2 3-1,0 5-1,0-8 0,0-16 3,-2-16 1,0-17 3,-1-8 0,0 1-3,0 2-1,0 0-1</inkml:trace>
</inkml:ink>
</file>

<file path=ppt/ink/ink2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56"/>
    </inkml:context>
    <inkml:brush xml:id="br0">
      <inkml:brushProperty name="width" value="0.03576" units="cm"/>
      <inkml:brushProperty name="height" value="0.03576" units="cm"/>
      <inkml:brushProperty name="color" value="#F2395B"/>
    </inkml:brush>
  </inkml:definitions>
  <inkml:trace contextRef="#ctx0" brushRef="#br0">35271 32000 615,'-37'45'155,"4"-2"-40,3-4-42,5-2-41,3-3-24,3-3-7,3-3-5,3-3-7,2-4-2,2-3-2,2-5 0,3-3 0,4-4-2,8-2-1,7-4-1,8-2-2,2-1 1,-5 0 6,-5 2 5,-4 0 5,-4 2 3,-1 2 1,-1 2 2,0 2 1,-4 2 2,-6 3 1,-6 3 1,-5 4 1,-3 0 1,1 1 1,1-1-1,1 1 0,1-2-1,2-3-3,3-3-2,1-2-3,3-4-2,6-1-3,4-2-4,6-2-2,1-1 0,1 0 4,0 0 3,-1 0 3,0 2 4,0 2 3,-2 3 3,-1 4 3,-1 1 1,-2 1-1,-2 1-1,-2 1 0,-1 1 0,0 2 1,0 0 0,0 1 2,-1-1-2,0-1-4,-2-2-4,0-3-4,1-4-12,2-10-20,3-8-21,4-9-19,1-3-4,0 3 10,-1 3 12,1 3 11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0:13"/>
    </inkml:context>
    <inkml:brush xml:id="br0">
      <inkml:brushProperty name="width" value="0.03058" units="cm"/>
      <inkml:brushProperty name="height" value="0.03058" units="cm"/>
      <inkml:brushProperty name="color" value="#F2395B"/>
    </inkml:brush>
  </inkml:definitions>
  <inkml:trace contextRef="#ctx0" brushRef="#br0">74200 23000 719,'45'-4'26,"-9"-5"-2,-10-7-5,-8-5-3,-4-1-2,3 6-3,3 7-1,4 6-2,-1 6-3,-3 6-1,-3 7-3,-2 6-2,-6 3 0,-6 0 0,-6 0 1,-6 0 2,-6-2-1,-2-3 1,-3-3 0,-3-2 0,-1-8-1,4-8-4,3-10-3,3-9-3,3-5-1,3 0 1,3 0 1,4 0 1,4 0 1,6 0 3,7 0 1,6 0 1,4 1 6,4 4 6,3 3 7,3 3 6,-2 6 3,-6 9-4,-6 10-2,-6 10-3,-6 4-3,-2 0-2,-3 0-3,-3 0-2,-6 0-3,-5 0-4,-7 0-3,-5 0-4,-4-5-2,0-9 1,0-10 0,0-8 1,4-8-1,10-2-1,10-3-3,9-3-2,4-2 0,1 0 2,-1 0 1,1 0 1,-1 6 5,1 13 6,-1 12 6,1 13 8,-3 6-4,-2 0-11,-3 0-13,-3 0-11</inkml:trace>
</inkml:ink>
</file>

<file path=ppt/ink/ink2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58"/>
    </inkml:context>
    <inkml:brush xml:id="br0">
      <inkml:brushProperty name="width" value="0.0413" units="cm"/>
      <inkml:brushProperty name="height" value="0.0413" units="cm"/>
      <inkml:brushProperty name="color" value="#F2395B"/>
    </inkml:brush>
  </inkml:definitions>
  <inkml:trace contextRef="#ctx0" brushRef="#br0">35919 31492 532,'8'-9'2,"1"-3"5,2-4 5,0-1 4,0-2 5,-3 4 6,-1 3 4,-2 3 6,0 3 3,0 4 0,1 4-1,2 4 1,-2 4-5,-3 5-10,-2 5-11,-3 5-11,-4 2-8,-2-1-6,-4-1-7,-2-1-6,-1-2-5,-1-1-2,1-3-2,-1-1-2,1-3 0,2-2 3,3-4 2,1-3 2,2-2 3,2-4 4,2-2 3,2-3 3,2-2 6,0 2 11,2 0 11,0 2 9,0 2 5,-2 4-3,-2 4-3,-2 4-2,-2 2 0,-2 3 3,-1 2 3,-3 1 3,0 1-1,0-1-4,2 0-5,1-2-4,4-4-8,10-7-11,8-6-12,9-7-10,3-4-5,-1 0 3,-3 0 2,-1 1 4,-3 0 3,-3 4 6,-3 2 7,-3 4 4,-2 2 6,-2 2 2,-2 2 3,-2 2 3,-3 2 2,-2 1-1,-3 3-1,-3 2-1,-3 0 0,0 1-1,-1 0 0,-1-1 0,-1 0-2,1-2-1,-1-3-1,0-1-3,2-1-2,3 0-3,3 0-4,2 0-3,5-2 0,4-3 5,5-2 5,6-3 5,1-3 1,1 0-2,0-2-3,-1 0-1,0 0-2,-3 2 1,-1 2 0,-2 2 1,-2 2-4,-2 2-8,-2 2-6,-2 2-8,-2 1-1,-2 0 5,-2 0 5,-2-1 5,-1 1 4,1-2 2,-1-1 3,0 0 2,-1-2 2,0-1 1,-1 0 0,-1-1 0,0-1 2,0 0 0,2 0 2,1 0 1,0-1 1,0-1 3,0 0 2,0-1 2,1-1 0,-1 2-1,0 0-2,0 2-1,0 0 1,1 0 8,-1 0 5,0 0 6,0 2-1,0 4-9,0 4-10,1 3-9,0 2-5,4-1-1,2 0-1,4-2-2,1-1 1,0-1 0,-1 0 0,1-2 2,1-4-8,0-8-16,1-8-14,2-7-16,0-5-2,1 1 10,2-1 12,0 1 9,1 0 8,1 3 4,1 1 4,2 3 4,-1 1 3,-1 4 4,-1 3 4,-1 3 3,0 1 4,0 0 4,-1 0 3,1 0 4,-1 1 5,0 0 6,-2 1 6,-1 2 7,0 1 1,-2 2-4,-1 2-5,0 2-4,-2 1-4,-1 1-5,0 2-5,-1 0-6,-1 1-2,0-1-2,0 1-2,0 0-2,0-1-2,0 1-3,0 0-5,0 0-2,-3-1-5,-2 1-4,-5 0-4,-4 0-4,-1-1-2,-1-1 0,1-1-1,-1 0 0,1-2 1,0-2 3,2-3 3,1 0 3,1-2 3,1 0 2,0 0 3,2 0 3,3-2 3,6-2 4,6-4 3,6-2 4,2-2 2,1 1-1,0-1 1,-1 0-1,0 1 0,-3 2-2,-1 3 0,-2 1 0,-3 3-3,-2 6-2,-4 4-2,-2 5-2,-4 3-2,-2 0 2,-3-1-1,-3 1 2,-2-2-1,1-1-1,-1-2 0,0-2-2,1-1 2,1 0 3,1-1 3,1 1 4,0-1 1,2 0 3,1-2 1,1 0 3,2-2 2,4-1 4,4 0 4,4-1 4,3-3-1,5-1-8,4-2-7,3-1-7,2-3-4,-1 0 0,-1-1-1,-1-1 1,-1 0-1,-1 4 0,-1 2 0,-1 4 0,-2-1-10,-6-4-19,-5-4-19,-4-3-19,-4-2 0,-2 1 18,-2 0 20,-1 2 17,-1 1 19,4 1 17,2 0 18,4 2 18,1 3 6,0 6-6,0 6-6,0 6-5,-1 3-6,-2 3-7,-2 1-7,-1 3-7,-4 0-8,-2 1-7,-3-1-6,-3 1-9,-3-1-4,1 1-2,-2-1-2,-1 1-3,1-2-4,3-3-7,3-3-8,2-3-6,4-4-5,3-4-4,2-6-2,4-4-3</inkml:trace>
</inkml:ink>
</file>

<file path=ppt/ink/ink2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58"/>
    </inkml:context>
    <inkml:brush xml:id="br0">
      <inkml:brushProperty name="width" value="0.03563" units="cm"/>
      <inkml:brushProperty name="height" value="0.03563" units="cm"/>
      <inkml:brushProperty name="color" value="#F2395B"/>
    </inkml:brush>
  </inkml:definitions>
  <inkml:trace contextRef="#ctx0" brushRef="#br0">36300 33900 617,'22'1'9,"-1"4"19,-3 2 19,-1 3 18,-2 1 4,1-1-12,-1-1-11,1 0-11,-2-1-14,-1-1-15,-2 1-16,-2 0-15</inkml:trace>
</inkml:ink>
</file>

<file path=ppt/ink/ink2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59"/>
    </inkml:context>
    <inkml:brush xml:id="br0">
      <inkml:brushProperty name="width" value="0.05865" units="cm"/>
      <inkml:brushProperty name="height" value="0.05865" units="cm"/>
      <inkml:brushProperty name="color" value="#F2395B"/>
    </inkml:brush>
  </inkml:definitions>
  <inkml:trace contextRef="#ctx0" brushRef="#br0">36781 31987 375,'7'-6'57,"0"6"-13,-2 4-13,0 6-14,-3 3-10,-4 3-6,-4 3-6,-4 3-7,-3 2-3,-3 1 0,-3 1 1,-3 1 0,0-1 3,2-1 2,5-3 5,1-1 3,3-3 2,3-1 1,1-2 1,2-3 1,3-1 3,2-2 5,3-2 4,4-2 5,2-3 0,3-1-1,4-2-4,2-1-3,2-4-1,1-2-3,0-3 0,3-3-2,-3-1-3,-3 2-5,-5 2-4,-3 3-6,-5 2-6,-4 4-8,-6 4-7,-4 4-7,-2 1 4,3 1 16,1 0 17,2 0 16,2 0 9,0 1 2,2 2 3,0 0 2,1 2 0,0 1 0,0 3-1,0 2-2,0-1-1,0 1-4,0-2-3,0-1-4,0 1 1,0 3 2,0 3 3,0 3 2,1 1 2,0-1-3,2-1-1,0-1-2,0-1-2,0-1-2,-2-1-2,0-1-2,-1-1-2,0 1-1,0-1-1,0 1-2,-1-1 0,-2-1-2,-2-1-2,-2 0-2,-2-2-4,-1-1-3,-3-1-6,-2-1-5,-2 0-4,-3 0-7,-3-1-5,-3 1-6,0-2-2,1-2 5,3-4 4,2-2 4,2-4-3,2 0-10,4-3-10,3-2-10</inkml:trace>
</inkml:ink>
</file>

<file path=ppt/ink/ink2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6:59"/>
    </inkml:context>
    <inkml:brush xml:id="br0">
      <inkml:brushProperty name="width" value="0.06127" units="cm"/>
      <inkml:brushProperty name="height" value="0.06127" units="cm"/>
      <inkml:brushProperty name="color" value="#F2395B"/>
    </inkml:brush>
  </inkml:definitions>
  <inkml:trace contextRef="#ctx0" brushRef="#br0">39250 32450 359,'0'38'183,"0"-4"-38,0-2-39,0-3-39,0 0-23,0 2-9,0 4-8,0 3-8,0 2-9,0 2-5,0 2-8,0 2-7,0 1-2,0-1 2,0 1 2,0 0 2,0-2-15,2-6-33,0-4-31,1-5-33</inkml:trace>
</inkml:ink>
</file>

<file path=ppt/ink/ink2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14"/>
    </inkml:context>
    <inkml:brush xml:id="br0">
      <inkml:brushProperty name="width" value="0.05431" units="cm"/>
      <inkml:brushProperty name="height" value="0.05431" units="cm"/>
    </inkml:brush>
  </inkml:definitions>
  <inkml:trace contextRef="#ctx0" brushRef="#br0">32814 35381 405,'14'1'95,"-1"2"-21,-2 2-21,-2 2-22,-2 3-11,-2 5-2,-3 5-2,0 5-2,-2 2-2,0-1-2,0-1-4,0-1-3,-1 0-2,-1-1-2,0 0-1,-1 1-2,-2-1 0,0 1 0,-1-1 1,-2 1 1,1-2-1,-1-1 0,0-3-1,0-1 0,0-1-1,0-1 1,1 1 0,-1 0 1,2-7-3,4-13-6,4-12-5,4-13-6,3-6 0,1 0 4,3 0 6,2 0 4,0 0 3,-1 3 2,-1 2 0,-1 2 1,1 1 3,0 1 2,1 1 3,1 1 2,0 2 4,-1 5 2,-1 3 2,0 4 4,-1 3 1,1 2 1,1 3 1,2 1 1,-2 2 0,-1 5-4,-2 4-4,-2 4-2,-3 2-3,-1 1-1,-2 1-2,-2 1-1,-1 1-2,-2 1-2,0 1-1,-2 1-2,-1 1-1,-1 1 1,-3 1 0,-2 1 0,0 0 1,1-1 1,0-1 1,2-1 0,1-2-1,2-3-3,2-3-3,2-3-4,2-4-2,2-6-2,2-6-1,2-6-2,2-6-1,1-5-1,3-7-1,2-5-1,1-4 0,1 0 2,1-2 2,1 0 0,0 0 2,-1 3 3,0 3 1,-2 4 2,-1 2 2,-1 3 2,-1 2 4,0 5 1,-3 1 4,1 2 4,-2 2 3,0 3 5,-1 1 5,1 2 7,1 2 8,2 2 7,-2 3 1,-1 6-7,-2 4-7,-2 5-6,-2 3-6,0 1-3,-2 1-2,0 1-4,-1 1-1,0-1-1,0 1 0,0-1-1,0 1 0,0-1-1,0 0-1,0 1 0,0-1-3,0 1-6,0-1-4,0 1-6,0-1-10,2 1-16,0-1-16,2 1-16</inkml:trace>
</inkml:ink>
</file>

<file path=ppt/ink/ink2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18"/>
    </inkml:context>
    <inkml:brush xml:id="br0">
      <inkml:brushProperty name="width" value="0.05002" units="cm"/>
      <inkml:brushProperty name="height" value="0.05002" units="cm"/>
    </inkml:brush>
  </inkml:definitions>
  <inkml:trace contextRef="#ctx0" brushRef="#br0">32766 48721 439,'7'-14'26,"1"5"10,0 3 10,0 4 10,-1 4 1,-2 4-10,-3 3-11,0 5-9,-2 3-6,0 1-2,0 3-1,0 1-1,-1 3-3,-1 1-1,0 3-3,-1 1-3,-1 1 0,2-2-1,0 0 1,2-1 0,-1-1-2,0-1-4,-2-1-4,0-1-4,0-1-3,0-1 0,2-1-1,0-1 0,0-2-2,-2-1-1,-2-2-3,-1-3-2,-1-4-2,2-10 0,2-8-1,2-9 0,3-6 1,4-1 3,4-2 3,3-2 4,3-3 1,1-1-1,2-2 0,0-2 0,1-2 0,3-1 2,1 0 1,3-2 2,-1 2 2,0 4 3,-1 4 1,-1 4 3,-2 4 2,-3 5 1,-3 4 3,-2 6 1,-3 4 4,-1 2 4,-1 4 4,0 3 4,-2 1 1,-1 3-4,0 2-2,-2 2-3,0 0-1,0 1 1,0 0 0,0 0 0,-1 0 1,0 3-2,-2 2-1,0 1-1,-1 3 0,0 1-2,0 3-2,0 1 0,0 1-2,0-1-1,0-1-2,0-1-1,0 0-2,0 1 0,0 1-2,0 0-1,0 1-2,0-3-5,0-1-5,0-3-4,1-1-6,2-1-4,2-1-6,1 0-5,2-3-4,0-1-3,0-2-4,0-2-2</inkml:trace>
</inkml:ink>
</file>

<file path=ppt/ink/ink2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19"/>
    </inkml:context>
    <inkml:brush xml:id="br0">
      <inkml:brushProperty name="width" value="0.04828" units="cm"/>
      <inkml:brushProperty name="height" value="0.04828" units="cm"/>
    </inkml:brush>
  </inkml:definitions>
  <inkml:trace contextRef="#ctx0" brushRef="#br0">32800 55028 455,'9'-21'41,"1"5"-4,3 5-2,2 4-4,2 3-2,1 1-1,3-1-1,1 0-2,1 0-1,-1 2-4,-1 0-3,-1 2-3,0 1-2,1 4 1,1 2 1,1 3 1,-1 4-1,-3 4-1,-3 3-1,-2 5-1,-4 0-2,-1 0 0,-2-1-1,-2-1-1,-2 0-1,-1 1 0,0 1-2,-1 1 1,-3 0-2,-2-1-2,-4-1-2,-2-1-2,-2-1-2,-1-1-2,-2-1-2,0-1-3,0-2-2,-1-1-3,1-2-3,-1-2-2,1-3-3,1-1-1,0-2-3,2-2 0,0-4-2,1-6 1,-1-6 1,0-5-1,1-4 2,1 0 1,0 1 2,2-1 2,1 1 2,2-1 3,2 0 4,2 1 3,1 0 1,0 1 2,0 1 0,0 1 1,0 0 1,0 2 4,0 1 3,0 1 2,0 1 4,0 0 4,0 2 5,0 1 3,0 2 8,0 4 13,0 4 12,0 4 12,0 3 2,0 3-10,0 3-9,0 4-11,0 1-5,0 4-5,0 3-2,0 3-5,0 2-2,0 3-3,0 1-2,0 2-4,0 4-3,0 6-4,0 6-6,0 6-3,1 3-8,0 2-8,2 3-8,0 2-9,1-3-6,0-5-3,0-7-2,0-5-3,0-7 1,0-10 3,0-8 3,0-8 4</inkml:trace>
</inkml:ink>
</file>

<file path=ppt/ink/ink2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23"/>
    </inkml:context>
    <inkml:brush xml:id="br0">
      <inkml:brushProperty name="width" value="0.04143" units="cm"/>
      <inkml:brushProperty name="height" value="0.04143" units="cm"/>
    </inkml:brush>
  </inkml:definitions>
  <inkml:trace contextRef="#ctx0" brushRef="#br0">41400 33421 530,'22'-14'94,"-3"4"-20,-3 5-20,-2 3-20,-3 1-11,-1-1-2,-1 0-4,0-1-3,0-1-1,3 2-2,3 0 0,4 2-1,-1 0-2,-1-2-3,-3-1-3,-1 0-2,0 0-2,0 0 1,1 2 1,1 1 1,1 0 0,0 0 1,-1 0 1,1 0 0,0 0 0,-1 0 1,1 0-1,0 0 1,-1 0 0,1 0 0,0 0 1,-1 0-1,1 0 1,0 0-1,-1 0 0,1 0 1,0 0-1,1 0-1,1 0-1,2 0-1,-2 0 0,0 0 0,0 0 0,-2 0 0,0-1 0,1-1 0,1 0 0,2-1 0,-2-1 0,1 2 0,-2 0-1,-1 2 1,0 0-1,1 0 0,2 0 1,0 0-1,0 0 0,1 0 0,-1 0 0,1 0 0,0-1 0,1 0-1,1-2 1,1 0-1,0-1 0,-1 1 1,-1-1-1,-1 0 0,0 0 1,0 2-1,-1 0 0,1 2 0,-1-1 0,1 0-1,-1-2 0,1 0-1,0-1 0,1 1 1,1-1-1,1 0 2,0 0-1,-1 0 2,-1 0-1,0 0 1,-3 1 1,1 0-1,-2 2 0,-1 1 0,0 0-1,1 0 1,2 0 0,0 0 1,0 0-1,-1 0 0,-1 0 0,-1 0 1,1 0-1,1 0 0,3 0 0,2 0 1,0 0-1,1 0-1,-1 0 1,1 0-1,-1-1 1,1-1-1,-1 0 1,1-1 0,-1-1-1,1 2 1,-1 0-1,1 2 0,-1 0 0,1 0-1,-1 0 0,1 0 0,-1 0 0,1 0 0,-1 0 1,1 0 0,-1 0 1,1 0-1,-1 0 1,1 0 0,-1 0 0,1 0 0,-1 0 0,1 0 0,0 0 0,1 0-1,1 0 0,1 0 0,0 0 0,1 0 0,-1 0 0,1 0 0,-1 0 0,0 0-1,1 0 1,-1 0-2,0 0 1,-1 0-1,-1 0 1,-1 0 1,0 0-1,-1 0 0,1 0-1,-1 0 0,1 0-1,-1 0 1,1 0-1,-1 0 1,1 0 0,-1 0 0,1 0 0,-1 0 1,0 0 0,-1 0 0,-1 0-1,0 0 0,-3 0-1,1 0 1,-2 0-1,-1 0 1,0 0-1,1 2 1,2 0-1,0 2 0,0-1 0,1-1 0,-1 0 1,1-1-1,0-1 0,1 0 0,1 0-1,1 0 0,1 0-1,-1 0 2,1 0 0,-1 0 0,0 0 1,-1 1 0,-1 2 1,0 0-1,-3 1 1,1 0 0,-2 0 0,-1 0 0,-1-1 0,-1-1 0,-1 0-1,0-1-1,-1-1-1,1 0-1,1 0 0,2 0-2,-1 0 0,-1 0 0,-1 0 0,0 0 0,-2 0-1,-1 0-1,-1 0-1,0 0-1,-4 0-6,-2 3-8,-6 2-10,-2 2-10</inkml:trace>
</inkml:ink>
</file>

<file path=ppt/ink/ink2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24"/>
    </inkml:context>
    <inkml:brush xml:id="br0">
      <inkml:brushProperty name="width" value="0.04176" units="cm"/>
      <inkml:brushProperty name="height" value="0.04176" units="cm"/>
    </inkml:brush>
  </inkml:definitions>
  <inkml:trace contextRef="#ctx0" brushRef="#br0">44391 31466 526,'-4'-7'9,"8"4"17,8 2 18,7 4 17,3 0 2,-1-1-14,-3 0-14,-1-1-14,1-1-10,3 0-3,5 0-5,3 0-5,0 0-1,-3 2-2,-5 0 0,-3 1 0,-4 2-1,-1 0 0,-3 1-1,0 2 0,-3 0 2,-1 1 1,-1 2 3,0 0 3,-2 1 1,-2-1 3,-2 1 1,-2 0 3,-2 0 0,0 1-1,-1 1 0,-1 2 0,-2-1 1,0 1 2,-2 0 2,0-1 2,-1 1 0,-3 1-1,-2 2-2,-1 0-3,-2 0-1,1 1-2,-1-1-1,1 1-2,1-2-2,3-3-2,2-3-1,4-2-3,2-8-5,-1-10-8,0-12-9,0-9-8,3-7-8,6-1-6,6 0-7,6-2-7,2 0 1,1 0 8,0 0 7,-1 0 7,0 3 8,-3 9 7,-1 8 7,-2 7 6</inkml:trace>
</inkml:ink>
</file>

<file path=ppt/ink/ink2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24"/>
    </inkml:context>
    <inkml:brush xml:id="br0">
      <inkml:brushProperty name="width" value="0.04001" units="cm"/>
      <inkml:brushProperty name="height" value="0.04001" units="cm"/>
    </inkml:brush>
  </inkml:definitions>
  <inkml:trace contextRef="#ctx0" brushRef="#br0">44530 30593 549,'8'-23'0,"0"1"0,0 1 0,-1 1 0,1-1 1,0-1 2,0-3 1,0-1 1,0 1 5,-1 5 4,1 4 6,0 6 6,-1 7 6,-2 8 6,-3 9 7,0 10 7,-5 4-2,-4 4-8,-6 3-9,-3 3-9,-6 2-6,-1 2-4,-4 2-4,-3 2-4,-2-1-4,-1-2 0,-1-4-3,0-2-1,1-3-6,5-2-7,5-1-10,5-3-7,4-3-8,2-5-3,4-5-5,3-4-5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0:1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74550 23350 999,'-22'25'-44,"6"0"17,7 0 16,6 0 17,4-2 7,4-3-4,3-3-2,3-2-5,1-1-1,1 3-2,-1 3-2,1 4 0,1 1-4,3 0-2,3 0-4,4 0-3,-1-2-2,-3-3-1,-3-3 0,-2-2-2,-5-1 2,-2 3 4,-3 3 4,-3 4 3,-1-1 4,4-3 0,3-3 1,3-2 1,1-3 7,1 1 11,-1-1 13,1 1 10,-1-1 1,1 1-11,-1-1-12,1 1-11,-1 1-6,1 3-1,-1 3-2,1 4-1,-1-1-3,1-3-6,-1-3-6,1-2-6,-3-1 3,-2 3 9,-3 3 11,-3 4 11,-1-1 3,4-3-2,3-3-3,3-2-1,3-1-5,3 3-7,3 3-7,4 4-6,-3 1-2,-5 0 4,-7 0 4,-5 0 4,-3 0 3,4 0 3,3 0 2,3 0 3,-1 0 2,-2 0 0,-3 0 1,-3 0 1,-1-2-1,4-3-2,3-3-2,3-2-2,1 0-1,1 7 0,-1 6 0,1 7-1,-3 2 2,-2 1 3,-3-1 4,-3 1 3,-1-3 2,4-2 1,3-3 1,3-3 1,1-4 0,1-3-2,-1-3-2,1-2-2,-3-1-2,-2 3-4,-3 3-4,-3 4-5,-1-1-1,4-3 0,3-3 0,3-2 0,1-1 1,1 3-1,-1 3 0,1 4 0,-1 1 3,1 0 3,-1 0 3,1 0 5,-1-2-2,1-3-6,-1-3-7,1-2-6</inkml:trace>
</inkml:ink>
</file>

<file path=ppt/ink/ink2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25"/>
    </inkml:context>
    <inkml:brush xml:id="br0">
      <inkml:brushProperty name="width" value="0.03735" units="cm"/>
      <inkml:brushProperty name="height" value="0.03735" units="cm"/>
    </inkml:brush>
  </inkml:definitions>
  <inkml:trace contextRef="#ctx0" brushRef="#br0">45750 31600 588,'14'1'82,"-1"2"-16,-2 2-15,-2 2-17,-3 1-8,-1 1-3,-2 1-2,-1 2-3,-3 1-3,-1 2-5,0 4-3,-1 4-5,-2-1-3,-2 0-3,-2-1-3,-2-1-3,6-6-7,12-10-11,13-12-11,13-10-12,5-4 0,-4 1 11,-2 3 11,-3 2 11,-3 1 9,-3 4 8,-3 3 6,-3 3 8,-3 2 3,-4 3 1,-5 4 0,-3 2 0,-2 3 3,-2 2 5,0 2 6,-1 1 6,-2 1 2,0-1-2,-2-1-1,0 0-1,2-3-19,6-3-33,6-3-34,6-2-34,1-3-9,-1-2 15,-2-2 16,-2-2 16</inkml:trace>
</inkml:ink>
</file>

<file path=ppt/ink/ink2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25"/>
    </inkml:context>
    <inkml:brush xml:id="br0">
      <inkml:brushProperty name="width" value="0.05393" units="cm"/>
      <inkml:brushProperty name="height" value="0.05393" units="cm"/>
    </inkml:brush>
  </inkml:definitions>
  <inkml:trace contextRef="#ctx0" brushRef="#br0">46884 30178 407,'-12'-14'58,"8"1"-11,8 2-9,8 2-9,4 2-7,3 1-4,1 0-2,3 2-4,0 0-3,-1 2-2,-1 0-2,-1 2-3,-2 2-6,-3 4-10,-3 4-10,-2 3-11,-5 2-2,-2-1 5,-6 0 4,-2-2 4,-4-1 3,-2-1 1,-2 0-1,-1-2 1,-2-1 3,1 0 4,-1-2 5,0 0 5,1-2 4,-1-1 7,0 0 4,1-1 7,-1-1 1,2 1-1,1 2-3,1 0-1,1 3 4,2 4 10,2 4 10,2 3 10,2 3 2,0 0-5,2-1-4,1 1-6,0 0-4,1 1-5,2 1-2,0 1-5,0 1-2,0 2-1,-1 3 0,-2 1-1,0 2-1,-2 1-2,-1 1-1,0 0-3,-2 2-3,-3 1-4,-4 0-3,-2 2-5,-1 0-4,-1 0-6,0 1-6,1-1-5,-1-2-5,0-4-3,1-4-2,-1-3-3,0-7-6,2-9-9,1-8-8,1-10-9</inkml:trace>
</inkml:ink>
</file>

<file path=ppt/ink/ink2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26"/>
    </inkml:context>
    <inkml:brush xml:id="br0">
      <inkml:brushProperty name="width" value="0.05347" units="cm"/>
      <inkml:brushProperty name="height" value="0.05347" units="cm"/>
    </inkml:brush>
  </inkml:definitions>
  <inkml:trace contextRef="#ctx0" brushRef="#br0">47000 31171 411,'9'-8'2,"1"-2"6,3 0 3,2-1 6,2 0 4,1 0 2,3 2 3,1 1 3,2-1 0,1 0-5,1-1-3,1-1-5,0-1-3,-1 2-3,-1 1-3,-1 1-3,-2 1-1,-1 2 1,-3 2 3,-1 2 1,-4 2-10,-6 2-20,-6 2-21,-6 2-21,-4-1-4,0-3 14,-1-2 13,-1-4 14,-1-2 9,2-2 4,1-1 5,1-3 4,0-1 4,2-2 4,0 0 4,2-1 3,0 0 4,0 1 3,0 1 4,0 1 3,1 0 2,0 2 0,2 1 1,1 0 0,0 6 6,1 8 10,2 9 11,0 10 10,0 3 1,-4 2-13,-2 1-10,-3 1-12,-2 0-7,2 0-4,0 1-4,2-1-4,0-1-3,0-1-2,0-3-1,0-1-3,3-3-4,6-2-6,6-1-5,6-2-6,3-3-3,1-3 2,1-3-1,1-2 1,1-3 2,1-2 0,1-2 1,1-2 2,-1-1-2,-2 0-5,-1 0-5,-2 0-4,-4 0-4,-3-2-5,-4 0-3,-4-1-4</inkml:trace>
</inkml:ink>
</file>

<file path=ppt/ink/ink2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26"/>
    </inkml:context>
    <inkml:brush xml:id="br0">
      <inkml:brushProperty name="width" value="0.04337" units="cm"/>
      <inkml:brushProperty name="height" value="0.04337" units="cm"/>
    </inkml:brush>
  </inkml:definitions>
  <inkml:trace contextRef="#ctx0" brushRef="#br0">48361 31729 507,'-15'0'6,"4"-2"12,3 0 11,3-1 13,3 1 8,5 5 3,6 6 5,4 4 4,1 3-4,-1-1-12,-2 1-12,-2 0-13,-2-1-9,-1 1-9,-1-1-7,0 1-9,-1-1-6,0-1-1,0-1-3,0 0-3</inkml:trace>
</inkml:ink>
</file>

<file path=ppt/ink/ink2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29"/>
    </inkml:context>
    <inkml:brush xml:id="br0">
      <inkml:brushProperty name="width" value="0.04395" units="cm"/>
      <inkml:brushProperty name="height" value="0.04395" units="cm"/>
    </inkml:brush>
  </inkml:definitions>
  <inkml:trace contextRef="#ctx0" brushRef="#br0">51150 29955 500,'1'-13'47,"4"4"-2,2 6-3,3 4-2,1 5-3,0 2-3,-2 3-4,0 4-3,-2 1-3,1 3 0,0 1-2,0 3-1,-1 1 0,-1 1-3,0 1-1,-2 1-2,0 0-2,0 0-3,0 1-3,0-1-3,0-1-3,0-1-1,0-3-3,0-1-3,0-1 0,1 1 0,2 1 1,0 1 0,0-1 0,0-3-1,-2-3-2,0-2-1,-1-4 0,3-1 1,2-2 2,2-2 0,0-3 1,-3-4 1,-1-4 1,-2-4 0,0-3 2,2-1-1,2-3 1,1-1 0,2-3 1,0-2-1,0-1 1,-1-2 0,2-4-1,0-5 0,1-5-2,1-4 1,1-4-2,1 0 0,2-2-1,0 0 0,-1 2-1,-1 4-2,-3 6 0,-1 4-1,-3 5-1,-2 5-2,-4 5-1,-2 5-2</inkml:trace>
</inkml:ink>
</file>

<file path=ppt/ink/ink2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30"/>
    </inkml:context>
    <inkml:brush xml:id="br0">
      <inkml:brushProperty name="width" value="0.03863" units="cm"/>
      <inkml:brushProperty name="height" value="0.03863" units="cm"/>
    </inkml:brush>
  </inkml:definitions>
  <inkml:trace contextRef="#ctx0" brushRef="#br0">52824 31129 569,'-11'-1'11,"10"0"21,10-2 21,10 0 22,4-1 3,2 0-16,1 0-16,1 1-16,0-1-11,1 0-5,-1 0-6,1 0-6,-2 1-5,0 1-7,-1 0-7,-1 2-5,-1 0-5,-1 0-2,-1 0-3,0 0-1,-3 0-1,-1 0 3,-3 0 2,-1 0 1,-2 0 1,-1 0 0,0 0-1,-2 0-2,-1-1 2,0 0 2,-2-2 2,0 0 2</inkml:trace>
</inkml:ink>
</file>

<file path=ppt/ink/ink2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30"/>
    </inkml:context>
    <inkml:brush xml:id="br0">
      <inkml:brushProperty name="width" value="0.04017" units="cm"/>
      <inkml:brushProperty name="height" value="0.04017" units="cm"/>
    </inkml:brush>
  </inkml:definitions>
  <inkml:trace contextRef="#ctx0" brushRef="#br0">54283 30200 547,'2'14'123,"4"-1"-29,3-2-28,5-2-27,1-1-17,-1 0-1,-1-1-2,-1 1-3,1 0-2,0 0-2,1 0-1,1-1-3,1 2-3,-1 0-2,1 1-4,-1 2-3,0-1-1,-3 1 0,-1 0 0,-2-1 0,-2 2 0,-2 2 0,-3 1 1,0 3-1,-5 0 1,-4-1 1,-5-1 1,-5-1 1,-4-1 0,1-1 1,-2 0-1,-1-2 1,0 0-3,1 1-4,1 1-4,1 2-5,2-2-5,1-1-7,2-2-7,3-2-6</inkml:trace>
</inkml:ink>
</file>

<file path=ppt/ink/ink2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31"/>
    </inkml:context>
    <inkml:brush xml:id="br0">
      <inkml:brushProperty name="width" value="0.03664" units="cm"/>
      <inkml:brushProperty name="height" value="0.03664" units="cm"/>
    </inkml:brush>
  </inkml:definitions>
  <inkml:trace contextRef="#ctx0" brushRef="#br0">55487 30546 600,'-6'-7'54,"6"2"-5,4 2-5,6 2-6,3 1-3,5-2-5,3 0-4,5-1-4,3-1-3,2 0-1,4 0-1,3 1 0,1-1-4,-2 2-3,0 0-4,-1 2-5,-3 0-5,-2 0-7,-3 0-9,-3 0-8,-3 0-2,-1 0 1,-3 0 3,-1 0 2,-3 1-4,-4 2-11,-4 2-11,-4 1-10</inkml:trace>
</inkml:ink>
</file>

<file path=ppt/ink/ink2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31"/>
    </inkml:context>
    <inkml:brush xml:id="br0">
      <inkml:brushProperty name="width" value="0.03749" units="cm"/>
      <inkml:brushProperty name="height" value="0.03749" units="cm"/>
    </inkml:brush>
  </inkml:definitions>
  <inkml:trace contextRef="#ctx0" brushRef="#br0">55926 31181 586,'-11'-7'6,"7"1"11,8 0 11,7 2 11,6 0 5,1 2-3,3 0-4,2 2-2,-1 0-3,-3 2-5,-3 0-5,-3 2-4,-2 1-4,-3 1-1,-1 3-3,-2 2-2,-3 1-1,-2 1-2,-3 2 0,-4 0-1,-2 1-2,-3-1-4,-3 1-4,-3-1-3,-2 1-1,1 0 1,-1-1 1,1 1 0,0-2 2,2-1 3,3-2 2,1-2 2,5-2 2,6-1 4,7 0 3,8-2 3,3-1-1,3-4-6,1-2-4,3-3-5,0-2-3,1 2 0,-1 1 0,1 0 0,-2 2-4,-1 0-8,-3 2-7,-1 0-8,-2 1-6,-1-2-5,-1 0-5,0-1-5</inkml:trace>
</inkml:ink>
</file>

<file path=ppt/ink/ink2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32"/>
    </inkml:context>
    <inkml:brush xml:id="br0">
      <inkml:brushProperty name="width" value="0.04557" units="cm"/>
      <inkml:brushProperty name="height" value="0.04557" units="cm"/>
    </inkml:brush>
  </inkml:definitions>
  <inkml:trace contextRef="#ctx0" brushRef="#br0">56077 28487 482,'0'-15'0,"-2"2"-1,0 2 0,-1 3 0,0 3 10,3 8 21,4 6 23,2 7 20,1 4 5,0 1-14,-2 1-15,0 1-13,-1 1-9,1-1-3,2 0-5,0 1-3,0-1-3,0 1-2,-2-1-3,0 1-2,-1-2-2,1 0-3,1-1-3,2 0-2,-1-3-3,-1-1-1,0-3-2,-2-1-2,3-6 0,4-10 0,5-10 0,5-9 1,3-7 0,1-3 2,1-2 1,1-4 1,-1-1 0,-2 2-3,-1 0-3,-3 2-3,-1 1-2,-3 5-4,-1 3-4,-2 5-3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0:15"/>
    </inkml:context>
    <inkml:brush xml:id="br0">
      <inkml:brushProperty name="width" value="0.02315" units="cm"/>
      <inkml:brushProperty name="height" value="0.02315" units="cm"/>
      <inkml:brushProperty name="color" value="#F2395B"/>
    </inkml:brush>
  </inkml:definitions>
  <inkml:trace contextRef="#ctx0" brushRef="#br0">72250 23750 950,'46'-24'22,"-5"4"-6,-7 3-7,-5 3-7,0 1-3,10 1 0,10-1-1,9 1-1,2-1-1,-2 1 0,-3-1 0,-3 1-1,-1 1-2,4 3-5,3 3-3,3 4-4,-1 1-1,-2 0 1,-3 0 2,-3 0 1,-4-2 2,-3-3 3,-3-3 2,-2-2 3,-3-1 2,1 3 2,-1 3 2,1 4 2,-3-1 1,-2-3-1,-3-3-1,-3-2-1,-1-3 1,4 1 2,3-1 3,3 1 3,1-3 0,1-2-3,-1-3-3,1-3-3,-1-1-4,1 4-5,-1 3-5,1 3-5,-4 4 0,-6 7 3,-6 6 3,-6 7 3</inkml:trace>
</inkml:ink>
</file>

<file path=ppt/ink/ink2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33"/>
    </inkml:context>
    <inkml:brush xml:id="br0">
      <inkml:brushProperty name="width" value="0.037" units="cm"/>
      <inkml:brushProperty name="height" value="0.037" units="cm"/>
    </inkml:brush>
  </inkml:definitions>
  <inkml:trace contextRef="#ctx0" brushRef="#br0">52795 32906 594,'-13'-2'-15,"4"0"14,6-3 14,5-2 14,2 0 8,3 0 1,2 2 1,2 1 0,0 0-1,-1 2-4,0 0-5,-2 2-3,0 0-3,0 2-2,0 0-2,-1 2-3,2 0-1,2 0-5,2-1-2,1 1-4,1 0-3,0 0 0,-2 0-1,-1 0-2,0-1 1,2 0-1,0-2 0,1 0 1,0-1-1,-1 0 1,-1 0 1,0 0 0,-1-1 0,1 0 1,1-2 0,2 0 1,0-1-1,1 0 1,1 0 0,1 0 0,0 0 0,-1 1 0,-1-1 0,0 0 0,-2 0 0,1 0 1,0 0-1,-1 0 0,1 1 1,0 0 0,-1 2 1,1 0 0,0 1 1,1-2-1,1 0-1,1-1 0,2-1 1,0 2 0,0 0 1,3 2 1,-2 0 0,-1 0 0,-3 0-2,-1 0 0,-1 0-1,1 0 0,1 0 0,1 0 0,0 0 0,-1 0 0,0 0 0,-2 0 1,-1 0-1,-1 0 1,-1 0-1,0 0 1,-1-1-1,1 0 0,1-2 0,2 0-1,-1 0 0,1 0 0,0 2 0,-1 0-1,1 1 0,0-2 0,-1 0 1,1-2-1,0 0 0,-1 1 0,1-1-1,0 0 0,-1 1 0,-1 0-1,-1 1-1,-1 2 1,1 0-1,0-2 1,1-1 0,1 0 1,1 0 0,0 0 1,-1 2 0,1 1 2,-1 0-1,-1 0 0,-1 0 0,0 0 0,-1-1 0,3-1 0,2 0 0,1-1 1,1-1-1,-1 2-1,0 0-1,-2 2-1,-1 0-1,-1 0 0,-1 0 0,0 0 0,-2 0-1,1 0 0,0 0 0,0 0 0,-1 0 0,1 0-1,0 0 1,0 0-2,-1 0 0,1 0-3,0 0-2,0 0-2</inkml:trace>
</inkml:ink>
</file>

<file path=ppt/ink/ink2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34"/>
    </inkml:context>
    <inkml:brush xml:id="br0">
      <inkml:brushProperty name="width" value="0.04008" units="cm"/>
      <inkml:brushProperty name="height" value="0.04008" units="cm"/>
    </inkml:brush>
  </inkml:definitions>
  <inkml:trace contextRef="#ctx0" brushRef="#br0">58103 31800 548,'-6'7'-2,"5"-1"13,2 0 15,5-2 14,3 1 4,2 0-5,2 1-5,1 2-5,2-1-4,0-1-1,-1 0-2,1-2-2,-1 1-1,-1 0-2,-1 1-2,0 2-1,0 0-1,3 1-1,3 2-2,3 0 0,1 0-3,-1 1-1,-1 0-2,-1 0-2,-1-1-1,-3-1-1,-1-1-2,-2 0 0,-2-1-1,-1 0 0,-1-1-1,0 1 0,-4 0 2,-2 0 1,-6 0 3,-2-1 3,-4 2 0,-2 0 0,-2 1 0,-1 2-1,-3 0-1,-3 3-2,-3 1-1,-3 3-2,-3 1-3,-3 3-6,-3 1-5,-2 3-5,-4 1-9,-2 1-12,-4 0-12,-2 2-13,3-3 0,10-5 13,9-7 11,11-5 12,3-3 8,0 0 0,-1 0 2,-1 0 2</inkml:trace>
</inkml:ink>
</file>

<file path=ppt/ink/ink2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43"/>
    </inkml:context>
    <inkml:brush xml:id="br0">
      <inkml:brushProperty name="width" value="0.0433" units="cm"/>
      <inkml:brushProperty name="height" value="0.0433" units="cm"/>
    </inkml:brush>
  </inkml:definitions>
  <inkml:trace contextRef="#ctx0" brushRef="#br0">62528 30103 508,'-4'-8'49,"8"-2"8,7 0 7,9-1 6,4-1-2,3 1-12,1-1-13,3 0-13,-1 1-8,0 2-6,-1 3-5,-1 1-6,-2 1-4,-1 0-4,-3 0-3,-1 0-3,-4 2-8,-5 4-11,-4 4-12,-6 4-12,-4 2 1,-6 1 11,-4 1 13,-5 2 12,-3 0 9,-1 3 7,-1 1 6,-1 3 7,-1 2 3,1 2 2,-1 4 0,1 3 1,0 0 0,3-3-1,1-3-2,3-3-1,1-3-2,2-3-4,2-3-3,3-3-3,0 0-2,2 1 0,1 3-1,0 2 0,1-1 0,0-1 1,0-3 0,0-1 1,4-2-7,6-2-12,7-2-13,8-2-13,2-3-4,1-4 2,-1-4 3,1-4 4,0-3 1,4-2 4,3-1 2,3-3 2,-1 1 3,-3 3 5,-5 3 3,-3 3 5,-3 1 4,-1 2 6,-1 0 5,-1 2 5,-1 0 4,-3 0 3,-1 0 2,-2 0 2,-2 2 5,0 2 5,-2 4 6,0 2 6,-4 3-1,-4 2-10,-6 2-8,-4 1-9,-3 2-5,-1 0-3,-1-1-2,-1 1-3,-2-1-1,-1-1-1,-3-1 1,-1 0-1,-2-1 0,-1 3-1,-1 1 0,-1 3-1,0 0 0,0-1-1,-1-1-1,1 0-1,0-1 1,1 1 0,1 1 2,1 1 0,2 0 2,1-3 1,3-1 2,2-2 1,1-2 2,4-1 1,3-1 2,3 0 2,4-4 1,8-2 3,6-6 3,7-2 3,6-4 0,5 0-4,5-1-2,5-1-3,3-1-4,2 2-1,2 1-4,2 1-2,0 1-1,0 2-1,-2 2 0,0 2-1,-3 1-2,-2 0-6,-3 0-6,-3 0-6,-3-1-4,-2 0-2,-1-2-2,-2 0-2,-3-1-1,-2 0 2,-1 0 0,-2 0 0,-3 0 4,-3-2 3,-3 0 5,-2-1 4,-2-1 3,0 2 2,0 1 3,0 1 1</inkml:trace>
</inkml:ink>
</file>

<file path=ppt/ink/ink2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44"/>
    </inkml:context>
    <inkml:brush xml:id="br0">
      <inkml:brushProperty name="width" value="0.04017" units="cm"/>
      <inkml:brushProperty name="height" value="0.04017" units="cm"/>
    </inkml:brush>
  </inkml:definitions>
  <inkml:trace contextRef="#ctx0" brushRef="#br0">63893 30984 547,'-8'-9'1,"2"0"3,1-1 2,1-1 2,0 1 8,2 6 12,0 4 12,2 6 13,0 4 2,0 3-8,0 5-9,0 4-8,0 2-5,0 4-2,0 3-3,0 3-1,0 3-3,0 4-4,0 4-4,0 4-4,-1 7-6,0 9-5,-2 11-7,0 9-6,-2 3-4,0-2-4,-1-3-1,-1-4-4,-1-3-3,2-3-3,1-5-4,1-3-4,0-7 1,2-10 6,0-10 6,2-10 6,0-6 5,2-3 2,0-3 4,2-2 2</inkml:trace>
</inkml:ink>
</file>

<file path=ppt/ink/ink2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44"/>
    </inkml:context>
    <inkml:brush xml:id="br0">
      <inkml:brushProperty name="width" value="0.03076" units="cm"/>
      <inkml:brushProperty name="height" value="0.03076" units="cm"/>
    </inkml:brush>
  </inkml:definitions>
  <inkml:trace contextRef="#ctx0" brushRef="#br0">65318 30211 715,'0'-15'0,"2"4"0,0 3 0,2 3 0,-1 3 3,0 5 9,-2 6 6,0 4 9,-3 5 1,-4 3-5,-4 4-5,-3 5-4,-3 0-5,0 0-3,1-1-4,-1-1-4,2-3-4,1-3-8,2-4-5,3-5-7,1-2-3,2 0 3,2-2 2,2-1 3,2-1 0,2-2 2,2-2 0,2-2 1,1 0 1,1 2 4,1 2 4,1 2 2,-1 1 2,-2 1 2,-4 1 0,-2 2 1,-3 0 1,-2 3 2,-2 1 2,-2 3 1,-1 0 1,-1-1-1,-2-1-2,0 0 0,0-3-1,3-1 2,1-3 1,2 0 0,3-4-1,4-3-4,4-2-5,4-4-4,1 0 2,-1 0 6,-1 2 6,0 1 7,-2 1 6,-1 5 5,-1 4 4,0 4 5,-2 2 2,0 1-1,-2 1-1,0 1-1,-2 1-2,0-1-2,-2 1-2,0-1-2,0 0-2,0-3 0,2-1-1,0-2 0,2-5-14,0-8-31,2-8-28,0-8-30,1-3-4,0 3 19,0 1 20,0 3 19</inkml:trace>
</inkml:ink>
</file>

<file path=ppt/ink/ink2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45"/>
    </inkml:context>
    <inkml:brush xml:id="br0">
      <inkml:brushProperty name="width" value="0.02997" units="cm"/>
      <inkml:brushProperty name="height" value="0.02997" units="cm"/>
    </inkml:brush>
  </inkml:definitions>
  <inkml:trace contextRef="#ctx0" brushRef="#br0">65989 30144 734,'8'-9'0,"2"0"0,0-1 0,1-1 0,0 0 2,-1 0 4,0 2 5,-2 1 4,0 1 3,0 2 2,0 2 2,-1 2 2,1 3-1,-2 4-6,-1 4-5,0 3-5,-2 3-6,-2 0-8,-2-1-8,-2 1-7,-1-1-7,0-1-6,0-1-8,0 0-6,0-2 2,-2-1 11,0-1 10,-1 0 10,-1-2 7,2-1 1,1 0 3,0-2 2,1 0 1,-2 0 1,0 0 0,-1 0 0,-2 0 1,0 2-1,-1 0 1,-1 1 0,-1 1 0,0 0 0,1 0 0,-1 0 0,1 0 2,0-1 4,2 1 5,1 0 4,0 0 4,2 2 6,1 0 5,0 1 6,1 1 1,1 0-2,-1-1-2,0 1-2,0 0-2,0 1-3,0 2-3,0 0-2,0 0-2,0 1-4,0 0-3,1-1-4,-1 0-2,2 0-4,0-2-3,2-1-3,2-2-6,4-4-10,3-4-8,5-4-10,3-4-6,1-4-1,3-4-3,1-3-2,1-2 4,-1 1 10,-1 0 11,-1 2 9,-2 2 7,-3 1 2,-3 2 2,-2 3 2,-4 1 9,-3 4 16,-2 2 16,-3 4 16,-4 2 4,-2 3-11,-3 3-10,-3 4-9,-2 0-6,0-1-1,1-1-1,-1 0 0,1-2-3,1-1-6,1-1-6,0 0-5,4-3-8,6-1-11,6-2-10,6-2-11,4-1-3,2-2 7,1 0 6,3-1 6,-1-1 4,-1 0 4,-2 0 3,-3 0 3,-2 2 3,-4 4 3,-4 4 1,-4 4 4,-4 2 0,-4 1 0,-3 1-2,-5 1 0,-2 0 1,1-1 2,-1 0 2,1-2 3,0 0 2,1 0 2,1-1 2,1 1 3,1-1 0,2-3 1,3-1 1,1-2 0,3-1 1,4 0-1,4 0 0,4 0-1,2-1-1,-1-2-3,1-2-1,0-2-4,0-1-1,2 0-4,0 0-2,1 0-2,2-1-5,3-3-5,3-4-5,3-2-6,1 0-2,-1 1 2,-1 2 2,-1 2 2,-2 1-1,-3 1-1,-2-1-3,-4 0-2,-2 0 0,-2-2 1,-3 0 3,0-1 1,-4 0 3,0 2 3,-3 2 5,-2 3 3,-1 0 3,0 0 0,1 0 1,-1 0 1,0 1 2,0 2 5,0 2 4,1 2 5,-1 2 9,2 3 14,0 4 13,2 2 15,-1 1 0,0-1-13,-1-1-13,-1 0-12,-1-1-9,0 1-6,0 1-5,0 2-4,-1-1-9,-1 1-8,-3 0-9,-1-1-9,-2 0-3,2-1 2,1-1 2,1 0 2,3-4 0,6-5-3,6-4-4,6-5-2,3-2 1,1 2 9,1 2 7,2 2 8,-1 1 7,1 2 4,-1 1 6,1 0 4,-1 2 6,-1 3 5,-1 4 6,0 2 6,-2 1 2,-1-1-3,-1-1-2,0 0-3,-1-2-4,-1-1-8,1 0-6,0-2-7,0-3-10,0-6-10,-1-6-13,1-6-10,-1-1-3,0 1 8,-2 2 8,0 2 7</inkml:trace>
</inkml:ink>
</file>

<file path=ppt/ink/ink2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46"/>
    </inkml:context>
    <inkml:brush xml:id="br0">
      <inkml:brushProperty name="width" value="0.02758" units="cm"/>
      <inkml:brushProperty name="height" value="0.02758" units="cm"/>
    </inkml:brush>
  </inkml:definitions>
  <inkml:trace contextRef="#ctx0" brushRef="#br0">67191 30428 797,'7'-15'1,"1"1"3,0 1 2,0 0 2,0 3 6,-1 3 8,1 2 9,0 4 8,-1 2-2,-2 4-12,-3 2-11,0 3-13,-4 4-9,-2 4-8,-4 3-8,-2 5-8,-3 0-3,-1 0 6,-3-1 4,-1-1 4,-2-2 2,1-1-1,-1-3-2,1-1 0,1-2 2,4-1 9,4-1 8,5 0 7,1-2 7,2-1 3,0 0 5,2-2 4,2-1 2,4-2-1,4-3 0,3 0-2,4-3-1,1-1-4,3 0-3,1-1-4,1-2-6,-1 0-7,-1-1-9,-1-2-7,-1 1-6,-3 1-6,-1 0-5,-2 2-6,-3 1 2,-1 2 8,-2 2 7,-2 2 8,-2 1 6,-2 0 2,-2 0 2,-2 0 3</inkml:trace>
</inkml:ink>
</file>

<file path=ppt/ink/ink2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46"/>
    </inkml:context>
    <inkml:brush xml:id="br0">
      <inkml:brushProperty name="width" value="0.04723" units="cm"/>
      <inkml:brushProperty name="height" value="0.04723" units="cm"/>
    </inkml:brush>
  </inkml:definitions>
  <inkml:trace contextRef="#ctx0" brushRef="#br0">66957 31550 465,'-28'14'-36,"7"-3"14,6-3 15,8-2 13,3-2 10,0 2 4,0 0 4,1 2 4,-1 0 3,2 3 0,0 2 2,2 1 0,0 2 1,0 0 0,0-1 0,0 1 1,0 1-2,0 1-3,0 3-3,0 1-2,0 2-3,0 1-3,0 1-3,0 1-3,0-1-1,2 0-2,0-1-1,2-1-1,-1 0-1,-1-1-2,0 1-2,-2-1-1,-1 0-4,-2-1-3,-2-1-3,-1-1-4,-3-1-3,-2-3-5,-2-1-4,-1-2-4,-4-1-5,-5 3-6,-5 2-5,-5 1-7,0 0 1,6-4 9,3-5 9,7-3 9,1-1 1,0 0-4,1 1-3,-1 2-6</inkml:trace>
</inkml:ink>
</file>

<file path=ppt/ink/ink2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47"/>
    </inkml:context>
    <inkml:brush xml:id="br0">
      <inkml:brushProperty name="width" value="0.04691" units="cm"/>
      <inkml:brushProperty name="height" value="0.04691" units="cm"/>
    </inkml:brush>
  </inkml:definitions>
  <inkml:trace contextRef="#ctx0" brushRef="#br0">68683 31550 469,'58'0'131,"-10"2"-25,-10 0-25,-10 2-25,-6 1-16,-5 1-9,-3 3-6,-4 2-9,-4 1-4,-1 0-2,-2-1-1,-1 1-3,-4 1-1,-2 1-4,-4 3-2,-2 2-3,-3 1-2,-3 1-1,-3 1-1,-3 1-2,-3 0-1,0 1-1,-1-1-3,0 1-1,-1-2 0,3-1 2,1-3 4,3-1 2,2-1 3,2-1 5,4 1 5,3 0 4,4-2 4,6-3 4,6-3 3,6-2 3,4-4 0,3-4-6,3-4-6,3-4-5,4-2-6,6-2-8,6 0-8,6-1-8,1 1-3,-4 3 3,-4 3 2,-3 2 2</inkml:trace>
</inkml:ink>
</file>

<file path=ppt/ink/ink2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51"/>
    </inkml:context>
    <inkml:brush xml:id="br0">
      <inkml:brushProperty name="width" value="0.05296" units="cm"/>
      <inkml:brushProperty name="height" value="0.05296" units="cm"/>
    </inkml:brush>
  </inkml:definitions>
  <inkml:trace contextRef="#ctx0" brushRef="#br0">85163 28697 415,'-37'-7'32,"5"2"-3,6 2-5,4 2-4,3 2-3,2 0-1,3 2-3,1 0-2,1 1 1,1 2 0,-1 0 1,0 2 1,1 0 1,0 1 0,2 1-1,1 2 1,0 0-2,2 3-2,1 1-1,0 3-3,1 2 0,1 1 0,-1 3-1,0 1 1,0 1-2,2 1 0,0-1-2,2 1-1,0-3-1,0-1 0,0-4-2,0-3 0,1-2-1,4 1-1,2 0 1,3-1-1,3-1 1,2-4 0,1-4 0,3-4 1,2-4-2,3 0-2,3-3-2,3-2-3,1-3-3,0-6-4,1-4-2,-1-4-5,0-5 0,-2-1 0,0-2 0,-1-3 1,-1-1 2,-3 0 0,-1-2 3,-3 0 1,-1-1 2,-3 1 2,-1 2 1,-2 0 3,-2 1 2,-1 2 1,0 0 3,-2 1 1,0 2 3,0 1 5,0 3 3,-1 1 5,1 3 2,-2 3-3,-1 3-3,0 3-1,-2 2 3,-1 0 9,0 2 8,-1 1 8,-1 2 4,0 6 1,0 4-1,0 6 0,-2 3-3,0 3-5,-3 3-7,-2 3-5,-1 2-3,0 1-1,1 1-1,-1 1-1,1 1-1,2 2-1,2 3-2,2 1-2,1 1-2,0 1-4,0-1-2,0 0-4,0 2-3,0 2-1,0 4-1,0 2-3,1 0-3,2-4-6,2-4-7,2-3-7,1-5-6,3-3-10,2-5-7,2-3-10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0:15"/>
    </inkml:context>
    <inkml:brush xml:id="br0">
      <inkml:brushProperty name="width" value="0.02713" units="cm"/>
      <inkml:brushProperty name="height" value="0.02713" units="cm"/>
      <inkml:brushProperty name="color" value="#F2395B"/>
    </inkml:brush>
  </inkml:definitions>
  <inkml:trace contextRef="#ctx0" brushRef="#br0">73000 22650 810,'48'4'50,"-3"10"-10,-3 10-8,-2 9-9,-1 4-6,3 1-5,3-1-3,4 1-4,2-3-4,4-2-2,3-3-3,3-3-3,1-1-2,1 4-2,-1 3-3,1 3-2,-6-2-4,-8-6-3,-10-6-4,-9-6-5,-5-4-1,0 1 1,0-1 0,0 1 1</inkml:trace>
</inkml:ink>
</file>

<file path=ppt/ink/ink2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52"/>
    </inkml:context>
    <inkml:brush xml:id="br0">
      <inkml:brushProperty name="width" value="0.02441" units="cm"/>
      <inkml:brushProperty name="height" value="0.02441" units="cm"/>
    </inkml:brush>
  </inkml:definitions>
  <inkml:trace contextRef="#ctx0" brushRef="#br0">88550 27781 901,'9'-14'-73,"1"5"31,3 3 30,2 4 30,1 2 16,1 2 2,1 0 2,1 2 2,-1 0-6,-1 3-14,-2 2-14,-3 2-15,-2 0-10,-2 1-6,-4 0-6,-2 0-6,-4 0 0,0 3 3,-3 1 5,-2 3 3,-1-2 5,1-3 4,-1-5 5,0-3 5,0-1 3,0 0 1,1 1 1,-1 2 0</inkml:trace>
</inkml:ink>
</file>

<file path=ppt/ink/ink2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53"/>
    </inkml:context>
    <inkml:brush xml:id="br0">
      <inkml:brushProperty name="width" value="0.04563" units="cm"/>
      <inkml:brushProperty name="height" value="0.04563" units="cm"/>
    </inkml:brush>
  </inkml:definitions>
  <inkml:trace contextRef="#ctx0" brushRef="#br0">87465 28700 482,'-14'0'-18,"2"2"13,4 0 12,3 2 11,2 1 6,0 1 0,2 3-2,0 2 0,1 1-2,-2 1-2,0 2-2,-2 0-3,0 1-2,-2 3-2,0 2-2,-1 1-2,-1 0-4,0-1-4,0-3-4,1-1-4,1-3-7,6-6-8,4-5-8,5-4-9,6-6 1,5-6 7,7-5 8,5-7 8,4-2 5,2 1 3,2 1 4,3 2 2,-2 0 2,-4 4 1,-4 3 1,-4 3 0,-3 2 1,-5 2 3,-3 3 2,-5 1 3,-2 2 6,-2 4 11,-2 2 10,-2 4 11,-4 2 0,-6 3-12,-6 3-11,-6 3-11,-3 2-6,-1 1 0,-1 1 1,-1 1-1,-2 0-4,-2-1-7,-4-1-7,-3 0-7,-1-1-3,0 1 1,0 0 2,0 3 2,0-2 3,3 0 4,2-1 4,1 0 5,4-4 3,5-3 4,5-4 3,5-4 3,7-4 2,10-1 2,9-2 0,11-1 1,6-3-1,2 0-3,4-2-4,3 0-3,0-1-1,-1 1-1,0-1 0,-1 0 1,-3 0-3,-4 0-3,-4 0-3,-3 1-4,-5-1-4,-3 0-7,-5 0-5,-3 0-5,-4-1-3,-4-1 2,-4-3 2,-4-2 1,-3 1 4,-1 1 5,-3 2 6,-2 2 4,0 2 5,1-1 5,1 0 5,1 0 4,0 1 6,2 2 6,1 2 6,1 2 5,0 1 3,0 0-4,0 0-3,0 0-4,1 1 0,1 2 0,0 2 0,2 2 1,0 2 0,2 3-3,0 4-1,2 2-3,0 2 0,2 1 1,0 1 0,2 1 1,0 2-2,0 3-3,-1 3-4,2 2-4,-2 2-2,-1 1 0,0-1 0,-2 0 0,-1 0-4,-2-2-4,-2 0-7,-1-1-4,-3-2-5,0-3-3,-1-3-3,-1-3-2,-1-4-3,0-3-2,0-4-2,1-4-1,-2-3 0,-2-1 2,-1 0 2,-3-1 3,0-3 1,1 0 4,1-3 2,1-2 3,1-2 2,2-4 0,3-2 1,1-3-1,2-1 5,2 1 8,2 1 6,2 1 9,3 0 2,6-2 0,4 0 0,5-1-1,4 1 0,3 1-1,3 2-1,3 3 0,1-1-4,-2 0-6,0-1-7,-1-1-7,-1 0-5,-1 1-1,-1 0-4,-1 2-2,-2-1-1,-1-1-3,-3-3 0,-1-1-3,-3 0 4,-1 2 5,-2 4 6,-2 3 6</inkml:trace>
</inkml:ink>
</file>

<file path=ppt/ink/ink2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53"/>
    </inkml:context>
    <inkml:brush xml:id="br0">
      <inkml:brushProperty name="width" value="0.03852" units="cm"/>
      <inkml:brushProperty name="height" value="0.03852" units="cm"/>
    </inkml:brush>
  </inkml:definitions>
  <inkml:trace contextRef="#ctx0" brushRef="#br0">89424 29433 571,'13'-6'-34,"-3"4"29,-4 4 30,-4 4 28,-2 3 12,0 1-7,0 3-8,0 2-7,0 1-6,0 3-5,0 1-5,0 3-5,0-1-4,0-1-3,0-3-4,0-1-3,-1-1-4,0-1-8,-2 1-6,0 0-7,-1-1-6,0 1-8,0 0-7,0-1-7,0-2-6,1-6-2,-1-6-3,0-6-3,1-3 5,2-2 11,2 0 13,2-1 12</inkml:trace>
</inkml:ink>
</file>

<file path=ppt/ink/ink2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53"/>
    </inkml:context>
    <inkml:brush xml:id="br0">
      <inkml:brushProperty name="width" value="0.04836" units="cm"/>
      <inkml:brushProperty name="height" value="0.04836" units="cm"/>
    </inkml:brush>
  </inkml:definitions>
  <inkml:trace contextRef="#ctx0" brushRef="#br0">89811 28130 454,'0'-30'-18,"0"5"7,0 4 6,0 3 8,0 3 7,0 2 8,0 3 7,0 1 7,0 4 5,0 6 1,0 6 1,0 6 1,1 4 0,0 3-3,2 3-1,0 3-3,0 3-2,0 4-3,-2 4-2,0 5-2,-1 2-2,0 6-2,0 2-3,0 5-2,-2 5-7,0 7-11,-3 7-11,-2 7-13,0 1-7,1-2-6,1-3-4,0-3-6,1-3-4,1 0-1,-1-1-3,0-1-1,0-1 4,0-1 10,0-1 10,1-1 11,-1-7 7,2-14 3,0-14 4,2-13 5</inkml:trace>
</inkml:ink>
</file>

<file path=ppt/ink/ink2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53"/>
    </inkml:context>
    <inkml:brush xml:id="br0">
      <inkml:brushProperty name="width" value="0.02853" units="cm"/>
      <inkml:brushProperty name="height" value="0.02853" units="cm"/>
    </inkml:brush>
  </inkml:definitions>
  <inkml:trace contextRef="#ctx0" brushRef="#br0">89691 29081 771,'-4'-14'5,"8"5"13,8 3 11,7 4 11,4 3 2,-1 4-7,-2 2-7,1 3-9,-3 2-8,-2 0-10,-1-1-9,-2 1-10,-2-1-3,-1-1 7,-1-1 6,0 0 5</inkml:trace>
</inkml:ink>
</file>

<file path=ppt/ink/ink2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53"/>
    </inkml:context>
    <inkml:brush xml:id="br0">
      <inkml:brushProperty name="width" value="0.02552" units="cm"/>
      <inkml:brushProperty name="height" value="0.02552" units="cm"/>
    </inkml:brush>
  </inkml:definitions>
  <inkml:trace contextRef="#ctx0" brushRef="#br0">90700 28077 861,'30'-27'25,"-4"6"0,-2 7 0,-3 7 0,-1 3-4,-1 2-8,1 0-8,-1 2-9,-1 1-8,-2 2-10,-4 2-10,-3 1-11,-2 3-1,-2 2 6,-3 1 5,0 3 6,-4-1 5,0-3 3,-3-3 5,-2-2 3</inkml:trace>
</inkml:ink>
</file>

<file path=ppt/ink/ink2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54"/>
    </inkml:context>
    <inkml:brush xml:id="br0">
      <inkml:brushProperty name="width" value="0.0419" units="cm"/>
      <inkml:brushProperty name="height" value="0.0419" units="cm"/>
    </inkml:brush>
  </inkml:definitions>
  <inkml:trace contextRef="#ctx0" brushRef="#br0">90270 28850 525,'-21'1'0,"7"4"17,5 2 15,6 3 17,3 3 5,2 0-7,0 1-6,2 1-7,-1 2-4,-1 1-3,0 3-3,-1 1-1,-2 2-4,-1 1-3,0 1-4,-1 1-3,-2-1-3,0-1-4,-2-3-5,0-1-3,1-7-14,2-9-25,4-10-25,2-9-24,3-7-3,2-1 22,2-3 20,2-1 21,2-2 13,5 1 4,3 0 6,5 0 3,0 1 6,-1 2 4,-3 4 5,-1 4 5,-2 1 6,-1 4 8,-1 3 9,-1 2 9,-1 3 1,-2 1-4,-3 0-4,-1 2-5,-2 1-2,-2 3 0,-2 4 0,-2 2 0,-2 3-3,-2 1-5,-2 3-4,-2 2-6,-2 0-5,-3 1-5,-4-1-5,-1 1-6,-2-2-3,0-1-1,2-2-2,1-3-1,1-1-1,3-2-3,1-2-1,2-2-3,4-4-4,4-2-7,6-5-8,4-4-6,4-1 1,1 0 7,3 2 7,2 1 9,-1 0 5,1 0 7,-2 0 4,-1 1 6,-1 0 6,-3 2 4,-1 2 6,-2 2 6,-2 2 3,-2 2 1,-3 2 1,0 2 2,-4 2-2,-4 3-4,-4 3-5,-4 3-4,-2 2-3,-3 1-3,-2 1-3,-1 1-3,-2 1-2,-1-1-2,-1 1-2,-1-1-2,0 1 0,0-1 3,-1 1 1,1-1 2,0-1 2,1-1-1,1-3-1,1-1 1,2-2 2,3-3 8,3-1 6,3-2 7,5-2 7,10-2 6,8-3 5,9 0 6,7-4-1,7 0-6,5-3-6,6-2-7,6-2-5,7-2 0,8-1-3,6-3-1,3 0-5,2 3-7,1 1-8,1 2-8,-3 2-9,-5 2-15,-7 3-13,-5 1-14,-8 1-3,-8 1 4,-9 2 7,-9 0 5,-6 1 7,-3 0 6,-3 0 8,-2 0 8</inkml:trace>
</inkml:ink>
</file>

<file path=ppt/ink/ink2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7:5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71729 16026 999,'-21'-42'-29,"5"12"-2,5 10-3,5 11-2</inkml:trace>
</inkml:ink>
</file>

<file path=ppt/ink/ink2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8:01"/>
    </inkml:context>
    <inkml:brush xml:id="br0">
      <inkml:brushProperty name="width" value="0.0549" units="cm"/>
      <inkml:brushProperty name="height" value="0.0549" units="cm"/>
      <inkml:brushProperty name="color" value="#F2395B"/>
    </inkml:brush>
  </inkml:definitions>
  <inkml:trace contextRef="#ctx0" brushRef="#br0">65509 16540 400,'-14'0'4,"3"2"7,3 0 7,2 2 8,4-1 8,4 0 8,4-2 9,4 0 9,3-3-1,3-2-9,3-4-9,3-2-9,3-2-6,1-1-2,2-1-2,3-1-2,0 0-2,0 1-2,0 0-3,1 2-1,-2 2-3,-2 3-3,-2 2-2,-1 4-2,-1 2-8,-1 4-10,1 2-12,-1 3-10,-2 2-13,-5 0-16,-5-1-14,-4 1-16</inkml:trace>
</inkml:ink>
</file>

<file path=ppt/ink/ink2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8:01"/>
    </inkml:context>
    <inkml:brush xml:id="br0">
      <inkml:brushProperty name="width" value="0.05257" units="cm"/>
      <inkml:brushProperty name="height" value="0.05257" units="cm"/>
      <inkml:brushProperty name="color" value="#F2395B"/>
    </inkml:brush>
  </inkml:definitions>
  <inkml:trace contextRef="#ctx0" brushRef="#br0">66677 17000 418,'-8'8'4,"0"0"8,1-1 8,-1 1 8,1 0 3,2 2 1,3 0 0,1 1-1,1 2 0,0 0-4,0 1-1,0 1-3,0 1-1,0 1 1,0 1 1,0 1 1,-1 2-1,0-1-2,-2 2-2,0 2-1,-1 0-2,0 2-4,0 3-3,1 1-3,-1 1-2,2-2 1,0 0 1,2-1 0,0-1 0,0-3 1,0-2 1,0-1 0,1-2-17,2-3-39,2-1-37,1-2-38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0:17"/>
    </inkml:context>
    <inkml:brush xml:id="br0">
      <inkml:brushProperty name="width" value="0.04166" units="cm"/>
      <inkml:brushProperty name="height" value="0.04166" units="cm"/>
      <inkml:brushProperty name="color" value="#F2395B"/>
    </inkml:brush>
  </inkml:definitions>
  <inkml:trace contextRef="#ctx0" brushRef="#br0">72700 42550 528,'25'-22'54,"0"6"-8,0 7-8,0 6-7,1 3-6,4 0-5,3 0-3,3 0-5,-1 3-2,-2 6 1,-3 7 0,-3 6 0,-9 3-1,-11 0-3,-14 0-2,-11 0-3,-9-2-2,-3-3-2,-3-3-1,-2-2-3,-3-5 0,1-2 0,-1-3-1,1-3 1,-1-4 0,1-3 0,-1-3 0,1-2 2,4-6 0,9-6 1,10-6 2,10-6 1,5-2 2,4 3 1,3 3 2,3 4 2,3 2 2,3 4 1,3 3 1,4 3 2,2 1 1,4 1-1,3-1-1,3 1 0,3 5-1,3 14-2,3 11-1,4 14-1,-6 7-2,-11 3-2,-14 3-1,-11 4-3,-11 1 0,-5 0 0,-7 0 0,-5 0 2,-6-5-1,-3-9-1,-3-10 1,-2-8-1,-3-6-1,1 1 0,-1-1 1,1 1-1,-1-6 0,1-8-1,-1-10 1,1-9 0,4-7 0,9-3 0,10-3 0,10-2 0,7-3 1,6 1 1,7-1 0,6 1 1,4 2 1,4 7 1,3 6 1,3 7 2,1 4 1,1 3 1,-1 3 1,1 4 2,-4 5 0,-6 10-1,-6 10-1,-6 9-1,-9 4-1,-8 1-3,-10-1-2,-9 1-3,-7-3-2,-3-2-1,-3-3-1,-2-3-2,-3-6-1,1-5 0,-1-7 0,1-5 1,2-12-5,7-16-6,6-15-7,7-15-8,7-4-4,9 9-2,10 10-1,10 10-3,4 5 0,0 4 0,0 3-1,0 3 1</inkml:trace>
</inkml:ink>
</file>

<file path=ppt/ink/ink2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8:02"/>
    </inkml:context>
    <inkml:brush xml:id="br0">
      <inkml:brushProperty name="width" value="0.04964" units="cm"/>
      <inkml:brushProperty name="height" value="0.04964" units="cm"/>
      <inkml:brushProperty name="color" value="#F2395B"/>
    </inkml:brush>
  </inkml:definitions>
  <inkml:trace contextRef="#ctx0" brushRef="#br0">67415 17389 443,'-6'-5'12,"2"6"24,4 6 24,2 6 24,1 3 4,0 1-17,-2 1-16,0 1-17,-2 1-9,0 3-4,-2 1-4,0 3-2,0-1-6,1-2-7,0-1-8,2-3-7,0-1-7,0-1-9,0-1-9,0 0-7</inkml:trace>
</inkml:ink>
</file>

<file path=ppt/ink/ink2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8:02"/>
    </inkml:context>
    <inkml:brush xml:id="br0">
      <inkml:brushProperty name="width" value="0.03886" units="cm"/>
      <inkml:brushProperty name="height" value="0.03886" units="cm"/>
      <inkml:brushProperty name="color" value="#F2395B"/>
    </inkml:brush>
  </inkml:definitions>
  <inkml:trace contextRef="#ctx0" brushRef="#br0">67465 16137 566,'-6'-8'4,"1"-1"7,2-1 9,2-1 7,2 2 11,4 6 14,2 6 12,3 6 14,0 3-7,-1 1-24,-2 1-26,-2 1-24</inkml:trace>
</inkml:ink>
</file>

<file path=ppt/ink/ink2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8:03"/>
    </inkml:context>
    <inkml:brush xml:id="br0">
      <inkml:brushProperty name="width" value="0.05557" units="cm"/>
      <inkml:brushProperty name="height" value="0.05557" units="cm"/>
      <inkml:brushProperty name="color" value="#F2395B"/>
    </inkml:brush>
  </inkml:definitions>
  <inkml:trace contextRef="#ctx0" brushRef="#br0">68422 16310 395,'0'-15'5,"0"-1"9,0 0 9,0 1 10,0 0 2,0 2-5,0 2-5,0 3-5,-1 0-2,-4 2 0,-2 0 0,-3 2 0,-3 3 2,-2 6 0,-1 5 1,-3 7 1,1 4 0,3 1-2,2 3-3,4 1-2,2 1-1,1-1-1,0-1-1,2-1-1,0 0-1,2 1 0,0 1 1,2 1-1,0 0 0,0-1 0,0-1-1,0-1 1,2-2-3,6-3-4,4-3-5,5-3-5,3-3-4,-1-4-3,1-4-4,0-4-4,0-5-2,1-4 0,0-5 0,3-5-1,-1-4-1,-2-1-3,0-3-2,0-1-3,-3-3-1,-1-4 3,-2-4 1,-2-4 3,-3-2 2,1 0 4,-2 0 3,0 0 4,-1 2 3,-1 6 3,1 4 4,0 5 3,-1 4 1,-2 5 0,-3 3-2,0 5-2,-3 5 14,-1 8 25,0 8 26,-1 7 25,-1 6 6,0 0-17,0 0-16,0 3-16,0 1-10,0 6-4,0 5-5,1 5-3,-2 1-5,2 0-5,-1-2-4,0 0-5,0-2-6,2-2-6,0-2-6,2-1-6,0-3-4,0-3-5,0-3-4,0-3-3</inkml:trace>
</inkml:ink>
</file>

<file path=ppt/ink/ink2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8:03"/>
    </inkml:context>
    <inkml:brush xml:id="br0">
      <inkml:brushProperty name="width" value="0.04371" units="cm"/>
      <inkml:brushProperty name="height" value="0.04371" units="cm"/>
      <inkml:brushProperty name="color" value="#F2395B"/>
    </inkml:brush>
  </inkml:definitions>
  <inkml:trace contextRef="#ctx0" brushRef="#br0">69675 17134 503,'8'-9'3,"0"0"7,-1-1 6,1-1 7,0 1 6,0 6 7,0 4 5,-1 6 7,0 3 0,-2 3-9,-2 4-7,-2 2-8,-2 2-7,-4 1-4,-2 0-5,-3 3-5,-2-2-4,2-2-1,1-1-1,1-2-2,1-2 1,4-1 1,2-1 3,4-1 2,1-1 1,3 0 1,2-2 0,2 0 0,0-2 1,-1 1 1,0 0 1,-2 0 1,-1 0 0,0 1 1,-2 2-1,0 0 0,-3 2 0,-3 3-1,-2 3 0,-3 3 0,-3 2-1,-2-1-1,-2 1 0,-1-1-2,-2 0-2,1 1-7,-1-1-5,0 1-6,1-1-6,-1-1-9,0-2-8,1 1-8,0-4-6,2-3-4,3-4-4,1-4-4</inkml:trace>
</inkml:ink>
</file>

<file path=ppt/ink/ink2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8:04"/>
    </inkml:context>
    <inkml:brush xml:id="br0">
      <inkml:brushProperty name="width" value="0.04958" units="cm"/>
      <inkml:brushProperty name="height" value="0.04958" units="cm"/>
      <inkml:brushProperty name="color" value="#F2395B"/>
    </inkml:brush>
  </inkml:definitions>
  <inkml:trace contextRef="#ctx0" brushRef="#br0">70751 17061 443,'1'-15'5,"0"4"9,2 3 10,0 3 9,0 3 8,-2 5 6,-2 6 5,-2 4 7,-2 5-2,0 3-9,-1 4-8,-1 5-9,-2 0-6,0 0-3,-1-1-3,-1-1-3,0-1-4,2-1-4,3-1-4,1-1-6,2-2-5,2-1-7,2-3-8,2-1-7,2-3-7,1-3-10,3-3-8,2-2-9,0-3 2,-1-2 12,-1-2 12,0-2 12</inkml:trace>
</inkml:ink>
</file>

<file path=ppt/ink/ink2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8:05"/>
    </inkml:context>
    <inkml:brush xml:id="br0">
      <inkml:brushProperty name="width" value="0.05673" units="cm"/>
      <inkml:brushProperty name="height" value="0.05673" units="cm"/>
      <inkml:brushProperty name="color" value="#F2395B"/>
    </inkml:brush>
  </inkml:definitions>
  <inkml:trace contextRef="#ctx0" brushRef="#br0">71461 17165 387,'-15'-14'4,"4"3"4,3 2 3,3 4 5,0 1 7,0 0 8,-1 0 10,-2 0 9,-1 2 0,-1 2-6,-3 4-6,-1 2-7,-1 3-6,2 2-5,3 1-5,1 3-6,2 0-2,0-1 0,2-1-2,1 0-1,1-2 2,6-1 2,2 0 3,5-2 3,2 0-1,0 0-4,-1 0-4,1-1-4,0-1-6,1-4-9,1-4-10,1-4-7,-1-3-5,-2-1 1,-4-3 0,-3-2 2,-1 0 1,0-1 4,0 1 4,0-1 4,-1 1 3,0 0 3,-2 2 2,0 1 4,-1 1 3,0 0 5,0 2 6,0 1 4,-1 2 9,0 6 13,-2 4 13,0 6 12,-1 2 2,0 1-9,0 1-9,0 2-10,1-1-6,1 1-4,0 0-3,2-1-4,0 1-2,0-1-3,0 1-1,0 0-3,0 1 0,0 3-1,0 3-1,0 3 0,0 1-1,0 1-1,0-1-3,0 0-2,0 2-1,0 1-2,0 2 0,0 3-2,0 0 0,0 0 0,0 0 0,0 0 0,0 0-1,0-1-2,0-1-1,0-1-2,0-3-2,0-2 1,0-3 0,0-3-1,-3-3 1,-6-3-1,-6-2 0,-5-4-1,-3-4 2,3-4 4,2-6 3,1-4 4,3-5 2,2-5 1,4-5 1,3-5 2,2-3-1,2-3 0,2-1-2,2-2-1,3-1-2,5 0-2,5 0-2,6 0-2,1 1-4,0 3-4,1 4-5,-1 2-5,-1 3-1,-1 3 1,-3 3 0,-1 3 2,-3 2 0,-1 2 2,-2 2 1,-2 3 1</inkml:trace>
</inkml:ink>
</file>

<file path=ppt/ink/ink2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8:05"/>
    </inkml:context>
    <inkml:brush xml:id="br0">
      <inkml:brushProperty name="width" value="0.04848" units="cm"/>
      <inkml:brushProperty name="height" value="0.04848" units="cm"/>
      <inkml:brushProperty name="color" value="#F2395B"/>
    </inkml:brush>
  </inkml:definitions>
  <inkml:trace contextRef="#ctx0" brushRef="#br0">72697 16650 453,'15'1'72,"-1"2"-7,-1 2-7,-1 2-8,0 2-5,0 5-5,-1 4-5,1 3-4,-1 3-3,-1-1-2,0 0-3,-2 1-3,-1 0-2,-2 1-3,-3 1-5,0 0-3,-4 2-3,0-1-6,-3 0-3,-2 1-6,-2-1-1,-3 1 1,-4-1 0,-1 0 1,-3-1-7,1-1-14,-1-3-15,1-1-13,0-3-8,4-3 2,3-3 2,3-2 1</inkml:trace>
</inkml:ink>
</file>

<file path=ppt/ink/ink2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8:05"/>
    </inkml:context>
    <inkml:brush xml:id="br0">
      <inkml:brushProperty name="width" value="0.04204" units="cm"/>
      <inkml:brushProperty name="height" value="0.04204" units="cm"/>
      <inkml:brushProperty name="color" value="#F2395B"/>
    </inkml:brush>
  </inkml:definitions>
  <inkml:trace contextRef="#ctx0" brushRef="#br0">73950 16809 523,'21'-14'65,"-3"4"-11,-4 5-10,-4 3-11,1 1-4,7-1 0,7 0 1,7-1 0,4-1 0,4 0-4,3 0-2,2 0-3,2 1-3,-2 0-4,-1 2-2,0 1-3,-1 0-3,-2 0-3,0 0-4,-1 0-4,-3-1-5,-2-1-10,-3 0-9,-3-1-10,-3-1-7,-1 0-3,-3 0-5,-1 0-3,-3 0 0,-3-2 7,-3 0 6,-2-1 6</inkml:trace>
</inkml:ink>
</file>

<file path=ppt/ink/ink2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8:06"/>
    </inkml:context>
    <inkml:brush xml:id="br0">
      <inkml:brushProperty name="width" value="0.03844" units="cm"/>
      <inkml:brushProperty name="height" value="0.03844" units="cm"/>
      <inkml:brushProperty name="color" value="#F2395B"/>
    </inkml:brush>
  </inkml:definitions>
  <inkml:trace contextRef="#ctx0" brushRef="#br0">76550 15900 572,'37'8'101,"-4"0"-17,-3-1-18,-5 1-17,-1 0-12,-1 0-6,1 0-6,-1-1-7,1 2-6,1 0-7,1 1-7,1 2-7,-2-2-2,-3 1 3,-5-2 1,-3 0 3,-4-1-10,-2 1-21,-4 1-20,-2 2-22</inkml:trace>
</inkml:ink>
</file>

<file path=ppt/ink/ink2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8:06"/>
    </inkml:context>
    <inkml:brush xml:id="br0">
      <inkml:brushProperty name="width" value="0.03986" units="cm"/>
      <inkml:brushProperty name="height" value="0.03986" units="cm"/>
      <inkml:brushProperty name="color" value="#F2395B"/>
    </inkml:brush>
  </inkml:definitions>
  <inkml:trace contextRef="#ctx0" brushRef="#br0">74861 17547 551,'-13'0'7,"8"0"13,7 0 13,6 0 14,5 0 5,3 0-1,3 0-1,4 0-2,3-1-4,6 0-9,6-2-7,7 0-9,2-2-7,3 0-9,2-1-9,2-1-8,-1 0-5,-4 2-2,-4 2 0,-4 2-1,-4 1-4,-6 0-7,-4 0-5,-4 0-7,-6 1-3,-3 2 0,-4 2-1,-4 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01"/>
    </inkml:context>
    <inkml:brush xml:id="br0">
      <inkml:brushProperty name="width" value="0.0411" units="cm"/>
      <inkml:brushProperty name="height" value="0.0411" units="cm"/>
      <inkml:brushProperty name="color" value="#F2395B"/>
    </inkml:brush>
  </inkml:definitions>
  <inkml:trace contextRef="#ctx0" brushRef="#br0">62859 25228 535,'0'-15'-8,"0"3"9,0 1 6,0 2 9,-1 4 6,-3 6 7,-4 6 7,-2 6 7,-1 3 0,0 1-5,2 1-5,1 1-5,0 1-4,2-1-2,1 1-3,0-1-3,1 1-1,1-1-1,-1 1-1,0 0-1,0-1-2,2 1-1,0-1-1,2 1-1,1-2-2,4-1-3,2-3-2,3-1-2,3-3-2,0-2 0,1-4-1,1-2 0,1-3 0,-1 0-2,1-2 0,0 0-1,0-3-2,1-2-3,1-3-3,1-3-2,0-3-1,-3-2 0,-1-1 2,-2-2 0,-3-3 2,-1-1 3,-2-3 2,-2-1 3,-2 0 2,-1 1 2,0 3-1,-1 2 2,-3 2 2,-2 3 1,-4 3 3,-2 2 2,-2 4 1,-1 3 1,-1 2-1,-1 4 1,-2 1-3,0 2-6,-1 0-5,-1 2-6,-1 1-4,1 3-7,-1 4-4,1 2-6,1 0-2,5-1 4,3-2 1,4-2 4,2-1 1,0-1 0,0 1 1,0 0 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48"/>
    </inkml:context>
    <inkml:brush xml:id="br0">
      <inkml:brushProperty name="width" value="0.02844" units="cm"/>
      <inkml:brushProperty name="height" value="0.02844" units="cm"/>
      <inkml:brushProperty name="color" value="#F2395B"/>
    </inkml:brush>
  </inkml:definitions>
  <inkml:trace contextRef="#ctx0" brushRef="#br0">72850 29500 773,'-75'76'85,"0"4"-22,0 3-20,0 3-22,-4 4-11,-5 7-6,-7 6-4,-5 7-4,-3 0-2,4-2 0,3-3 0,3-3 1,6-12 0,9-18-1,10-19 1,10-18-1,22-18 0,39-16 0,36-15-1,39-15-1,19-15-3,4-12-4,3-13-5,3-12-5,1-10-3,1-6 0,-1-6 0,1-6-1,-12 5 1,-21 20 3,-22 18 2,-22 20 3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0:18"/>
    </inkml:context>
    <inkml:brush xml:id="br0">
      <inkml:brushProperty name="width" value="0.03379" units="cm"/>
      <inkml:brushProperty name="height" value="0.03379" units="cm"/>
      <inkml:brushProperty name="color" value="#F2395B"/>
    </inkml:brush>
  </inkml:definitions>
  <inkml:trace contextRef="#ctx0" brushRef="#br0">70050 41250 651,'-49'-4'0,"4"-5"0,3-7 1,3-5-1,9-1 7,16 6 12,15 7 12,17 6 12,8 6 3,4 6-5,3 7-6,3 6-5,3 6-5,3 6-6,3 7-5,4 6-5,1 1-3,0-3-1,0-3 1,0-2-1,0-3-1,0 1-2,0-1-1,0 1-3,0-3-2,0-2-2,0-3-3,0-3-3,1-4-1,4-3 0,3-3-1,3-2 0,-1-1 0,-2 3 1,-3 3 0,-3 4 1,-4 2 1,-3 4 1,-3 3 1,-2 3 2,-3-1 1,1-2 1,-1-3 2,1-3 2,-1-2 1,1 0 0,-1 0 0,1 0 0,-3-2 0,-2-3 1,-3-3-2,-3-2 1,1-1-1,6 3 0,7 3-2,6 4 0,-1-3-1,-5-5-1,-7-7-1,-5-5-1,-3-1-1,4 6-1,3 7 0,3 6-2,-1 3-1,-2 0-4,-3 0-3,-3 0-3</inkml:trace>
</inkml:ink>
</file>

<file path=ppt/ink/ink3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8:06"/>
    </inkml:context>
    <inkml:brush xml:id="br0">
      <inkml:brushProperty name="width" value="0.04048" units="cm"/>
      <inkml:brushProperty name="height" value="0.04048" units="cm"/>
      <inkml:brushProperty name="color" value="#F2395B"/>
    </inkml:brush>
  </inkml:definitions>
  <inkml:trace contextRef="#ctx0" brushRef="#br0">74789 17737 543,'-5'-6'35,"6"6"14,6 4 14,6 6 13,2 1-1,1 1-14,0 0-16,-1 0-15,2-1-13,1 1-11,3 0-13,1-1-11,0 0-16,-3-2-20,-3-2-19,-2-2-21</inkml:trace>
</inkml:ink>
</file>

<file path=ppt/ink/ink3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8:07"/>
    </inkml:context>
    <inkml:brush xml:id="br0">
      <inkml:brushProperty name="width" value="0.04362" units="cm"/>
      <inkml:brushProperty name="height" value="0.04362" units="cm"/>
      <inkml:brushProperty name="color" value="#F2395B"/>
    </inkml:brush>
  </inkml:definitions>
  <inkml:trace contextRef="#ctx0" brushRef="#br0">78761 15562 504,'-13'-1'8,"8"0"16,7-2 15,6 0 17,4-1 4,-1 0-8,1 0-6,0 1-7,2-1-4,5 0-4,5 0-2,5 0-2,2 0-5,0 0-7,0 0-5,1 1-7,-3-1-5,-2 2-2,-3 0-2,-3 2-2,-3 1-7,-3 2-12,-3 2-12,-2 1-11</inkml:trace>
</inkml:ink>
</file>

<file path=ppt/ink/ink3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8:07"/>
    </inkml:context>
    <inkml:brush xml:id="br0">
      <inkml:brushProperty name="width" value="0.04951" units="cm"/>
      <inkml:brushProperty name="height" value="0.04951" units="cm"/>
      <inkml:brushProperty name="color" value="#F2395B"/>
    </inkml:brush>
  </inkml:definitions>
  <inkml:trace contextRef="#ctx0" brushRef="#br0">79494 16000 444,'-22'14'6,"5"-1"12,3-2 12,4-2 12,3 0 4,2 1-4,3 3-2,1 2-5,1 2-1,0 3-1,0 3-1,0 3 0,0 2-2,0 3-2,0 1-2,0 2-3,0 2-2,0 1-5,0 0-4,0 2-4,-1-1-7,-1-2-6,0-2-9,-1-1-6,-1-3-8,2-3-5,0-4-7,2-1-5</inkml:trace>
</inkml:ink>
</file>

<file path=ppt/ink/ink3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8:07"/>
    </inkml:context>
    <inkml:brush xml:id="br0">
      <inkml:brushProperty name="width" value="0.0499" units="cm"/>
      <inkml:brushProperty name="height" value="0.0499" units="cm"/>
      <inkml:brushProperty name="color" value="#F2395B"/>
    </inkml:brush>
  </inkml:definitions>
  <inkml:trace contextRef="#ctx0" brushRef="#br0">80180 16766 440,'-7'-12'12,"2"8"22,3 8 23,1 8 22,1 4 5,0 4-12,0 4-14,0 1-13,0 2-9,0-1-7,0-1-6,0-1-7,-1-1-6,0 1-6,-2-1-4,0 1-6,0-2-4,1-2-3,0-1-2,2-2-2</inkml:trace>
</inkml:ink>
</file>

<file path=ppt/ink/ink3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8:07"/>
    </inkml:context>
    <inkml:brush xml:id="br0">
      <inkml:brushProperty name="width" value="0.04097" units="cm"/>
      <inkml:brushProperty name="height" value="0.04097" units="cm"/>
      <inkml:brushProperty name="color" value="#F2395B"/>
    </inkml:brush>
  </inkml:definitions>
  <inkml:trace contextRef="#ctx0" brushRef="#br0">80483 15895 536,'-6'-14'14,"4"6"26,4 5 28,4 5 26,1 3 2,1 3-23,0 3-25,0 3-23,-1 3-19,-1 1-16,-1 2-15,0 3-15</inkml:trace>
</inkml:ink>
</file>

<file path=ppt/ink/ink3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8:08"/>
    </inkml:context>
    <inkml:brush xml:id="br0">
      <inkml:brushProperty name="width" value="0.06085" units="cm"/>
      <inkml:brushProperty name="height" value="0.06085" units="cm"/>
      <inkml:brushProperty name="color" value="#F2395B"/>
    </inkml:brush>
  </inkml:definitions>
  <inkml:trace contextRef="#ctx0" brushRef="#br0">81146 15552 361,'-23'-4'100,"-1"8"-20,1 7-19,-1 9-19,2 3-11,3-1-4,3-1-3,3-1-4,2 2-2,0 7 0,2 5-1,1 6 0,0 1-2,2-6-2,1-4-2,1-5-2,1-2-2,3-1-1,4 1 0,2-1-1,3-2-2,2-3-6,2-4-4,1-4-5,2-4-3,1-3-3,2-2-3,0-4-3,1-2 1,1-3 0,1-4 3,1-2 1,0-3 1,-2-5 0,0-3-1,0-4 1,-2-3-1,-1-1-5,-1-1-3,-1 0-3,-1-3-1,-3-1 4,-1-2 2,-2-2 3,-1 0 3,0 2 3,0 2 3,-1 2 3,1 2 3,-2 3 0,-1 3 2,0 3 1,-2 4 5,-1 3 8,0 5 8,-1 3 9,-1 4 10,0 4 12,0 4 12,0 4 13,-1 4 1,-1 3-12,0 5-10,-1 3-12,-1 4-7,0 3-4,0 3-4,0 3-5,0 1-3,0 2-4,0 1-3,1 0-4,-1 2-4,2 2-8,0 2-6,2 2-8,-1-1-3,0-6-3,-2-4-1,0-5-2</inkml:trace>
</inkml:ink>
</file>

<file path=ppt/ink/ink3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8:09"/>
    </inkml:context>
    <inkml:brush xml:id="br0">
      <inkml:brushProperty name="width" value="0.04062" units="cm"/>
      <inkml:brushProperty name="height" value="0.04062" units="cm"/>
      <inkml:brushProperty name="color" value="#F2395B"/>
    </inkml:brush>
  </inkml:definitions>
  <inkml:trace contextRef="#ctx0" brushRef="#br0">82488 16509 541,'7'-7'3,"-1"1"7,-1 0 7,0 2 6,-1 0 5,2 0 1,0 0 2,2 0 3,-2 2 1,-1 4 3,-2 4 2,-2 4 3,-1 3-3,-2 3-9,-1 3-9,0 3-9,-2 2-5,-2-1-2,-1 1-2,-3-1-1,0-1-3,1-1 0,0-3-2,2-1-1,1-2-2,2-1-2,2-1-1,2 0-1,3-3 0,2-1 2,3-2 1,4-2 2,1-2 1,1 0 1,1-2-1,2 0 1,-1 0 1,-1 2 0,-1 2 1,-1 2 0,-2 1 1,-2 3 0,-4 2-1,-2 1 1,-4 3-1,-4 3-1,-4 4 0,-4 1-1,-2 3-2,-3-1-3,-2 0-3,-1 1-4,-1 0-2,-1 1-4,1 0-4,-1 2-2,2-1-5,3-3-5,3-3-4,3-3-5,2-4 1,1-3 3,0-4 5,2-4 4</inkml:trace>
</inkml:ink>
</file>

<file path=ppt/ink/ink3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8:09"/>
    </inkml:context>
    <inkml:brush xml:id="br0">
      <inkml:brushProperty name="width" value="0.0424" units="cm"/>
      <inkml:brushProperty name="height" value="0.0424" units="cm"/>
      <inkml:brushProperty name="color" value="#F2395B"/>
    </inkml:brush>
  </inkml:definitions>
  <inkml:trace contextRef="#ctx0" brushRef="#br0">83993 16250 518,'-15'1'8,"3"4"17,1 2 15,2 3 16,2 4 7,1 4-3,1 3-3,0 5-4,1 1-7,0 2-11,0 1-11,1 1-11,-1-2-11,2-2-10,0-3-10,2-3-10,0-2-6,2-3 0,0-1 0,2-2-1</inkml:trace>
</inkml:ink>
</file>

<file path=ppt/ink/ink3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8:09"/>
    </inkml:context>
    <inkml:brush xml:id="br0">
      <inkml:brushProperty name="width" value="0.05371" units="cm"/>
      <inkml:brushProperty name="height" value="0.05371" units="cm"/>
      <inkml:brushProperty name="color" value="#F2395B"/>
    </inkml:brush>
  </inkml:definitions>
  <inkml:trace contextRef="#ctx0" brushRef="#br0">84831 16100 409,'-23'0'7,"3"0"14,1 0 13,3 0 15,0 2 6,2 4 0,1 4 1,1 3-1,1 3-3,2 1-8,3 2-7,1 0-7,2 0-6,0 1-4,1-1-4,2 1-4,0-1-3,2-1-2,1-1-2,0-1-3,2 0-2,1-1-3,3 1-4,2 0-2,1 0-5,1 1-4,1 1-4,2 1-4,-4 1 0,-7-1 4,-6 1 3,-7-1 5,-6-1 0,-2-3-3,-3-2-3,-3-4-3,-1-2-3,1-2-5,2-3-6,0 0-4,1-2-3,4 0 1,3 0 0,3 0 0</inkml:trace>
</inkml:ink>
</file>

<file path=ppt/ink/ink3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8:10"/>
    </inkml:context>
    <inkml:brush xml:id="br0">
      <inkml:brushProperty name="width" value="0.05737" units="cm"/>
      <inkml:brushProperty name="height" value="0.05737" units="cm"/>
      <inkml:brushProperty name="color" value="#F2395B"/>
    </inkml:brush>
  </inkml:definitions>
  <inkml:trace contextRef="#ctx0" brushRef="#br0">85500 15550 383,'23'0'3,"1"2"7,-1 0 6,1 2 7,1 1 8,2 3 12,4 4 11,3 2 11,1 2 2,-2 1-5,0 1-7,-1 1-6,-3 2-7,-5 5-8,-5 3-9,-5 5-8,-5 3-6,-6 4-4,-6 4-5,-6 4-3,-8 1-7,-9 1-7,-10 0-10,-10 0-7,-3-4-5,6-6-4,4-8-2,6-6-3,2-5-4,3-3-7,2-3-7,1-2-6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0:18"/>
    </inkml:context>
    <inkml:brush xml:id="br0">
      <inkml:brushProperty name="width" value="0.03348" units="cm"/>
      <inkml:brushProperty name="height" value="0.03348" units="cm"/>
      <inkml:brushProperty name="color" value="#F2395B"/>
    </inkml:brush>
  </inkml:definitions>
  <inkml:trace contextRef="#ctx0" brushRef="#br0">72500 42900 657,'-49'25'35,"4"0"-3,3 0-3,3 0-3,-1 1-3,-2 4 0,-3 3-2,-3 3-1,-4 3-1,-3 3-2,-3 3-2,-2 4-2,-6 4-2,-6 6-1,-6 7-2,-6 6-2,-1 1 0,7-3 1,6-3 0,7-2 0,2-1-1,1 3-5,-1 3-2,1 4-4,-1-1-3,1-3-2,-1-3-2,1-2-1,1-5-1,3-2 2,3-3 1,4-3 2,2-4-1,4-3-5,3-3-2,3-2-5,3-5 0,3-2 1,3-3 2,4-3 2</inkml:trace>
</inkml:ink>
</file>

<file path=ppt/ink/ink3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8:13"/>
    </inkml:context>
    <inkml:brush xml:id="br0">
      <inkml:brushProperty name="width" value="0.04681" units="cm"/>
      <inkml:brushProperty name="height" value="0.04681" units="cm"/>
      <inkml:brushProperty name="color" value="#F2395B"/>
    </inkml:brush>
  </inkml:definitions>
  <inkml:trace contextRef="#ctx0" brushRef="#br0">83321 20789 469,'-15'-5'19,"2"6"15,3 6 17,1 6 16,2 2 2,2 1-12,3 0-12,1-1-12,-1 4-7,0 7-2,-3 7-1,-2 7-3,0 5-2,0 7-4,2 6-3,1 6-3,-1 2-3,0 1-2,-1-1-1,-1 1 0,-1-1-6,2-1-8,1-1-9,0-1-7,1-1-10,1-1-9,-2-1-11,2 0-9,-1-8 1,2-10 11,0-13 12,2-11 11,0-7 6,0 1 0,0 0 1,0 0 1</inkml:trace>
</inkml:ink>
</file>

<file path=ppt/ink/ink3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28:13"/>
    </inkml:context>
    <inkml:brush xml:id="br0">
      <inkml:brushProperty name="width" value="0.04617" units="cm"/>
      <inkml:brushProperty name="height" value="0.04617" units="cm"/>
      <inkml:brushProperty name="color" value="#F2395B"/>
    </inkml:brush>
  </inkml:definitions>
  <inkml:trace contextRef="#ctx0" brushRef="#br0">83722 21640 476,'-17'-5'111,"-2"8"-20,-1 6-21,-2 7-21,-3 4-14,0 1-8,-1 1-8,0 1-8,-1 0-6,1-1-2,1-1-2,1-1-4,1-1-1,1-1-3,1-1-2,1-1-1,1-1-2,1-1 1,1-1 0,1 0 1,1-2 1,2 1 1,3 0 3,1 0 1,3-1 3,6 1 7,4 0 6,6 0 5,4-2 4,5-3-1,5-2-1,5-4 0,2-1-1,2 2 0,1 0 0,1 2-1,-1 1-3,-2 1-7,-2 3-8,-1 2-6,-3 1-9,0 1-9,-1 2-10,-1 0-10,-1-1-8,-3-1-9,-1-2-8,-2-2-8</inkml:trace>
</inkml:ink>
</file>

<file path=ppt/ink/ink3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8:32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62650 40275 333,'49'20'167,"16"14"-1,15 14 1,17 16 0</inkml:trace>
</inkml:ink>
</file>

<file path=ppt/ink/ink3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8:46"/>
    </inkml:context>
    <inkml:brush xml:id="br0">
      <inkml:brushProperty name="width" value="0.04571" units="cm"/>
      <inkml:brushProperty name="height" value="0.04571" units="cm"/>
      <inkml:brushProperty name="color" value="#F2395B"/>
    </inkml:brush>
  </inkml:definitions>
  <inkml:trace contextRef="#ctx0" brushRef="#br0">60502 50846 481,'-24'0'4,"-1"0"9,-1 0 9,0 0 8,4-2 9,10 0 8,12-3 10,10-2 9,6 0-2,1 1-13,2 1-11,0 1-13,-1 0-8,1 2-4,-2 0-3,-1 2-4,0 0-4,1 0-4,1 0-3,1 0-4,0 0-2,-3 2 1,-1 0 1,-2 2-1,-1-1 1,3-1-2,2 0-1,2-2-1,-1 0 0,0 0 0,0 0 1,-2 0 1,-1 1-3,-1 0-6,-1 2-5,0 0-7,-2 1-4,-1-1-3,-1 1-2,0 0-4</inkml:trace>
</inkml:ink>
</file>

<file path=ppt/ink/ink3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8:47"/>
    </inkml:context>
    <inkml:brush xml:id="br0">
      <inkml:brushProperty name="width" value="0.04113" units="cm"/>
      <inkml:brushProperty name="height" value="0.04113" units="cm"/>
      <inkml:brushProperty name="color" value="#F2395B"/>
    </inkml:brush>
  </inkml:definitions>
  <inkml:trace contextRef="#ctx0" brushRef="#br0">62687 50431 534,'-6'-7'41,"6"2"1,4 2 2,6 2 2,2 1-4,3 0-6,2 0-6,1 0-7,2 0-4,1-2 0,1 0-1,2-1 0,0-1-1,4 2-1,3 0 0,3 2-1,0 0-3,-1 0-4,-3 0-4,-2 0-5,-1 0-4,-1 0-4,-1 0-3,-1 0-5,0 0-1,-1 0 0,1 0 1,-1 0-1,-1 0-1,-1 0-4,-2 0-5,-2 0-4,-2 0-2,-1 2 1,-1 0 0,-1 2 2,-1 0-1,-2 1-2,-2 1 0,-2 2-3</inkml:trace>
</inkml:ink>
</file>

<file path=ppt/ink/ink3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8:47"/>
    </inkml:context>
    <inkml:brush xml:id="br0">
      <inkml:brushProperty name="width" value="0.03766" units="cm"/>
      <inkml:brushProperty name="height" value="0.03766" units="cm"/>
      <inkml:brushProperty name="color" value="#F2395B"/>
    </inkml:brush>
  </inkml:definitions>
  <inkml:trace contextRef="#ctx0" brushRef="#br0">63400 51031 584,'-11'0'11,"12"-2"7,10 0 7,11-2 7,5 0 1,-1 1-2,-1-1-4,-1 0-2,-2 0-4,-3 2-2,-3 0-2,-3 2-3,-2 0-3,-1 2-1,0 0-1,-2 2-2,-1 1-2,-2 3-2,-2 3-2,-2 4-2,-3 1-3,-4 1-4,-4 1-5,-3 1-3,-3 0-2,2-1 1,1-1 1,1-1 0,-2 0 1,-2 1 1,-3 2-1,-3 0 2,-1-2 0,1-1 0,1-4 1,1-3 0,2-1 5,1 0 5,2 0 7,3 0 7,2-1 7,6-1 10,4-1 9,6 0 8,5-2 2,7-2-9,7-2-7,7-2-8,2-1-8,0 0-6,-1 0-7,-1 0-6,-1 1-5,1 0-5,-1 2-5,0 1-4,-1 0-4,-1 0-4,-3 0-4,-1 0-4,-2 0-1,-2 0 0,0 0 1,0 0 0,-4-1 2,-3-1 2,-4 0 3,-4-1 3</inkml:trace>
</inkml:ink>
</file>

<file path=ppt/ink/ink3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8:49"/>
    </inkml:context>
    <inkml:brush xml:id="br0">
      <inkml:brushProperty name="width" value="0.04762" units="cm"/>
      <inkml:brushProperty name="height" value="0.04762" units="cm"/>
      <inkml:brushProperty name="color" value="#F2395B"/>
    </inkml:brush>
  </inkml:definitions>
  <inkml:trace contextRef="#ctx0" brushRef="#br0">63918 48211 462,'0'15'95,"0"-1"-23,0-1-22,0-1-24,-1 2-11,-2 2-2,-2 3-1,-2 3-2,-1 2-2,0 3-2,1 1-2,-1 3-2,0-1 0,2-2 0,1-2-1,0-1 2,1-1-3,1-1-2,-2 1-3,2-1-3,-1-1-2,0-3-1,0-3 0,0-3-2,1-5-1,2-8 0,2-8-1,2-7-1,2-8-1,4-5 1,2-6-2,3-6 0,2-2 2,-1 3 3,1 3 4,0 4 3,-1 2 2,1 3 1,0 3 2,-1 3 1,0 2 3,-1 3 1,0 1 3,-2 2 3,-1 2 1,-1 1 1,0 0 1,-2 2 1,0 1 1,2-1-1,0 0 1,1 0 0,0 1 1,0 0-1,-2 2 1,-1 1 1,0 2 0,-2 5 2,-1 6 3,0 4 2,-2 4-1,-2 1-2,-2 3-2,-2 1-3,-1 2-1,0-1-1,0 1-2,0-1-1,1 0-1,0-1-1,2-1-2,0-1-1,1 0-1,0-1-1,0 1-1,0 0-1,0-2-2,0 1 0,0-2-1,0-1-2,0 0-1,0 1-2,0 1-3,0 1-2,0 0-1,0-1 0,0 0-1,0-2-1,0-1-2,0-1-8,0-1-5,0 0-7,0-2-8,-2 1-10,0 0-8,-1 0-9</inkml:trace>
</inkml:ink>
</file>

<file path=ppt/ink/ink3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8:51"/>
    </inkml:context>
    <inkml:brush xml:id="br0">
      <inkml:brushProperty name="width" value="0.04036" units="cm"/>
      <inkml:brushProperty name="height" value="0.04036" units="cm"/>
      <inkml:brushProperty name="color" value="#F2395B"/>
    </inkml:brush>
  </inkml:definitions>
  <inkml:trace contextRef="#ctx0" brushRef="#br0">67819 49490 545,'0'-22'36,"0"5"-5,0 3-4,0 4-5,-2 4 0,0 2 3,-3 4 2,-2 3 4,-1 1-1,0 3-3,1 2-5,-1 2-3,-1 1-2,0 3-3,-1 2-1,-1 1-2,-1 2-1,0 1 0,0 1-2,1 1 0,0 0-1,0-1 1,2-1-1,1-1 0,0 0-1,2-1-1,1 1-2,0-1-1,1 1-3,1-1-1,-1 1-1,0-1-2,0 1-1,2 1-1,0 1-1,2 1 0,1 0-3,2-1-2,2-1-4,2-1-3,2-1-3,3-3-6,3-1-3,3-2-5,1-3 0,-1-1 6,-1-2 6,0-2 5,-3-1-1,-1 0-6,-3 0-7,-1 0-6</inkml:trace>
</inkml:ink>
</file>

<file path=ppt/ink/ink3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8:54"/>
    </inkml:context>
    <inkml:brush xml:id="br0">
      <inkml:brushProperty name="width" value="0.04348" units="cm"/>
      <inkml:brushProperty name="height" value="0.04348" units="cm"/>
      <inkml:brushProperty name="color" value="#00BFF3"/>
    </inkml:brush>
  </inkml:definitions>
  <inkml:trace contextRef="#ctx0" brushRef="#br0">67897 49362 505,'0'-58'-38,"2"10"15,0 10 15,2 10 14,-1 6 9,-1 5 2,0 3 1,-1 4 3,-3 4 7,-2 2 13,-4 4 13,-2 3 14,-2 3 0,-1 5-13,-1 5-13,-1 5-13,-2 3-7,0 1-4,-1 1-3,-1 1-3,0 1-3,1 0-1,1 2-2,1 1-2,0 0-1,2-2-1,1 0 0,1-1-2,1-1 0,2-1 0,3-1-2,1-1 0,1 0-1,2-1-1,0 0-2,2 1 0,0-1-1,2-1 2,0-1 1,2-1 2,1-1-2,5 1-4,4-1-4,4 1-5,2-2-3,3-1-7,1-2-5,3-2-5,-1-3-3,-2-1-1,-1-2-1,-3-2-1,-2-2 1,-3 0 2,-2-2 4,-4 0 1</inkml:trace>
</inkml:ink>
</file>

<file path=ppt/ink/ink3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8:54"/>
    </inkml:context>
    <inkml:brush xml:id="br0">
      <inkml:brushProperty name="width" value="0.04292" units="cm"/>
      <inkml:brushProperty name="height" value="0.04292" units="cm"/>
      <inkml:brushProperty name="color" value="#00BFF3"/>
    </inkml:brush>
  </inkml:definitions>
  <inkml:trace contextRef="#ctx0" brushRef="#br0">69659 49531 512,'-1'-14'6,"-2"5"11,-2 3 11,-1 4 12,-3 3 2,0 4-7,-1 2-7,-1 3-6,-3 3-4,-2 2-1,-3 1 0,-3 3 0,-1 1-1,1 3 0,1 1 0,1 3 0,1-1 0,1 0-2,1-1-1,1-1-1,1 0-2,1-1-1,1 0-1,0 1-1,3-1 0,3-1 1,2-1 1,4-1 1,2-2-1,4-3-5,2-3-3,3-2-5,3-3-4,0-1-2,1-1-3,1 0-3,3-2-4,5-2-4,5-2-5,5-2-5,0-3-3,-2-2-1,-3-3-2,-3-3-1,-4 0 1,-3 2 5,-5 4 5,-3 3 5,-2 0 2,0 0-1,0-1 0,0-2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0:20"/>
    </inkml:context>
    <inkml:brush xml:id="br0">
      <inkml:brushProperty name="width" value="0.03593" units="cm"/>
      <inkml:brushProperty name="height" value="0.03593" units="cm"/>
      <inkml:brushProperty name="color" value="#F2395B"/>
    </inkml:brush>
  </inkml:definitions>
  <inkml:trace contextRef="#ctx0" brushRef="#br0">73050 42750 612,'23'25'57,"-3"0"-12,-3 0-11,-2 0-13,-1 0-7,3 0-5,3 0-3,4 0-5,-1 0 0,-3 0 0,-3 0 3,-2 0 0,-1 0 2,3 0 2,3 0 0,4 0 2,-1 0 0,-3 0-1,-3 0-1,-2 0-1,-3 0-1,1 0 0,-1 0 0,1 0 0,1 0 0,3 0-1,3 0-1,4 0-1,1 0 0,0 0 0,0 0-1,0 0 0,0 0 0,0 0-1,0 0 0,0 0-1,-2 0-1,-3 0-1,-3 0-1,-2 0-2,0 3 1,7 6 2,6 7 0,7 6 2,2 3 2,1 0 2,-1 0 3,1 0 2,-3-2 1,-2-3-1,-3-3-1,-3-2 0,-2-5-2,0-2-1,0-3-2,0-3 0,0-2-2,0 0 0,0 0 0,0 0-1,1-2 0,4-3 0,3-3-1,3-2 0,-1-1 0,-2 3-1,-3 3 2,-3 4-1,-2 1 0,0 0 1,0 0-1,0 0 1,0 1 0,0 4 1,0 3 1,0 3 0,1 1 0,4 1 1,3-1-1,3 1-1,-1-3 1,-2-2-1,-3-3 1,-3-3-2,-1 1 0,4 6-1,3 7-1,3 6-2,1 1 0,1-3 1,-1-3 1,1-2 1,-3-5 0,-2-2 1,-3-3 0,-3-3 0,-1-1 1,4 4 0,3 3 0,3 3 0,1 1 0,1 1-2,-1-1 0,1 1-1,-4-1 0,-6 1 0,-6-1 1,-6 1 0,-4-3-1,1-2 1,-1-3-1,1-3 0,-6-9-13,-8-11-24,-10-14-24,-9-11-25</inkml:trace>
</inkml:ink>
</file>

<file path=ppt/ink/ink3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8:55"/>
    </inkml:context>
    <inkml:brush xml:id="br0">
      <inkml:brushProperty name="width" value="0.04358" units="cm"/>
      <inkml:brushProperty name="height" value="0.04358" units="cm"/>
      <inkml:brushProperty name="color" value="#00BFF3"/>
    </inkml:brush>
  </inkml:definitions>
  <inkml:trace contextRef="#ctx0" brushRef="#br0">71538 48950 504,'-8'7'5,"0"-1"10,0 0 9,0-2 11,2 0 3,4 0 0,4 0-1,4 0-1,3 0-3,2 0-3,1 0-5,3 0-4,2-1-3,1-2-3,3-2-3,1-2-2,1-1-2,-1 2-2,-1 0-1,-1 2-2,-5 3-3,-8 7-3,-10 8-3,-8 6-4,-5 4 1,-1 0 6,-1 2 7,-1 1 6,-2 2 3,-3 1 2,-3 2 0,-3 2 2,1-1-2,3-3-4,5-5-3,3-4-4,4-3-4,3-3-7,3-3-5,2-2-7,4-4-8,4-4-9,4-5-10,4-2-9,2-6 0,3-4 8,2-5 8,1-5 9,1-2 6,-1 3 3,0 1 4,-2 2 3,-2 3 5,-1 3 4,-2 3 5,-2 2 5,-1 3 5,-1 0 6,1 2 6,0 1 5,-1 1 3,-1 3-2,0 4-1,-2 2-1,0 2-1,0 1 2,0 1 0,0 2 0,0 0-2,0 1-3,0 1-5,0 1-5,-1 1-3,-2 1-4,-2 1-3,-2 1-3,-2 1-4,-2 1-1,-2 1-3,-2 1-1,1-1-5,1-3-9,2-3-6,2-3-9,2-4-4,0-6-2,2-6 0,0-6-2,2-3 3,0 0 7,2 0 7,0 1 7,1-1 5,0 0 2,0 0 3,0 0 1</inkml:trace>
</inkml:ink>
</file>

<file path=ppt/ink/ink3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8:55"/>
    </inkml:context>
    <inkml:brush xml:id="br0">
      <inkml:brushProperty name="width" value="0.03658" units="cm"/>
      <inkml:brushProperty name="height" value="0.03658" units="cm"/>
      <inkml:brushProperty name="color" value="#00BFF3"/>
    </inkml:brush>
  </inkml:definitions>
  <inkml:trace contextRef="#ctx0" brushRef="#br0">72450 50628 601,'8'-22'3,"0"5"4,-1 3 6,1 5 5,0 2 5,0 2 5,0 2 6,0 2 6,0 1 0,1 0-3,1 0-5,2 0-3,0 0-5,1 0-3,1 0-4,1 0-4,0 1-4,-2 2-3,-3 2-2,-1 2-3,-2 1-5,0 1-5,-2 1-5,0 1-6</inkml:trace>
</inkml:ink>
</file>

<file path=ppt/ink/ink3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8:56"/>
    </inkml:context>
    <inkml:brush xml:id="br0">
      <inkml:brushProperty name="width" value="0.0459" units="cm"/>
      <inkml:brushProperty name="height" value="0.0459" units="cm"/>
      <inkml:brushProperty name="color" value="#00BFF3"/>
    </inkml:brush>
  </inkml:definitions>
  <inkml:trace contextRef="#ctx0" brushRef="#br0">73341 48331 479,'7'-7'5,"-1"1"10,0 0 10,-2 2 9,1 0 6,2 2-1,2 0-1,1 2-1,2 0-2,0 0-3,-1 0-4,1 0-4,0 1-4,0 2-7,-1 2-4,1 2-7,-1 1-6,-2 1-8,-2 2-6,-2 0-8,-3 1-7,-1 1-8,-2 1-7,-1 2-9,-3-2 1,0-1 8,-2-3 7,0-1 8,-1-1 7,-2 0 5,0 0 5,-1 0 6,-1 0 3,-2 1 2,0 2 1,-1 0 2,-1 0 1,-1 1 2,-1 0 2,-1 0 1,1 0 3,2 1 5,4 1 4,3 2 4,2-1 5,0-1 1,2-1 2,1-1 2,4-3 1,8-6 1,7-6 0,9-6 0,3-4-1,0-3-3,1-3-2,-1-3-3,-1 0-2,-3 5 0,-3 3-1,-3 4-1,-2 3 0,-1 1 0,-1 0 0,0 2 1,-3 2-10,-1 4-18,-2 4-19,-2 4-19,-3 0-8,-4-3 2,-4-3 2,-4-2 1,-1-1 7,1 2 11,1 2 10,0 2 11,0 2 6,-1 5 2,-3 4 1,-2 3 1,-1 3 2,-1 1 2,-1 1 2,-1 1 3,0-1 0,1-1 2,1-3 1,1-1 1,1-3 2,4-3 4,3-3 4,3-2 3,4-6 0,7-5-6,7-5-5,8-7-5,2-3-4,-2-1-2,0-2-2,0 1-3,-3 0-1,-1 4 2,-3 4 1,-1 5 0,-5 5-1,-6 9-5,-7 9-5,-8 9-5,-2 3-2,-1-1 3,1-3 1,-1-1 3,1-4-1,2-3-3,3-4-2,1-4-3,1-3-1,0 1 2,1 0 1,-1 0 3,-1 1 1,-2 3 2,-2 3 3,-1 4 2,-1-1 3,4-1 6,3-3 4,3-1 6,5-6 7,8-8 10,7-10 9,9-7 11,3-5 0,0 1-8,1 1-8,-1 1-8,0 1-5,1 2-2,-1 3-2,1 1-3,-2 2 0,-2 2-1,-1 2 1,-3 3 1,-1 0-3,-3 2-1,-1 0-4,-2 2-3,-2 1-1,-3 4-3,-1 2 0,-2 3-2,-3 3-1,-2 0 1,-3 1 0,-4 1 1,-2 1 1,-3 1 0,-3 2 1,-3 0 1,-3 1-1,-1 1-3,-3 1-1,-1 1-3,-1 0-4,1 1-5,1-1-5,1 1-6,1-3-4,1-3-3,1-5-2,1-3-3,1-3 0,1-2 2,1-2 3,1-2 1,1-3 1,2-4-2,3-4-2,1-3-2,1-3 3,0 0 7,0 1 8,1-1 6,0 1 5,2 0 2,2 2 2,2 1 3,1 1 7,2 1 15,0 0 13,2 2 14,1 1 5,3 2-2,4 2-4,2 2-3,2 2-2,3 2-3,2 2-3,1 2-2,3 2-4,3 1-4,3 3-3,2 2-5,3 2-6,3 1-9,1 3-8,2 1-10,-1 2-8,-4-1-10,-4 1-9,-3-1-9,-5-2-6,-4-3-1,-3-4-2,-4-4-2</inkml:trace>
</inkml:ink>
</file>

<file path=ppt/ink/ink3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8:57"/>
    </inkml:context>
    <inkml:brush xml:id="br0">
      <inkml:brushProperty name="width" value="0.04653" units="cm"/>
      <inkml:brushProperty name="height" value="0.04653" units="cm"/>
      <inkml:brushProperty name="color" value="#00BFF3"/>
    </inkml:brush>
  </inkml:definitions>
  <inkml:trace contextRef="#ctx0" brushRef="#br0">76000 48800 472,'18'3'9,"5"7"17,5 8 16,5 6 18,-1 2 4,-4-2-11,-5-1-11,-5-2-10,-2-1-6,0 3-4,-1 1-2,1 3-4,-2 0-1,-3 0-1,-3 0-1,-2 1 0,-3 0-1,-2 3-2,-2 1-3,-2 2-1,-3 2-1,-4 0 1,-3 2 1,-5 1 1,-3 1-9,-1 2-16,-3 2-18,-1 2-17,1-3-5,3-8 8,4-8 9,5-7 7,1-4 1,1-1-9,-1 1-7,0 0-8</inkml:trace>
</inkml:ink>
</file>

<file path=ppt/ink/ink3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8:59"/>
    </inkml:context>
    <inkml:brush xml:id="br0">
      <inkml:brushProperty name="width" value="0.0479" units="cm"/>
      <inkml:brushProperty name="height" value="0.0479" units="cm"/>
      <inkml:brushProperty name="color" value="#00BFF3"/>
    </inkml:brush>
  </inkml:definitions>
  <inkml:trace contextRef="#ctx0" brushRef="#br0">60774 56350 459,'-11'0'11,"10"2"24,10 0 23,10 1 24,6 0 3,4 0-15,4-2-15,5 0-16,0-1-10,0 0-5,-2 0-5,0 0-5,2 0-5,4 0-2,6 0-4,4 0-2,1-1-6,-6 0-5,-5-2-6,-4 0-5,-4 0-6,-3 1-2,-4 0-3,-1 2-4,-4 0-1,-2 0 2,-1 0 0,-2 0 1,-3 1-1,-1 2-3,-2 1-5,-2 3-4</inkml:trace>
</inkml:ink>
</file>

<file path=ppt/ink/ink3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9:00"/>
    </inkml:context>
    <inkml:brush xml:id="br0">
      <inkml:brushProperty name="width" value="0.04967" units="cm"/>
      <inkml:brushProperty name="height" value="0.04967" units="cm"/>
      <inkml:brushProperty name="color" value="#00BFF3"/>
    </inkml:brush>
  </inkml:definitions>
  <inkml:trace contextRef="#ctx0" brushRef="#br0">61568 57566 442,'-8'6'-28,"1"-1"5,-1-2 6,0-2 6,2-1 17,6-2 29,4 0 28,6-2 29,2 0 6,3 1-19,2-1-17,1 0-19,2 0-11,1 2-5,1 0-5,1 2-5,1 0-3,1 0-3,1 0-3,1 0-2,-1 1-4,-3 2-3,-3 2-3,-3 2-3,-2 1-1,-3 1 1,-1 1 1,-2 2 1,-2-1 0,0 1-4,-2 0-3,0 0-3,-4 0-2,-2 3-1,-5 1 1,-4 3-1,-4 1 0,-3 1 1,-5 1 1,-3 1 0,-2-1 1,1-1 2,1-3 0,1-1 1,1-3 1,1-1 0,1-2 1,1-2 0,0-1 4,1-1 8,-1 1 10,1 0 7,3-1 8,8-2 6,8-3 4,8 0 7,6-3-2,5 0-9,5-2-8,5 0-9,3-1-4,1 0-1,0 0-1,2 0 0,0 1-7,1 0-10,-1 2-11,0 0-11,-2 1-8,-2-2-5,-3 0-4,-3-1-5,-3-1-3,-3 2-4,-3 0-3,-2 2-3</inkml:trace>
</inkml:ink>
</file>

<file path=ppt/ink/ink3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9:06"/>
    </inkml:context>
    <inkml:brush xml:id="br0">
      <inkml:brushProperty name="width" value="0.05485" units="cm"/>
      <inkml:brushProperty name="height" value="0.05485" units="cm"/>
      <inkml:brushProperty name="color" value="#F2395B"/>
    </inkml:brush>
  </inkml:definitions>
  <inkml:trace contextRef="#ctx0" brushRef="#br0">61213 56300 401,'-46'7'38,"18"-2"9,17-3 9,18 0 8,9-2 1,1 0-8,1 0-8,1 0-9,1 0-6,1 3-3,1 2-5,2 2-4,1 0-3,4-2-4,5-3-3,3 0-4,2-3-2,0 0-1,1-2-2,-1 0-2,-1-1-1,0 2-2,-1 0-3,-1 2-2,-2 0-3,-2 0-1,-2 0-2,-1 0-2,-3 0-1,-1 2-1,-3 0 0,-1 2-2,-3-1-1,-1 0-1,-2-2-2,-2 0-1,-2-1-6,1 0-9,0 0-8,0 0-9</inkml:trace>
</inkml:ink>
</file>

<file path=ppt/ink/ink3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9:07"/>
    </inkml:context>
    <inkml:brush xml:id="br0">
      <inkml:brushProperty name="width" value="0.05113" units="cm"/>
      <inkml:brushProperty name="height" value="0.05113" units="cm"/>
      <inkml:brushProperty name="color" value="#F2395B"/>
    </inkml:brush>
  </inkml:definitions>
  <inkml:trace contextRef="#ctx0" brushRef="#br0">61660 57547 430,'-14'-1'7,"6"0"14,5-2 15,4 0 13,6-2 4,6 0-8,5-1-9,7-1-8,3 0-5,1 2-4,0 2-2,2 2-4,-1 1-1,-3 2-1,-3 0 1,-3 2-1,-3 1 0,-3 3-1,-2 4-1,-4 2 0,-2 3-2,-2 1-2,-3 3-1,0 1-3,-5 2-3,-4 1-4,-6 1-2,-3 1-5,-5 0 0,0 1 1,-1-1 1,-1 1 1,-1-3-1,-1-1-1,-1-4-4,0-3-1,-1-2 0,1-1 5,0-1 4,3 0 5,-1-3 3,3-1 3,0-2 3,1-2 4,4-2 4,8-2 10,8-2 8,8-2 8,6-1 2,5 0-9,5 0-6,5 0-8,3 1-5,1 0-3,0 2-4,2 0-3,-1 1-3,-1 0 1,-3 0-1,-1 0 1,-3 1-8,0 0-14,-1 2-13,-1 0-14,-1 0-7,-3 0-3,-1-2-2,-2 0-2</inkml:trace>
</inkml:ink>
</file>

<file path=ppt/ink/ink3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9:08"/>
    </inkml:context>
    <inkml:brush xml:id="br0">
      <inkml:brushProperty name="width" value="0.05088" units="cm"/>
      <inkml:brushProperty name="height" value="0.05088" units="cm"/>
      <inkml:brushProperty name="color" value="#F2395B"/>
    </inkml:brush>
  </inkml:definitions>
  <inkml:trace contextRef="#ctx0" brushRef="#br0">62000 53631 432,'23'-13'73,"1"3"-15,-1 4-14,1 4-14,-2 3-8,0 2-2,-1 2-2,-1 2-3,-1 1 0,-3 1 0,-1 2-1,-2 0 1,-3 1-1,-1 3-1,-2 2 0,-2 1-2,-2 2 0,-2 1-2,-2 1-1,-2 1-1,-3 2-3,-2 1-3,-3 3-3,-3 1-3,-2 0-4,1-2-3,-1-1-3,1-2-4,-1-4-3,2-1-2,1-5-2,1-1-2,0-4-1,1-3 0,-1-2 1,0-4 0,1-3 1,1-3 1,0-5 1,2-4 2,1-2 2,2 1-1,3-1 2,1 1 1,1-1 2,0 0 2,0 1 4,0-1 3,0 0 3,0 1 0,0-1 1,0 0 1,0 1 0,0 1 2,0 1-1,0 1 2,0 0 3,1 2 9,2 1 7,0 0 8,2 3 8,0 5 7,1 2 7,2 5 7,-2 3 0,-1 0-9,-2 1-8,-2 2-8,-1 1-4,0 5 0,0 3-2,0 5 1,0 1-2,-2 1-2,0-1-1,-1 0-1,-1 2-3,0 3-2,0 2-3,0 4-2,0 1-4,0 1-3,0-1-5,0 0-3,0-1-2,1-2 1,-1-2 0,0-1 1,0-2-10,2 2-21,0 1-20,2 1-20</inkml:trace>
</inkml:ink>
</file>

<file path=ppt/ink/ink3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9:18"/>
    </inkml:context>
    <inkml:brush xml:id="br0">
      <inkml:brushProperty name="width" value="0.05181" units="cm"/>
      <inkml:brushProperty name="height" value="0.05181" units="cm"/>
      <inkml:brushProperty name="color" value="#F2395B"/>
    </inkml:brush>
  </inkml:definitions>
  <inkml:trace contextRef="#ctx0" brushRef="#br0">62397 40604 424,'-31'0'34,"15"0"18,16 0 19,16 0 17,7-1 1,1 0-17,-1-2-17,1 0-18,0-1-12,4 1-5,3-1-5,3 0-6,0 0-3,-2 0-4,-1 1-1,-3-1-4,-1 1-2,-1 2-4,-1 2-3,-1 2-3,-2 1-3,-1-1-3,-3 1-1,-1 0-3,-1-1-2,-1-1 1,1 0 0,0-1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0:22"/>
    </inkml:context>
    <inkml:brush xml:id="br0">
      <inkml:brushProperty name="width" value="0.0346" units="cm"/>
      <inkml:brushProperty name="height" value="0.0346" units="cm"/>
      <inkml:brushProperty name="color" value="#F2395B"/>
    </inkml:brush>
  </inkml:definitions>
  <inkml:trace contextRef="#ctx0" brushRef="#br0">72850 42600 635,'3'-46'10,"6"10"3,7 10 3,6 9 3,1 10 2,-3 14-3,-3 11-1,-2 14-2,-6 3-2,-6-2-2,-6-3-3,-6-3-2,-6-4-2,-2-3-1,-3-3-1,-3-2-2,-2-11-1,0-15-2,0-15-1,0-16-1,3-7 0,6 4 2,7 3 2,6 3 3,7 4 3,10 7 2,10 6 3,9 7 3,2 4 1,-2 3-2,-3 3-1,-3 4-1,-1 2 1,4 4 3,3 3 3,3 3 4,-2 4-1,-6 7-4,-6 6-4,-6 7-4,-10 5-3,-12 7-2,-13 6-4,-12 7-2,-9-4-2,-2-12 0,-3-13-1,-3-12 0,-2-12 1,0-8 2,0-10 3,0-9 3,6-7 1,13-3-2,12-3-1,13-2 0,9-1-1,6 3 0,7 3 0,6 4 1,7 1-4,10 0-7,10 0-8,9 0-7,2 3-6,-2 6-3,-3 7-3,-3 6-4</inkml:trace>
</inkml:ink>
</file>

<file path=ppt/ink/ink3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9:18"/>
    </inkml:context>
    <inkml:brush xml:id="br0">
      <inkml:brushProperty name="width" value="0.0539" units="cm"/>
      <inkml:brushProperty name="height" value="0.0539" units="cm"/>
      <inkml:brushProperty name="color" value="#F2395B"/>
    </inkml:brush>
  </inkml:definitions>
  <inkml:trace contextRef="#ctx0" brushRef="#br0">63377 39715 408,'-15'-15'0,"3"3"3,1 1 1,3 2 1,1 1 5,2 1 9,2-1 8,2 0 9,2 2 6,0 6 7,2 4 6,0 6 6,0 3-2,0 3-9,-2 3-9,0 3-9,-1 2-6,0-1-4,0 1-4,0-1-3,0 2-5,0 3-4,0 3-4,0 2-6,-1 4-2,0 3-4,-2 2-3,0 4-3,-1 1-4,0 2-5,0 0-6,1 1-6,-1 0-5,2-4-4,0-2-5,2-4-4,0-4 2,2-9 10,0-8 10,2-7 9,-1-4 5,1 0-4,0 0-2,0 0-3</inkml:trace>
</inkml:ink>
</file>

<file path=ppt/ink/ink3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9:19"/>
    </inkml:context>
    <inkml:brush xml:id="br0">
      <inkml:brushProperty name="width" value="0.05403" units="cm"/>
      <inkml:brushProperty name="height" value="0.05403" units="cm"/>
      <inkml:brushProperty name="color" value="#F2395B"/>
    </inkml:brush>
  </inkml:definitions>
  <inkml:trace contextRef="#ctx0" brushRef="#br0">65583 39363 407,'0'-15'4,"2"4"11,0 3 8,2 2 10,1 2 3,5 1-2,4-1-2,3 0-4,3 0-2,-1 2-4,1 0-3,-1 2-3,1 0-3,-1 2 0,1 0 0,-1 2-1,0 0 0,-1 2 0,-1 0-1,0 1 0,-3 1-1,-1 2-1,-3 0-1,-1 1-3,-1 1 0,-2 0-2,-1-1-3,0 1-1,-2 1 0,0 2-1,-2 1 0,0 3 0,-3 0 0,0 1-2,-3 0-2,-2-1 0,-2 1-3,-3 1-2,-4 1-4,-2 1-1,-1 0-2,-1-1 2,1-1 2,-1-1 1,2-2 0,1-4-2,3-5-4,1-3-1,1-2-1,1-2 2,-1 0 1,0-2 2,1-2 0,3-4-3,1-4-2,2-3-3,1-3-1,0 1 2,0-1 2,0 0 1,1 1 3,0-1 2,2 0 4,1 1 1,0-1 4,0 2 3,0 1 4,0 1 2,0 1 6,0 0 6,0 2 7,0 1 7,-1 3 9,-1 6 11,0 6 11,-1 5 12,-1 5 0,2 1-11,0 3-11,2 2-12,0 1-7,0 2-4,0 3-4,0 1-3,0 2-4,0 1-1,0 1-3,0 0-3,0 4-3,0 4-7,0 6-7,0 4-5,-1 2-6,0 0-4,-2-2-4,0 0-4,-1-2-4,0 1-5,0 0-4,1 0-5,-1-5 2,2-8 8,0-9 8,2-9 9,-1-4 1,0-1-8,-2 1-6,0 0-7</inkml:trace>
</inkml:ink>
</file>

<file path=ppt/ink/ink3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9:25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63560 36196 999,'-34'-15'-62,"8"3"11,9 2 13,9 1 12</inkml:trace>
</inkml:ink>
</file>

<file path=ppt/ink/ink3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9:26"/>
    </inkml:context>
    <inkml:brush xml:id="br0">
      <inkml:brushProperty name="width" value="0.05083" units="cm"/>
      <inkml:brushProperty name="height" value="0.05083" units="cm"/>
      <inkml:brushProperty name="color" value="#00BFF3"/>
    </inkml:brush>
  </inkml:definitions>
  <inkml:trace contextRef="#ctx0" brushRef="#br0">62633 36300 432,'-35'0'15,"8"0"0,7 0 2,9 0 1,6 0 7,8 0 11,6 0 13,7 0 11,4 0 2,1 2-10,1 0-9,1 1-10,1 0-7,3 0-4,1-2-2,2 0-5,2-1-1,-1 0-1,0 0 0,0 0-1,-1 0-4,-3 0-9,-3 0-7,-3 0-8,-2 0-9,1 0-11,-1 0-10,1 0-11,-1 0-3,-3 0 3,-1 0 3,-2 0 3</inkml:trace>
</inkml:ink>
</file>

<file path=ppt/ink/ink3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9:27"/>
    </inkml:context>
    <inkml:brush xml:id="br0">
      <inkml:brushProperty name="width" value="0.04182" units="cm"/>
      <inkml:brushProperty name="height" value="0.04182" units="cm"/>
      <inkml:brushProperty name="color" value="#00BFF3"/>
    </inkml:brush>
  </inkml:definitions>
  <inkml:trace contextRef="#ctx0" brushRef="#br0">65270 36297 526,'-11'-1'8,"8"-1"16,9 0 17,10-1 16,4-1 3,1 0-9,1 0-10,1 0-10,2 1-6,5 0-2,3 2-2,4 1-2,3-1-2,4-1-1,3 0-2,2-1-1,-1-1-3,-6 2-8,-6 0-5,-5 2-8,-6 0-6,-1 2-7,-4 0-8,-3 2-6,-3 0-6,-1 3-2,-2 2-3,-2 2-2,-4 0 0,-2-1 4,-6-1 5,-2 0 4</inkml:trace>
</inkml:ink>
</file>

<file path=ppt/ink/ink3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9:27"/>
    </inkml:context>
    <inkml:brush xml:id="br0">
      <inkml:brushProperty name="width" value="0.04029" units="cm"/>
      <inkml:brushProperty name="height" value="0.04029" units="cm"/>
      <inkml:brushProperty name="color" value="#00BFF3"/>
    </inkml:brush>
  </inkml:definitions>
  <inkml:trace contextRef="#ctx0" brushRef="#br0">65777 36950 546,'-15'0'3,"2"0"7,3 0 7,1 0 6,5 0 6,10 0 5,8 0 3,9 0 4,3 0 0,-1 2-7,-3 0-6,-1 2-7,-3 0-4,-3 2-5,-3 0-3,-2 1-4,-4 1-2,-1 2-1,-2 0 0,-2 1-1,-3 2 0,-6 3-1,-4 4 1,-5 2-2,-3 0-1,-1-1-4,-1-3-5,-1-1-4,0-2 0,3-1 1,1-1 3,3 0 3,1-3 1,2-1 1,3-2 0,1-2 0,3-1 6,4 0 9,4-1 10,4 1 9,4-1 3,3-4-5,5-2-4,3-3-5,4-2-3,1 0-3,3 0-3,1 0-4,1 1-3,1-1-3,-1 0-4,0 0-4,-1 1-5,-3 0-4,-3 2-6,-3 1-5,-2 0-5,-1 0-4,-1 0-6,-1 0-5,-1 0 2,-2 0 7,-3 0 9,-1 0 7,-2 0 3,0 1 0,-2-1-1,0 0-1</inkml:trace>
</inkml:ink>
</file>

<file path=ppt/ink/ink3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9:28"/>
    </inkml:context>
    <inkml:brush xml:id="br0">
      <inkml:brushProperty name="width" value="0.04204" units="cm"/>
      <inkml:brushProperty name="height" value="0.04204" units="cm"/>
      <inkml:brushProperty name="color" value="#00BFF3"/>
    </inkml:brush>
  </inkml:definitions>
  <inkml:trace contextRef="#ctx0" brushRef="#br0">65766 33644 523,'-7'-16'4,"2"2"7,2 1 8,2 1 8,4 1 5,7 2 2,8 3 2,6 1 3,3 1-1,1 2-4,-1 0-5,0 2-4,0 1-3,-3 2-3,-2 2-1,-1 2-3,-2 1-1,-3 3 0,-1 2 0,-2 2 0,-3 1-3,-1 3-5,-2 1-4,-2 3-6,-2 0-3,-2 1-1,-2-1 0,-2 0-2,-3 1 1,-4 1-1,-3 1 0,-5 1 0,-1-1-2,1-3-3,1-3-4,1-3-3,0-3-4,2-1-2,1-2-4,1-2-2,1-5-3,0-8-5,2-8-5,1-7-5,1-3 3,2 5 12,2 3 10,2 4 10,1 2 8,-2 1 1,-1-1 3,0 0 1</inkml:trace>
</inkml:ink>
</file>

<file path=ppt/ink/ink3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9:28"/>
    </inkml:context>
    <inkml:brush xml:id="br0">
      <inkml:brushProperty name="width" value="0.0438" units="cm"/>
      <inkml:brushProperty name="height" value="0.0438" units="cm"/>
      <inkml:brushProperty name="color" value="#00BFF3"/>
    </inkml:brush>
  </inkml:definitions>
  <inkml:trace contextRef="#ctx0" brushRef="#br0">66100 34277 502,'0'-33'1,"2"15"23,0 13 24,1 14 24,0 8 5,0 3-11,-2 3-12,0 3-12,-1 2-8,0 3-6,0 1-6,0 2-5,0 3-7,0 2-8,0 4-6,0 2-7,0 3-10,0 0-12,0 1-13,0 2-11,0-5-7,0-8 1,0-10-1,0-7 0</inkml:trace>
</inkml:ink>
</file>

<file path=ppt/ink/ink3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9:31"/>
    </inkml:context>
    <inkml:brush xml:id="br0">
      <inkml:brushProperty name="width" value="0.0436" units="cm"/>
      <inkml:brushProperty name="height" value="0.0436" units="cm"/>
      <inkml:brushProperty name="color" value="#00BFF3"/>
    </inkml:brush>
  </inkml:definitions>
  <inkml:trace contextRef="#ctx0" brushRef="#br0">61086 45200 504,'-15'0'2,"2"0"6,3 0 5,1 0 7,4 0 10,6 2 14,6 0 13,6 2 14,3-1 0,3-1-14,1 0-14,3-2-13,1 0-10,3 0-6,1 0-4,3 0-5,0 0-4,0 0-6,1 0-4,-1 0-4,-2 0-5,-3 0-3,-5 0-3,-3 0-4,-3 1-3,-1 2-3,-1 2-3,0 2-4</inkml:trace>
</inkml:ink>
</file>

<file path=ppt/ink/ink3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9:31"/>
    </inkml:context>
    <inkml:brush xml:id="br0">
      <inkml:brushProperty name="width" value="0.04023" units="cm"/>
      <inkml:brushProperty name="height" value="0.04023" units="cm"/>
      <inkml:brushProperty name="color" value="#00BFF3"/>
    </inkml:brush>
  </inkml:definitions>
  <inkml:trace contextRef="#ctx0" brushRef="#br0">61658 44599 546,'-8'-21'5,"0"3"8,1 5 8,-1 3 9,2 4 7,2 6 2,4 4 3,2 6 4,2 3-2,-2 3-6,-1 3-6,0 3-6,-1 3-5,0 1-2,0 2-3,0 3-4,0 0-3,0 2-5,0 1-6,0 0-5,0 2-3,0-1-1,0 0 0,0 0 0,0-1-8,2-1-13,0-3-14,2-2-13,-1-3-5,1-5 5,0-5 3,0-4 5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0:23"/>
    </inkml:context>
    <inkml:brush xml:id="br0">
      <inkml:brushProperty name="width" value="0.04609" units="cm"/>
      <inkml:brushProperty name="height" value="0.04609" units="cm"/>
      <inkml:brushProperty name="color" value="#F2395B"/>
    </inkml:brush>
  </inkml:definitions>
  <inkml:trace contextRef="#ctx0" brushRef="#br0">81250 35350 477,'98'-69'26,"-3"13"2,-3 12 1,-2 13 1,-3 9-1,1 6-3,-1 7-4,1 6-3,-7 10-2,-12 17-2,-13 15 0,-12 16-1,-13 10-1,-12 7 0,-13 6 0,-12 7 0,-10 0-1,-6-2-1,-6-3-1,-6-3 0,-6 1-2,-2 6 0,-3 7 0,-3 6-1,-1-5-1,4-16-3,3-15-4,3-15-2,-1-12-7,-2-6-9,-3-6-10,-3-6-10,4-10-2,13-12 2,12-13 3,13-12 4,6-15 3,0-15 2,0-15 2,0-16 3,0-5 3,0 6 1,0 7 3,0 6 3,0 9 2,0 13 4,0 12 4,0 13 4,-2 12 9,-3 13 17,-3 12 16,-2 13 17,-1 9 3,3 6-9,3 7-10,4 6-9,1 3-7,0 0-3,0 0-3,0 0-4,-2 4-2,-3 10-2,-3 10 0,-2 9-2,-3 7-1,1 7-1,-1 6-1,1 7-2,-1 5-2,1 7-4,-1 6-5,1 7-4,1 5-7,3 7-11,3 6-11,4 7-10,1-6-2,0-15 9,0-15 7,0-16 9,1-15-2,4-11-12,3-14-11,3-11-12</inkml:trace>
</inkml:ink>
</file>

<file path=ppt/ink/ink3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9:32"/>
    </inkml:context>
    <inkml:brush xml:id="br0">
      <inkml:brushProperty name="width" value="0.03242" units="cm"/>
      <inkml:brushProperty name="height" value="0.03242" units="cm"/>
      <inkml:brushProperty name="color" value="#00BFF3"/>
    </inkml:brush>
  </inkml:definitions>
  <inkml:trace contextRef="#ctx0" brushRef="#br0">63241 44965 678,'-4'-6'3,"8"1"7,8 2 5,7 2 7,6 1 5,1 0 2,3 0 4,1 0 2,2 0 0,2 0-4,3 0-4,1 0-4,1 0-5,0 0-8,0 0-7,1 0-7,-2 0-3,-2 0-1,-2 0 1,-1 0 0,-4 0-6,-2 0-14,-3 0-12,-3 0-13,-3 1-5,-2 2 5,-4 2 5,-3 1 4,-2 2 6,0-2 9,-2-1 7,0 0 9</inkml:trace>
</inkml:ink>
</file>

<file path=ppt/ink/ink3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9:32"/>
    </inkml:context>
    <inkml:brush xml:id="br0">
      <inkml:brushProperty name="width" value="0.03072" units="cm"/>
      <inkml:brushProperty name="height" value="0.03072" units="cm"/>
      <inkml:brushProperty name="color" value="#00BFF3"/>
    </inkml:brush>
  </inkml:definitions>
  <inkml:trace contextRef="#ctx0" brushRef="#br0">63753 45624 716,'-29'0'-4,"5"0"-8,5 0-8,4 0-8,6 0 6,5 0 17,4 0 18,6 0 18,4 0 8,5 0-3,5 0-1,5 0-2,2-1-3,-1 0-5,-1-2-4,-1 0-4,-2 0-4,-3 2-2,-3 2-2,-3 2-2,-3 2-2,-2 4-3,-4 2-2,-2 3-2,-5 3-4,-4 3-4,-5 3-3,-5 3-5,-4 2 0,0-1 1,-1 0 3,0 1 1,-2-2 1,1-1-2,-1-3-2,1-1-1,0-3 1,2-3 6,3-3 5,1-2 6,7-4 8,10-3 13,12-2 12,10-4 11,5-1 2,1-2-10,-1 0-10,0-1-10,0 0-9,-1 2-6,-1 2-9,-1 2-6,0 1-8,-1-2-5,1 0-7,-1-1-5,-1-2-2,-1 2 2,-2-1 1,-2 0 3,-3 0 3,-3 0 2,-3 0 4,-2 0 2</inkml:trace>
</inkml:ink>
</file>

<file path=ppt/ink/ink3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9:33"/>
    </inkml:context>
    <inkml:brush xml:id="br0">
      <inkml:brushProperty name="width" value="0.05691" units="cm"/>
      <inkml:brushProperty name="height" value="0.05691" units="cm"/>
      <inkml:brushProperty name="color" value="#00BFF3"/>
    </inkml:brush>
  </inkml:definitions>
  <inkml:trace contextRef="#ctx0" brushRef="#br0">64009 42933 386,'-14'-1'2,"3"0"2,3-2 4,2 0 2,2 3 7,1 8 11,-2 7 10,2 9 11,-1 4 1,2 1-7,0 0-8,2 2-8,0 1-5,0-1-3,0 0-4,0 0-2,-1 1-2,0-1-2,-2 0-1,0 1-1,-1-2-2,0-2-4,0-2-3,0-1-4,0-3-1,1-3-2,-1-3-1,0-3 0,0-7-3,2-14-6,0-12-6,2-12-5,2-10-1,6-2 4,4-6 4,5-2 4,2-1 3,1 6 4,0 5 4,-1 4 3,0 6 2,-3 5 2,-1 7 0,-2 5 0,-2 4 4,1 3 2,0 1 4,0 2 4,-1 3 5,1 4 7,0 4 7,0 4 7,-1 1 1,-1 1-5,-1 0-5,0-1-5,-2 2-3,-1 0-1,0 1-1,-2 1-1,0 2-1,0 1-3,0 3-1,0 1-3,-1 2-1,0 1 1,-2 1-1,0 1 0,-1 0-2,0-1-3,0-1-2,0-1-5,-1-2-4,0-1-8,-2-3-7,0-1-7,0-2-8,2-1-7,2-1-8,2 0-7</inkml:trace>
</inkml:ink>
</file>

<file path=ppt/ink/ink3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9:44"/>
    </inkml:context>
    <inkml:brush xml:id="br0">
      <inkml:brushProperty name="width" value="0.04186" units="cm"/>
      <inkml:brushProperty name="height" value="0.04186" units="cm"/>
      <inkml:brushProperty name="color" value="#F2395B"/>
    </inkml:brush>
  </inkml:definitions>
  <inkml:trace contextRef="#ctx0" brushRef="#br0">87758 55716 525,'12'-7'97,"9"2"-19,9 2-19,8 2-18,2 2-12,-5 4-3,-7 2-5,-5 3-3,-6 2-2,-3 0-2,-4-1 0,-5 1-1,-1 0-3,-2 0-6,0-1-5,-2 1-5,-2 1-4,-4 1-1,-4 3-1,-3 2-2,-4 1 0,-3 1 1,-3 1 0,-3 1 1,-3 1 0,-1 2 1,-2 3 1,-2 1 0,-1 1 1,1 1 1,1-1 0,2 0 0,1-2 4,5-5 4,3-5 6,5-5 4,6-5 5,8-6 3,9-6 5,10-6 3,5-3 0,5-2-3,3 0-4,4-1-4,2 1-3,-2 1-2,0 2-3,-1 3-2,-2 1-2,-1 2-1,-3 2-1,-1 2-2,-3 1-3,-1 0-3,-3 0-3,-1 0-5,-2 0-1,-1 2-1,-1 0-1,0 2 0,-2-1-3,1 2-7,0-2-6,0 1-6,-1-1-2,1-4 4,0-2 4,0-3 4</inkml:trace>
</inkml:ink>
</file>

<file path=ppt/ink/ink3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9:44"/>
    </inkml:context>
    <inkml:brush xml:id="br0">
      <inkml:brushProperty name="width" value="0.05113" units="cm"/>
      <inkml:brushProperty name="height" value="0.05113" units="cm"/>
      <inkml:brushProperty name="color" value="#F2395B"/>
    </inkml:brush>
  </inkml:definitions>
  <inkml:trace contextRef="#ctx0" brushRef="#br0">89927 55644 430,'-8'-8'4,"2"2"8,1 1 8,1 0 8,0 3 6,2 4 3,0 4 4,2 4 3,0 2-1,0 1-6,0 1-6,0 2-6,-1 0-2,0 1-1,-2 1 0,0 1 0,0 2 0,1 3-2,0 3 0,2 3-2,-1 3-1,0 4-5,-2 4-3,0 4-3,-1 4-6,0 4-4,0 4-7,1 3-6,-1 3-3,2 0-1,0-1-2,2 1-1,0-2-4,0-3-4,0-3-6,0-2-5,0-3-3,2-3 1,0 0 0,2-3 1,-1-6 3,-1-8 5,0-9 7,-2-9 6,1-4 4,0 0 2,2 0 1,0 0 2</inkml:trace>
</inkml:ink>
</file>

<file path=ppt/ink/ink3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9:45"/>
    </inkml:context>
    <inkml:brush xml:id="br0">
      <inkml:brushProperty name="width" value="0.0458" units="cm"/>
      <inkml:brushProperty name="height" value="0.0458" units="cm"/>
      <inkml:brushProperty name="color" value="#F2395B"/>
    </inkml:brush>
  </inkml:definitions>
  <inkml:trace contextRef="#ctx0" brushRef="#br0">89998 55778 480,'3'-21'17,"4"3"7,5 4 7,6 5 8,2 2 2,2 2-5,3 2-4,1 2-5,1 1-2,-3 2-2,-2 0-2,-1 2 0,-2 1-2,-3 1 0,-1 3-1,-2 2 0,-3 2-2,-1 1-2,-2 3-2,-2 2-2,-2 1-1,-1 3 1,0 1 0,-1 3 0,-3-2-1,0-2-3,-3-3-3,-2-2-4,-3-1-5,-6 5-9,-4 3-9,-4 4-8,-4 2-7,-1-1-2,-1-1-4,-1-1-3,2-4 1,4-4 6,3-4 5,5-6 5,1-3 2,2-2-2,1-3-1,1 0-2</inkml:trace>
</inkml:ink>
</file>

<file path=ppt/ink/ink3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9:46"/>
    </inkml:context>
    <inkml:brush xml:id="br0">
      <inkml:brushProperty name="width" value="0.04409" units="cm"/>
      <inkml:brushProperty name="height" value="0.04409" units="cm"/>
      <inkml:brushProperty name="color" value="#F2395B"/>
    </inkml:brush>
  </inkml:definitions>
  <inkml:trace contextRef="#ctx0" brushRef="#br0">87694 51400 499,'-23'0'3,"3"0"8,1 0 7,3 0 8,4 1 8,8 2 13,8 2 11,8 1 12,4 1-1,3-2-14,1-3-15,3 0-13,1-2-9,3 0-6,1 0-3,2 0-6,1 0-4,-1 0-6,-1 0-7,-1 0-5,-2 0-5,0 0-6,-1 0-5,-1 0-4,-1 0-4,-3 3 0,-1 2-1,-2 2 0,-3 0 0,-1-1 3,-2-1 3,-2 0 2</inkml:trace>
</inkml:ink>
</file>

<file path=ppt/ink/ink3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9:46"/>
    </inkml:context>
    <inkml:brush xml:id="br0">
      <inkml:brushProperty name="width" value="0.03897" units="cm"/>
      <inkml:brushProperty name="height" value="0.03897" units="cm"/>
      <inkml:brushProperty name="color" value="#F2395B"/>
    </inkml:brush>
  </inkml:definitions>
  <inkml:trace contextRef="#ctx0" brushRef="#br0">89950 51050 564,'31'0'98,"1"0"-19,-1 0-20,0 0-20,1 0-11,1 2-2,1 0-2,0 2-3,1-1-3,-1 1-3,-1 0-3,-1 0-3,-1-1-4,0 0-3,0-2-2,1 0-2,-2-1-3,-4 0-2,-2 0-2,-2 0-1,-4 1-9,-1 1-16,-3 3-14,-1 2-17,-4 0-2,-4-1 9,-6 0 8,-4-2 10,-2 0 6,0 0 7,2 0 4,1 0 6</inkml:trace>
</inkml:ink>
</file>

<file path=ppt/ink/ink3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9:47"/>
    </inkml:context>
    <inkml:brush xml:id="br0">
      <inkml:brushProperty name="width" value="0.03608" units="cm"/>
      <inkml:brushProperty name="height" value="0.03608" units="cm"/>
      <inkml:brushProperty name="color" value="#F2395B"/>
    </inkml:brush>
  </inkml:definitions>
  <inkml:trace contextRef="#ctx0" brushRef="#br0">90627 51881 609,'-10'-1'39,"10"-2"-1,12-2 0,10-1 0,4-1-1,0 2-5,0 2-5,-2 2-3,-2 3-4,-3 4-4,-3 4-4,-3 3-3,-3 3-3,-2 1-1,-4 2-3,-2 0 0,-5 1-2,-4 3 1,-6 1 0,-4 3 1,-2-1-1,-1 0-5,1-1-3,-1-1-3,1-2-2,1-5 1,1-3 2,1-4 2,5-5 4,12-2 8,10-6 9,11-2 9,5-3 1,-1 0-6,-1 0-6,-1 1-5,0-1-6,1 0-7,1 0-6,1 0-6,-2 1-3,-1 1 2,-4 0 1,-3 2 2,-2 0-4,-1 0-9,-1 0-10,0 0-9</inkml:trace>
</inkml:ink>
</file>

<file path=ppt/ink/ink3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9:47"/>
    </inkml:context>
    <inkml:brush xml:id="br0">
      <inkml:brushProperty name="width" value="0.03646" units="cm"/>
      <inkml:brushProperty name="height" value="0.03646" units="cm"/>
      <inkml:brushProperty name="color" value="#F2395B"/>
    </inkml:brush>
  </inkml:definitions>
  <inkml:trace contextRef="#ctx0" brushRef="#br0">90580 47874 603,'-4'-14'7,"8"1"13,7 2 14,9 2 14,3 3 3,-1 2-9,-1 4-7,-1 3-9,-2 2-5,-5 3-6,-3 3-5,-4 4-5,-4 1-2,-4 1-2,-4 1-1,-4 1 0,-2 0-2,-1-1 2,-1-1-1,-1-1 0,-1-1-1,2 0-2,1-2-2,1-1-2,1-1-1,2 0 2,2-2 3,3-1 2,2 0 1,7 2 3,6 0 2,6 1 1,2 1 2,1 0 1,-1 0 1,1-1 1,-1 2 0,-1 0-1,-1 1 0,-1 1-1,-2 1-1,-2 1 0,-4 2 0,-3 0 0,-3 1-2,-6 2 0,-4 3-2,-5 1 0,-4 2-3,-3-1 0,-3 0-1,-3 1-1,-1-2-2,1-1-5,1-3-3,1-1-3,2-3-6,3-3-5,3-3-6,3-2-6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0:29"/>
    </inkml:context>
    <inkml:brush xml:id="br0">
      <inkml:brushProperty name="width" value="0.0369" units="cm"/>
      <inkml:brushProperty name="height" value="0.0369" units="cm"/>
      <inkml:brushProperty name="color" value="#F2395B"/>
    </inkml:brush>
  </inkml:definitions>
  <inkml:trace contextRef="#ctx0" brushRef="#br0">87150 34650 596,'90'1'6,"-18"4"15,-19 3 13,-18 3 14,-10 4 3,0 7-8,0 6-7,0 7-9,-4 2-5,-5 1-4,-7-1-5,-5 1-4,-12 5-6,-16 14-9,-15 11-9,-15 14-8,-6 0-3,7-8 2,6-10 2,7-9 2,4-9 4,3-5 4,3-7 5,4-5 4,15-8 7,28-5 8,28-7 9,29-5 7,8-1 1,-8 6-6,-10 7-7,-9 6-6,-9 4-4,-5 4 1,-7 3-1,-5 3 0,-8 4-1,-5 7 2,-7 6-1,-5 7 1,-9 2 1,-9 1-1,-10-1 1,-8 1 0,-8-3-1,-2-2-1,-3-3-1,-3-3-2,-2-6-1,0-5-5,0-7-2,0-5-4,1-8-7,4-5-10,3-7-11,3-5-10,6-8-3,9-5 7,10-7 4,10-5 7</inkml:trace>
</inkml:ink>
</file>

<file path=ppt/ink/ink3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9:48"/>
    </inkml:context>
    <inkml:brush xml:id="br0">
      <inkml:brushProperty name="width" value="0.05445" units="cm"/>
      <inkml:brushProperty name="height" value="0.05445" units="cm"/>
      <inkml:brushProperty name="color" value="#F2395B"/>
    </inkml:brush>
  </inkml:definitions>
  <inkml:trace contextRef="#ctx0" brushRef="#br0">92512 50305 404,'1'-13'27,"0"6"9,2 6 7,0 6 8,0 4 1,0 1-9,-2 3-7,0 2-9,-2 2-4,0 3-1,-2 3-1,0 3 0,-1 2-4,-2 0-3,0 2-4,-1 1-4,-1-1-2,0-2-1,0-1-1,1-3 0,0-1-2,2-3-3,2-1-4,2-3-3,1-4-5,2-8-9,0-8-8,2-8-7,1-5-2,3-3 4,3-3 6,4-2 5,0-2 3,-1 1 4,-1 1 2,0 1 3,-2 1 2,1 3 0,0 1 0,-1 3 1,1 1 3,0 2 5,-1 3 6,1 1 6,0 1 5,0 0 9,-1 1 7,1-1 7,-1 2 4,-1 4-2,0 4-1,-2 4 0,-1 4-2,0 7-1,-2 5-2,0 7-1,-2 1-4,-1-2-5,0-1-5,-2-3-6,0 0-2,0 1 0,0 1-1,0 1 0,1-1-4,0-2-9,2-1-9,0-2-8,2-2-10,0 1-10,1-1-11,2 1-11</inkml:trace>
</inkml:ink>
</file>

<file path=ppt/ink/ink3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9:50"/>
    </inkml:context>
    <inkml:brush xml:id="br0">
      <inkml:brushProperty name="width" value="0.04235" units="cm"/>
      <inkml:brushProperty name="height" value="0.04235" units="cm"/>
      <inkml:brushProperty name="color" value="#F2395B"/>
    </inkml:brush>
  </inkml:definitions>
  <inkml:trace contextRef="#ctx0" brushRef="#br0">85561 44300 519,'-28'0'5,"5"0"9,6 0 10,7 0 9,4 0 7,4 0 3,4 0 4,4 0 2,4 0-1,5 0-7,5 0-7,5 0-7,4 0-6,3 0-3,2 0-3,4 0-4,0 0-3,-2 0-5,-1 0-5,-3 0-5,1 0-1,2 0-2,4 0 0,3 0-1,-2 0-4,-6 0-7,-6 0-9,-5 0-7,-5 1-3,-5 2-2,-3 2 1,-4 1 0,-3 2-1,-2-1 2,-2 1 0,-2 0 1</inkml:trace>
</inkml:ink>
</file>

<file path=ppt/ink/ink3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9:50"/>
    </inkml:context>
    <inkml:brush xml:id="br0">
      <inkml:brushProperty name="width" value="0.0372" units="cm"/>
      <inkml:brushProperty name="height" value="0.0372" units="cm"/>
      <inkml:brushProperty name="color" value="#F2395B"/>
    </inkml:brush>
  </inkml:definitions>
  <inkml:trace contextRef="#ctx0" brushRef="#br0">86573 43506 591,'-8'-8'0,"0"0"0,1 0 0,-1 0 0,1 1 3,1-1 4,1 0 6,0 0 5,3 5 9,2 10 10,4 9 13,2 11 10,0 5 0,-3 0-12,-2 2-11,-3 1-12,-2 1-10,2 0-7,0 2-8,2 1-6,0-1-9,0 0-8,0-2-9,0 0-9,0-3-2,0-6 6,0-3 5,0-6 6,0-4-1,0-1-7,0-2-6,0-2-6</inkml:trace>
</inkml:ink>
</file>

<file path=ppt/ink/ink3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9:51"/>
    </inkml:context>
    <inkml:brush xml:id="br0">
      <inkml:brushProperty name="width" value="0.03309" units="cm"/>
      <inkml:brushProperty name="height" value="0.03309" units="cm"/>
      <inkml:brushProperty name="color" value="#F2395B"/>
    </inkml:brush>
  </inkml:definitions>
  <inkml:trace contextRef="#ctx0" brushRef="#br0">88400 44008 664,'0'-7'9,"16"1"15,15 0 17,16 2 16,3 0 3,-8 0-12,-9 0-11,-9 0-11,-2 2-9,7 2-6,5 4-6,6 2-5,0 2-6,-6 0-3,-5 0-4,-6-1-5,-5 1-2,-1 0-5,-3 0-2,-1 0-4,-3-1-2,-2 1 0,-4 0 0,-2 0-1</inkml:trace>
</inkml:ink>
</file>

<file path=ppt/ink/ink3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9:51"/>
    </inkml:context>
    <inkml:brush xml:id="br0">
      <inkml:brushProperty name="width" value="0.03366" units="cm"/>
      <inkml:brushProperty name="height" value="0.03366" units="cm"/>
      <inkml:brushProperty name="color" value="#F2395B"/>
    </inkml:brush>
  </inkml:definitions>
  <inkml:trace contextRef="#ctx0" brushRef="#br0">88892 44881 653,'10'-14'54,"2"5"-10,3 3-10,3 4-10,1 2-5,-1 0-2,-1 0 0,-1 0-1,-1 1-2,-2 4-2,-3 2-3,-1 3-3,-2 3-2,-4 0-3,-3 1-3,-2 1-3,-4 2-1,-6 1-1,-4 3 0,-5 1-1,-1 0 2,1-3 3,3-3 4,1-3 3,3-1 2,1 0 0,2-1 0,2 1 0,6-2 2,8-2 4,9-4 4,10-2 3,3-4 0,0 0-8,0-3-6,1-2-6,-1 0-7,-2 0-5,0 2-7,0 1-6,-3 0-4,-2 0-2,-1 0-1,-2 0-2</inkml:trace>
</inkml:ink>
</file>

<file path=ppt/ink/ink3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9:52"/>
    </inkml:context>
    <inkml:brush xml:id="br0">
      <inkml:brushProperty name="width" value="0.03584" units="cm"/>
      <inkml:brushProperty name="height" value="0.03584" units="cm"/>
      <inkml:brushProperty name="color" value="#F2395B"/>
    </inkml:brush>
  </inkml:definitions>
  <inkml:trace contextRef="#ctx0" brushRef="#br0">88811 41225 613,'1'-21'5,"4"5"8,2 4 8,3 6 10,3 4 2,0 4-2,1 4-2,1 4-3,0 2-1,-3 3-3,-1 2-1,-2 1-2,-3 3-4,-2 3-4,-4 3-4,-2 3-6,-4 0-3,-4-1-4,-3-3-3,-5-1-3,-2-3-1,1-2 0,-1-1 2,1-2 2,0-3 0,2-1 3,3-2 1,1-2 1,5-2 4,6-1 3,8-1 4,6 0 5,6-1 1,3 0-1,5 0-1,3 0 0,1 0 0,-3 0 0,-4-1 1,-1 1 0,-5 1 0,-3 2-2,-4 2-1,-5 2-2,-2 1-1,-4 1 0,-2 1-2,-3 1 0,-4 2-2,-4 2-2,-4 1-2,-3 3-2,-2 0-3,-1 1-5,1-1-4,-1 1-4,2-2-5,1-2-5,3-1-5,1-2-4,3-3-4,2-1-3,4-2-2,3-2-3</inkml:trace>
</inkml:ink>
</file>

<file path=ppt/ink/ink3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39:52"/>
    </inkml:context>
    <inkml:brush xml:id="br0">
      <inkml:brushProperty name="width" value="0.05113" units="cm"/>
      <inkml:brushProperty name="height" value="0.05113" units="cm"/>
      <inkml:brushProperty name="color" value="#F2395B"/>
    </inkml:brush>
  </inkml:definitions>
  <inkml:trace contextRef="#ctx0" brushRef="#br0">90750 42816 430,'8'-7'5,"0"2"12,-1 2 10,1 2 12,0 2 3,0 4-5,0 2-5,-1 3-4,0 3-2,-2 0 1,-2 1 0,-2 1 1,-1 2-1,0 1-3,0 3-3,0 1-3,-1 3-2,0 3-3,-2 3-2,0 3-1,-2 1-3,-2 0-2,-1 0-1,-3 0-2,0-1-1,2-3 0,2-3 0,3-3 1,2-9-9,6-13-16,4-13-17,5-15-17,4-8-3,3-2 9,3-4 11,3-2 9,1-1 7,-1 5 6,-1 4 5,-1 4 5,-2 4 3,-3 5 1,-3 4 1,-3 6 2,-2 4 6,-1 2 12,0 4 11,-2 3 11,-1 1 5,-1 3-4,0 2-4,-2 2-3,0 1-4,0 3-4,0 2-3,0 1-3,0 2-2,0 1-1,0 1 1,0 1 1,-1 1-3,1-1-1,0 1-3,0-1-3,0 2-5,0 1-7,0 2-7,0 3-9,-1-1-5,0-2-5,-2-1-4,0-3-5,-1-2-8,0-3-11,0-3-10,0-2-13</inkml:trace>
</inkml:ink>
</file>

<file path=ppt/ink/ink3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0:00"/>
    </inkml:context>
    <inkml:brush xml:id="br0">
      <inkml:brushProperty name="width" value="0.03946" units="cm"/>
      <inkml:brushProperty name="height" value="0.03946" units="cm"/>
      <inkml:brushProperty name="color" value="#F2395B"/>
    </inkml:brush>
  </inkml:definitions>
  <inkml:trace contextRef="#ctx0" brushRef="#br0">86172 39200 557,'-19'12'6,"7"-4"12,8-5 12,8-4 12,5-3 4,3 1-6,4-1-4,2 0-5,1 1-4,-1 1-2,-1 0-3,-1 2-1,0 0-3,2 0-2,0 0-2,1 0-1,0 0-3,1 2-1,-1 0-1,1 1-2,0 0-2,3 0-4,1-2-2,3 0-4,0-1-1,1 0 1,-1 0 1,1 0 1,-2 0-2,-2 0-7,-1 0-5,-2 0-7,-3 0-5,-1 2-6,-3 0-4,-1 1-6,-4 0-3,-4-2 1,-6-2 1,-4-2 0,-3-1 5,0 1 9,1-1 9,-1 0 10</inkml:trace>
</inkml:ink>
</file>

<file path=ppt/ink/ink3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0:00"/>
    </inkml:context>
    <inkml:brush xml:id="br0">
      <inkml:brushProperty name="width" value="0.03768" units="cm"/>
      <inkml:brushProperty name="height" value="0.03768" units="cm"/>
      <inkml:brushProperty name="color" value="#F2395B"/>
    </inkml:brush>
  </inkml:definitions>
  <inkml:trace contextRef="#ctx0" brushRef="#br0">87059 38593 583,'-8'-8'0,"2"2"0,1 1 0,0 1 0,2 1 8,1 3 14,0 4 16,2 2 15,0 3 2,0 2-8,0 1-10,0 3-9,-1 2-6,-1 1-1,0 3-1,-1 1-3,-1 2-1,0 1-4,0 1-2,0 1-3,0 1-4,1 0-4,-1 2-4,0 1-5,0-1-3,0-2-5,0-1-5,0-3-3,0 0-4,1 1-4,-2 1-3,2 1-5,-1-2 1,2-5 5,0-5 3,2-5 6,0-3 1,2 0 0,0-2 1,2 0-1</inkml:trace>
</inkml:ink>
</file>

<file path=ppt/ink/ink3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0:01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88640 38581 602,'9'-14'50,"2"5"-6,2 3-4,1 4-6,2 3-3,1 2-4,2 2-3,0 2-3,-1 1-3,-3 3-1,-3 2-2,-3 1-1,-1 2-1,0 0-2,0-1-1,0 1-1,-2 0-3,-3 1-4,-2 1-2,-3 1-4,-4 1-1,-4-1-1,-4 1 0,-3-1-1,-4 1 0,-2 1-2,-1 1-1,-2 1-2,-2-1 1,1-3-1,-1-3 1,1-3 0,1-2 1,1 0 2,3-2 3,1-1 1,3 0 1,1-2 2,2-1 0,3 0 1,2-2 3,6 0 6,4-2 4,6 0 4,4-2 3,3 0-2,5-2-1,4 0-2,1-1-1,2 0-3,1 0-3,1 0-3,0 1-1,-1 0-3,-1 2-3,-1 0-1,-1 1-5,-1 0-5,-1 0-5,-1 0-7,-2 0-3,-1 0-4,-2 0-4,-2 0-3,-2 0 0,-1 0 4,-1 0 3,0 0 4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0:29"/>
    </inkml:context>
    <inkml:brush xml:id="br0">
      <inkml:brushProperty name="width" value="0.03997" units="cm"/>
      <inkml:brushProperty name="height" value="0.03997" units="cm"/>
      <inkml:brushProperty name="color" value="#F2395B"/>
    </inkml:brush>
  </inkml:definitions>
  <inkml:trace contextRef="#ctx0" brushRef="#br0">89400 34200 550,'18'-19'9,"-11"13"18,-14 12 18,-11 13 19,-9 12 3,-3 13-8,-3 12-10,-2 13-10,-6 7-7,-6 4-7,-6 3-7,-6 3-7,-4 3-6,1 3-6,-1 3-5,1 4-6,-3-3-7,-2-5-7,-3-7-8,-3-5-7,2-12-3,10-16 3,10-15 4,9-15 3,9-18 1,9-19-3,10-18-2,10-19-3,5-7 3,4 7 7,3 6 8,3 7 8</inkml:trace>
</inkml:ink>
</file>

<file path=ppt/ink/ink3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0:01"/>
    </inkml:context>
    <inkml:brush xml:id="br0">
      <inkml:brushProperty name="width" value="0.04285" units="cm"/>
      <inkml:brushProperty name="height" value="0.04285" units="cm"/>
      <inkml:brushProperty name="color" value="#F2395B"/>
    </inkml:brush>
  </inkml:definitions>
  <inkml:trace contextRef="#ctx0" brushRef="#br0">90300 38202 513,'1'-15'4,"4"-1"7,2 0 9,3 1 7,4 0 3,4 2-2,3 3-2,4 1-2,2 1-1,-3 2 0,-2 1-1,-1 1 0,-2 1-1,-1 3 0,-1 4-2,-1 2 1,-1 3-2,-3 4 0,-1 2 0,-2 3-2,-2 2 0,-2 3-2,-3 1 1,0 3-2,-3-1-2,0 0-6,-2-1-4,0-1-4,-2-1-6,-2-1-6,-2-1-5,-1-1-6,-3 0-3,0-1 0,-1 1 1,-1-1 1,0-1-2,1-2-2,1-4-2,0-3-2,2-2 0,1-2 4,1-3 3,0 0 3,2-4 1,-1 0 0,0-3-1,0-2-1</inkml:trace>
</inkml:ink>
</file>

<file path=ppt/ink/ink3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0:01"/>
    </inkml:context>
    <inkml:brush xml:id="br0">
      <inkml:brushProperty name="width" value="0.04662" units="cm"/>
      <inkml:brushProperty name="height" value="0.04662" units="cm"/>
      <inkml:brushProperty name="color" value="#F2395B"/>
    </inkml:brush>
  </inkml:definitions>
  <inkml:trace contextRef="#ctx0" brushRef="#br0">90450 38630 471,'0'-15'5,"0"2"11,0 3 9,0 1 10,0 3 4,0 4-2,0 4-2,0 4-1,0 3-4,2 3-3,0 3-3,2 4-4,-1 2-1,-1 2 3,0 4 2,-2 3 2,0 2 0,0 3-3,0 1-3,0 2-3,0 1-5,0 0-3,0 0-5,0 0-5,0 2-8,0 4-12,0 4-12,0 4-12,0-3-11,2-8-8,0-9-10,2-9-7</inkml:trace>
</inkml:ink>
</file>

<file path=ppt/ink/ink3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0:26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63775 13200 333,'49'20'167,"16"14"-1,15 14 1,17 16 0</inkml:trace>
</inkml:ink>
</file>

<file path=ppt/ink/ink3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0:27"/>
    </inkml:context>
    <inkml:brush xml:id="br0">
      <inkml:brushProperty name="width" value="0.05017" units="cm"/>
      <inkml:brushProperty name="height" value="0.05017" units="cm"/>
      <inkml:brushProperty name="color" value="#00BFF3"/>
    </inkml:brush>
  </inkml:definitions>
  <inkml:trace contextRef="#ctx0" brushRef="#br0">20666 28110 438,'-7'-15'0,"2"2"0,2 2 0,2 3 0,3-1 4,4 0 8,4-2 8,3 0 8,4 1 5,1 3 3,3 2 4,2 4 3,0 2-1,0 2-6,1 2-5,-1 2-5,-1 1-5,-4 3-4,-5 2-2,-3 2-5,-3 1-1,-1 3 0,0 1-1,-1 3 0,-3 0-1,-3 1-3,-2-1-3,-3 1-2,-3 0-1,-2 1 1,-2 1 1,-1 1 2,-3-1-4,0 0-6,-1-1-7,-1-1-7,1-2-3,1-5 2,2-3 2,3-4 1,0-4 1,0-2 0,0-4-1,1-2 1,0-4-1,0-4 0,2-4 1,1-3 1,1-4 0,2 0 4,2 0 2,2-2 3,1 0 1,2 4-1,0 3 1,2 3-1,0 3 11,2 5 24,0 2 24,1 6 22,0 2 6,0 3-14,-2 3-13,0 4-13,-2 2-9,-1 5-5,0 3-5,-1 5-5,-1 3-5,0 6-4,0 4-6,0 6-5,-1 6-5,-1 7-9,0 9-8,-1 7-7,-1 3-7,2-3-6,0-4-6,2-2-4,0-9-2,0-14 3,0-15 4,0-15 3</inkml:trace>
</inkml:ink>
</file>

<file path=ppt/ink/ink3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0:27"/>
    </inkml:context>
    <inkml:brush xml:id="br0">
      <inkml:brushProperty name="width" value="0.0498" units="cm"/>
      <inkml:brushProperty name="height" value="0.0498" units="cm"/>
      <inkml:brushProperty name="color" value="#00BFF3"/>
    </inkml:brush>
  </inkml:definitions>
  <inkml:trace contextRef="#ctx0" brushRef="#br0">22266 27747 441,'1'-21'22,"5"7"10,4 5 9,4 6 10,0 6 2,-1 6-5,-3 5-5,0 7-5,-3 4-5,-1 3-2,-1 3-2,0 2-3,-2 4-3,0 3-2,-2 2-3,0 4-3,-3 2-2,0 3-3,-3 4-4,-2 2-1,-1 5-5,-2 5-2,0 7-5,-1 5-3,0-1-5,1-7-2,0-8-5,2-9-3,0-5-8,1-4-11,-1-4-11,0-3-12</inkml:trace>
</inkml:ink>
</file>

<file path=ppt/ink/ink3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0:28"/>
    </inkml:context>
    <inkml:brush xml:id="br0">
      <inkml:brushProperty name="width" value="0.04063" units="cm"/>
      <inkml:brushProperty name="height" value="0.04063" units="cm"/>
      <inkml:brushProperty name="color" value="#00BFF3"/>
    </inkml:brush>
  </inkml:definitions>
  <inkml:trace contextRef="#ctx0" brushRef="#br0">22070 27411 541,'-2'-13'11,"0"8"22,-3 7 22,-2 6 22,-1 6 3,-2 5-14,0 5-16,-1 5-15,-1 3-11,-1 2-7,-1 2-8,-1 3-8,-1-2-8,2-2-10,1-4-10,1-2-10,1-4-11,3-5-9,1-5-11,2-4-10</inkml:trace>
</inkml:ink>
</file>

<file path=ppt/ink/ink3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0:28"/>
    </inkml:context>
    <inkml:brush xml:id="br0">
      <inkml:brushProperty name="width" value="0.04294" units="cm"/>
      <inkml:brushProperty name="height" value="0.04294" units="cm"/>
      <inkml:brushProperty name="color" value="#00BFF3"/>
    </inkml:brush>
  </inkml:definitions>
  <inkml:trace contextRef="#ctx0" brushRef="#br0">22500 27400 512,'23'8'33,"-1"0"9,-1-1 8,-1 1 8,0 1 1,1 2-8,1 2-7,1 1-7,1 3-7,-1 3-6,1 3-5,-1 3-5,-1 1-4,-3-3-3,-3-2-1,-2-1-3,-3-2-16,-1-3-32,-1-1-31,0-2-31</inkml:trace>
</inkml:ink>
</file>

<file path=ppt/ink/ink3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0:28"/>
    </inkml:context>
    <inkml:brush xml:id="br0">
      <inkml:brushProperty name="width" value="0.05049" units="cm"/>
      <inkml:brushProperty name="height" value="0.05049" units="cm"/>
      <inkml:brushProperty name="color" value="#00BFF3"/>
    </inkml:brush>
  </inkml:definitions>
  <inkml:trace contextRef="#ctx0" brushRef="#br0">25395 28290 435,'-13'-1'8,"4"0"14,6-2 15,5 0 15,4 0 4,5 0-6,5 1-6,5 2-6,4 0-5,1 0-3,3 0-3,1 0-4,3 0-3,2 0 0,4 0-2,3 0-1,3 0-1,4 0-3,4 0-1,4 0-1,2 0-3,3-2-3,2 0-1,2-2-4,1 0-1,3-2-3,1 0-3,3-1-2,-1-1-1,-1 1 1,-3-1 0,-1 0 1,-3 0-2,-1 1-3,-2-1-4,-2 0-4,-3 1-3,-1 0-3,-2 2-3,-2 1-3,-5 0-2,-6 2 0,-7 0-1,-7 2-2,-6 0 1,-3 2 0,-4 0 0,-4 2 0,-4-1 4,-3 2 4,-2-2 7,-4 1 4</inkml:trace>
</inkml:ink>
</file>

<file path=ppt/ink/ink3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0:29"/>
    </inkml:context>
    <inkml:brush xml:id="br0">
      <inkml:brushProperty name="width" value="0.05637" units="cm"/>
      <inkml:brushProperty name="height" value="0.05637" units="cm"/>
      <inkml:brushProperty name="color" value="#00BFF3"/>
    </inkml:brush>
  </inkml:definitions>
  <inkml:trace contextRef="#ctx0" brushRef="#br0">31000 27150 390,'23'1'143,"1"2"-31,-1 2-32,1 2-32,0 1-16,1 1-3,1 1-3,1 2-1,0-1-4,2-1-1,1-1-4,1 0-2,-1 0-3,-2 1-1,-1 3-3,-3 2-1,-1 0-2,-3-1-1,-1-1-1,-2 0-2,-3-2 0,-1 1-1,-2 0 0,-2-1-2,-3 3 1,-3 2 0,-2 3 1,-4 3 0,-3 2-2,-5 1-3,-5 1-5,-5 1-3,-7 2-7,-9 4-8,-8 4-7,-10 4-9,-1 1-3,7-4 3,5-2 1,6-3 1,3-3 1,3-3-4,2-4-3,1-1-2</inkml:trace>
</inkml:ink>
</file>

<file path=ppt/ink/ink3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0:35"/>
    </inkml:context>
    <inkml:brush xml:id="br0">
      <inkml:brushProperty name="width" value="0.03975" units="cm"/>
      <inkml:brushProperty name="height" value="0.03975" units="cm"/>
      <inkml:brushProperty name="color" value="#00BFF3"/>
    </inkml:brush>
  </inkml:definitions>
  <inkml:trace contextRef="#ctx0" brushRef="#br0">42550 23459 553,'17'-29'9,"3"6"4,3 4 3,3 4 4,-1 5 3,-5 3 1,-5 2 1,-5 4 3,-1 2 0,4 4 1,2 2 0,3 3 1,0 3-2,-3 0-2,-3 1-2,-2 1-3,-3 1-4,-1 1-2,0 2-5,-2 0-3,0 0-3,0 1-3,0-1-3,0 1-3,-1-1-3,-2 1-5,-2-1-3,-2 1-4,-3-1-3,-2 1-2,-3-1-3,-3 1-3,-2-2-1,1-3-2,-1-2 0,0-4-3,2-4 2,1-4 0,2-6 3,2-4 1,2-5 4,-1-3 3,0-5 6,0-3 3,1-2 4,2 3 3,2 1 2,2 3 2,1 1 2,0 3 0,0 1 1,0 3 0,1 1 4,0 2 6,2 2 5,0 2 7,1 2 7,0 2 8,0 2 7,0 2 8,-1 3 2,0 2-1,-2 3-3,0 3-2,-1 3-4,0 1-7,0 3-8,0 2-7,0 1-4,0 4-5,0 3-2,0 3-4,0 3-5,0 4-8,0 4-7,0 4-8,-1 1-7,0-1-10,-2 0-8,0-2-10,-1-4-3,2-10 4,0-8 3,2-8 2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0:29"/>
    </inkml:context>
    <inkml:brush xml:id="br0">
      <inkml:brushProperty name="width" value="0.035" units="cm"/>
      <inkml:brushProperty name="height" value="0.035" units="cm"/>
      <inkml:brushProperty name="color" value="#F2395B"/>
    </inkml:brush>
  </inkml:definitions>
  <inkml:trace contextRef="#ctx0" brushRef="#br0">89200 34600 628,'73'0'5,"-3"0"10,-3 0 10,-2 0 10,-3 3 7,1 6 1,-1 7 2,1 6 2,1 3-4,3 0-11,3 0-9,4 0-11,-3 3-7,-5 6-7,-7 7-5,-5 6-7,-11 3-7,-11 0-11,-14 0-12,-11 0-10</inkml:trace>
</inkml:ink>
</file>

<file path=ppt/ink/ink3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0:35"/>
    </inkml:context>
    <inkml:brush xml:id="br0">
      <inkml:brushProperty name="width" value="0.04386" units="cm"/>
      <inkml:brushProperty name="height" value="0.04386" units="cm"/>
      <inkml:brushProperty name="color" value="#00BFF3"/>
    </inkml:brush>
  </inkml:definitions>
  <inkml:trace contextRef="#ctx0" brushRef="#br0">44000 23233 501,'7'-22'0,"-1"5"0,0 3 0,-2 4 0,0 2 5,0 1 11,0-1 9,0 0 11,0 3 6,1 6 4,1 6 2,2 6 3,0 4-2,-1 3-6,1 3-8,0 3-6,-1 3-6,-1 4-4,-1 4-5,0 5-3,-2 2-5,0 6-6,-2 2-4,0 5-5,-2 2-3,0 1 2,-2 1 1,0 2 1,-2-2-5,-2-3-13,-1-3-11,-3-2-12,0-5-5,3-6 2,1-6 2,2-6 2,0-5 4,0-5 4,-1-5 4,-1-4 5</inkml:trace>
</inkml:ink>
</file>

<file path=ppt/ink/ink3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0:35"/>
    </inkml:context>
    <inkml:brush xml:id="br0">
      <inkml:brushProperty name="width" value="0.03539" units="cm"/>
      <inkml:brushProperty name="height" value="0.03539" units="cm"/>
      <inkml:brushProperty name="color" value="#00BFF3"/>
    </inkml:brush>
  </inkml:definitions>
  <inkml:trace contextRef="#ctx0" brushRef="#br0">43853 23017 621,'0'-49'3,"0"12"8,0 12 6,0 11 6,-2 11 10,-2 8 12,-4 9 12,-2 9 13,-2 5-7,-3 1-23,-2 1-23,-1 0-24,-1 1-17,1-1-11,1-2-9,1 0-12,1-3 0,2-5 8,3-5 9,1-4 8</inkml:trace>
</inkml:ink>
</file>

<file path=ppt/ink/ink3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0:35"/>
    </inkml:context>
    <inkml:brush xml:id="br0">
      <inkml:brushProperty name="width" value="0.03394" units="cm"/>
      <inkml:brushProperty name="height" value="0.03394" units="cm"/>
      <inkml:brushProperty name="color" value="#00BFF3"/>
    </inkml:brush>
  </inkml:definitions>
  <inkml:trace contextRef="#ctx0" brushRef="#br0">44400 23081 648,'9'-7'0,"1"0"0,3 2 0,2 1 0,-1 0 4,-1 2 11,-2 0 8,-2 2 10,0 2 6,3 4 6,4 3 4,2 5 4,0 2-5,-1-1-18,-2 1-17,-3 0-18,-1-1-14,-2 3-10,-2 0-11,-2 1-11</inkml:trace>
</inkml:ink>
</file>

<file path=ppt/ink/ink3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0:36"/>
    </inkml:context>
    <inkml:brush xml:id="br0">
      <inkml:brushProperty name="width" value="0.03865" units="cm"/>
      <inkml:brushProperty name="height" value="0.03865" units="cm"/>
      <inkml:brushProperty name="color" value="#00BFF3"/>
    </inkml:brush>
  </inkml:definitions>
  <inkml:trace contextRef="#ctx0" brushRef="#br0">33906 23315 569,'-22'0'0,"5"0"0,3 0 0,4 0 0,7 0 9,10 0 19,9 0 18,11 0 18,5 0 3,1-2-13,0 0-13,2-1-13,2-1-7,4 2-2,4 0-1,4 2-1,3 0-4,2 0-7,2 0-8,2 0-6,0 0-5,-1 0-5,-1 0-5,0 0-4,-3 1-1,-3 2 4,-2 2 3,-4 1 4,-3 1-3,-3 0-8,-5-2-8,-4-1-9,-4 0-2,-5 0 4,-5 0 5,-4 0 4</inkml:trace>
</inkml:ink>
</file>

<file path=ppt/ink/ink3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0:36"/>
    </inkml:context>
    <inkml:brush xml:id="br0">
      <inkml:brushProperty name="width" value="0.037" units="cm"/>
      <inkml:brushProperty name="height" value="0.037" units="cm"/>
      <inkml:brushProperty name="color" value="#00BFF3"/>
    </inkml:brush>
  </inkml:definitions>
  <inkml:trace contextRef="#ctx0" brushRef="#br0">33672 22355 594,'-15'-14'35,"2"3"2,3 2 1,1 4 1,1 2-2,-2 2-6,0 2-5,-1 2-7,-3 3-3,-2 4-3,-3 3-2,-3 5-2,-2 2-2,-1 1-3,-1 1-2,0 1-2,-2 0 0,1-1 0,-1-1 0,1-1 2,0-1-1,1 1 1,1-1-2,2 1 1,0-1-1,4-3-1,3-1 1,3-2-1,2-2 0,0-1 0,2-1 1,1 0-1,0-1 2,2-1 2,1 1 1,1 0 2,1 0 1,3 0 0,4 0 1,2-1 1,4 1-1,4 2 0,3 0-1,5 1-1,2 2-1,3 0-3,1 1-4,2 1-3,6 3-5,9 3-5,8 5-7,9 3-5,0 0-3,-9-3-2,-8-5 1,-9-3-2,-8-4-2,-4-1-7,-5-2-5,-4-2-5</inkml:trace>
</inkml:ink>
</file>

<file path=ppt/ink/ink3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0:57"/>
    </inkml:context>
    <inkml:brush xml:id="br0">
      <inkml:brushProperty name="width" value="0.05254" units="cm"/>
      <inkml:brushProperty name="height" value="0.05254" units="cm"/>
      <inkml:brushProperty name="color" value="#00BFF3"/>
    </inkml:brush>
  </inkml:definitions>
  <inkml:trace contextRef="#ctx0" brushRef="#br0">85550 21493 418,'44'-8'181,"-6"2"-41,-6 1-41,-5 1-41,-3-1-25,3 0-9,1-2-7,2 0-8,2 0-5,-1-1 1,0 0 1,1 0-1,-3 2-6,-4 1-17,-3 2-14,-5 2-16,-3 2-13,-4 4-9,-5 2-10,-2 3-9</inkml:trace>
</inkml:ink>
</file>

<file path=ppt/ink/ink3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0:58"/>
    </inkml:context>
    <inkml:brush xml:id="br0">
      <inkml:brushProperty name="width" value="0.0463" units="cm"/>
      <inkml:brushProperty name="height" value="0.0463" units="cm"/>
      <inkml:brushProperty name="color" value="#00BFF3"/>
    </inkml:brush>
  </inkml:definitions>
  <inkml:trace contextRef="#ctx0" brushRef="#br0">84949 23000 475,'-43'8'2,"8"-1"6,7 1 4,9 0 6,8-2 9,10-3 15,10-2 15,10-3 14,5-3 2,2 0-13,3-1-11,1-2-12,2 2-11,1 1-7,0 2-7,2 2-8,-1 1-4,0 0 2,-1 0 0,-1 0 2,-1 1-9,-2 2-16,0 2-17,-1 1-17,-2 1-6,-5-2 4,-3-2 4,-4-2 4,-3-1 2,-1 2 2,-1 0 2,0 2 0</inkml:trace>
</inkml:ink>
</file>

<file path=ppt/ink/ink3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0:58"/>
    </inkml:context>
    <inkml:brush xml:id="br0">
      <inkml:brushProperty name="width" value="0.04762" units="cm"/>
      <inkml:brushProperty name="height" value="0.04762" units="cm"/>
      <inkml:brushProperty name="color" value="#00BFF3"/>
    </inkml:brush>
  </inkml:definitions>
  <inkml:trace contextRef="#ctx0" brushRef="#br0">88705 21943 461,'-13'0'6,"6"0"13,6 0 14,6 0 13,3 0 4,2 0-5,0 0-6,1 0-5,2 0-5,1 0-4,3 0-3,2 0-3,2-1-1,3 0 0,3-2 2,3 0 1,1-2-1,2 0-4,1-1-3,1-1-4,1 0-1,2 2-1,2 2 0,3 2-1,0 1-1,0 0-2,0 0-3,0 0-1,-1 0-1,0 0-1,-1 0-1,-1 0 1,-1 0-1,0 0-1,0 0 1,0 0 0,1 0-1,1-2-1,0 0 0,2-1-1,0-1 0,0 0 1,0 0 2,0 0 0,1 1 1,1 0-1,0 2-1,2 0-1,0 2 0,0 0 0,0 2 1,0 0 0,-1 2 0,0 0-2,-2 1-1,0 1-2,-1 0 0,0 0-1,0-2 0,0 0 0,1-2 0,2-1 0,2 0 2,2-2 0,1-1 1,-2-2-1,0-2 0,-2-1 1,0-2-1,-2 2 3,0 1 1,-1 1 1,-1 0 1,0 0-2,0 0 0,0 0-2,-2 1-2,-4 0-2,-3 2-2,-5 0-2,-2 1-3,-1-2-4,-1 0-2,-1-1-4,-3-1 1,-3 2 2,-4 0 5,-4 2 2</inkml:trace>
</inkml:ink>
</file>

<file path=ppt/ink/ink3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1:00"/>
    </inkml:context>
    <inkml:brush xml:id="br0">
      <inkml:brushProperty name="width" value="0.03911" units="cm"/>
      <inkml:brushProperty name="height" value="0.03911" units="cm"/>
      <inkml:brushProperty name="color" value="#00BFF3"/>
    </inkml:brush>
  </inkml:definitions>
  <inkml:trace contextRef="#ctx0" brushRef="#br0">67877 2550 562,'-36'0'2,"9"2"5,7 0 4,9 1 5,5 0 4,4 0 4,4-2 5,4 0 3,4-1 4,7 2 2,6 0 4,5 1 2,7 0-2,6 0-8,8-2-8,6 0-7,2-2-7,-4-2-9,-4-2-6,-4-1-8,-5-1-3,-4 3 1,-5 1 1,-5 2 1</inkml:trace>
</inkml:ink>
</file>

<file path=ppt/ink/ink3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1:00"/>
    </inkml:context>
    <inkml:brush xml:id="br0">
      <inkml:brushProperty name="width" value="0.04011" units="cm"/>
      <inkml:brushProperty name="height" value="0.04011" units="cm"/>
      <inkml:brushProperty name="color" value="#00BFF3"/>
    </inkml:brush>
  </inkml:definitions>
  <inkml:trace contextRef="#ctx0" brushRef="#br0">68733 2900 548,'-22'14'3,"5"-1"5,3-2 6,5-2 5,1 0 5,0 1 4,0 3 4,0 2 5,1 3 0,-1 5-1,0 5-1,0 5-2,1 3-2,1 2-4,0 2-4,2 2-4,1 2-3,0 0-4,2 2-2,0 0-4,1 1-5,-2 2-4,0 0-5,-2 2-6,2-2-4,2-4-4,4-4-4,2-4-3,2-5-3,2-7 1,0-7 1,1-7 0,0-4-4,-1-2-5,0-3-8,-2 0-6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0:29"/>
    </inkml:context>
    <inkml:brush xml:id="br0">
      <inkml:brushProperty name="width" value="0.04744" units="cm"/>
      <inkml:brushProperty name="height" value="0.04744" units="cm"/>
      <inkml:brushProperty name="color" value="#F2395B"/>
    </inkml:brush>
  </inkml:definitions>
  <inkml:trace contextRef="#ctx0" brushRef="#br0">89550 34950 463,'-132'7'19,"39"17"23,36 15 22,39 16 23,19 20 2,4 25-17,3 25-18,3 25-16,-1 25-12,-2 25-6,-3 25-6,-3 25-4,-6 18-8,-5 14-10,-7 11-7,-5 14-10,-3 8-10,4 7-12,3 6-11,3 7-12,3-34-2,3-71 7,3-72 7,4-72 6</inkml:trace>
</inkml:ink>
</file>

<file path=ppt/ink/ink3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1:00"/>
    </inkml:context>
    <inkml:brush xml:id="br0">
      <inkml:brushProperty name="width" value="0.03591" units="cm"/>
      <inkml:brushProperty name="height" value="0.03591" units="cm"/>
      <inkml:brushProperty name="color" value="#00BFF3"/>
    </inkml:brush>
  </inkml:definitions>
  <inkml:trace contextRef="#ctx0" brushRef="#br0">69828 4140 612,'-7'-5'116,"2"8"-25,2 6-25,2 7-26,1 4-15,-2 1-4,-1 1-6,0 1-5,-1 2-7,1 1-8,-1 2-9,0 3-10,-1-1-5,0-2-4,-1-2-2,-1-1-4,0-4-1,2-3 0,2-4 0,2-4 0</inkml:trace>
</inkml:ink>
</file>

<file path=ppt/ink/ink3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1:01"/>
    </inkml:context>
    <inkml:brush xml:id="br0">
      <inkml:brushProperty name="width" value="0.02821" units="cm"/>
      <inkml:brushProperty name="height" value="0.02821" units="cm"/>
      <inkml:brushProperty name="color" value="#00BFF3"/>
    </inkml:brush>
  </inkml:definitions>
  <inkml:trace contextRef="#ctx0" brushRef="#br0">70339 2454 779,'-5'-12'7,"6"5"12,6 6 13,5 6 13,2 3 1,-3-1-11,-3 1-11,-2 0-12,-2 0-16,1-1-23,1 1-23,2 0-23</inkml:trace>
</inkml:ink>
</file>

<file path=ppt/ink/ink3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1:01"/>
    </inkml:context>
    <inkml:brush xml:id="br0">
      <inkml:brushProperty name="width" value="0.03987" units="cm"/>
      <inkml:brushProperty name="height" value="0.03987" units="cm"/>
      <inkml:brushProperty name="color" value="#00BFF3"/>
    </inkml:brush>
  </inkml:definitions>
  <inkml:trace contextRef="#ctx0" brushRef="#br0">72400 1666 551,'17'-7'138,"1"2"-33,3 2-31,1 2-31,0 2-18,-1 4-2,-2 2-3,-3 3-3,-2 3-14,-2 2-24,-4 1-27,-2 3-24,-4 0-8,-3 1 10,-2-1 11,-3 1 11,-2-2 8,0-3 5,0-3 7,0-2 6</inkml:trace>
</inkml:ink>
</file>

<file path=ppt/ink/ink3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1:02"/>
    </inkml:context>
    <inkml:brush xml:id="br0">
      <inkml:brushProperty name="width" value="0.05112" units="cm"/>
      <inkml:brushProperty name="height" value="0.05112" units="cm"/>
      <inkml:brushProperty name="color" value="#00BFF3"/>
    </inkml:brush>
  </inkml:definitions>
  <inkml:trace contextRef="#ctx0" brushRef="#br0">71722 2600 430,'-22'0'0,"3"0"0,3 0 0,3 0 0,2 0 6,2 2 13,2 0 12,2 2 12,1 1 5,1 3-5,-1 4-3,0 2-5,0 3-4,0 5-5,0 3-7,0 5-4,-1 1-4,0 0-1,-1 1-1,-1-1-1,0-1-3,2-3-4,2-4-5,2-1-4,4-8-8,7-11-14,8-10-13,6-11-14,5-8-1,2-5 10,4-5 10,3-4 10,-1-1 7,-2 4 5,-3 3 5,-3 5 6,-4 4 4,-1 7 6,-4 5 4,-3 6 6,-3 4 4,-1 2 4,-2 2 3,-2 2 5,-4 4 0,-2 4-3,-6 5-1,-2 5-3,-5 5-3,-4 3-4,-3 4-2,-5 4-5,-1 1-2,-1-1-4,1-3-3,-1-2-2,1-2-2,1-3-1,1-3 0,1-3 0,1-3 0,3-1 2,1-2 0,3-2 2,5-5 1,11-5-1,12-6 1,10-5-1,6-6 1,2-2-1,2-3-1,3-3 0,-2 0 0,-2 1 0,-3 3-1,-3 1 0,-4 2-3,-2 2-3,-3 3-3,-2 1-5,-5 1-2,-3-2-3,-4 0-1,-4-1-3,-4-2 1,-2-2 5,-3-1 4,-3-3 4,-3 0 2,0 3 1,-1 1 0,-1 3 0,0 1 6,2 2 10,3 2 11,1 2 11,1 3 4,2 2-3,1 4-2,0 2-3,2 5-1,0 5-2,2 7 0,1 5-2,0 5 2,1 1 1,2 2 4,0 2 2,1 2-1,0 0-6,0 2-4,0 1-6,-1-1-3,0-2 0,-2-2-2,0-2 0,-1-2-4,0-2-3,0-1-6,0-3-4,-1-2-2,-2-3 0,-2-3 1,-2-3-1,-2-3-2,-2-4-4,-1-5-6,-3-2-4,-1-6-1,-1-2 2,-1-5 1,-1-4 3,0-3 2,2-1 3,3-3 1,1-1 2,3 0 3,2 1 1,4 2 3,3 3 1,4-1 2,5-1-2,7-3 1,6-1-1,3-2-2,2-1-4,3-1-4,1-1-3,2-2-2,-1-1 2,0-2 0,0-2 2,0-1 1,-1 1 3,-1 1 2,-1 2 3,-2 1 2,0 3 2,-1 3 2,0 3 2,-4 3 4,-3 5 8,-5 3 6,-3 4 7,-2 4 4,0 2 1,0 3 2,-1 4 0,1 3 2,-2 5 0,-1 5 1,0 5 0,-2 4-1,-1 3-3,0 2-2,-1 4-3,-2-1-3,-1-3-5,0-5-3,-1-4-5,0-6-18,4-8-36,2-10-33,4-8-35</inkml:trace>
</inkml:ink>
</file>

<file path=ppt/ink/ink3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1:02"/>
    </inkml:context>
    <inkml:brush xml:id="br0">
      <inkml:brushProperty name="width" value="0.05317" units="cm"/>
      <inkml:brushProperty name="height" value="0.05317" units="cm"/>
      <inkml:brushProperty name="color" value="#00BFF3"/>
    </inkml:brush>
  </inkml:definitions>
  <inkml:trace contextRef="#ctx0" brushRef="#br0">74650 1737 413,'7'-32'35,"-1"15"14,0 14 12,-2 16 13,0 11 2,0 12-9,0 11-10,0 10-9,-1 9-8,-1 9-9,0 7-7,-2 8-8,1 4-8,0 2-8,2 0-10,0 1-8,1 1-6,0 0-5,0 0-5,0 0-4,0-3 0,1-5 3,2-4 4,0-5 3,0-11 3,-1-15 0,0-16 0,-2-15 1,0-9-4,0-1-6,0-1-7,0 0-6</inkml:trace>
</inkml:ink>
</file>

<file path=ppt/ink/ink3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1:02"/>
    </inkml:context>
    <inkml:brush xml:id="br0">
      <inkml:brushProperty name="width" value="0.03764" units="cm"/>
      <inkml:brushProperty name="height" value="0.03764" units="cm"/>
      <inkml:brushProperty name="color" value="#00BFF3"/>
    </inkml:brush>
  </inkml:definitions>
  <inkml:trace contextRef="#ctx0" brushRef="#br0">74500 2397 584,'1'-15'8,"2"4"15,2 3 15,2 3 15,1 1 6,3 2-6,2 0-5,1 2-5,2 0-8,0 2-7,-1 0-10,1 2-9,-1-1-12,-1-1-18,-1 0-17,0-1-18</inkml:trace>
</inkml:ink>
</file>

<file path=ppt/ink/ink3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1:03"/>
    </inkml:context>
    <inkml:brush xml:id="br0">
      <inkml:brushProperty name="width" value="0.04783" units="cm"/>
      <inkml:brushProperty name="height" value="0.04783" units="cm"/>
      <inkml:brushProperty name="color" value="#00BFF3"/>
    </inkml:brush>
  </inkml:definitions>
  <inkml:trace contextRef="#ctx0" brushRef="#br0">75181 1766 459,'15'-7'42,"-1"2"-4,-1 2-5,-1 2-5,0 1-2,0 2-1,-1 0-1,1 2 0,-1 1-3,0 3-4,-2 4-6,-1 2-4,-1 2-4,-2 1-5,-2 1-3,-2 1-5,-2 1-5,0-1-6,-2 1-6,0 0-6,-2-2-1,0-1 2,-1-3 4,-1-1 3,1-3 4,4-2 5,4-4 7,4-2 5,2-2 6,-1 0 5,1 0 5,0 0 5,-1 2 3,-2 4 0,-3 3-1,0 5 0,-5 3 1,-2 1 2,-5 3 3,-4 1 1,-2 2 1,-1-1-1,-1 1-3,-1-1-1,1-1-1,2-3-2,4-3-2,3-2-1,4-4-4,8-1-7,6-2-7,8-2-8,3-2-2,1-2 1,1-2 1,1-2 1,0-1-1,-2 0-4,0 0-4,0 0-4,-3 1 0,-3 2 1,-3 2 2,-2 2 1,-5 3 3,-3 4 3,-4 3 3,-3 5 4,-6 2 1,-4-1 2,-5 1 0,-5-1 0,-3 1 3,-1 0 3,-1-1 4,0 1 3,-1-2 4,1-1 3,1-3 2,1-1 4,2-2 2,1 0-1,3-2 2,2-1-1,7 0 1,16-2 1,14-1 1,15 0 2,10-2-5,7-1-8,8 0-8,6-1-9,-3-1-3,-13 0 0,-12 0 0,-13 0 0,-4 0-4,5 0-9,5 0-9,5 0-10,0 0-3,-4 0 1,-3 0 1,-5 0 3,-1 0-5,0 0-10,-1 0-10,1 0-10</inkml:trace>
</inkml:ink>
</file>

<file path=ppt/ink/ink3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1:04"/>
    </inkml:context>
    <inkml:brush xml:id="br0">
      <inkml:brushProperty name="width" value="0.05443" units="cm"/>
      <inkml:brushProperty name="height" value="0.05443" units="cm"/>
      <inkml:brushProperty name="color" value="#00BFF3"/>
    </inkml:brush>
  </inkml:definitions>
  <inkml:trace contextRef="#ctx0" brushRef="#br0">86178 1684 404,'-2'-21'4,"-4"3"9,-4 5 8,-3 3 9,-3 3 2,2 2-4,1 2-5,1 2-3,-1 2-4,0 0 0,-1 2-1,-1 0-1,-2 2-1,-3 3 2,-3 4-1,-3 2 1,-2 3 1,1 3 0,0 3 0,-1 3 0,2 2-1,3 3 0,3 1-2,3 2 0,3 3-2,3 2-1,2 4-1,4 2-1,2 1-2,2-4-1,2-2-2,2-3-1,4-5-2,5-4-4,7-5-3,6-5-3,3-5-4,4-6-2,3-6-2,3-6-4,1-6-1,0-7-2,0-7 0,0-7-3,0-6 1,1-6 0,-1-6 1,0-6 1,-2-2 1,-2 3 3,-3 1 3,-3 2 1,-4 3 4,-3 2 1,-5 4 4,-3 2 1,-4 5 5,-2 6 6,-4 5 7,-2 7 7,-3 8 11,-1 12 17,0 12 16,-1 11 17,-2 8 1,0 5-16,-1 3-15,-2 4-15,1 3-10,1 1-4,0 3-5,2 2-5,0 2-4,0 3-6,0 3-5,0 3-5,1-2-11,0-8-14,2-8-16,0-8-14,3-8-5,2-6 5,4-7 4,2-6 5,1-6 5,-1-3 6,0-2 7,-2-4 5</inkml:trace>
</inkml:ink>
</file>

<file path=ppt/ink/ink3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1:04"/>
    </inkml:context>
    <inkml:brush xml:id="br0">
      <inkml:brushProperty name="width" value="0.0384" units="cm"/>
      <inkml:brushProperty name="height" value="0.0384" units="cm"/>
      <inkml:brushProperty name="color" value="#00BFF3"/>
    </inkml:brush>
  </inkml:definitions>
  <inkml:trace contextRef="#ctx0" brushRef="#br0">89700 836 572,'2'-14'0,"4"1"0,4 2 0,3 2 0,4 2 10,3 1 18,3 0 19,3 2 19,1 1 4,-1 2-9,-1 2-9,-1 2-9,-1 2-12,-2 3-14,0 4-14,0 2-15,-4 3-8,-5 1-2,-5 2-4,-4 3-2,-6 1-6,-6 1-8,-6 0-9,-5 2-9,-4-2 1,-1-5 8,-1-5 10,-1-5 7,2-3 8,3 0 6,5-2 6,3 0 5</inkml:trace>
</inkml:ink>
</file>

<file path=ppt/ink/ink3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1:05"/>
    </inkml:context>
    <inkml:brush xml:id="br0">
      <inkml:brushProperty name="width" value="0.04375" units="cm"/>
      <inkml:brushProperty name="height" value="0.04375" units="cm"/>
      <inkml:brushProperty name="color" value="#00BFF3"/>
    </inkml:brush>
  </inkml:definitions>
  <inkml:trace contextRef="#ctx0" brushRef="#br0">89053 1800 502,'-29'8'24,"4"0"0,3-1 2,5 1 0,2 1 1,2 2 1,2 2 1,3 1-1,0 3 1,0 1-3,0 3-1,0 1-3,1 1-1,2-1-3,3-1-3,1-1-3,3-4-5,7-6-10,6-8-10,6-6-10,4-7-6,4-7-4,5-8-4,3-5-4,1-3 1,-2 3 5,-2 3 7,-1 4 6,-4 2 5,-6 6 5,-4 5 6,-4 5 4,-8 6 8,-9 8 8,-8 7 10,-9 9 8,-7 5 3,-5 4-5,-4 4-3,-6 5-4,0 0-4,2-1-5,3 0-5,4-1-5,2-3-2,5-4 1,3-4 1,5-3 0,5-5 0,8-3-1,8-5-2,8-3 0,6-5-2,5-8-2,5-6-2,4-7-2,3-4-2,1-1-2,-1-1-2,0-1-3,-1 0-1,-3 3 0,-3 1 0,-3 3 0,-3 1-1,-3 2-3,-3 3-2,-3 1-1,-3 0-1,-2 0 4,-4-1 3,-2-1 3,-4 0 3,-2 2 5,-4 2 5,-2 2 4,-1 1 5,1 1 8,0-1 8,2 0 6,0 1 7,2 4 8,1 2 8,0 4 6,2 2-1,1 5-11,0 4-10,2 3-11,0 4-8,0 1-4,0 2-4,0 3-5,0 0-4,2 2-3,0 1-4,1 1-4,0-2-3,-2-2-5,-2-3-4,-2-3-4,-1-2-2,-2-1-1,0-1-1,-1-1 1,-2-2 0,-2-5 3,-2-3 4,-1-4 2,-1-3 4,1-2 4,0-2 3,2-2 5,1-3 4,1-2 5,0-3 5,2-3 5,3-3 2,4-2 2,6-1 0,4-2 2,4-3-1,5-1-3,4-3-2,3-1-3,3-2-4,3-1-6,1 0-7,2-2-6,2 1-5,-1 2-5,0 1-5,0 3-4,-1 2 0,-5 5 4,-4 3 4,-3 5 4,-5 6 18,-3 12 29,-4 10 32,-4 11 29,-4 6 6,-2 4-19,-4 3-19,-2 3-19,-1-3-22,0-8-25,2-8-24,1-7-25,1-10-12,3-12 0,4-12 0,2-11 0,2-4 7,0 5 12,0 5 12,0 5 13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0:30"/>
    </inkml:context>
    <inkml:brush xml:id="br0">
      <inkml:brushProperty name="width" value="0.04381" units="cm"/>
      <inkml:brushProperty name="height" value="0.04381" units="cm"/>
      <inkml:brushProperty name="color" value="#F2395B"/>
    </inkml:brush>
  </inkml:definitions>
  <inkml:trace contextRef="#ctx0" brushRef="#br0">93700 34300 502,'-32'-27'5,"-11"-3"9,-14-3 11,-11-2 9,-6 2 2,4 9-6,3 10-5,3 10-7,-2 8-2,-6 10 0,-6 10 1,-6 9 0,2 4 0,14 1-1,11-1-2,14 1 0,10 2-1,9 7 1,10 6 1,10 7 1,10 0 0,13-2-3,12-3-3,13-3-1,6-1-3,0 4-1,0 3-3,0 3-1,0 4-1,0 7 1,0 6 1,0 7 1,0 4 0,0 3 2,0 3 1,0 4 2,-2-3 0,-3-5-1,-3-7 0,-2-5 0,-6-8-2,-6-5-3,-6-7-4,-6-5-4,-12-4-4,-15 0-8,-15 0-7,-16 0-8,-15-7-1,-11-11 4,-14-14 4,-11-11 3,-9-9 4,-3-3 4,-3-3 3,-2-2 4,0-5 4,7-2 5,6-3 6,7-3 4,7-4 4,9-3 1,10-3 3,10-2 1,16-6 3,26-6 4,24-6 2,26-6 3,18-1-4,13 7-11,12 6-12,13 7-12,7 0-10,4-2-9,3-3-8,3-3-9,-7 2-4,-15 10 0,-15 10 1,-16 9-1,-10 4 1,-3 1 2,-3-1 2,-2 1 2</inkml:trace>
</inkml:ink>
</file>

<file path=ppt/ink/ink3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1:05"/>
    </inkml:context>
    <inkml:brush xml:id="br0">
      <inkml:brushProperty name="width" value="0.04841" units="cm"/>
      <inkml:brushProperty name="height" value="0.04841" units="cm"/>
      <inkml:brushProperty name="color" value="#00BFF3"/>
    </inkml:brush>
  </inkml:definitions>
  <inkml:trace contextRef="#ctx0" brushRef="#br0">91679 1100 454,'0'54'140,"0"-3"-30,0-1-30,0-2-30,0 2-17,0 4-5,0 5-4,0 5-5,1 5-3,0 5-1,2 5-1,0 5-2,0 2-7,-2 0-13,-2 0-12,-2 0-13,-2-1-4,-2-2 2,-1-2 3,-3-1 3,0-8 1,2-9 1,3-12 1,1-10 0</inkml:trace>
</inkml:ink>
</file>

<file path=ppt/ink/ink3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1:05"/>
    </inkml:context>
    <inkml:brush xml:id="br0">
      <inkml:brushProperty name="width" value="0.0365" units="cm"/>
      <inkml:brushProperty name="height" value="0.0365" units="cm"/>
      <inkml:brushProperty name="color" value="#00BFF3"/>
    </inkml:brush>
  </inkml:definitions>
  <inkml:trace contextRef="#ctx0" brushRef="#br0">91300 2400 602,'23'0'133,"1"2"-30,-1 0-27,0 2-28,1-1-22,-1 1-14,0 0-15,1 0-13</inkml:trace>
</inkml:ink>
</file>

<file path=ppt/ink/ink3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1:05"/>
    </inkml:context>
    <inkml:brush xml:id="br0">
      <inkml:brushProperty name="width" value="0.02978" units="cm"/>
      <inkml:brushProperty name="height" value="0.02978" units="cm"/>
      <inkml:brushProperty name="color" value="#00BFF3"/>
    </inkml:brush>
  </inkml:definitions>
  <inkml:trace contextRef="#ctx0" brushRef="#br0">93150 1500 738,'14'2'120,"-3"6"-36,-3 4-37,-2 5-36,-4 1-27,-3-2-14,-2-1-16,-3-2-14</inkml:trace>
</inkml:ink>
</file>

<file path=ppt/ink/ink3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1:06"/>
    </inkml:context>
    <inkml:brush xml:id="br0">
      <inkml:brushProperty name="width" value="0.04182" units="cm"/>
      <inkml:brushProperty name="height" value="0.04182" units="cm"/>
      <inkml:brushProperty name="color" value="#00BFF3"/>
    </inkml:brush>
  </inkml:definitions>
  <inkml:trace contextRef="#ctx0" brushRef="#br0">92521 1950 526,'-3'17'1,"-4"1"3,-6 3 3,-3 1 3,-5 2 3,0 1 2,0 1 4,-2 1 3,0-1 2,3 0 1,1-1 2,3-1 0,1-2 0,4-4-4,3-5-4,3-3-5,2-3-3,6-1-4,2 0-5,5-2-3,5-2-5,5-6-4,6-4-4,7-5-3,1-2-2,0 1 1,-1 0 2,-1 2 1,-3 2 1,-4 5-2,-3 2-1,-5 6 0,-3 3 1,-6 5 5,-5 5 4,-4 5 4,-6 4 4,-6 1 6,-5 3 6,-7 1 4,-3 0 3,-2-2 2,-3-1 0,-1-3 1,0-1 0,0-1 0,1-1-1,2-1-1,1-2 1,5-3 0,3-2 1,5-4 1,6-2 0,10-2-4,10-3-3,9 0-2,8-4-5,5 0-8,5-3-6,4-2-7,4 0-9,2 2-12,2 2-11,2 2-12,-5 1-6,-8 0-1,-11 0 0,-9 0-1</inkml:trace>
</inkml:ink>
</file>

<file path=ppt/ink/ink3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1:08"/>
    </inkml:context>
    <inkml:brush xml:id="br0">
      <inkml:brushProperty name="width" value="0.04562" units="cm"/>
      <inkml:brushProperty name="height" value="0.04562" units="cm"/>
      <inkml:brushProperty name="color" value="#00BFF3"/>
    </inkml:brush>
  </inkml:definitions>
  <inkml:trace contextRef="#ctx0" brushRef="#br0">90466 22731 482,'-2'-13'75,"0"3"-14,-3 4-15,-2 4-14,-2 3-10,-2 2-4,-1 2-4,-3 2-4,0 0-2,-1 1-3,0 0 0,1 0-3,-1 0 0,2 0-2,1-1-1,1 1-2,1 0 1,0 0 2,2 0 2,1 0 2,1 2 4,2 7 6,2 5 5,2 7 7,1 1 1,-2 0-4,0-1-2,-2-1-4,0-2-2,1-1-3,-1-3-1,0-1-3,0 0-1,2 5-2,0 3-2,2 5-1,0 0-3,0-2-2,0-2-2,0-1-2,0-4-1,0-3 1,0-5 1,0-3 0,4-6-7,8-6-15,7-8-15,9-6-15,1-4-4,-2-1 7,-3-1 6,-3-1 7,-2 0 4,-1 1 2,-1 0 1,-1 2 1</inkml:trace>
</inkml:ink>
</file>

<file path=ppt/ink/ink3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1:08"/>
    </inkml:context>
    <inkml:brush xml:id="br0">
      <inkml:brushProperty name="width" value="0.03746" units="cm"/>
      <inkml:brushProperty name="height" value="0.03746" units="cm"/>
      <inkml:brushProperty name="color" value="#00BFF3"/>
    </inkml:brush>
  </inkml:definitions>
  <inkml:trace contextRef="#ctx0" brushRef="#br0">91683 23015 587,'-6'-7'6,"4"3"14,4 1 13,4 2 13,3 1 6,3 0-5,3 0-2,3 0-5,2 0-4,-1 0-5,1 0-7,0 0-6,-2 0-7,0 0-8,0 0-7,-2 0-10,-1 0-4,-1 2-2,-1 0-2,-1 1-3,-1 2-7,-2 0-14,-2 1-14,-2 1-13</inkml:trace>
</inkml:ink>
</file>

<file path=ppt/ink/ink3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1:08"/>
    </inkml:context>
    <inkml:brush xml:id="br0">
      <inkml:brushProperty name="width" value="0.04454" units="cm"/>
      <inkml:brushProperty name="height" value="0.04454" units="cm"/>
      <inkml:brushProperty name="color" value="#00BFF3"/>
    </inkml:brush>
  </inkml:definitions>
  <inkml:trace contextRef="#ctx0" brushRef="#br0">91994 23300 493,'-15'0'9,"4"2"18,3 0 17,3 2 17,1 1 5,0 5-8,0 4-10,0 4-8,1 2-7,0 3-3,2 1-5,0 3-3,0 1-5,-2 2-4,-2 2-4,-1 3-5,-1 0-4,2 0-1,2 0-2,2 1-2,1-3-6,0-2-11,0-3-9,0-3-11,1-4-10,2-3-9,2-4-8,2-4-10</inkml:trace>
</inkml:ink>
</file>

<file path=ppt/ink/ink3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1:08"/>
    </inkml:context>
    <inkml:brush xml:id="br0">
      <inkml:brushProperty name="width" value="0.03457" units="cm"/>
      <inkml:brushProperty name="height" value="0.03457" units="cm"/>
      <inkml:brushProperty name="color" value="#00BFF3"/>
    </inkml:brush>
  </inkml:definitions>
  <inkml:trace contextRef="#ctx0" brushRef="#br0">92850 23950 636,'13'23'104,"-3"-1"-22,-4-1-21,-4-1-22,-3 0-13,0 1-5,-2 1-5,0 1-5,-1 0-7,0-2-9,0 0-9,1 0-8</inkml:trace>
</inkml:ink>
</file>

<file path=ppt/ink/ink3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1:08"/>
    </inkml:context>
    <inkml:brush xml:id="br0">
      <inkml:brushProperty name="width" value="0.0332" units="cm"/>
      <inkml:brushProperty name="height" value="0.0332" units="cm"/>
      <inkml:brushProperty name="color" value="#00BFF3"/>
    </inkml:brush>
  </inkml:definitions>
  <inkml:trace contextRef="#ctx0" brushRef="#br0">93050 23183 662,'14'-6'114,"-1"4"-26,-2 4-27,-2 4-27,-1 2-16,1 1-5,1 1-5,2 1-7,-2 1-8,1 0-12,-2-1-13,-1 1-12,0-1-7,-2-1-2,-1-1-3,0 0-2</inkml:trace>
</inkml:ink>
</file>

<file path=ppt/ink/ink3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1:09"/>
    </inkml:context>
    <inkml:brush xml:id="br0">
      <inkml:brushProperty name="width" value="0.05075" units="cm"/>
      <inkml:brushProperty name="height" value="0.05075" units="cm"/>
      <inkml:brushProperty name="color" value="#00BFF3"/>
    </inkml:brush>
  </inkml:definitions>
  <inkml:trace contextRef="#ctx0" brushRef="#br0">93859 22945 433,'0'-15'9,"0"2"5,0 3 4,0 1 5,-2 2 6,-2 2 7,-4 2 6,-2 2 8,-2 3-1,-1 4-9,-1 4-7,-2 4-9,0 2-4,-1 3-1,-1 1-2,-1 3-2,0 1-1,3 3 0,1 1-2,2 3-1,2 0-1,3 0 0,1 1-1,2-1 0,2-1-1,2-3-2,2-4-3,2-1-2,3-4-4,4-1-2,3-3-4,5-1-3,2-4-4,3-4-4,1-6-4,3-4-4,0-6-3,1-7-1,-1-7-2,1-7-1,-2-4 0,0-1 3,-1 0 3,-1-2 2,-2 1 3,-3 2 2,-3 2 0,-2 1 3,-3 0 2,-1-2 6,0-4 4,-2-2 6,-1 0 3,-2 7 2,-3 6 4,0 5 2,-2 5 5,0 3 8,0 3 9,0 3 7,0 6 8,0 11 6,0 11 7,0 11 5,-1 5-4,0 1-15,-2-1-16,0 0-16,-1-2-9,2-3-2,0-5-5,2-3-2,0-2-7,0 1-8,0 1-9,0 1-9,0 0-7,0-1-4,0-1-4,0-1-5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49"/>
    </inkml:context>
    <inkml:brush xml:id="br0">
      <inkml:brushProperty name="width" value="0.03983" units="cm"/>
      <inkml:brushProperty name="height" value="0.03983" units="cm"/>
      <inkml:brushProperty name="color" value="#F2395B"/>
    </inkml:brush>
  </inkml:definitions>
  <inkml:trace contextRef="#ctx0" brushRef="#br0">73500 28300 552,'25'-69'21,"0"13"7,0 12 7,0 13 7,-2 12 0,-3 13-7,-3 12-7,-2 13-6,-5 13-6,-2 17-1,-3 15-2,-3 16-3,-4 2-2,-3-8-4,-3-10-3,-2-9-4,-6-5-1,-6 0 1,-6 0 2,-6 0 1,-4-2-3,1-3-9,-1-3-7,1-2-9,-1-3-3,1 1 4,-1-1 4,1 1 3,16-12 6,35-21 6,35-22 7,34-22 7,9-8 3,-16 6-2,-15 7 0,-15 6-2,-11 6 0,-2 6-1,-3 7-1,-3 6-1,-7 7 3,-9 10 3,-10 10 4,-8 9 5,-8 6-1,-2 3-1,-3 3-4,-3 4-2,-6 2-2,-5 4 1,-7 3-1,-5 3 1,-6 3 0,-3 3-1,-3 3 0,-2 4 0,0-3 0,7-5-2,6-7 0,7-5-1,16-20-7,29-31-10,28-31-12,28-31-12,10-12-2,-5 10 5,-7 10 5,-5 9 7,-3 6 3,4 3 5,3 3 3,3 4 5,-10 11 5,-21 23 7,-22 22 6,-22 22 8,-15 12 2,-5 3-2,-7 3-1,-5 4-2,-8 2-2,-5 4-2,-7 3 0,-5 3-3,-3-2 0,4-6-1,3-6 0,3-6-2,14-13-3,25-19-5,25-18-5,25-19-7,17-16-3,9-12-1,10-13-3,10-12-1,8-10-1,10-6-1,10-6 0,9-6 0,-4 5 1,-15 20 3,-15 18 4,-16 20 2,-16 16 7,-16 16 8,-15 15 8,-15 17 9,-11 5 3,-2-3 0,-3-3-2,-3-2 1,-7 2 1,-9 9 5,-10 10 4,-8 10 5,-3 2-1,7-3-5,6-3-7,7-2-6,0-3-3,-2 1 1,-3-1-2,-3 1 1,-1-3-3,4-2-5,3-3-6,3-3-4,3-6-7,3-5-8,3-7-9,4-5-7,4-12-8,6-16-8,7-15-8,6-15-7,6-7 1,6 3 12,7 3 11,6 4 11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0:31"/>
    </inkml:context>
    <inkml:brush xml:id="br0">
      <inkml:brushProperty name="width" value="0.05086" units="cm"/>
      <inkml:brushProperty name="height" value="0.05086" units="cm"/>
      <inkml:brushProperty name="color" value="#F2395B"/>
    </inkml:brush>
  </inkml:definitions>
  <inkml:trace contextRef="#ctx0" brushRef="#br0">95450 33250 432,'-4'-47'3,"-5"6"7,-7 7 6,-5 6 6,-6 12 7,-3 19 4,-3 19 5,-2 19 6,2 13-3,9 10-8,10 10-8,10 9-9,5 2-6,4-2-2,3-3-2,3-3-3,6-9-2,9-11-3,10-14-3,10-11-3,7-9-2,6-3-3,7-3-1,6-2-3,1-5-1,-3-2 0,-3-3-2,-2-3 0,-17 2 1,-28 10 0,-28 10 2,-27 9 1,-20 4 3,-9 1 4,-10-1 3,-8 1 4,-3-1 4,7 1 1,6-1 4,7 1 2,7-4 1,9-6 1,10-6 0,10-6 1,18-4 2,28 1 4,28-1 2,29 1 4,10-3-1,-6-2-6,-6-3-6,-6-3-6,-13 5-6,-19 17-6,-18 15-6,-19 16-5,-18 7-4,-15 1 1,-15-1 0,-16 1 1,-12-1 1,-5 1 4,-7-1 3,-5 1 3,-4-3 4,0-2 3,0-3 3,0-3 2,4-6 5,10-5 6,10-7 4,9-5 6,21-8 3,35-5 1,35-7 1,34-5 1,21-9-3,10-9-7,10-10-6,9-8-7,1-6-6,-6 1-5,-6-1-6,-6 1-5,-10 2-4,-12 7-4,-13 6-4,-12 7-4,-18-1-3,-21-6 1,-22-6 0,-22-6 0,-10-2 4,4 3 7,3 3 9,3 4 6,1-1 9,1-3 7,-1-3 8,1-2 9,2 11 8,7 29 11,6 28 11,7 28 11,4 18 0,3 10-13,3 10-11,4 9-11,-1 7-9,-3 7-3,-3 6-5,-2 7-4,-1-4-2,3-12-3,3-13 0,4-12-3,8-19-8,17-25-18,15-25-16,16-25-18,12-33-5,9-41 7,10-40 8,10-40 6,8-25 5,10-5 1,10-7 2,9-5 0,-1 5 4,-8 19 4,-10 19 4,-9 19 5,-13 18 5,-16 19 7,-15 19 8,-15 19 6,-15 12 10,-12 6 10,-13 7 12,-12 6 12,-4 13 0,7 23-8,6 22-8,7 22-10,7 10-7,9 1-7,10-1-8,10 1-7,4-3-3,0-2 1,0-3 1,0-3 2,-4 1 1,-5 6 3,-7 7 4,-5 6 2,-8 4 3,-5 4 1,-7 3 1,-5 3 2,-11 1-2,-11 1 0,-14-1-2,-11 1-1,-12-1-2,-9 1-1,-10-1-3,-8 1-2,-9-7-4,-6-12-9,-6-13-6,-6-12-9,-2-12-6,3-8-5,3-10-7,4-9-5,7-15-1,13-18 2,12-19 3,13-18 2,10-12 5,10-3 3,10-3 6,9-2 4,6 2 5,3 9 5,3 10 5,4 10 6,7 7 5,13 6 7,12 7 7,13 6 7,9 6 3,6 6-3,7 7-3,6 6-2,9 12 0,13 19 4,12 19 3,13 19 4,9 15-1,6 13-4,7 12-4,6 13-4,6 6-6,6 0-7,7 0-7,6 0-6,-4-5-7,-11-9-8,-14-10-8,-11-8-7,-17-14-2,-18-15 3,-19-15 4,-18-16 3,-12-10 3,-3-3 2,-3-3 1,-2-2 3</inkml:trace>
</inkml:ink>
</file>

<file path=ppt/ink/ink3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1:09"/>
    </inkml:context>
    <inkml:brush xml:id="br0">
      <inkml:brushProperty name="width" value="0.03884" units="cm"/>
      <inkml:brushProperty name="height" value="0.03884" units="cm"/>
      <inkml:brushProperty name="color" value="#00BFF3"/>
    </inkml:brush>
  </inkml:definitions>
  <inkml:trace contextRef="#ctx0" brushRef="#br0">95359 23789 566,'21'-5'8,"-5"6"18,-5 6 16,-4 6 18,-5 2 1,-4 1-15,-4 0-13,-4-1-15,-1 1-8,2 0 0,3-1-2,1 1-1,2-1-1,4 1-2,2 0-1,4-1-2,1 0 0,1-2-1,1-3 1,2-1 0,-1 0 0,-1 2 2,-1 2 2,0 1 2,-3 3 1,-3 3 1,-2 3 2,-4 3 2,-2 2-2,-5 3-2,-4 1-2,-3 2-3,-2 1-5,1-3-5,0-2-6,3-1-6,-1-4-6,2-2-8,1-3-7,1-2-7,1-4-4,0-3-4,2-3-1,1-2-3</inkml:trace>
</inkml:ink>
</file>

<file path=ppt/ink/ink3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1:10"/>
    </inkml:context>
    <inkml:brush xml:id="br0">
      <inkml:brushProperty name="width" value="0.05378" units="cm"/>
      <inkml:brushProperty name="height" value="0.05378" units="cm"/>
      <inkml:brushProperty name="color" value="#00BFF3"/>
    </inkml:brush>
  </inkml:definitions>
  <inkml:trace contextRef="#ctx0" brushRef="#br0">96321 22950 409,'-11'0'8,"10"0"17,9 0 16,11 0 18,3 0 1,-1 2-14,-2 0-12,-3 2-15,-1 1-6,0 1-3,-2 3-1,-1 2-2,-2 2 1,-4 1 1,-4 3 3,-4 2 2,-2-1 2,0 1 1,0-2 1,0-1 2,1 0 0,0-1-1,2 1-1,0 0-2,1 0-1,0 1-3,0 1-1,0 1-2,0 0-1,0 1-2,0 0-2,0-1-1,0 1-1,0 1-1,0 1 0,0 1-1,0 1 0,0-1-1,0 1-2,0-1 0,0 1-1,0-1 1,0 1 0,0-1 0,0-1 0,0-1 1,0-3-1,0-1 1,-1-2-1,-2-1-1,-2-1 0,-1 0-1,-6-2-2,-6-1-2,-7 0-3,-6-2-3,-5-1-6,1-2-11,0-3-11,0 0-11,2-4-6,7 0-2,5-3-1,7-2-3</inkml:trace>
</inkml:ink>
</file>

<file path=ppt/ink/ink3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1:11"/>
    </inkml:context>
    <inkml:brush xml:id="br0">
      <inkml:brushProperty name="width" value="0.05637" units="cm"/>
      <inkml:brushProperty name="height" value="0.05637" units="cm"/>
      <inkml:brushProperty name="color" value="#00BFF3"/>
    </inkml:brush>
  </inkml:definitions>
  <inkml:trace contextRef="#ctx0" brushRef="#br0">94455 17622 390,'0'-24'65,"0"13"9,0 14 11,0 14 9,-1 8-3,0 6-20,-2 5-17,0 5-20,-1 6-12,0 9-8,0 9-8,0 9-9,0 7-9,1 3-14,-1 4-12,0 4-13,1-8-11,2-18-8,2-18-9,2-19-9</inkml:trace>
</inkml:ink>
</file>

<file path=ppt/ink/ink3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1:52"/>
    </inkml:context>
    <inkml:brush xml:id="br0">
      <inkml:brushProperty name="width" value="0.05779" units="cm"/>
      <inkml:brushProperty name="height" value="0.05779" units="cm"/>
      <inkml:brushProperty name="color" value="#FED406"/>
    </inkml:brush>
  </inkml:definitions>
  <inkml:trace contextRef="#ctx0" brushRef="#br0">84564 42628 380,'-53'21'42,"16"-5"11,19-4 11,17-6 10,13-2-1,9 0-13,9 0-13,9 0-13,1-1-8,-6 0-5,-6-2-4,-5 0-3,1-1-3,9 0-1,8 0 0,10 0 0,5-2-1,3-2-1,4-4 1,2-2-2,2-2 0,1-1-2,1-1-1,1-2-2,1 2-1,-1 3-1,1 3 1,-1 2-1,-2 3 0,-5 2 0,-5 2-2,-4 2-1,-5 2 0,-4 0 0,-4 1 0,-4 2 1,-2 0-1,-3-1 0,-2 1-1,-1 0 0,-3-1 0,0 0 0,0-2 0,-2 0 0,-2-2 0,-1-1 0,-3 0 0,-1-2 1,0 1 0,1 0 1,3 2 0,1 0 1,2 0 0,1 0 0,1-2 0,1 0 0,1-1 0,3 0-1,1 0 0,3 0-2,0 0 0,0 0 1,0 0 0,1 0 0,-3-1 0,-2 0 1,-3-2 0,-3 0 0,-1-1 0,-1 0 1,1 0 1,-1 1 0,0-1 0,-3 0 1,-1 0 0,-2 0 0,-2-1 1,1 0-1,0-1 0,-1-2 1,0 0-1,-1-1-1,0-2-1,-2 0-2,-1-2 1,-2-1-2,-3-3 0,-1-1-1,-1-1 0,-2 0 0,0 2-1,-2 1 1,0-1-1,0-3 0,0-3 1,0-3-1,0-4 0,-2-7 1,0-5 0,-2-5 1,1-7-1,2-4-4,2-5-3,2-5-3,2-2-2,0 1 1,1 1 0,2 1 0,-1 3 1,-2 6 2,-3 6 3,0 7 3,-2 3 2,0 3 4,0 3 2,0 4 4,0 1 2,0 3-1,0 2 1,0 1-1,-2 3 0,0 1 2,-3 3 0,-2 1 0,-1 2 1,2 0-1,1 2 0,0 1-1,0 0-1,-1 1-1,-3-1-2,-2 0-2,-2 1 0,-3 2-2,-3 3-1,-3 1-2,-2 1 0,3 2-1,-1 0 1,2 2-1,0 0 0,-3 0 1,-1 0 1,-3 0-1,0 0 2,0 0 1,-1 0 1,1 0 2,-4 0 1,-5 0 1,-6 0 0,-6 0 1,-2 0 0,2 2-1,2 0 0,2 2-1,0 0 0,0 0-1,-2-1 1,0 1-1,-3 0 0,0 0-1,-3 0 0,-2 0-1,-1 0 0,2 0-1,1 0 1,0 0-1,2 0 0,0 0 1,2-1-1,1 1 1,0 0 0,-1 0 0,1 0 0,0 0 0,1 0 0,0 0-1,2 0 0,0 0 0,2 0-1,0 1 1,1 2 0,2 0 1,-2 1-1,-1 0 0,-2 0 0,-2 0-1,-1 0 0,-2 3 0,0 2 0,-2 2 0,1 0 0,0-1 1,2-1 0,0-1 0,3-1 1,2-2-1,4-2 1,2-2 0,4-2 0,5-1 0,5 0-1,5-1 0,5 0 2,4 5 2,6 4 2,5 4 2,2 1 1,1 1-2,2 0-1,0-1-3,0 1 1,0 2 0,-2 0 1,0 1 1,-2 1 1,-1 1-1,0 1 1,-2 1 0,0 2 0,0 3-1,0 3 1,0 2-1,1 3 1,0 1-1,2 0-1,0 2 1,0 1-1,0 0-1,-2 2 1,0 1-1,-1-1 0,0-2 0,0-2-1,0-2 0,0-1 0,0 1-1,0-1-1,0 0-1,0 0-1,0-2 1,0 0 0,0-1 0,-1 0-1,0-1 0,-2 0-1,0 1-1,-1-1 0,0 0-1,0 0 0,1 1 0,-2-2-1,2 0-1,-1-1-1,0-1-1,0-2 0,2-3 1,0-3-1,2-3 1,1-3-7,4-2-15,2-4-16,4-3-15,-1-2-5,-1-4 7,-2-2 7,-2-3 7</inkml:trace>
</inkml:ink>
</file>

<file path=ppt/ink/ink3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1:53"/>
    </inkml:context>
    <inkml:brush xml:id="br0">
      <inkml:brushProperty name="width" value="0.04292" units="cm"/>
      <inkml:brushProperty name="height" value="0.04292" units="cm"/>
      <inkml:brushProperty name="color" value="#FED406"/>
    </inkml:brush>
  </inkml:definitions>
  <inkml:trace contextRef="#ctx0" brushRef="#br0">98023 41950 512,'-16'-14'0,"1"3"0,-1 2 0,0 4 0,-2 4 5,-5 4 10,-5 5 11,-5 6 9,2 0 2,5-1-7,8-3-6,7 0-8,1 0-3,-3 7 1,-5 5-1,-3 7 1,-2 2 1,2 2-1,3 1 0,1 1 0,4-2 0,3-2-3,4-3 0,4-3-2,3-2-1,2-3 1,2-1 1,2-2 1,2-3-1,5-3-3,4-3-3,3-2-3,4-4-4,1-2-6,3-4-5,1-2-6,2-5-3,1-6-2,0-5-2,2-6-1,-1-5-1,-1-1 1,-3-2 1,-2-2 0,-1-1 2,-3-1 3,-1 1 3,-3 0 4,-1 0 2,-1 0 2,0 0 2,-2 0 2,-2 0 3,-3 3 4,-2 2 3,-4 2 4,-1 3 4,0 5 3,0 5 4,0 5 4,0 7 6,0 11 8,-1 12 10,1 10 8,-1 7 0,-4 4-9,-2 4-9,-3 4-10,-3 3-6,0 0-3,-2 2-3,0 0-4,1 1-3,1 2-6,2 0-6,2 1-4,2-1-9,0-4-12,2-4-12,0-4-12,2-6-2,2-7 8,2-9 9,2-7 7,1-5 3,0 0-5,-1-2-5,1 0-3</inkml:trace>
</inkml:ink>
</file>

<file path=ppt/ink/ink3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1:53"/>
    </inkml:context>
    <inkml:brush xml:id="br0">
      <inkml:brushProperty name="width" value="0.02813" units="cm"/>
      <inkml:brushProperty name="height" value="0.02813" units="cm"/>
      <inkml:brushProperty name="color" value="#FED406"/>
    </inkml:brush>
  </inkml:definitions>
  <inkml:trace contextRef="#ctx0" brushRef="#br0">101800 40413 782,'7'-15'0,"-1"2"0,0 2 0,-2 3 0,1 1 3,2 2 9,2 2 7,2 2 8,1 1 3,3 0-2,2 0 0,1 0-2,1 2-4,-3 4-8,-1 4-6,-2 3-7,-2 4-8,-3 1-5,-1 3-7,-2 2-6,-4 1-6,-8 4-4,-6 3-5,-7 3-5,-1-2 1,3-6 7,4-5 7,5-6 6</inkml:trace>
</inkml:ink>
</file>

<file path=ppt/ink/ink3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1:54"/>
    </inkml:context>
    <inkml:brush xml:id="br0">
      <inkml:brushProperty name="width" value="0.04533" units="cm"/>
      <inkml:brushProperty name="height" value="0.04533" units="cm"/>
      <inkml:brushProperty name="color" value="#FED406"/>
    </inkml:brush>
  </inkml:definitions>
  <inkml:trace contextRef="#ctx0" brushRef="#br0">100758 41900 485,'-28'0'5,"7"2"7,7 0 8,7 2 7,3 1 2,2 3-3,0 4-3,2 2-5,0 2-2,0 1-3,0 1-2,0 1-4,0 0 0,0-1 0,0-1 2,0 0 1,2-5-3,5-5-10,6-6-8,4-6-8,6-5-3,7-3 5,6-5 3,8-3 4,1-2 3,-4 3 4,-4 1 2,-3 3 3,-4 1 3,-2 4 2,-2 3 2,-1 2 3,-5 4 0,-7 2 0,-6 4-1,-8 2 0,-6 4-1,-7 4-2,-7 3-2,-7 5-2,-6 2 0,-3 3 1,-4 1 0,-4 2 1,0 0-2,4-3-4,4-3-5,4-3-4,3-3-1,3-1 1,3-2 2,3-2 2,3-3 1,5 1 4,3-2 2,4 0 2,6-3 3,8-1 1,7-2 2,9-2 1,4-2-1,2-2-2,3-2-3,1-1-2,1-2-2,1 0-4,-1 0-1,0 0-3,-2 0-1,-3-1 1,-5-2 0,-3 0 0,-5 0-1,-1 1-4,-4 0-5,-3 2-3,-2 0-2,-2-2 2,-2 0 2,-2-1 2,-2-1 3,-2 1 4,-2-1 3,-2 0 4,0 1 5,-1 2 5,0 3 5,0 1 5,0 1 3,-2 2 1,0 0 0,-1 2 0,0 2 1,0 4 3,2 4 0,1 3 3,0 4-1,2 3-2,1 3-3,0 3-1,2 2-4,0 1-2,2 1-3,1 1-2,0 0-2,0 2-1,0 1 0,0 1-1,-1 0-2,-1 0-5,0 0-3,-1 0-5,-2-1-4,0-1-3,-2-3-5,0-2-3,-2-5-4,-3-9-3,-4-8-2,-2-9-3,0-8 1,1-4 8,2-5 6,3-5 6,1-2 7,2-1 4,2 1 4,3 0 5,1 1 3,6 3-1,2 3 1,5 3-1,4 1-1,3 2 0,5 1-2,3 1-2,4 0-2,1 0-4,2 1-4,3-1-4,-1 0-4,0-2-3,-1 0-2,-1-1-4,-2 0-1,-2-1-1,-1 0 0,-3 1 0,-2-1 2,-3 0 2,-3 1 4,-2-1 4,-3 1 4,-1 3 8,-1 1 7,0 2 7,-2 3 9,-1 4 10,0 4 11,-2 4 10,0 3 2,-2 2-10,0 1-8,-2 3-8,0 2-6,0 1-5,0 3-4,0 1-3,0 1-5,-2-3-5,0-1-5,-2-2-6,2-9-11,2-13-17,4-13-18,2-14-18,1-4-1,0 7 16,-2 7 14,0 7 16</inkml:trace>
</inkml:ink>
</file>

<file path=ppt/ink/ink3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1:54"/>
    </inkml:context>
    <inkml:brush xml:id="br0">
      <inkml:brushProperty name="width" value="0.04408" units="cm"/>
      <inkml:brushProperty name="height" value="0.04408" units="cm"/>
      <inkml:brushProperty name="color" value="#FED406"/>
    </inkml:brush>
  </inkml:definitions>
  <inkml:trace contextRef="#ctx0" brushRef="#br0">103176 40946 499,'7'-23'0,"-1"-1"1,0 1 2,-2-1 0,0 3 3,0 3 4,0 4 5,0 5 4,-1 4 7,0 8 7,-2 6 8,0 7 8,-1 7 0,0 7-6,0 6-7,0 8-7,0 5-4,0 4-2,0 4-1,0 3-3,-1 8-2,0 9-3,-2 10-4,0 10-3,-2 7-7,-2 5-13,-2 5-11,-1 5-13,-2 1-5,1-3 0,-1-3 0,0-3 1,1-6 0,1-9 2,0-8 0,2-9 3,1-12 1,1-13 3,0-14 3,2-13 3</inkml:trace>
</inkml:ink>
</file>

<file path=ppt/ink/ink3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1:55"/>
    </inkml:context>
    <inkml:brush xml:id="br0">
      <inkml:brushProperty name="width" value="0.02493" units="cm"/>
      <inkml:brushProperty name="height" value="0.02493" units="cm"/>
      <inkml:brushProperty name="color" value="#FED406"/>
    </inkml:brush>
  </inkml:definitions>
  <inkml:trace contextRef="#ctx0" brushRef="#br0">102750 42343 882,'8'-28'2,"1"5"4,2 7 4,0 5 5,0 5 0,-1 1 0,0 2-3,-2 2 0,2 1-2,5 2-2,5 0-1,5 2-2,1 0-5,-3 1-6,-3 1-6,-3 2-8,-3-1-6,-1-1-7,-2-1-7,-2 0-6</inkml:trace>
</inkml:ink>
</file>

<file path=ppt/ink/ink3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1:55"/>
    </inkml:context>
    <inkml:brush xml:id="br0">
      <inkml:brushProperty name="width" value="0.04615" units="cm"/>
      <inkml:brushProperty name="height" value="0.04615" units="cm"/>
      <inkml:brushProperty name="color" value="#FED406"/>
    </inkml:brush>
  </inkml:definitions>
  <inkml:trace contextRef="#ctx0" brushRef="#br0">103625 41484 476,'4'-17'3,"8"-2"5,7-1 5,9-2 5,3 0 3,0 4 1,1 5-1,-1 3 1,-1 2-1,-1 2-1,-3 1-3,-1 1-2,-4 1-2,-3 3-1,-5 4-1,-3 2-2,-4 4-1,-6 4-3,-4 3-2,-6 5-2,-4 2-2,-5 3-5,-5 1-2,-5 3-4,-1-2-2,1-2 1,3-3 0,2-3 1,2-2 1,5-3 1,3-1 2,4-2 0,4-2 3,2-1 2,4 0 1,2-2 3,4-1 1,4-2 0,3-3 2,5 0 0,3-2 0,1 0 1,3 0 1,1 0 0,0 0 1,-5 0 0,-3 0 1,-5 0 1,-4 2 0,-8 3-1,-6 5-1,-7 4 0,-7 2-1,-4-1-3,-5 1-1,-4 0-3,-3 0 0,1 1 0,1 1 1,2 1 1,0-1 1,3-1 0,2-2 1,1-2 0,3-2 3,3 1 4,3 0 5,3 0 3,5-2 4,8 1 6,8-2 5,7 0 5,10-3-1,9-3-9,10-2-7,10-4-9,9-2-9,7-1-7,8-3-9,8-2-9,2 1-9,-6 2-10,-4 4-10,-5 3-10,-10 1-3,-14 2 1,-15 0 3,-15 2 2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0:32"/>
    </inkml:context>
    <inkml:brush xml:id="br0">
      <inkml:brushProperty name="width" value="0.03973" units="cm"/>
      <inkml:brushProperty name="height" value="0.03973" units="cm"/>
      <inkml:brushProperty name="color" value="#F2395B"/>
    </inkml:brush>
  </inkml:definitions>
  <inkml:trace contextRef="#ctx0" brushRef="#br0">97300 33950 553,'6'-50'4,"13"0"7,12 0 7,13 0 7,13 3 4,17 6 0,15 7-1,16 6-1,5 4 0,-2 4 0,-3 3-1,-3 3 0,-9 4-5,-11 7-9,-14 6-8,-11 7-9,-18 8-6,-22 14-2,-22 11-3,-21 14-3,-20 7-1,-15 3 1,-15 3 2,-16 4 0,-7-4 1,4-9-3,3-10-2,3-8-1,9-11-1,16-8 1,15-10 2,17-9 2,22-9 6,32-5 14,31-7 12,32-5 15,13-4 3,-3 0-3,-3 0-4,-2 0-4,-11 1-4,-15 4-4,-15 3-3,-16 3-3,-15 7-4,-11 14-2,-14 11-3,-11 14-3,-18 8-1,-22 7 2,-22 6 1,-21 7 1,-12 2 1,1 1 2,-1-1 2,1 1 1,2-4 1,7-6 1,6-6 0,7-6 1,8-6 3,14-2 4,11-3 3,14-3 5,13-4 0,16-3 0,15-3-2,17-2-1,16-5-1,19-2 0,19-3-1,19-3 1,13-6-6,10-5-10,10-7-11,9-5-10,2-8-7,-2-5-3,-3-7-3,-3-5-3,-10-1-3,-16 6-1,-15 7-2,-15 6-2,-15-1 1,-12-5 2,-13-7 3,-12-5 2,-12-3 4,-8 4 6,-10 3 6,-9 3 7,-5 3 3,0 3 2,0 3 3,0 4 1</inkml:trace>
</inkml:ink>
</file>

<file path=ppt/ink/ink3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2T07:42:04"/>
    </inkml:context>
    <inkml:brush xml:id="br0">
      <inkml:brushProperty name="width" value="0.06411" units="cm"/>
      <inkml:brushProperty name="height" value="0.06411" units="cm"/>
      <inkml:brushProperty name="color" value="#FED406"/>
    </inkml:brush>
  </inkml:definitions>
  <inkml:trace contextRef="#ctx0" brushRef="#br0">61037 34316 343,'-31'15'0,"3"-2"0,1-3 0,3-1 0,1 0 5,1 0 11,1 1 11,1 2 10,6-2 5,12-3-1,12-3-2,11-2-1,6-2-3,-1 0-7,-1 0-4,-1 0-7,0 0-3,-1 2-2,1 0-1,-1 2-2,2 0 0,3 0-1,3-1 1,3 1-2,2 0 1,2-2-2,2 0 0,2-2-2,3 0 1,2-2-1,4 0 2,2-2-1,2 0 0,2-2-3,0 0-1,1-1-3,0 0 0,-2 2 0,-2 2 1,-2 2 0,-1 1 1,0-2-1,-1 0 1,1-1 0,1-2 0,0-1 0,1 0 0,2-1-1,-1 0 1,-1 0-1,0 2 0,-2 1 0,-1 0 0,-4 2 0,-2 0-1,-3 2 0,-3 0-1,0 0 0,-2 0 0,0 0 0,-2 0 0,-5 2 0,-3 0 1,-5 2 0,-2 0 1,-3 3-2,-1 2-1,-2 2 0,-3-3 1,-3-6 3,-2-8 4,-4-6 3,-1-5 0,0-3-1,0-3-1,0-3-2,1-1-2,0 3 1,2 1-1,0 3 0,2-5-2,2-11-2,2-10-3,2-11-2,-1-6-3,1 2-2,-2 1-2,0 1-2,-1-3-2,1-7 1,2-7 0,0-7-1,0 1 3,-3 9 3,-1 9 5,-2 9 3,-1 6 3,0 4 0,0 4 1,0 4 1,-1 2 0,-1 3-1,0 2 0,-1 2-1,-1 1 1,0 3 4,0 1 2,0 3 4,-1-1 2,-1-2 0,0-1 1,-1-2 0,-1 0 0,0 3-2,0 2-3,0 5-2,1 0-1,0 2 0,2 1-1,0 1 0,0 1 0,-4 2 3,-2 2 1,-3 2 2,-3 2-1,-2 1-1,-1 0-1,-3 2-3,0 0-1,1 0 0,1 0 0,1 0-1,-1 0 0,-2 0-1,-1 0 0,-3 0-1,-1-1 0,-1-1 0,-1 0 0,-1-1 0,-1-2 0,-2 0 0,-3-1 1,-1-2-1,-2 1 1,-2 1-1,-3 0 0,-1 2 0,-1 0 0,0 2 0,0 0 1,0 2 1,-1 1 0,-2 2-1,-2 2 1,-2 2-1,0 0 0,2 1 0,2 0 0,2 0 0,1 0 1,2 0-1,0-1 0,2 1 1,0 0-1,1 0 1,1 0-1,2 0 0,0 0 1,1 1-1,1 1 0,2 2 1,0-1-2,1 1 1,1 0-1,1 0-1,1-1 0,3-1 1,1-1-1,3 0 1,0-1-1,1 0 1,-1-1 1,1 1-1,0-1 1,2 0 0,3-2 0,1 0 1,2-1 6,0 3 9,2 2 10,1 2 10,2 5 2,4 7-6,4 8-6,4 9-7,0 2-4,-1-2-3,-2-2-4,-1-2-3,-2 1-2,0 2-1,0 4-2,0 3 0,-1 2-1,-1 5 0,0 4 0,-1 4 1,-2 0-1,0-1-2,-2-2-1,0-2-1,0-3-1,0-3 1,2-2 2,1-4 0,0-1 1,0-2 1,0 0 0,0-1 0,1-2 1,0 0-1,2-1-1,0-1 0,1-2-1,-2 0-2,-1-1-1,0-1-2,-1-3 0,1-2-1,-2-3-1,2-3 0,-1-2-7,2-1-13,0 0-12,2-2-13,1-3-8,4-5-3,2-4-3,3-6-4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0:32"/>
    </inkml:context>
    <inkml:brush xml:id="br0">
      <inkml:brushProperty name="width" value="0.05783" units="cm"/>
      <inkml:brushProperty name="height" value="0.05783" units="cm"/>
      <inkml:brushProperty name="color" value="#F2395B"/>
    </inkml:brush>
  </inkml:definitions>
  <inkml:trace contextRef="#ctx0" brushRef="#br0">98400 33800 380,'-47'-122'0,"6"6"0,7 7 0,6 6 0,3 7 0,0 10 1,0 10 1,0 9 1,1 7 2,4 7 4,3 6 3,3 7 5,1 15 9,1 25 14,-1 25 15,1 25 13,1 23 3,3 22-12,3 22-10,4 23-12,2 13-7,4 6-3,3 7-4,3 6-4,1 4-2,1 4-2,-1 3-1,1 3-3,-1 3-3,1 3-7,-1 3-5,1 4-7,-1-10-7,1-22-6,-1-22-7,1-21-7,-3-20-3,-2-15-2,-3-15 0,-3-16-1,-12-23 0,-18-27-2,-19-28-1,-18-28 0,-3-10 3,17 9 9,15 10 8,16 10 8,4-4 6,-6-16 4,-6-15 5,-6-15 3,-4-9 5,1 1 3,-1-1 3,1 1 4,4 2 1,9 7 2,10 6 1,10 7 0,10 5 1,13 7 1,12 6-1,13 7 0,7 4 0,4 3-3,3 3-2,3 4-1,-2 4-4,-6 6-5,-6 7-4,-6 6-5,-7 12-2,-6 19 0,-6 19 0,-6 19 0,-13 13-1,-19 10-4,-18 10-3,-19 9-3,-10 1 0,1-6 6,-1-6 4,1-6 5,4-12 5,9-15 6,10-15 7,10-16 5,18-18 4,28-18-1,28-19 1,29-18 0,18-15-1,9-9-4,10-10-3,10-8-3,-6 2-2,-18 16-3,-19 15 0,-18 17-3,-12 5-13,-3-3-23,-3-3-25,-2-2-23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0:35"/>
    </inkml:context>
    <inkml:brush xml:id="br0">
      <inkml:brushProperty name="width" value="0.03649" units="cm"/>
      <inkml:brushProperty name="height" value="0.03649" units="cm"/>
      <inkml:brushProperty name="color" value="#00BFF3"/>
    </inkml:brush>
  </inkml:definitions>
  <inkml:trace contextRef="#ctx0" brushRef="#br0">74050 39900 602,'-44'71'143,"13"-5"-32,12-7-33,13-5-32,4-6-27,-3-3-18,-3-3-21,-2-2-19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0:35"/>
    </inkml:context>
    <inkml:brush xml:id="br0">
      <inkml:brushProperty name="width" value="0.03934" units="cm"/>
      <inkml:brushProperty name="height" value="0.03934" units="cm"/>
      <inkml:brushProperty name="color" value="#00BFF3"/>
    </inkml:brush>
  </inkml:definitions>
  <inkml:trace contextRef="#ctx0" brushRef="#br0">74650 39950 559,'21'51'168,"-5"4"-40,-7 3-42,-5 3-41,-4-1-32,0-2-20,0-3-23,0-3-20,-4-6-13,-5-5-3,-7-7-3,-5-5-3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0:36"/>
    </inkml:context>
    <inkml:brush xml:id="br0">
      <inkml:brushProperty name="width" value="0.03728" units="cm"/>
      <inkml:brushProperty name="height" value="0.03728" units="cm"/>
      <inkml:brushProperty name="color" value="#00BFF3"/>
    </inkml:brush>
  </inkml:definitions>
  <inkml:trace contextRef="#ctx0" brushRef="#br0">73450 42200 590,'-113'-52'22,"26"-3"1,24-3-1,26-2 0,15-11 0,6-15 0,7-15-1,6-16-1,3-13-2,0-9-5,0-10-4,0-8-5,7-8-2,17-2 1,15-3-1,16-3 1,10-1-3,7 4-5,6 3-6,7 3-5,7 3-3,9 3 1,10 3-1,10 4 1,7 2 2,6 4 6,7 3 6,6 3 6,4 10 3,4 20-1,3 18 0,3 20-1,-1 19 3,-2 22 7,-3 22 6,-3 23 8,-6 27 2,-5 34 0,-7 35 0,-5 35-1,-12 21-2,-16 9-3,-15 10-2,-15 10-3,-17 5-4,-15 4-4,-15 3-4,-16 3-4,-21 3-4,-24 3-3,-26 3-3,-24 4-2,-24-6-5,-22-11-5,-22-14-7,-21-11-6,-24-14-3,-25-11-3,-25-14-1,-25-11-2,-10-22 0,7-27 3,6-28 3,7-28 2,29-18 4,53-6 5,53-6 6,54-6 4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0:37"/>
    </inkml:context>
    <inkml:brush xml:id="br0">
      <inkml:brushProperty name="width" value="0.04254" units="cm"/>
      <inkml:brushProperty name="height" value="0.04254" units="cm"/>
      <inkml:brushProperty name="color" value="#00BFF3"/>
    </inkml:brush>
  </inkml:definitions>
  <inkml:trace contextRef="#ctx0" brushRef="#br0">87150 42500 517,'21'120'170,"-5"-9"-42,-7-10-42,-5-8-42,-6 2-24,-3 16-4,-3 15-5,-2 17-4,-3 7-7,1 0-12,-1 0-11,1 0-11,2-15-12,7-27-14,6-28-12,7-28-13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0:38"/>
    </inkml:context>
    <inkml:brush xml:id="br0">
      <inkml:brushProperty name="width" value="0.04076" units="cm"/>
      <inkml:brushProperty name="height" value="0.04076" units="cm"/>
      <inkml:brushProperty name="color" value="#00BFF3"/>
    </inkml:brush>
  </inkml:definitions>
  <inkml:trace contextRef="#ctx0" brushRef="#br0">89200 41900 539,'-29'78'145,"-5"6"-34,-7 7-35,-5 6-34,-4 1-19,0-3-2,0-3-3,0-2-2,0-3-8,0 1-11,0-1-12,0 1-12,3-7-10,6-12-10,7-13-9,6-12-10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0:40"/>
    </inkml:context>
    <inkml:brush xml:id="br0">
      <inkml:brushProperty name="width" value="0.04156" units="cm"/>
      <inkml:brushProperty name="height" value="0.04156" units="cm"/>
      <inkml:brushProperty name="color" value="#00BFF3"/>
    </inkml:brush>
  </inkml:definitions>
  <inkml:trace contextRef="#ctx0" brushRef="#br0">88750 42800 529,'-38'-4'17,"26"-5"8,24-7 10,26-5 9,13-4 0,4 0-9,3 0-9,3 0-9,-2 0-7,-6 0-3,-6 0-4,-6 0-5,-7 9 0,-6 19 3,-6 19 3,-6 19 3,-10 9 1,-12 0 2,-13 0 0,-12 0 2,-9 0 0,-2 0 0,-3 0 0,-3 0 0,-4 0-2,-3 0-2,-3 0-3,-2 0-2,-5 1-1,-2 4-2,-3 3-1,-3 3-1,1-2-2,6-6-1,7-6-2,6-6-3,6-15-4,6-21-10,7-22-10,6-22-8,9-13-4,13-3 5,12-3 3,13-2 5,9-6 4,6-6 5,7-6 6,6-6 6,-2 5 8,-9 20 13,-10 18 11,-8 20 12,-4 13 5,3 9-4,3 10-2,4 10-4,2 5 1,4 4 5,3 3 3,3 3 6,3 3-2,3 3-8,3 3-7,4 4-8,1-1-5,0-3-3,0-3-3,0-2-4,-2-8-6,-3-8-12,-3-10-12,-2-9-11,-6-9-10,-6-5-9,-6-7-8,-6-5-8,-4-6 3,1-3 14,-1-3 14,1-2 14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0:41"/>
    </inkml:context>
    <inkml:brush xml:id="br0">
      <inkml:brushProperty name="width" value="0.04846" units="cm"/>
      <inkml:brushProperty name="height" value="0.04846" units="cm"/>
      <inkml:brushProperty name="color" value="#00BFF3"/>
    </inkml:brush>
  </inkml:definitions>
  <inkml:trace contextRef="#ctx0" brushRef="#br0">89350 42700 454,'28'-46'61,"6"10"-11,7 10-9,6 9-12,6 4-5,6 1-3,7-1-2,6 1-1,7-1-4,10 1-4,10-1-4,9 1-4,-1 1-8,-8 3-13,-10 3-13,-9 4-12,-13-4-4,-16-9 4,-15-10 5,-15-8 3,-14-9 6,-8-6 6,-10-6 5,-9-6 6,-7-7 5,-3-6 5,-3-6 6,-2-6 5,-1-1 3,3 7 3,3 6 2,4 7 2,1 7 4,0 9 5,0 10 5,0 10 5,0 8 4,0 10 1,0 10 2,0 9 2,1 10-3,4 14-7,3 11-8,3 14-8,1 11-5,1 14-1,-1 11-1,1 14-2,-1 7-1,1 3-1,-1 3-1,1 4 0,-1 2-1,1 4 0,-1 3 1,1 3-1,1 6 0,3 9-4,3 10-3,4 10-2,1-3-3,0-11-3,0-14-2,0-11-4,0-15-2,0-16-3,0-15-2,0-15-2,-8-15-3,-16-12-1,-15-13-1,-15-12-2,-11-15 3,-2-15 4,-3-15 7,-3-16 4,1-10 6,6-3 4,7-3 4,6-2 4,7 0 2,10 7 0,10 6-1,9 7-1,9 0 1,9-2 3,10-3 3,10-3 2,14-6 0,23-5-4,22-7-5,22-5-4,13-6-7,7-3-9,6-3-9,7-2-10,-1 0-2,-6 7 5,-6 6 3,-6 7 5,-15 7-1,-21 9-6,-22 10-7,-22 10-7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49"/>
    </inkml:context>
    <inkml:brush xml:id="br0">
      <inkml:brushProperty name="width" value="0.03393" units="cm"/>
      <inkml:brushProperty name="height" value="0.03393" units="cm"/>
      <inkml:brushProperty name="color" value="#F2395B"/>
    </inkml:brush>
  </inkml:definitions>
  <inkml:trace contextRef="#ctx0" brushRef="#br0">73500 30750 648,'93'-18'44,"-11"17"-3,-14 15-1,-11 16-2,-6 7-2,4 1-3,3-1-2,3 1-4,-1-1-3,-2 1-7,-3-1-4,-3 1-7,-4-3-5,-3-2-4,-3-3-6,-2-3-5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0:42"/>
    </inkml:context>
    <inkml:brush xml:id="br0">
      <inkml:brushProperty name="width" value="0.04431" units="cm"/>
      <inkml:brushProperty name="height" value="0.04431" units="cm"/>
      <inkml:brushProperty name="color" value="#00BFF3"/>
    </inkml:brush>
  </inkml:definitions>
  <inkml:trace contextRef="#ctx0" brushRef="#br0">92000 41800 496,'3'-46'-2,"6"10"-5,7 10-4,6 9-5,6 4 1,6 1 6,7-1 6,6 1 6,3 2 4,0 7 2,0 6 1,0 7 3,-4 7 0,-5 9-3,-7 10-3,-5 10-1,-9 8-4,-9 10 0,-10 10-3,-8 9-2,-12 4 1,-12 1 2,-13-1 2,-12 1 3,-7-4 1,1-6 2,-1-6 1,1-6 1,5-9 2,14-8 0,11-10 2,14-9 1,16-4-1,22 4-1,22 3-1,23 3-2,8 1-2,-3 1-3,-3-1-1,-2 1-4,-8 4 0,-8 9 0,-10 10-1,-9 10 1,-9 5 0,-5 4 1,-7 3 1,-5 3 1,-11-1 0,-11-2-1,-14-3-1,-11-3 1,-9-9-2,-3-11-1,-3-14-1,-2-11-2,-6-11-1,-6-5 0,-6-7-1,-6-5-1,-2-9 1,3-9 0,3-10 1,4-8 2,4-9 1,6-6 1,7-6 1,6-6 2,7 1 1,10 9 3,10 10 3,9 10 2,10 4 2,14 0-2,11 0 0,14 0-1,14-7-1,20-11-4,18-14-2,20-11-4,11-7-2,7 0-2,6 0-1,7 0-2,4-4-4,3-5-7,3-7-8,4-5-6,-4-1-2,-9 6 2,-10 7 2,-8 6 2,-12 4 4,-12 4 4,-13 3 5,-12 3 4,-12 4 3,-8 7 2,-10 6 2,-9 7 2,-9 4 4,-5 3 4,-7 3 5,-5 4 4,-14 13 9,-18 26 14,-19 24 13,-18 26 13,-12 15 0,-3 6-15,-3 7-14,-2 6-13,2-2-13,9-9-9,10-10-10,10-8-10,10-11-5,13-8-2,12-10-2,13-9-2,13-13-1,17-16 1,15-15 0,16-15 0,9-11 3,3-2 6,3-3 6,4-3 6,-4 2 4,-9 10 3,-10 10 2,-8 9 3,-11 9 4,-8 9 6,-10 10 7,-9 10 7,-12 13 1,-11 19-2,-14 19-2,-11 19-3,-9 9 3,-3 0 5,-3 0 6,-2 0 5,2-5 1,9-9-8,10-10-7,10-8-7,19-26-15,32-41-23,31-40-24,32-40-23,8-15-4,-11 13 16,-14 12 16,-11 13 16,-12 10 11,-9 10 10,-10 10 7,-8 9 9,-8 10 6,-2 14 2,-3 11 3,-3 14 3,-2 8 2,0 7 3,0 6 3,0 7 2,0 2-2,0 1-7,0-1-6,0 1-7,3-20-15,6-36-22,7-39-24,6-36-23,3-25-4,0-8 15,0-10 16,0-9 15,-2-1 10,-3 10 3,-3 10 5,-2 9 3,-3 9 4,1 9 2,-1 10 4,1 10 2,1 13 11,3 19 18,3 19 19,4 19 18,2 19 5,4 23-10,3 22-11,3 22-8,1 19-9,1 20-4,-1 18-6,1 20-4,4 21-6,9 25-4,10 25-4,10 25-5,7 6-13,6-12-20,7-13-20,6-12-21,-5-29-8,-16-43 3,-15-44 4,-15-43 4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0:43"/>
    </inkml:context>
    <inkml:brush xml:id="br0">
      <inkml:brushProperty name="width" value="0.05052" units="cm"/>
      <inkml:brushProperty name="height" value="0.05052" units="cm"/>
      <inkml:brushProperty name="color" value="#00BFF3"/>
    </inkml:brush>
  </inkml:definitions>
  <inkml:trace contextRef="#ctx0" brushRef="#br0">95950 42000 435,'4'-83'71,"10"34"-6,10 35-7,9 35-7,1 22-7,-6 14-7,-6 11-6,-6 14-8,-6 8-5,-2 7-3,-3 6-4,-3 7-4,-9-1-3,-11-6-4,-14-6-4,-11-6-5,-6-10-6,4-12-7,3-13-8,3-12-7,4-15-6,7-15 0,6-15-3,7-16-1,10-19 2,16-22 7,15-22 7,17-21 5,19-15 7,26-6 2,24-6 5,26-6 3,12 1 2,0 9 0,0 10 0,0 10 0,-5 13 5,-9 19 8,-10 19 9,-8 19 8,-11 13 9,-8 10 9,-10 10 9,-9 9 9,-13 10-1,-16 14-10,-15 11-9,-15 14-9,-20 10-8,-21 9-4,-22 10-4,-22 10-5,-19 4-4,-16 0-2,-15 0-3,-15 0-3,-4-8-4,9-16-6,10-15-6,10-15-6,10-14-1,13-8 1,12-10 1,13-9 2,13-16 2,17-22 3,15-22 3,16-21 2,20-12 2,25 1 0,25-1-1,25 1 0,15 4 1,7 9 3,6 10 2,7 10 3,-7 8 4,-19 10 7,-18 10 6,-19 9 5,-18 12 3,-15 16-4,-15 15-2,-16 17-3,-19 8-2,-22 4-2,-22 3-2,-21 3-1,-14 3-2,-2 3 0,-3 3-2,-3 4-1,-2-3-2,0-5-1,0-7-3,0-5-1,9-9-2,19-9 0,19-10 0,19-8 0,21-12-3,26-12-6,24-13-5,26-12-6,10-12-2,-3-8 2,-3-10 3,-2-9 2,-8-10 2,-8-9 2,-10-10 2,-9-8 2,-9-9 1,-5-6 1,-7-6 0,-5-6 1,-4 2 3,0 14 7,0 11 6,0 14 6,-4 13 6,-5 16 7,-7 15 6,-5 17 7,-4 24 4,0 34 4,0 35 2,0 35 4,-4 22-3,-5 14-6,-7 11-8,-5 14-7,-3 7-4,4 3 1,3 3-1,3 4 0,1 1-2,1 0-2,-1 0-3,1 0-2,5-7-4,14-11-3,11-14-4,14-11-4,11-18-9,14-22-12,11-22-14,14-21-12,13-28-6,16-30 3,15-32 3,17-30 3,-3-12 1,-18 9-4,-19 10-2,-18 10-2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0:44"/>
    </inkml:context>
    <inkml:brush xml:id="br0">
      <inkml:brushProperty name="width" value="0.04765" units="cm"/>
      <inkml:brushProperty name="height" value="0.04765" units="cm"/>
      <inkml:brushProperty name="color" value="#00BFF3"/>
    </inkml:brush>
  </inkml:definitions>
  <inkml:trace contextRef="#ctx0" brushRef="#br0">98600 42000 461,'7'-43'69,"17"17"-4,15 15-2,16 16-4,7 13-5,1 14-8,-1 11-9,1 14-8,-4 8-6,-6 7-3,-6 6-2,-6 7-3,-7 5-2,-6 7-3,-6 6-2,-6 7-2,-13-1-3,-19-6-3,-18-6-1,-19-6-2,-13-10-2,-6-12-1,-6-13-1,-6-12 0,-2-12-2,3-8-3,3-10-3,4-9-2,4-13-1,6-16 2,7-15 2,6-15 1,9-12 2,13-6 3,12-6 2,13-6 3,21-7 0,32-6 0,31-6-1,32-6-2,18 2-1,6 14-3,7 11-2,6 14-4,-4 10-3,-11 9-7,-14 10-5,-11 10-7,-15 5 1,-16 4 4,-15 3 7,-15 3 4,-11 1 3,-2 1-4,-3-1-3,-3 1-2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0:44"/>
    </inkml:context>
    <inkml:brush xml:id="br0">
      <inkml:brushProperty name="width" value="0.0591" units="cm"/>
      <inkml:brushProperty name="height" value="0.0591" units="cm"/>
      <inkml:brushProperty name="color" value="#00BFF3"/>
    </inkml:brush>
  </inkml:definitions>
  <inkml:trace contextRef="#ctx0" brushRef="#br0">100700 41500 372,'26'-21'6,"4"10"15,3 10 12,3 9 14,1 9 4,1 9-6,-1 10-6,1 10-6,-3 8-5,-2 10-4,-3 10-3,-3 9-4,-7 7-4,-9 7-2,-10 6-4,-8 7-2,-14-1-2,-15-6-1,-15-6 1,-16-6-1,-12-9 0,-5-8 0,-7-10 1,-5-9-1,0-12-4,10-11-13,10-14-10,9-11-11,9-17-4,9-18 4,10-19 3,10-18 5,11-14 3,17-5 2,15-7 3,16-5 2,12 2 4,9 13 5,10 12 6,10 13 4,4 12 6,0 13 4,0 12 5,0 13 5,-2 12 1,-3 13-1,-3 12-2,-2 13 0,-8 6-1,-8 0 0,-10 0 1,-9 0 1,-7-2-1,-3-3-5,-3-3-3,-2-2-5,-11-6-10,-15-6-17,-15-6-17,-16-6-18,-4-12-4,10-15 9,10-15 7,9-16 10,7-13 6,7-9 6,6-10 6,7-8 7,7-3 5,9 7 5,10 6 6,10 7 6,7 5 1,6 7-1,7 6-4,6 7-1,9 2 3,13 1 6,12-1 8,13 1 7,9-1 2,6 1-5,7-1-3,6 1-4,-1 1-4,-5 3-5,-7 3-4,-5 4-4,-12 1-5,-16 0-5,-15 0-5,-15 0-5,-15-2-3,-12-3-2,-13-3 0,-12-2-2,-13-6 0,-12-6 3,-13-6 1,-12-6 3,-9-6 3,-2-2 5,-3-3 4,-3-3 5,-1 1 3,4 6 1,3 7 0,3 6 2,3 4 1,3 4 3,3 3 3,4 3 4,2 12 5,4 22 9,3 22 10,3 23 8,3 20 1,3 23-6,3 22-6,4 22-6,-1 18-5,-3 16-3,-3 15-4,-2 17-4,-1 7-2,3 0-4,3 0-3,4 0-2,2-5-3,4-9 1,3-10-2,3-8 1,-1-8-5,-2-2-7,-3-3-7,-3-3-6,-6-10-6,-5-16-2,-7-15-3,-5-15-2,-14-18-1,-18-19 2,-19-18 1,-18-19 2,-9-19 2,4-19 4,3-18 4,3-19 3,7-18 3,14-15 4,11-15 2,14-16 4,14-8 4,20 0 2,18 0 4,20 0 3,22 1 2,29 4-1,28 3-1,28 3 0,28-2-4,28-6-7,28-6-8,29-6-7,-10 7-8,-47 22-9,-47 22-10,-46 23-9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0:58"/>
    </inkml:context>
    <inkml:brush xml:id="br0">
      <inkml:brushProperty name="width" value="0.06149" units="cm"/>
      <inkml:brushProperty name="height" value="0.06149" units="cm"/>
      <inkml:brushProperty name="color" value="#00BFF3"/>
    </inkml:brush>
  </inkml:definitions>
  <inkml:trace contextRef="#ctx0" brushRef="#br0">51250 7600 357,'-27'-32'6,"-3"-11"10,-3-14 11,-2-11 11,-6-3 4,-6 10-1,-6 10-2,-6 9-1,-2 7-3,3 7-6,3 6-5,4 7-5,-1 4-3,-3 3-2,-3 3-2,-2 4 0,-8 2-2,-8 4-1,-10 3 1,-9 3-2,-4 6 0,4 9 0,3 10-1,3 10-1,3 5 0,3 4-3,3 3 0,4 3-2,1 1-1,0 1 0,0-1 0,0 1-1,1 1-1,4 3 1,3 3 0,3 4-1,3 4 1,3 6 0,3 7 1,4 6 1,4 3 0,6 0 0,7 0 2,6 0 0,4-4 1,4-5-1,3-7 2,3-5-1,3-4 1,3 0 0,3 0 1,4 0 0,1-2 1,0-3-2,0-3 0,0-2 0,1-5-1,4-2 1,3-3-1,3-3 0,3-2 0,3 0 1,3 0-1,4 0-1,4 3 1,6 6 1,7 7 0,6 6 1,1-2 0,-3-9-1,-3-10 0,-2-8-1,-1-8-1,3-2 0,3-3-1,4-3-1,5-1 0,10 4 1,10 3-1,9 3 1,-1-1 0,-8-2 0,-10-3-1,-9-3 0,-4-2-1,4 0 1,3 0-1,3 0 0,1 0 0,1 0 0,-1 0 0,1 0 0,-1 0 0,1 0 0,-1 0-2,1 0 0,-3 0 0,-2 0-1,-3 0 0,-3 0-1,-1-2 1,4-3-1,3-3 0,3-2-1,3-5 1,3-2 0,3-3-1,4-3 1,1-2-1,0 0 2,0 0 0,0 0 0,-2-4 1,-3-5 0,-3-7 1,-2-5 0,-3-8-1,1-5 1,-1-7-1,1-5 1,-3-4-1,-2 0 1,-3 0 0,-3 0-1,-2-2 1,0-3 1,0-3 0,0-2 1,-2-3 0,-3 1 0,-3-1 1,-2 1-1,-3 1 1,1 3 0,-1 3-1,1 4 1,-3 1-1,-2 0 0,-3 0 1,-3 0-2,-2-2 1,0-3-2,0-3-2,0-2-1,-2-3 0,-3 1 0,-3-1 1,-2 1 0,-5-3 0,-2-2 1,-3-3 1,-3-3 0,-4-4 1,-3-3-1,-3-3 0,-2-2-1,-3-3 2,1 1 0,-1-1 1,1 1 2,-4-1 0,-6 1 0,-6-1-1,-6 1-1,-6 1 1,-2 3-1,-3 3 1,-3 4 0,-2 4 0,0 6 0,0 7 1,0 6 1,-4 4 0,-5 4-1,-7 3-1,-5 3 1,-6 1-2,-3 1 0,-3-1-1,-2 1-1,-5 2 0,-2 7 0,-3 6 0,-3 7 0,-6 4 1,-5 3-2,-7 3 0,-5 4-2,-6 1 1,-3 0-2,-3 0 1,-2 0-1,-1 3-1,3 6 1,3 7-2,4 6 1,4 4-1,6 4 1,7 3 0,6 3 1,4 4 0,4 7 1,3 6-1,3 7 0,1 8 0,1 14-2,-1 11-2,1 14-1,2 11-3,7 14-3,6 11-2,7 14-3,10-1-4,16-12-5,15-13-4,17-12-5,5-12-4,-3-8-3,-3-10-3,-2-9-4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00"/>
    </inkml:context>
    <inkml:brush xml:id="br0">
      <inkml:brushProperty name="width" value="0.05278" units="cm"/>
      <inkml:brushProperty name="height" value="0.05278" units="cm"/>
      <inkml:brushProperty name="color" value="#00BFF3"/>
    </inkml:brush>
  </inkml:definitions>
  <inkml:trace contextRef="#ctx0" brushRef="#br0">87800 50400 416,'-24'121'143,"4"-5"-32,3-7-33,3-5-30,-1 0-20,-2 10-4,-3 10-6,-3 9-5,-1 10-4,4 14-4,3 11-2,3 14-4,3-4-1,3-19 1,3-18 1,4-19 1,1-18-2,0-15-7,0-15-6,0-16-7,-4-18-5,-5-18-7,-7-19-5,-5-18-7,-8-21 1,-5-22 5,-7-22 6,-5-21 5,-6-21 5,-3-19 1,-3-18 2,-2-19 1,-1-1 3,3 20 4,3 18 4,4 20 4,4 16 2,6 16 0,7 15 1,6 17 0,10 11 6,17 10 12,15 10 12,16 9 13,7 6 1,1 3-6,-1 3-8,1 4-7,-3 5-6,-2 10-4,-3 10-4,-3 9-4,-9 9-3,-11 9-1,-14 10-1,-11 10-1,-12 2-2,-9-3-2,-10-3-2,-8-2-2,-3-6-1,7-6 0,6-6 1,7-6 1,10-10-1,16-12 1,15-13 0,17-12 0,8-5 1,4 3 2,3 3 2,3 4 2,-2 4 2,-6 6 0,-6 7 0,-6 6 0,-9 9 0,-8 13 0,-10 12 0,-9 13-1,-9 6 1,-5 0 1,-7 0 2,-5 0 2,-6 1 1,-3 4 1,-3 3 0,-2 3 2,2-7 0,9-15 1,10-15-1,10-16 0,13-13-1,19-9-1,19-10-3,19-8-2,16-14-2,17-15-6,15-15-4,16-16-5,12-19-2,9-22-1,10-22-1,10-21 0,2-10 0,-3 3 0,-3 3 1,-2 4 1,-11 7 1,-15 13 3,-15 12 1,-16 13 4,-15 12 1,-11 13 3,-14 12 1,-11 13 3,-11 7 3,-5 4 5,-7 3 4,-5 3 4,-4 3 3,0 3 3,0 3 1,0 4 2,1 13 5,4 26 9,3 24 7,3 26 9,-1 15 0,-2 6-10,-3 7-10,-3 6-9,-6 17-6,-5 28-3,-7 28-2,-5 29-2,-6 22-2,-3 20-3,-3 18-1,-2 20-3,-1 6-1,3-2 1,3-3 2,4-3 0,2 1-3,4 6-11,3 7-10,3 6-9,4-19-9,7-44-7,6-43-8,7-44-6,2-35 0,1-24 8,-1-26 8,1-24 9,-3-24 3,-2-22-1,-3-22 0,-3-21-2,-6-32 2,-5-41 4,-7-40 4,-5-40 4,-3-29 3,4-16 4,3-15 3,3-15 3,3-11 2,3-2 1,3-3 0,4-3 1,5 4 1,10 13-1,10 12 1,9 13 0,7 21 3,7 32 8,6 31 8,7 32 6,2 25 6,1 23 0,-1 22 1,1 22 2,-3 13 0,-2 7-3,-3 6-1,-3 7-3,-4 5-2,-3 7-4,-3 6-4,-2 7-3,-8 7-3,-8 9-2,-10 10-3,-9 10-2,-10 7-2,-9 6-1,-10 7-3,-8 6-1,-4-2-2,3-9-2,3-10-3,4-8-3,8-9-1,17-6-1,15-6 1,16-6 0,10-7-1,7-6 1,6-6-1,7-6 0,-1-2 1,-6 3 3,-6 3 3,-6 4 3,-10 8 2,-12 17 2,-13 15 2,-12 16 2,-13 12 2,-12 9 0,-13 10 2,-12 10 1,-12 2 2,-8-3 5,-10-3 4,-9-2 5,2-11 2,17-15-1,15-15-2,16-16 0,18-10-3,22-3-3,22-3-4,23-2-2,16-8-6,13-8-4,12-10-6,13-9-5,6-7-6,0-3-5,0-3-5,0-2-6,-2-6-2,-3-6-1,-3-6 0,-2-6-1,-5-7 1,-2-6 2,-3-6 1,-3-6 2,-9 2 3,-11 14 6,-14 11 5,-11 14 4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01"/>
    </inkml:context>
    <inkml:brush xml:id="br0">
      <inkml:brushProperty name="width" value="0.04696" units="cm"/>
      <inkml:brushProperty name="height" value="0.04696" units="cm"/>
      <inkml:brushProperty name="color" value="#00BFF3"/>
    </inkml:brush>
  </inkml:definitions>
  <inkml:trace contextRef="#ctx0" brushRef="#br0">91300 50350 468,'-24'-27'3,"4"-3"6,3-3 6,3-2 6,14-1 7,25 3 7,25 3 8,25 4 8,17 2-2,9 4-9,10 3-11,10 3-10,-4 1-8,-16 1-5,-15-1-4,-15 1-5,-25 12-7,-30 25-7,-32 25-8,-30 25-8,-23 12 1,-12 1 9,-13-1 11,-12 1 10,-2-4 6,9-6 3,10-6 4,10-6 2,7-4 5,6 1 3,7-1 3,6 1 5,6-1 0,6 1 0,7-1-2,6 1-2,4 1-3,4 3-6,3 3-7,3 4-6,4-4-4,7-9-4,6-10-3,7-8-4,8-11-4,14-8-6,11-10-5,14-9-5,14-16-4,20-22-1,18-22 0,20-21-2,6-9 3,-2 7 8,-3 6 7,-3 7 8,-13 7 4,-22 9 1,-22 10-1,-21 10 1,-26 11 11,-28 17 19,-28 15 19,-27 16 21,-22 12 4,-11 9-10,-14 10-11,-11 10-11,-12 8-7,-9 10-4,-10 10-3,-8 9-3,-4 4-5,3 1-3,3-1-3,4 1-4,5-6-4,10-8 0,10-10-3,9-9-1,12-10-1,16-9 0,15-10-1,17-8 0,30-14 2,47-15 4,47-15 2,48-16 4,33-13 2,22-9-1,22-10-1,23-8 0,8-3-3,-3 7-7,-3 6-6,-2 7-6,-14 5-3,-21 7 0,-22 6 0,-22 7 0,-33 5-9,-44 7-18,-43 6-16,-44 7-18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01"/>
    </inkml:context>
    <inkml:brush xml:id="br0">
      <inkml:brushProperty name="width" value="0.05089" units="cm"/>
      <inkml:brushProperty name="height" value="0.05089" units="cm"/>
      <inkml:brushProperty name="color" value="#00BFF3"/>
    </inkml:brush>
  </inkml:definitions>
  <inkml:trace contextRef="#ctx0" brushRef="#br0">92000 50550 432,'-27'-46'4,"-3"10"8,-3 10 8,-2 9 7,-1 6 6,3 3 2,3 3 1,4 4 3,2 8 0,4 17 1,3 15 0,3 16 0,3 20-1,3 25-3,3 25-3,4 25-3,1 35-4,0 48-7,0 47-6,0 47-6,-4 32-10,-5 19-12,-7 19-11,-5 19-13,-4-6-6,0-27-3,0-28-3,0-28-1,3-46-3,6-62 0,7-63-1,6-62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02"/>
    </inkml:context>
    <inkml:brush xml:id="br0">
      <inkml:brushProperty name="width" value="0.05477" units="cm"/>
      <inkml:brushProperty name="height" value="0.05477" units="cm"/>
      <inkml:brushProperty name="color" value="#00BFF3"/>
    </inkml:brush>
  </inkml:definitions>
  <inkml:trace contextRef="#ctx0" brushRef="#br0">94100 50050 401,'23'-90'5,"-3"23"11,-3 22 10,-2 22 10,-5 26 3,-2 31-6,-3 32-5,-3 31-6,-12 15-4,-18 1-5,-19-1-5,-18 1-4,-14-3-1,-5-2 1,-7-3 1,-5-3 2,0-10-6,10-16-11,10-15-13,9-15-12,9-14-1,9-8 7,10-10 9,10-9 9,10-4 10,13 4 15,12 3 13,13 3 15,4 9 5,-3 16-4,-3 15-4,-2 17-5,-8 11-3,-8 10-3,-10 10-3,-9 9-4,-5 1-2,0-6-3,0-6-2,0-6-2,1-7-2,4-6-3,3-6-4,3-6-2,21-31-13,42-52-25,40-53-23,41-53-24,16-27-4,-5 0 15,-7 0 17,-5 0 15,-6 9 12,-3 19 9,-3 19 8,-2 19 8,-6 15 6,-6 13 7,-6 12 5,-6 13 5,-9 9 6,-8 6 6,-10 7 7,-9 6 5,-10 9 1,-9 13-3,-10 12-4,-8 13-3,-8 12-2,-2 13 0,-3 12 0,-3 13 1,-6 9-3,-5 6-5,-7 7-4,-5 6-6,-6 1-3,-3-3-5,-3-3-5,-2-2-3,-3-8-3,1-8-2,-1-10-1,1-9-1,-4-12-4,-6-11-7,-6-14-6,-6-11-6,-6-14-3,-2-11 0,-3-14 1,-3-11 0,-1-22 1,4-27 1,3-28 1,3-28 1,9-18 3,16-6 3,15-6 4,17-6 3,13 7 6,13 22 5,12 22 6,13 23 6,2 19 5,-5 19 2,-7 19 3,-5 19 2,-12 19 4,-16 23 6,-15 22 7,-15 22 6,-15 10-1,-12 1-9,-13-1-8,-12 1-8,1-7-7,16-12-6,15-13-5,17-12-5,14-15-5,17-15-7,15-15-6,16-16-6,15-13-3,16-9 2,15-10 1,17-8 0,8-1 3,4 9 3,3 10 3,3 10 3,-8 13 6,-19 19 7,-18 19 9,-19 19 7,-19 13 5,-19 10-1,-18 10-1,-19 9 0,-16 4 3,-12 1 5,-13-1 7,-12 1 5,-7-4 2,1-6-5,-1-6-3,1-6-4,21-18-11,44-28-19,44-28-20,44-27-18,15-14-6,-12 4 9,-13 3 10,-12 3 8,-7-1 1,1-2-7,-1-3-7,1-3-8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03"/>
    </inkml:context>
    <inkml:brush xml:id="br0">
      <inkml:brushProperty name="width" value="0.04946" units="cm"/>
      <inkml:brushProperty name="height" value="0.04946" units="cm"/>
      <inkml:brushProperty name="color" value="#00BFF3"/>
    </inkml:brush>
  </inkml:definitions>
  <inkml:trace contextRef="#ctx0" brushRef="#br0">96300 50450 444,'200'-155'49,"-50"41"-2,-50 40-1,-50 42-2,-36 38 1,-22 38 0,-22 37 2,-21 38 0,-18 15-4,-12-6-10,-13-6-10,-12-6-10,1-10-8,16-12-6,15-13-4,17-12-6,17-13-8,23-12-10,22-13-9,22-12-11,8-5 4,-2 3 16,-3 3 16,-3 4 16,-2 11 10,0 23 4,0 22 4,0 22 3,-8 13 3,-16 7 2,-15 6 3,-15 7 1,-12-3 0,-6-8-6,-6-10-4,-6-9-4,1-13-13,9-16-18,10-15-18,10-15-20,8-18-6,10-19 5,10-18 5,9-19 5,6-12 0,3-2-5,3-3-6,4-3-5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49"/>
    </inkml:context>
    <inkml:brush xml:id="br0">
      <inkml:brushProperty name="width" value="0.041" units="cm"/>
      <inkml:brushProperty name="height" value="0.041" units="cm"/>
      <inkml:brushProperty name="color" value="#F2395B"/>
    </inkml:brush>
  </inkml:definitions>
  <inkml:trace contextRef="#ctx0" brushRef="#br0">75100 28600 536,'20'-15'35,"-9"23"5,-10 22 7,-8 22 5,-9 15-1,-6 9-9,-6 10-8,-6 10-8,-7 5-7,-6 4-5,-6 3-6,-6 3-4,2-8-3,14-19-4,11-18-1,14-19-3,13-21-6,16-21-10,15-22-10,17-22-10,8-10 0,4 4 6,3 3 8,3 3 7,-2 6 4,-6 9 2,-6 10 1,-6 10 2,-7 7 5,-6 6 9,-6 7 9,-6 6 9,-9 12 8,-8 19 5,-10 19 6,-9 19 5,-9 10 1,-5 4-4,-7 3-4,-5 3-5,-8-1-4,-5-2-4,-7-3-5,-5-3-5,-4-6-4,0-5-4,0-7-4,0-5-3,1-11-7,4-11-9,3-14-10,3-11-9,6-15-7,9-16-2,10-15-2,10-15-3,7-17 2,6-15 5,7-15 6,6-16 5,4-7 4,4 4 4,3 3 3,3 3 3,1 9 5,1 16 5,-1 15 5,1 17 5,2 10 7,7 6 7,6 7 8,7 6 8,4 9 7,3 13 6,3 12 6,4 13 7,2 6-2,4 0-8,3 0-9,3 0-9,1 0-8,1 0-7,-1 0-8,1 0-7,-4-5-8,-6-9-10,-6-10-8,-6-8-11,-4-9-3,1-6-2,-1-6 0,1-6 0,-4-7 1,-6-6 3,-6-6 4,-6-6 3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03"/>
    </inkml:context>
    <inkml:brush xml:id="br0">
      <inkml:brushProperty name="width" value="0.04612" units="cm"/>
      <inkml:brushProperty name="height" value="0.04612" units="cm"/>
      <inkml:brushProperty name="color" value="#00BFF3"/>
    </inkml:brush>
  </inkml:definitions>
  <inkml:trace contextRef="#ctx0" brushRef="#br0">96650 51050 477,'162'-93'56,"-24"17"-7,-26 15-7,-24 16-7,-10 7-5,6 1-1,7-1-2,6 1-2,1 2-3,-3 7-6,-3 6-6,-2 7-6,-9 4-3,-12 3-1,-13 3-2,-12 4-1,-16 2-8,-19 4-18,-18 3-16,-19 3-17,-8-8-3,3-19 12,3-18 11,4-19 10,4-18 9,6-15 6,7-15 5,6-16 6,6 1 8,6 19 8,7 19 9,6 19 9,1 18 10,-3 19 7,-3 19 10,-2 19 8,-8 18 0,-8 19-9,-10 19-9,-9 19-9,-12 12-7,-11 6-6,-14 7-6,-11 6-6,-12 3-3,-9 0 1,-10 0 1,-8 0 1,0-7-8,14-11-17,11-14-16,14-11-15,27-15-5,44-16 9,44-15 8,44-15 8,24-15 6,7-12 4,6-13 4,7-12 3,-10-2 2,-25 9-1,-25 10 0,-25 10-2,-22 10 0,-19 13-4,-18 12-2,-19 13-3,-16 6 1,-12 0 3,-13 0 4,-12 0 3,-5 0 5,3 0 4,3 0 5,4 0 5,5-5 2,10-9 1,10-10 1,9-8 0,13-6 1,20 1 1,18-1 2,20 1 1,8 2 0,1 7-5,-1 6-3,1 7-4,-7 11-2,-12 20 0,-13 18-1,-12 20-1,-13 6 2,-12-2 1,-13-3 1,-12-3 3,-4-10 1,7-16 0,6-15-1,7-15 1,16-21-2,29-25-6,28-25-5,28-25-4,18-16-8,10-6-10,10-6-9,9-6-9,1 2-3,-6 14 4,-6 11 5,-6 14 5,-12 8 3,-15 7 2,-15 6 2,-16 7 2,-13 0 0,-9-2-3,-10-3-3,-8-3-2,-6-2 0,1 0 5,-1 0 5,1 0 4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04"/>
    </inkml:context>
    <inkml:brush xml:id="br0">
      <inkml:brushProperty name="width" value="0.05888" units="cm"/>
      <inkml:brushProperty name="height" value="0.05888" units="cm"/>
      <inkml:brushProperty name="color" value="#00BFF3"/>
    </inkml:brush>
  </inkml:definitions>
  <inkml:trace contextRef="#ctx0" brushRef="#br0">98250 51150 373,'32'-29'3,"17"-5"7,15-7 6,16-5 6,13-1 5,14 6 4,11 7 4,14 6 4,8 3 1,7 0-5,6 0-2,7 0-4,-1 1-5,-6 4-4,-6 3-6,-6 3-5,-12 3-6,-15 3-7,-15 3-7,-16 4-7,-24-1-9,-31-3-9,-31-3-9,-31-2-10,-20-8 1,-5-8 9,-7-10 11,-5-9 10,-3-10 7,4-9 7,3-10 6,3-8 5,6-4 5,9 3 6,10 3 3,10 4 6,7 19 9,6 39 16,7 36 15,6 39 15,3 30 1,0 26-13,0 24-14,0 26-13,-7 27-9,-11 32-5,-14 31-6,-11 32-4,-11 22-4,-5 17 1,-7 15 0,-5 16-1,-3 1-4,4-12-8,3-13-10,3-12-8,6-37-17,9-58-25,10-60-26,10-59-24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04"/>
    </inkml:context>
    <inkml:brush xml:id="br0">
      <inkml:brushProperty name="width" value="0.05843" units="cm"/>
      <inkml:brushProperty name="height" value="0.05843" units="cm"/>
      <inkml:brushProperty name="color" value="#00BFF3"/>
    </inkml:brush>
  </inkml:definitions>
  <inkml:trace contextRef="#ctx0" brushRef="#br0">100350 50750 376,'-52'-66'2,"-3"19"5,-3 19 4,-2 19 4,-8 16 4,-8 17 2,-10 15 4,-9 16 3,-10 15 1,-9 16 1,-10 15 0,-8 17 1,-4 13-2,3 13-2,3 12-2,4 13-4,11-4-2,23-18-4,22-19-3,22-18-5,37-29-7,53-37-14,53-38-13,54-37-13,30-30-4,10-22 4,10-22 4,9-21 6,7-6 1,7 14 2,6 11 0,7 14 0,-6 11 4,-15 14 6,-15 11 7,-16 14 6,-18 10 6,-18 9 7,-19 10 7,-18 10 7,-20 13 5,-18 19 7,-19 19 4,-18 19 6,-14 16 0,-5 17-4,-7 15-4,-5 16-4,-4 9-3,0 3-1,0 3-1,0 4-2,1-4-2,4-9-2,3-10-1,3-8-2,-2-8-2,-6-2-1,-6-3-3,-6-3-2,-9-9-4,-8-11-9,-10-14-6,-9-11-9,-10-12-3,-9-9 0,-10-10 0,-8-8 0,-8-15-3,-2-19-5,-3-18-5,-3-19-7,2-22 0,10-25 2,10-25 4,9-25 2,12-11 4,16 3 3,15 3 3,17 4 3,8 11 5,4 23 6,3 22 5,3 22 6,-8 30 9,-19 42 11,-18 40 11,-19 41 11,-12 20 1,-2 0-8,-3 0-10,-3 0-8,5-7-5,17-11-2,15-14-2,16-11-2,27-17-5,42-18-9,40-19-9,41-18-9,21-14-5,4-5-1,3-7-1,3-5-2,-4 2 3,-8 13 7,-10 12 6,-9 13 8,-15 13 5,-18 17 5,-19 15 6,-18 16 5,-18 9 5,-16 3 6,-15 3 4,-15 4 6,-12-1-3,-6-3-10,-6-3-10,-6-2-11,-6-8-15,-2-8-23,-3-10-22,-3-9-22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07"/>
    </inkml:context>
    <inkml:brush xml:id="br0">
      <inkml:brushProperty name="width" value="0.04833" units="cm"/>
      <inkml:brushProperty name="height" value="0.04833" units="cm"/>
      <inkml:brushProperty name="color" value="#00BFF3"/>
    </inkml:brush>
  </inkml:definitions>
  <inkml:trace contextRef="#ctx0" brushRef="#br0">75350 53850 455,'0'-69'4,"0"13"0,0 12-2,0 13-1,-8 7 5,-16 4 12,-15 3 11,-15 3 11,-11 7 3,-2 14-8,-3 11-8,-3 14-7,-9 14-4,-11 20-2,-14 18-2,-11 20-2,3 5-1,23-6-2,22-6-1,22-6-1,18-9-2,16-8 0,15-10-3,17-9 0,16-9-2,19-5-1,19-7-1,19-5-1,7-6-2,-3-3 0,-3-3-1,-2-2-1,-9-1-1,-12 3 1,-13 3 0,-12 4 1,-15 5 1,-15 10 1,-15 10 2,-16 9 1,-13 4 1,-9 1 4,-10-1 2,-8 1 2,-9-3 2,-6-2 1,-6-3 0,-6-3 2,1-4-1,9-3 0,10-3 0,10-2-1,25-14 0,45-21 1,43-22-1,45-22 0,24-21-2,6-18-8,7-19-5,6-18-7,-1-10-5,-5 0-1,-7 0-3,-5 0-2,-9 3 0,-9 6 2,-10 7 3,-8 6 1,-14 9 4,-15 13 2,-15 12 4,-16 13 4,-12 9 2,-5 6 2,-7 7 2,-5 6 1,-6 13 11,-3 23 18,-3 22 17,-2 22 18,-3 19 2,1 20-14,-1 18-14,1 20-14,-1 16-9,1 16-4,-1 15-4,1 17-5,-3 16-1,-2 19 1,-3 19 0,-3 19 1,-6 21-5,-5 26-8,-7 24-11,-5 26-8,-1-6-8,6-33-6,7-35-5,6-34-6,9-32-2,13-28 2,12-28 1,13-27 2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08"/>
    </inkml:context>
    <inkml:brush xml:id="br0">
      <inkml:brushProperty name="width" value="0.03917" units="cm"/>
      <inkml:brushProperty name="height" value="0.03917" units="cm"/>
      <inkml:brushProperty name="color" value="#00BFF3"/>
    </inkml:brush>
  </inkml:definitions>
  <inkml:trace contextRef="#ctx0" brushRef="#br0">76250 54050 561,'6'-50'4,"13"0"7,12 0 8,13 0 6,10 3 5,10 6 1,10 7 0,9 6 0,2 6 0,-2 6-3,-3 7-2,-3 6-3,-9 9-2,-11 13-3,-14 12-2,-11 13-4,-12 10 0,-9 10 0,-10 10 0,-8 9 0,-14 9-1,-15 9-2,-15 10-2,-16 10-2,-10 2-3,-3-3-5,-3-3-3,-2-2-3,0-8-6,7-8-7,6-10-7,7-9-7,7-13-2,9-16-1,10-15 2,10-15 0,4-11-1,0-2-2,0-3-2,0-3-3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08"/>
    </inkml:context>
    <inkml:brush xml:id="br0">
      <inkml:brushProperty name="width" value="0.03701" units="cm"/>
      <inkml:brushProperty name="height" value="0.03701" units="cm"/>
      <inkml:brushProperty name="color" value="#00BFF3"/>
    </inkml:brush>
  </inkml:definitions>
  <inkml:trace contextRef="#ctx0" brushRef="#br0">78000 53150 594,'71'-66'34,"-5"19"-4,-7 19-5,-5 19-4,-6 9-1,-3 0 2,-3 0 2,-2 0 2,-6 4 0,-6 10-5,-6 10-3,-6 9-5,-10 6-1,-12 3-2,-13 3-1,-12 4-1,-12 2-1,-8 4-2,-10 3-3,-9 3-1,-1-2-2,10-6-1,10-6-1,9-6-1,15-7 0,22-6 1,22-6 1,23-6 0,11-4 1,4 1-1,3-1 1,3 1-1,-2-1 0,-6 1 1,-6-1 1,-6 1 0,-13 8 2,-19 20 4,-18 18 4,-19 20 5,-15 5 0,-8-6-2,-10-6-3,-9-6-1,-4-7-2,4-6-1,3-6-1,3-6-2,4-7-14,7-6-28,6-6-30,7-6-27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09"/>
    </inkml:context>
    <inkml:brush xml:id="br0">
      <inkml:brushProperty name="width" value="0.04839" units="cm"/>
      <inkml:brushProperty name="height" value="0.04839" units="cm"/>
      <inkml:brushProperty name="color" value="#00BFF3"/>
    </inkml:brush>
  </inkml:definitions>
  <inkml:trace contextRef="#ctx0" brushRef="#br0">79500 53300 454,'29'-50'5,"10"0"9,10 0 10,9 0 9,2 4 2,-2 10-5,-3 10-6,-3 9-4,-1 6-4,4 3-1,3 3-1,3 4-1,-4 5-2,-8 10-5,-10 10-3,-9 9-6,-12 9 0,-11 9 2,-14 10 1,-11 10 2,-11 4 2,-5 0 3,-7 0 4,-5 0 2,-1-2 1,6-3-1,7-3 1,6-2-1,15-6-4,26-6-8,24-6-7,26-6-7,16-12-5,10-15-2,10-15-3,9-16-1,-1-10-3,-8-3 0,-10-3-2,-9-2-2,-13-1 1,-16 3 0,-15 3 1,-15 4 2,-17-6 1,-15-11 3,-15-14 3,-16-11 3,-12-12 3,-5-9 3,-7-10 3,-5-8 3,-1-4 3,6 3-1,7 3 2,6 4 0,4 5 1,4 10 1,3 10 2,3 9 1,1 7 3,1 7 6,-1 6 6,1 7 5,1 5 5,3 7 2,3 6 4,4 7 3,2 8-1,4 14-4,3 11-4,3 14-3,-1 13-4,-2 16 0,-3 15-3,-3 17 0,-4 10-3,-3 6-2,-3 7-3,-2 6-2,-5 3-2,-2 0 0,-3 0 1,-3 0 0,-6 0-3,-5 0-7,-7 0-7,-5 0-7,-8-4-4,-5-5-3,-7-7-1,-5-5-2,0-11 1,10-11 4,10-14 5,9-11 3,9-12 6,9-9 7,10-10 7,10-8 6,24-12 5,41-12 5,40-13 4,42-12 4,24-9-2,9-2-8,10-3-9,10-3-9,-1 1-6,-9 6-2,-10 7-3,-8 6-2,-17 4-4,-21 4-2,-22 3-4,-22 3-3,-22 1-3,-22 1-2,-22-1-2,-21 1-2,-15-3 4,-6-2 10,-6-3 11,-6-3 11,-1-1 7,7 4 1,6 3 3,7 3 2,2 4 5,1 7 9,-1 6 9,1 7 9,4 8 0,9 14-8,10 11-8,10 14-9,4 16-5,0 22-2,0 22-2,0 23-2,0 10-3,0 0-1,0 0-2,0 0-3,-5 0-2,-9 0-5,-10 0-4,-8 0-4,-6-10-2,1-18 2,-1-19 0,1-18 1,-1-18-2,1-16-4,-1-15-5,1-15-4,-3-11 0,-2-2 3,-3-3 2,-3-3 4,-2-10 4,0-16 3,0-15 5,0-15 4,6-12 2,13-6 1,12-6 0,13-6 0,16-7 1,23-6-1,22-6 0,22-6-1,16-4-3,14 1-5,11-1-4,14 1-6,3 5-5,-2 14-6,-3 11-5,-3 14-6,-7 8-1,-9 7 4,-10 6 3,-8 7 4,-14 5 2,-15 7 3,-15 6 1,-16 7 3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10"/>
    </inkml:context>
    <inkml:brush xml:id="br0">
      <inkml:brushProperty name="width" value="0.05775" units="cm"/>
      <inkml:brushProperty name="height" value="0.05775" units="cm"/>
      <inkml:brushProperty name="color" value="#00BFF3"/>
    </inkml:brush>
  </inkml:definitions>
  <inkml:trace contextRef="#ctx0" brushRef="#br0">81450 53750 380,'46'0'25,"-5"0"-3,-7 0-4,-5 0-3,-11 4 1,-11 10 8,-14 10 6,-11 9 7,-7 2 0,0-2-9,0-3-7,0-3-8,0-2-5,0 0-1,0 0-1,0 0-2,0 1-1,0 4 0,0 3 0,0 3-1,-7 9-1,-11 16-2,-14 15-3,-11 17-1,-1-3-3,13-18-4,12-19-4,13-18-4,12-15-2,13-9-1,12-10-2,13-8-1,9-9 1,6-6 3,7-6 4,6-6 3,3-1 4,0 7 7,0 6 4,0 7 7,-5 8 4,-9 14 3,-10 11 5,-8 14 3,-8 11 2,-2 14 2,-3 11 2,-3 14 0,-6 8 0,-5 7-3,-7 6-3,-5 7-3,-8 2-3,-5 1-2,-7-1-3,-5 1-3,-3-6-2,4-8-6,3-10-4,3-9-5,9-23-6,16-33-11,15-35-10,17-34-10,16-24-1,19-12 8,19-13 8,19-12 9,10-5 6,4 3 7,3 3 6,3 4 6,1 7 5,1 13 1,-1 12 2,1 13 2,1 6 3,3 0 2,3 0 4,4 0 4,-6 6-2,-11 13-4,-14 12-6,-11 13-6,-25-2-8,-33-16-15,-35-15-13,-34-15-13,-16-11-3,3-2 10,3-3 11,4-3 9,5 1 7,10 6 4,10 7 4,9 6 4,4 6 2,1 6 3,-1 7 3,1 6 1,1 3 3,3 0 5,3 0 3,4 0 5,1 10 4,0 23 4,0 22 5,0 22 5,-2 15-2,-3 9-8,-3 10-7,-2 10-8,-3 11-5,1 17-2,-1 15-2,1 16-1,-1 9-3,1 3-1,-1 3-2,1 4-2,1-6-1,3-11-2,3-14 0,4-11-1,7-15-2,13-16-1,12-15-1,13-15-1,20-15-2,28-12 0,28-13-2,29-12-1,36-18-3,48-21-7,47-22-5,47-22-5,13-15-4,-18-5 1,-19-7 0,-18-5 1,-28 2-6,-33 13-13,-35 12-11,-34 13-13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24"/>
    </inkml:context>
    <inkml:brush xml:id="br0">
      <inkml:brushProperty name="width" value="0.03593" units="cm"/>
      <inkml:brushProperty name="height" value="0.03593" units="cm"/>
    </inkml:brush>
  </inkml:definitions>
  <inkml:trace contextRef="#ctx0" brushRef="#br0">87400 45750 612,'103'-19'77,"6"13"-11,7 12-11,6 13-11,-7 6-8,-18 0-6,-19 0-6,-18 0-4,-17 3-6,-11 6-4,-14 7-5,-11 6-4,-15 7-4,-16 10-3,-15 10-4,-15 9-3,-15 6-2,-12 3 2,-13 3 2,-12 4 0,-5-3 2,3-5 0,3-7 1,4-5 0,2-9 3,4-9 2,3-10 4,3-8 2,6-9 3,9-6 3,10-6 2,10-6 2,16-7 2,26-6 0,24-6 0,26-6 1,15-6-3,6-2-4,7-3-6,6-3-3,3-1-6,0 4-4,0 3-5,0 3-5,0 3-3,0 3-4,0 3-4,0 4-4,-2 2-3,-3 4-1,-3 3-2,-2 3-3,-8-1 3,-8-2 4,-10-3 6,-9-3 4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24"/>
    </inkml:context>
    <inkml:brush xml:id="br0">
      <inkml:brushProperty name="width" value="0.03699" units="cm"/>
      <inkml:brushProperty name="height" value="0.03699" units="cm"/>
    </inkml:brush>
  </inkml:definitions>
  <inkml:trace contextRef="#ctx0" brushRef="#br0">89750 45550 594,'23'-24'0,"-3"4"0,-3 3 0,-2 3 0,-1 1 1,3 1 1,3-1 1,4 1 1,-9 5 9,-18 14 16,-19 11 16,-18 14 17,-17 13 2,-11 16-11,-14 15-10,-11 17-12,-7 11-8,0 10-6,0 10-6,0 9-7,4-1-6,10-8-7,10-10-6,9-9-8,9-13-8,9-16-9,10-15-10,10-15-9,8-18-1,10-19 6,10-18 7,9-19 8,4-10 6,1 1 7,-1-1 6,1 1 8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50"/>
    </inkml:context>
    <inkml:brush xml:id="br0">
      <inkml:brushProperty name="width" value="0.04772" units="cm"/>
      <inkml:brushProperty name="height" value="0.04772" units="cm"/>
      <inkml:brushProperty name="color" value="#F2395B"/>
    </inkml:brush>
  </inkml:definitions>
  <inkml:trace contextRef="#ctx0" brushRef="#br0">75750 28750 461,'0'-49'4,"0"4"8,0 3 8,0 3 9,1 15 9,4 29 8,3 28 11,3 28 9,-1 20-2,-2 13-12,-3 12-12,-3 13-13,-6 13-8,-5 17-5,-7 15-4,-5 16-5,-4 18-1,0 22 2,0 22 1,0 23 2,1 3-1,4-11-6,3-14-6,3-11-5,3-20-12,3-24-17,3-26-18,4-24-17,2-24-5,4-22 5,3-22 6,3-21 7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24"/>
    </inkml:context>
    <inkml:brush xml:id="br0">
      <inkml:brushProperty name="width" value="0.03268" units="cm"/>
      <inkml:brushProperty name="height" value="0.03268" units="cm"/>
    </inkml:brush>
  </inkml:definitions>
  <inkml:trace contextRef="#ctx0" brushRef="#br0">89250 45800 673,'50'-27'-2,"0"-3"-2,0-3-2,0-2-4,1 0 3,4 7 8,3 6 7,3 7 7,4 5 9,7 7 10,6 6 10,7 7 9,0 7 1,-2 9-10,-3 10-10,-3 10-9,-6 5-10,-5 4-10,-7 3-12,-5 3-11,-8-1-7,-5-2-4,-7-3-3,-5-3-4,-8-6-3,-5-5-2,-7-7-2,-5-5-1,-6-6 3,-3-3 6,-3-3 8,-2-2 6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24"/>
    </inkml:context>
    <inkml:brush xml:id="br0">
      <inkml:brushProperty name="width" value="0.0372" units="cm"/>
      <inkml:brushProperty name="height" value="0.0372" units="cm"/>
    </inkml:brush>
  </inkml:definitions>
  <inkml:trace contextRef="#ctx0" brushRef="#br0">90050 46050 591,'-27'-24'0,"-3"4"-1,-3 3 1,-2 3-1,-1 1 4,3 1 7,3-1 8,4 1 8,4 15 8,6 31 9,7 32 8,6 31 10,3 28-2,0 25-14,0 25-13,0 25-13,-2 17-11,-3 9-6,-3 10-8,-2 10-8,-3 2-6,1-3-6,-1-3-7,1-2-6,-1-22-7,1-36-5,-1-39-6,1-36-6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26"/>
    </inkml:context>
    <inkml:brush xml:id="br0">
      <inkml:brushProperty name="width" value="0.04555" units="cm"/>
      <inkml:brushProperty name="height" value="0.04555" units="cm"/>
    </inkml:brush>
  </inkml:definitions>
  <inkml:trace contextRef="#ctx0" brushRef="#br0">92800 45200 483,'-91'3'18,"19"6"4,19 7 2,19 6 4,4 4 1,-9 4-1,-10 3 0,-8 3 0,-9 4-3,-6 7-3,-6 6-3,-6 7-4,-1 2-4,7 1-1,6-1-3,7 1-3,7-4-1,9-6 2,10-6 0,10-6 1,13-7-8,19-6-17,19-6-18,19-6-17,5-6 0,-5-2 18,-7-3 16,-5-3 18,-8 1 12,-5 6 6,-7 7 7,-5 6 7,-4 9 4,0 13 1,0 12 2,0 13 1,-4 9-2,-5 6-7,-7 7-8,-5 6-6,-4 3-3,0 0-2,0 0 1,0 0-2,3-2-3,6-3-10,7-3-9,6-2-8,10-25-14,17-43-17,15-44-18,16-43-17,7-32-1,1-19 19,-1-18 17,1-19 17,-4-1 13,-6 20 6,-6 18 7,-6 20 6,-4 14 4,1 14 5,-1 11 2,1 14 4,-3 7 2,-2 3 2,-3 3 2,-3 4 2,-2 4 1,0 6-1,0 7 0,0 6-1,0 3-2,0 0-2,0 0-3,0 0-3,0 6-1,0 13 2,0 12 1,0 13 2,-2 4-1,-3-3 0,-3-3 0,-2-2-2,-5-1 1,-2 3 3,-3 3 2,-3 4 2,-2 4 2,0 6 1,0 7 0,0 6 1,-4 3-1,-5 0-2,-7 0-1,-5 0-3,-3 1-2,4 4-2,3 3-1,3 3-3,1-4 0,1-8 1,-1-10 1,1-9 1,-6-21-10,-8-31-24,-10-31-24,-9-31-24,-1-20-4,10-5 15,10-7 14,9-5 15,6-1 10,3 6 3,3 7 3,4 6 4,2 6 4,4 6 2,3 7 3,3 6 2,3 6 4,3 6 1,3 7 3,4 6 2,1 15 2,0 26 2,0 24 2,0 26 3,-11 18 0,-22 13-3,-22 12-1,-21 13-2,-14 2 0,-2-5 0,-3-7 0,-3-5 1,1-12 0,6-16 0,7-15-1,6-15 0,21-21-9,39-25-17,36-25-16,39-25-17,11-10-5,-11 7 8,-14 6 8,-11 7 7,-7 2 5,0 1-1,0-1 0,0 1-1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26"/>
    </inkml:context>
    <inkml:brush xml:id="br0">
      <inkml:brushProperty name="width" value="0.03983" units="cm"/>
      <inkml:brushProperty name="height" value="0.03983" units="cm"/>
    </inkml:brush>
  </inkml:definitions>
  <inkml:trace contextRef="#ctx0" brushRef="#br0">93950 46000 552,'-41'9'14,"19"19"18,19 19 20,19 19 19,5 9 2,-5 0-13,-7 0-14,-5 0-13,-4 4-9,0 10-5,0 10-6,0 9-5,-5 2-5,-9-2-6,-10-3-6,-8-3-4,-4-7-7,3-9-7,3-10-6,4-8-7,2-11-3,4-8 1,3-10 2,3-9 1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26"/>
    </inkml:context>
    <inkml:brush xml:id="br0">
      <inkml:brushProperty name="width" value="0.03731" units="cm"/>
      <inkml:brushProperty name="height" value="0.03731" units="cm"/>
    </inkml:brush>
  </inkml:definitions>
  <inkml:trace contextRef="#ctx0" brushRef="#br0">94250 46200 589,'48'-25'0,"-3"0"0,-3 0 0,-2 0 0,0 1 6,7 4 11,6 3 11,7 3 11,2 3 4,1 3-3,-1 3-3,1 4-4,-1 5-3,1 10-4,-1 10-2,1 9-4,-4 7-3,-6 7-3,-6 6-3,-6 7-4,-9 4-1,-8 3-1,-10 3-2,-9 4 0,-13 4-1,-16 6-3,-15 7-1,-15 6-3,-11-2 0,-2-9 0,-3-10-1,-3-8 1,-4-11-2,-3-8-3,-3-10-2,-2-9-3,0-10-2,7-9 1,6-10-1,7-8-1,7-14 1,9-15 1,10-15 0,10-16 0,10-8 2,13 0-1,12 0 2,13 0 0,7 4 2,4 10 2,3 10 3,3 9 2,-1 7 2,-2 7 1,-3 6 1,-3 7 1,1-1 1,6-6 2,7-6 2,6-6 1,6 1 2,6 9 1,7 10 0,6 10 1,-4 8 0,-11 10-1,-14 10-2,-11 9-2,-15 10 0,-16 14 0,-15 11-1,-15 14 1,-15 7-1,-12 3-3,-13 3-1,-12 4-2,-7-3-2,1-5 0,-1-7-1,1-5 0,2-11 0,7-11 2,6-14 2,7-11 2,7-9 1,9-3 0,10-3 0,10-2 1,16-8-4,26-8-4,24-10-6,26-9-5,12-10-4,0-9-1,0-10-3,0-8-1,-4-6-1,-5 1 0,-7-1 0,-5 1 0,-9-6 0,-9-8 1,-10-10 0,-8-9 1,-8-4 2,-2 4 5,-3 3 5,-3 3 4,-4 6 3,-3 9 1,-3 10 0,-2 10 2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27"/>
    </inkml:context>
    <inkml:brush xml:id="br0">
      <inkml:brushProperty name="width" value="0.03749" units="cm"/>
      <inkml:brushProperty name="height" value="0.03749" units="cm"/>
    </inkml:brush>
  </inkml:definitions>
  <inkml:trace contextRef="#ctx0" brushRef="#br0">94650 45850 586,'-22'-55'-3,"6"-9"-8,7-10-7,6-8-7,1 2 6,-3 16 16,-3 15 17,-2 17 17,-1 14 11,3 17 2,3 15 3,4 16 3,2 18-1,4 22-4,3 22-5,3 23-5,-2 14-5,-6 10-4,-6 10-7,-6 9-4,-6 6-10,-2 3-10,-3 3-13,-3 4-12,-1-12-6,4-24-3,3-26-2,3-24-2,1-20-2,1-11-2,-1-14-1,1-11-2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27"/>
    </inkml:context>
    <inkml:brush xml:id="br0">
      <inkml:brushProperty name="width" value="0.04239" units="cm"/>
      <inkml:brushProperty name="height" value="0.04239" units="cm"/>
    </inkml:brush>
  </inkml:definitions>
  <inkml:trace contextRef="#ctx0" brushRef="#br0">96550 45750 519,'-88'3'72,"26"6"-9,24 7-10,26 6-10,13 9-6,4 13-4,3 12-4,3 13-3,1 10-4,1 10-2,-1 10-4,1 9-1,-3 6-5,-2 3-3,-3 3-3,-3 4-4,-7-4-5,-9-9-5,-10-10-5,-8-8-6,-6-11-6,1-8-10,-1-10-9,1-9-9,4-20-1,9-27 6,10-28 8,10-28 7,10-32 4,13-34 2,12-35 3,13-33 3,10-12 2,10 13 5,10 12 5,9 13 4,4 15 5,1 19 3,-1 19 3,1 19 5,-1 15 6,1 13 10,-1 12 10,1 13 9,-3 9 5,-2 6 0,-3 7-1,-3 6-1,-7 9-2,-9 13-5,-10 12-5,-8 13-5,-11 10-4,-8 10-5,-10 10-3,-9 9-5,-12 9-3,-11 9 0,-14 10-1,-11 10-1,-12-1-3,-9-9-9,-10-10-6,-8-8-8,-6-14-5,1-15-6,-1-15-4,1-16-6,4-18 1,9-18 4,10-19 5,10-18 5,10-15 3,13-9 5,12-10 4,13-8 4,15-4 2,19 3 1,19 3 1,19 4 1,12 4 2,6 6 5,7 7 5,6 6 4,-2 9 2,-9 13-2,-10 12-1,-8 13-2,-14 12-2,-15 13-2,-15 12-2,-16 13-2,-19 10-2,-22 10 0,-22 10-1,-21 9 0,-17 6-1,-8 3 1,-10 3-1,-9 4 0,-1-6 1,10-11-1,10-14 1,9-11 1,10-12 0,14-9 1,11-10 1,14-8 1,19-9-1,29-6-1,28-6-2,28-6-1,15-10-4,4-12-3,3-13-4,3-12-5,-1-7-3,-2 1-3,-3-1-3,-3 1-3,-9-4-1,-11-6 2,-14-6 3,-11-6 2,-11-2 3,-5 3 4,-7 3 4,-5 4 4,-4 5 2,0 10 2,0 10 2,0 9 1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28"/>
    </inkml:context>
    <inkml:brush xml:id="br0">
      <inkml:brushProperty name="width" value="0.05031" units="cm"/>
      <inkml:brushProperty name="height" value="0.05031" units="cm"/>
    </inkml:brush>
  </inkml:definitions>
  <inkml:trace contextRef="#ctx0" brushRef="#br0">97350 45400 437,'0'-57'0,"0"-11"0,0-14 0,0-11 0,0 0 2,0 17 4,0 15 3,0 16 5,3 16 6,6 20 8,7 18 8,6 20 8,-1 19 2,-5 22-4,-7 22-5,-5 23-3,-11 13-4,-11 6-3,-14 7-4,-11 6-3,-4 3-2,6 0-2,7 0-2,6 0-1,1 4-3,-3 10-5,-3 10-5,-2 9-5,3-12-4,14-30-1,11-32-2,14-30-2,13-25-3,16-15-7,15-15-6,17-16-6,11-23-2,10-27 3,10-28 3,9-28 3,7-23-1,7-15-5,6-15-5,7-16-5,-1-1 2,-6 17 9,-6 15 8,-6 16 9,-9 10 5,-8 7 3,-10 6 2,-9 7 4,-12 10 1,-11 16 2,-14 15 1,-11 17 2,-4 14 14,6 17 26,7 15 25,6 16 26,-1 9 4,-5 3-19,-7 3-19,-5 4-19,0 7-11,10 13-3,10 12-3,9 13-4,-2 4-2,-12-3-3,-13-3-4,-12-2-2,-16 2-4,-19 9-7,-18 10-4,-19 10-6,-16-3-4,-12-11-2,-13-14-2,-12-11-2,-4-17-2,7-18 1,6-19-1,7-18 0,8-20 3,14-18 4,11-19 5,14-18 4,13-15 4,16-9 2,15-10 3,17-8 2,22-9 0,32-6-4,31-6-2,32-6-3,19-1-4,10 7-4,10 6-3,9 7-5,1 10 0,-6 16 0,-6 15 2,-6 17 0,-20 10-2,-30 6-7,-32 7-6,-30 6-7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30"/>
    </inkml:context>
    <inkml:brush xml:id="br0">
      <inkml:brushProperty name="width" value="0.04689" units="cm"/>
      <inkml:brushProperty name="height" value="0.04689" units="cm"/>
    </inkml:brush>
  </inkml:definitions>
  <inkml:trace contextRef="#ctx0" brushRef="#br0">69250 15550 469,'-46'48'142,"10"-3"-32,10-3-34,9-2-33,-1 3-18,-8 14-3,-10 11-3,-9 14-2,-7 16-2,-3 22-1,-3 22 0,-2 23-1,-5 11-2,-2 4-4,-3 3-5,-3 3-2,-1-4-7,4-8-7,3-10-7,3-9-7,6-16-7,9-22-6,10-22-5,10-21-6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30"/>
    </inkml:context>
    <inkml:brush xml:id="br0">
      <inkml:brushProperty name="width" value="0.04566" units="cm"/>
      <inkml:brushProperty name="height" value="0.04566" units="cm"/>
    </inkml:brush>
  </inkml:definitions>
  <inkml:trace contextRef="#ctx0" brushRef="#br0">68100 16300 481,'-58'-18'67,"34"17"-1,35 15-2,35 16-1,14 12-5,-2 9-11,-3 10-10,-3 10-11,1 7-6,6 6-2,7 7-2,6 6-1,4 6-4,4 6-4,3 7-3,3 6-6,1 1-5,1-3-9,-1-3-10,1-2-7,-7-12-6,-12-19-2,-13-18-1,-12-19-1,-10-12-3,-6-2-4,-6-3-4,-6-3-4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50"/>
    </inkml:context>
    <inkml:brush xml:id="br0">
      <inkml:brushProperty name="width" value="0.03222" units="cm"/>
      <inkml:brushProperty name="height" value="0.03222" units="cm"/>
      <inkml:brushProperty name="color" value="#F2395B"/>
    </inkml:brush>
  </inkml:definitions>
  <inkml:trace contextRef="#ctx0" brushRef="#br0">75650 29400 682,'93'4'65,"-11"10"-3,-14 10-4,-11 9-3,-6 12-10,4 16-20,3 15-17,3 17-20,-4-1-8,-8-16 2,-10-15 3,-9-15 1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33"/>
    </inkml:context>
    <inkml:brush xml:id="br0">
      <inkml:brushProperty name="width" value="0.03727" units="cm"/>
      <inkml:brushProperty name="height" value="0.03727" units="cm"/>
    </inkml:brush>
  </inkml:definitions>
  <inkml:trace contextRef="#ctx0" brushRef="#br0">47000 14900 590,'12'-47'8,"26"6"16,24 7 16,26 6 16,5 6 3,-11 6-8,-14 7-10,-11 6-9,-9 9-7,-3 13-5,-3 12-3,-2 13-6,-8 9-2,-8 6-2,-10 7-2,-9 6-2,-12 4-1,-11 4-4,-14 3-4,-11 3-2,-11-1-2,-5-2 0,-7-3-1,-5-3-1,-6-4 0,-3-3-1,-3-3-1,-2-2 0,-1-5 0,3-2 4,3-3 3,4-3 4,4-7 2,6-9 1,7-10 2,6-8 1,17-11 4,28-8 5,28-10 5,29-9 5,19-7 0,14-3-7,11-3-8,14-2-7,5-1-6,1 3-6,-1 3-5,1 4-5,-4 2-3,-6 4-1,-6 3 0,-6 3 0,-7 3-2,-6 3-5,-6 3-3,-6 4-4,-10-1 0,-12-3 6,-13-3 4,-12-2 4,-5-3 5,3 1 4,3-1 3,4 1 4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33"/>
    </inkml:context>
    <inkml:brush xml:id="br0">
      <inkml:brushProperty name="width" value="0.04032" units="cm"/>
      <inkml:brushProperty name="height" value="0.04032" units="cm"/>
    </inkml:brush>
  </inkml:definitions>
  <inkml:trace contextRef="#ctx0" brushRef="#br0">49150 14200 545,'45'-71'6,"-9"10"12,-10 10 11,-8 9 12,-12 18 6,-12 29 0,-13 28 0,-12 28 0,-10 21-3,-6 17-7,-6 15-7,-6 16-6,-4 5-7,1-2-4,-1-3-7,1-3-4,1-9-8,3-11-8,3-14-8,4-11-8,5-12-3,10-9 4,10-10 4,9-8 3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33"/>
    </inkml:context>
    <inkml:brush xml:id="br0">
      <inkml:brushProperty name="width" value="0.03875" units="cm"/>
      <inkml:brushProperty name="height" value="0.03875" units="cm"/>
    </inkml:brush>
  </inkml:definitions>
  <inkml:trace contextRef="#ctx0" brushRef="#br0">49000 14550 567,'71'-46'28,"-5"10"1,-7 10 2,-5 9 1,-3 6 2,4 3-1,3 3 0,3 4-1,4 5-1,7 10-3,6 10-3,7 9-2,-1 6-3,-6 3-2,-6 3-1,-6 4-3,-9 1-9,-8 0-17,-10 0-16,-9 0-16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33"/>
    </inkml:context>
    <inkml:brush xml:id="br0">
      <inkml:brushProperty name="width" value="0.04538" units="cm"/>
      <inkml:brushProperty name="height" value="0.04538" units="cm"/>
    </inkml:brush>
  </inkml:definitions>
  <inkml:trace contextRef="#ctx0" brushRef="#br0">49350 14950 484,'-46'-2'0,"10"-3"0,10-3 0,9-2 0,4-3 4,1 1 7,-1-1 8,1 1 7,1 5 8,3 14 9,3 11 9,4 14 9,1 16 0,0 22-10,0 22-10,0 23-10,0 22-7,0 26-5,0 24-3,0 26-5,0 27-3,0 32-5,0 31-2,0 32-5,1-10-2,4-50-3,3-50-3,3-50-2,1-38-13,1-24-24,-1-26-25,1-24-23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34"/>
    </inkml:context>
    <inkml:brush xml:id="br0">
      <inkml:brushProperty name="width" value="0.04133" units="cm"/>
      <inkml:brushProperty name="height" value="0.04133" units="cm"/>
    </inkml:brush>
  </inkml:definitions>
  <inkml:trace contextRef="#ctx0" brushRef="#br0">51900 13550 532,'-25'-21'4,"0"10"10,0 10 9,0 9 10,-5 15 4,-9 22 1,-10 22 1,-8 23 1,-3 8-3,7-3-7,6-3-7,7-2-7,0-5-7,-2-2-5,-3-3-7,-3-3-5,-2 2-6,0 10-3,0 10-4,0 9-4,3-4-2,6-15-1,7-15-1,6-16 0,9-19-3,13-22-3,12-22-3,13-21-3,9-12 4,6 1 10,7-1 10,6 1 10,-2 2 5,-9 7-2,-10 6-1,-8 7-2,-6 8 12,1 14 27,-1 11 25,1 14 26,-3 14 6,-2 20-13,-3 18-16,-3 20-13,-6 5-10,-5-6-6,-7-6-6,-5-6-6,-3 2-8,4 14-10,3 11-10,3 14-10,3-7-10,3-25-11,3-25-10,4-25-9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34"/>
    </inkml:context>
    <inkml:brush xml:id="br0">
      <inkml:brushProperty name="width" value="0.04719" units="cm"/>
      <inkml:brushProperty name="height" value="0.04719" units="cm"/>
    </inkml:brush>
  </inkml:definitions>
  <inkml:trace contextRef="#ctx0" brushRef="#br0">51850 14500 466,'25'-25'0,"0"0"-1,0 0 1,0 0 0,1 3 0,4 6 2,3 7 3,3 6 1,1 3 0,1 0-3,-1 0-1,1 0-3,-3 0-1,-2 0 0,-3 0 0,-3 0 0,-6 3 2,-5 6 3,-7 7 4,-5 6 3,-4 4 4,0 4 3,0 3 5,0 3 3,0 6 2,0 9-1,0 10-1,0 10 0,0 4 0,0 0 3,0 0 1,0 0 3,0 0-1,0 0-3,0 0-3,0 0-4,0 6-2,0 13-3,0 12-2,0 13-3,0 2-1,0-5-1,0-7-1,0-5-1,-2-9-2,-3-9-4,-3-10-5,-2-8-3,-6-15-8,-6-19-14,-6-18-13,-6-19-13,-7-22-3,-6-25 5,-6-25 6,-6-25 6,-2-10 4,3 7 6,3 6 3,4 7 5,5 2 4,10 1 5,10-1 5,9 1 5,6 1 1,3 3 1,3 3 0,4 4-1,5 7 4,10 13 7,10 12 7,9 13 6,2 9 4,-2 6 1,-3 7 1,-3 6 0,-4 6-1,-3 6-2,-3 7-3,-2 6-2,-9 10-4,-12 17-6,-13 15-5,-12 16-6,-9 10-3,-2 7 1,-3 6 0,-3 7 0,-2-3 1,0-8 2,0-10 0,0-9 2,1-9 2,4-5 1,3-7 3,3-5 2,10-12 1,20-16-3,18-15-3,20-15-1,14-18-7,14-19-8,11-18-8,14-19-10,0-7-4,-8 7-1,-10 6 0,-9 7 0,-9 7 0,-5 9 3,-7 10 1,-5 10 3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35"/>
    </inkml:context>
    <inkml:brush xml:id="br0">
      <inkml:brushProperty name="width" value="0.04887" units="cm"/>
      <inkml:brushProperty name="height" value="0.04887" units="cm"/>
    </inkml:brush>
  </inkml:definitions>
  <inkml:trace contextRef="#ctx0" brushRef="#br0">53350 14800 450,'-22'-19'75,"6"13"-4,7 12-6,6 13-4,3 15-7,0 19-6,0 19-7,0 19-6,0 10-6,0 4-5,0 3-5,0 3-5,0-1-5,0-2-5,0-3-4,0-3-5,-2-7-8,-3-9-11,-3-10-12,-2-8-10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35"/>
    </inkml:context>
    <inkml:brush xml:id="br0">
      <inkml:brushProperty name="width" value="0.04291" units="cm"/>
      <inkml:brushProperty name="height" value="0.04291" units="cm"/>
    </inkml:brush>
  </inkml:definitions>
  <inkml:trace contextRef="#ctx0" brushRef="#br0">53450 14950 512,'100'-46'8,"0"10"14,0 10 16,0 9 15,0 6 5,0 3-6,0 3-5,0 4-5,1 5-6,4 10-5,3 10-6,3 9-4,-10 7-5,-21 7-2,-22 6-4,-22 7-3,-16 2-2,-9 1-3,-10-1-1,-8 1-3,-14 1-2,-15 3-1,-15 3-2,-16 4-2,-13-4-1,-9-9 2,-10-10 0,-8-8 2,-4-9-4,3-6-7,3-6-7,4-6-7,7-9-4,13-8 2,12-10 1,13-9 1,12-9 3,13-5 5,12-7 5,13-5 4,13-6 4,17-3 1,15-3 2,16-2 3,10 0 3,7 7 4,6 6 7,7 7 4,-1 5 3,-6 7 1,-6 6 2,-6 7 0,-9 5 0,-8 7-3,-10 6-2,-9 7-2,-12 10-2,-11 16-1,-14 15-2,-11 17-1,-15 8-1,-16 4-4,-15 3-3,-15 3-3,-11-1-3,-2-2-4,-3-3-3,-3-3-2,4-7-2,13-9 4,12-10 3,13-8 2,21-18 0,32-25-5,31-25-3,32-25-4,10-10 0,-9 7 3,-10 6 3,-8 7 3,-6 2 1,1 1-3,-1-1-1,1 1-3,-1-4 0,1-6-1,-1-6 0,1-6 1,-6 1 1,-8 9 3,-10 10 2,-9 10 4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35"/>
    </inkml:context>
    <inkml:brush xml:id="br0">
      <inkml:brushProperty name="width" value="0.04067" units="cm"/>
      <inkml:brushProperty name="height" value="0.04067" units="cm"/>
    </inkml:brush>
  </inkml:definitions>
  <inkml:trace contextRef="#ctx0" brushRef="#br0">54100 14100 540,'-44'-63'43,"13"26"2,12 24 2,13 26 1,7 24-2,4 26-5,3 24-6,3 26-5,-1 18-3,-2 13-1,-3 12-2,-3 13 0,-2 9-7,0 6-10,0 7-11,0 6-11,-4-5-9,-5-16-6,-7-15-8,-5-15-7,-3-17-6,4-15-5,3-15-4,3-16-5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36"/>
    </inkml:context>
    <inkml:brush xml:id="br0">
      <inkml:brushProperty name="width" value="0.04121" units="cm"/>
      <inkml:brushProperty name="height" value="0.04121" units="cm"/>
    </inkml:brush>
  </inkml:definitions>
  <inkml:trace contextRef="#ctx0" brushRef="#br0">55850 14300 533,'-21'-21'10,"10"10"19,10 10 20,9 9 20,4 15 3,1 22-12,-1 22-11,1 23-12,-1 11-8,1 4-5,-1 3-5,1 3-5,-4 1-9,-6 1-12,-6-1-13,-6 1-14,-6-7-9,-2-12-6,-3-13-7,-3-12-6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50"/>
    </inkml:context>
    <inkml:brush xml:id="br0">
      <inkml:brushProperty name="width" value="0.04349" units="cm"/>
      <inkml:brushProperty name="height" value="0.04349" units="cm"/>
      <inkml:brushProperty name="color" value="#F2395B"/>
    </inkml:brush>
  </inkml:definitions>
  <inkml:trace contextRef="#ctx0" brushRef="#br0">76950 29050 505,'-22'-19'42,"6"13"7,7 12 8,6 13 9,6 12-3,6 13-10,7 12-11,6 13-11,1 9-8,-3 6-1,-3 7-4,-2 6-1,-5 6-7,-2 6-8,-3 7-10,-3 6-8,-6-1-6,-5-5-1,-7-7-1,-5-5-2,-6-20-8,-3-31-16,-3-31-16,-2-31-15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36"/>
    </inkml:context>
    <inkml:brush xml:id="br0">
      <inkml:brushProperty name="width" value="0.03809" units="cm"/>
      <inkml:brushProperty name="height" value="0.03809" units="cm"/>
    </inkml:brush>
  </inkml:definitions>
  <inkml:trace contextRef="#ctx0" brushRef="#br0">56200 14550 577,'79'-74'12,"10"4"-4,10 3-4,9 3-3,-5 7 6,-19 14 14,-18 11 16,-19 14 14,-13 14 5,-6 20-9,-6 18-8,-6 20-7,-7 14-6,-6 14-2,-6 11-3,-6 14-3,-10 3-5,-12-2-8,-13-3-7,-12-3-8,-10-7-6,-6-9-8,-6-10-7,-6-8-6,-1-11-3,7-8 2,6-10 2,7-9 2,8-12 0,14-11-1,11-14 0,14-11-2,14-18 3,20-22 5,18-22 5,20-21 5,13-10 5,9 3 3,10 3 3,10 4 4,0 7 2,-5 13 3,-7 12 2,-5 13 3,-15 23 6,-22 34 7,-22 35 8,-21 35 9,-21 18-1,-19 3-5,-18 3-7,-19 4-6,-10-3-4,1-5-3,-1-7-2,1-5-3,5-9-2,14-9 1,11-10-1,14-8-1,13-15-2,16-19-5,15-18-4,17-19-6,11-15-2,10-8-2,10-10-2,9-9-1,1-5 0,-6 0 2,-6 0 2,-6 0 1,-9 6 2,-8 13 4,-10 12 1,-9 13 4,-4 4 1,4-3-1,3-3 1,3-2-1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36"/>
    </inkml:context>
    <inkml:brush xml:id="br0">
      <inkml:brushProperty name="width" value="0.04299" units="cm"/>
      <inkml:brushProperty name="height" value="0.04299" units="cm"/>
    </inkml:brush>
  </inkml:definitions>
  <inkml:trace contextRef="#ctx0" brushRef="#br0">56500 13900 511,'-27'-27'0,"-3"-3"0,-3-3 0,-2-2 0,0 0 2,7 7 3,6 6 4,7 7 4,4 15 6,3 25 11,3 25 9,4 25 9,-1 21 4,-3 20-2,-3 18-4,-2 20-3,-3 10-5,1 3-6,-1 3-6,1 4-6,-1-1-8,1-3-7,-1-3-9,1-2-8,1-11-5,3-15-1,3-15-3,4-16-1,7-19-4,13-22-6,12-22-6,13-21-6,6-21-1,0-19 2,0-18 2,0-19 3,-2-8 3,-3 3 2,-3 3 2,-2 4 2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37"/>
    </inkml:context>
    <inkml:brush xml:id="br0">
      <inkml:brushProperty name="width" value="0.04471" units="cm"/>
      <inkml:brushProperty name="height" value="0.04471" units="cm"/>
    </inkml:brush>
  </inkml:definitions>
  <inkml:trace contextRef="#ctx0" brushRef="#br0">57750 13900 492,'29'53'134,"10"6"-29,10 7-32,9 6-29,1 7-18,-6 10-2,-6 10-3,-6 9-3,-7 4-2,-6 1-2,-6-1-2,-6 1-2,-10-3-3,-12-2-3,-13-3-5,-12-3-3,-10-7-4,-6-9-4,-6-10-4,-6-8-3,-6-9-4,-2-6-1,-3-6-2,-3-6-2,2-9 1,10-8 2,10-10 3,9-9 2,7-10 3,7-9 3,6-10 3,7-8 2,11-17 2,20-21 0,18-22 0,20-22 0,19-19-1,22-16-1,22-15-3,23-15-2,6-6-2,-5 7-2,-7 6-2,-5 7-2,-15 18-2,-22 31 0,-22 32 0,-21 31-2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1:59"/>
    </inkml:context>
    <inkml:brush xml:id="br0">
      <inkml:brushProperty name="width" value="0.04303" units="cm"/>
      <inkml:brushProperty name="height" value="0.04303" units="cm"/>
      <inkml:brushProperty name="color" value="#F2395B"/>
    </inkml:brush>
  </inkml:definitions>
  <inkml:trace contextRef="#ctx0" brushRef="#br0">68050 20950 511,'7'-33'77,"17"34"-4,15 35-6,16 35-4,10 21-8,7 9-8,6 10-9,7 10-10,2 5-7,1 4-8,-1 3-6,1 3-8,-3-2-10,-2-6-11,-3-6-13,-3-6-12,-10-15-9,-16-21-6,-15-22-7,-15-22-6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2:00"/>
    </inkml:context>
    <inkml:brush xml:id="br0">
      <inkml:brushProperty name="width" value="0.04075" units="cm"/>
      <inkml:brushProperty name="height" value="0.04075" units="cm"/>
      <inkml:brushProperty name="color" value="#F2395B"/>
    </inkml:brush>
  </inkml:definitions>
  <inkml:trace contextRef="#ctx0" brushRef="#br0">69550 20750 539,'-49'1'57,"4"4"-4,3 3-6,3 3-3,-2 7-5,-6 14-4,-6 11-4,-6 14-4,-7 10-2,-6 9-1,-6 10-2,-6 10 0,-6 8-4,-2 10-6,-3 10-7,-3 9-7,1 2-10,6-2-10,7-3-13,6-3-12,9-13-8,13-22-5,12-22-6,13-21-5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2:01"/>
    </inkml:context>
    <inkml:brush xml:id="br0">
      <inkml:brushProperty name="width" value="0.04574" units="cm"/>
      <inkml:brushProperty name="height" value="0.04574" units="cm"/>
      <inkml:brushProperty name="color" value="#F2395B"/>
    </inkml:brush>
  </inkml:definitions>
  <inkml:trace contextRef="#ctx0" brushRef="#br0">51450 19050 481,'-15'-25'6,"23"0"15,22 0 14,22 0 13,5 1 2,-8 4-10,-10 3-10,-9 3-10,1 3-5,13 3 2,12 3 1,13 4 2,6 2-1,0 4-2,0 3-2,0 3-2,-8 7-2,-16 14-3,-15 11-1,-15 14-3,-12 7 0,-6 3 0,-6 3 1,-6 4 1,-10 4-2,-12 6-3,-13 7-3,-12 6-4,-7-1-2,1-5-2,-1-7-2,1-5-1,2-9 0,7-9 1,6-10 1,7-8 1,2-11 0,1-8-2,-1-10-2,1-9-1,1-12-1,3-11-2,3-14-1,4-11-1,4-12 0,6-9 2,7-10 2,6-8 1,4-1 4,4 9 3,3 10 4,3 10 4,1 7 2,1 6 1,-1 7 1,1 6 1,-3 13 8,-2 23 16,-3 22 14,-3 22 16,-4 18 2,-3 16-11,-3 15-9,-2 17-11,-1 3-8,3-5-6,3-7-5,4-5-7,1-3-5,0 4-8,0 3-8,0 3-8,0 1-6,0 1-8,0-1-6,0 1-7,1-9-1,4-15 4,3-15 4,3-16 4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2:02"/>
    </inkml:context>
    <inkml:brush xml:id="br0">
      <inkml:brushProperty name="width" value="0.03947" units="cm"/>
      <inkml:brushProperty name="height" value="0.03947" units="cm"/>
      <inkml:brushProperty name="color" value="#F2395B"/>
    </inkml:brush>
  </inkml:definitions>
  <inkml:trace contextRef="#ctx0" brushRef="#br0">52600 20050 557,'-16'-22'11,"19"6"22,19 7 22,19 6 22,16 3 4,17 0-15,15 0-15,16 0-15,10 0-13,7 0-14,6 0-12,7 0-13,0-2-9,-2-3-5,-3-3-6,-3-2-6,-9-1-1,-11 3 0,-14 3 1,-11 4 1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2:02"/>
    </inkml:context>
    <inkml:brush xml:id="br0">
      <inkml:brushProperty name="width" value="0.04653" units="cm"/>
      <inkml:brushProperty name="height" value="0.04653" units="cm"/>
      <inkml:brushProperty name="color" value="#F2395B"/>
    </inkml:brush>
  </inkml:definitions>
  <inkml:trace contextRef="#ctx0" brushRef="#br0">55000 18750 472,'-15'-22'68,"23"6"-6,22 7-5,22 6-6,13 3-6,7 0-6,6 0-6,7 0-7,-1 3-6,-6 6-3,-6 7-4,-6 6-5,-7 4-2,-6 4 0,-6 3-2,-6 3-1,-7 3-1,-6 3-2,-6 3-1,-6 4-2,-6 2-1,-2 4 0,-3 3 1,-3 3-1,-9 6 0,-11 9-2,-14 10-1,-11 10-2,-11 0-2,-5-5 0,-7-7 0,-5-5-2,-3-8-2,4-5-3,3-7-3,3-5-4,4-11-2,7-11 1,6-14 1,7-11 0,4-15 0,3-16 0,3-15 0,4-15 1,4-12 0,6-6 1,7-6 3,6-6 1,3-2 4,0 3 4,0 3 4,0 4 5,1 7 5,4 13 6,3 12 5,3 13 5,-1 20 11,-2 28 17,-3 28 16,-3 29 17,-4 24 2,-3 22-15,-3 22-13,-2 23-13,-3 20-13,1 23-11,-1 22-11,1 22-10,1 2-5,3-15 1,3-15 2,4-16 1,1-24 1,0-31 1,0-31 1,0-31 0,0-20-3,0-5-9,0-7-9,0-5-9,0-3-10,0 4-15,0 3-13,0 3-13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2:03"/>
    </inkml:context>
    <inkml:brush xml:id="br0">
      <inkml:brushProperty name="width" value="0.0416" units="cm"/>
      <inkml:brushProperty name="height" value="0.0416" units="cm"/>
      <inkml:brushProperty name="color" value="#F2395B"/>
    </inkml:brush>
  </inkml:definitions>
  <inkml:trace contextRef="#ctx0" brushRef="#br0">65100 19100 528,'25'-25'5,"0"0"8,0 0 10,0 0 9,-10-2 5,-18-3 0,-19-3 1,-18-2 0,-10 2-2,0 9-6,0 10-5,0 10-7,-4 7-3,-5 6-2,-7 7-2,-5 6-2,-1 6 0,6 6 1,7 7 0,6 6 1,3 6 1,0 6-3,0 7 0,0 6-3,4 3 0,10 0-2,10 0-2,9 0-1,7-4-1,7-5 1,6-7-1,7-5 1,8-6-1,14-3-5,11-3-5,14-2-3,10-5-4,9-2-3,10-3-2,10-3-3,5-6-1,4-5 0,3-7-1,3-5 1,-1-4-3,-2 0-4,-3 0-3,-3 0-5,-10-2-1,-16-3 4,-15-3 2,-15-2 3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2:03"/>
    </inkml:context>
    <inkml:brush xml:id="br0">
      <inkml:brushProperty name="width" value="0.03783" units="cm"/>
      <inkml:brushProperty name="height" value="0.03783" units="cm"/>
      <inkml:brushProperty name="color" value="#F2395B"/>
    </inkml:brush>
  </inkml:definitions>
  <inkml:trace contextRef="#ctx0" brushRef="#br0">65800 19450 581,'32'23'133,"17"-3"-29,15-3-30,16-2-30,10-5-18,7-2-7,6-3-6,7-3-7,2-2-8,1 0-7,-1 0-7,1 0-9,-4 0-1,-6 0 4,-6 0 3,-6 0 5,-10 1-5,-12 4-11,-13 3-11,-12 3-11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51"/>
    </inkml:context>
    <inkml:brush xml:id="br0">
      <inkml:brushProperty name="width" value="0.0443" units="cm"/>
      <inkml:brushProperty name="height" value="0.0443" units="cm"/>
      <inkml:brushProperty name="color" value="#F2395B"/>
    </inkml:brush>
  </inkml:definitions>
  <inkml:trace contextRef="#ctx0" brushRef="#br0">77250 29100 496,'32'-27'3,"17"-3"4,15-3 6,16-2 5,9-1 2,3 3 0,3 3 0,4 4-1,-1 5 4,-3 10 8,-3 10 6,-2 9 8,-6 10 2,-6 14-4,-6 11-5,-6 14-3,-13 11-6,-19 14-5,-18 11-8,-19 14-5,-18 7-7,-15 3-4,-15 3-4,-16 4-6,-8-7-1,0-16 4,0-15 3,0-15 3,-2-15-5,-3-12-14,-3-13-14,-2-12-13,2-19-4,9-25 9,10-25 7,10-25 8,13-15 6,19-2 4,19-3 2,19-3 5,16 1 1,17 6 0,15 7 0,16 6 0,5 10 2,-2 17 6,-3 15 6,-3 16 5,-9 9 5,-11 3 1,-14 3 1,-11 4 3,-12 10 0,-9 19 0,-10 19 0,-8 19-1,-15 13-2,-19 10 0,-18 10-3,-19 9 0,-13 4-3,-6 1-1,-6-1-3,-6 1-2,1-7-1,9-12-3,10-13-1,10-12-3,25-21-2,45-28-1,43-28-4,45-27-1,24-25-4,6-18-7,7-19-6,6-18-5,-5-4-3,-16 13 3,-15 12 2,-15 13 2,-15 9 3,-12 6 2,-13 7 2,-12 6 3,-9 3 1,-2 0 2,-3 0 1,-3 0 1,-4 1 2,-3 4 1,-3 3 1,-2 3 2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2:04"/>
    </inkml:context>
    <inkml:brush xml:id="br0">
      <inkml:brushProperty name="width" value="0.0488" units="cm"/>
      <inkml:brushProperty name="height" value="0.0488" units="cm"/>
      <inkml:brushProperty name="color" value="#F2395B"/>
    </inkml:brush>
  </inkml:definitions>
  <inkml:trace contextRef="#ctx0" brushRef="#br0">69350 18850 450,'-27'-22'5,"-3"6"8,-3 7 9,-2 6 9,-3 3 5,1 0 0,-1 0 2,1 0 0,-3 0-1,-2 0-6,-3 0-4,-3 0-6,-2 3-3,0 6-3,0 7-1,0 6-4,0 6 0,0 6 1,0 7 0,0 6 1,0 4 0,0 4-1,0 3 0,0 3 0,3 3-1,6 3 1,7 3-1,6 4 1,4 1-2,4 0-1,3 0-3,3 0-1,6-2-4,9-3-3,10-3-4,10-2-4,14-6-3,23-6-5,22-6-2,22-6-5,19-9-3,20-8-4,18-10-4,20-9-4,3-7 0,-8-3 1,-10-3 3,-9-2 2,-18-5 1,-24-2-2,-26-3-2,-24-3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2:05"/>
    </inkml:context>
    <inkml:brush xml:id="br0">
      <inkml:brushProperty name="width" value="0.04519" units="cm"/>
      <inkml:brushProperty name="height" value="0.04519" units="cm"/>
      <inkml:brushProperty name="color" value="#F2395B"/>
    </inkml:brush>
  </inkml:definitions>
  <inkml:trace contextRef="#ctx0" brushRef="#br0">61400 18650 486,'-52'3'116,"-3"6"-26,-3 7-27,-2 6-27,-5 4-15,-2 4-2,-3 3-4,-3 3-3,-4 3-1,-3 3 0,-3 3 0,-2 4 1,-1 1-1,3 0-3,3 0-3,4 0-2,4-2-1,6-3 1,7-3 2,6-2 1,4-3 1,4 1-1,3-1 1,3 1-1,4-1 0,7 1-1,6-1 0,7 1 0,16-3-2,29-2 0,28-3-3,28-3 0,15 1-1,4 6 0,3 7 1,3 6 0,4 4-1,7 4-4,6 3-2,7 3-4,2 4-5,1 7-10,-1 6-9,1 7-8,-13-6-4,-25-15 3,-25-15 3,-25-16 3,-13-8-1,1 0-2,-1 0-2,1 0-4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2:13"/>
    </inkml:context>
    <inkml:brush xml:id="br0">
      <inkml:brushProperty name="width" value="0.04558" units="cm"/>
      <inkml:brushProperty name="height" value="0.04558" units="cm"/>
      <inkml:brushProperty name="color" value="#F2395B"/>
    </inkml:brush>
  </inkml:definitions>
  <inkml:trace contextRef="#ctx0" brushRef="#br0">43900 30650 482,'9'-44'-17,"19"13"26,19 12 24,19 13 25,10 4 8,4-3-8,3-3-9,3-2-7,9-5-7,16-2-4,15-3-4,17-3-5,16-4-3,19-3-3,19-3-2,19-2-4,15 0-1,13 7 1,12 6 1,13 7-1,7 2-4,4 1-13,3-1-13,3 1-11,-4 1-7,-8 3-1,-10 3-2,-9 4-2,-5 4 0,0 6 1,0 7 0,0 6 1,-21-1 2,-40-5 3,-40-7 4,-41-5 4,-26-4 3,-8 0 4,-10 0 3,-9 0 5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2:13"/>
    </inkml:context>
    <inkml:brush xml:id="br0">
      <inkml:brushProperty name="width" value="0.05068" units="cm"/>
      <inkml:brushProperty name="height" value="0.05068" units="cm"/>
      <inkml:brushProperty name="color" value="#F2395B"/>
    </inkml:brush>
  </inkml:definitions>
  <inkml:trace contextRef="#ctx0" brushRef="#br0">52400 29800 434,'-36'79'165,"-22"10"-40,-22 10-38,-21 9-41,-14 9-21,-2 9-2,-3 10-3,-3 10-2,1-3-2,6-11-2,7-14-2,6-11-1,4-4-8,4 6-13,3 7-15,3 6-14,7-4-8,14-11-4,11-14-3,14-11-3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2:14"/>
    </inkml:context>
    <inkml:brush xml:id="br0">
      <inkml:brushProperty name="width" value="0.05016" units="cm"/>
      <inkml:brushProperty name="height" value="0.05016" units="cm"/>
      <inkml:brushProperty name="color" value="#F2395B"/>
    </inkml:brush>
  </inkml:definitions>
  <inkml:trace contextRef="#ctx0" brushRef="#br0">51050 30200 438,'-68'-24'4,"17"4"9,15 3 8,16 3 8,9 6 9,3 9 9,3 10 9,4 10 9,13 18-1,26 28-10,24 28-10,26 29-11,15 16-6,6 7-4,7 6-3,6 7-3,7 4-11,10 3-14,10 3-16,9 4-16,-7-14-9,-21-27-4,-22-28-4,-22-28-4,-15-18 0,-5-6 3,-7-6 3,-5-6 4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2:15"/>
    </inkml:context>
    <inkml:brush xml:id="br0">
      <inkml:brushProperty name="width" value="0.04382" units="cm"/>
      <inkml:brushProperty name="height" value="0.04382" units="cm"/>
      <inkml:brushProperty name="color" value="#F2395B"/>
    </inkml:brush>
  </inkml:definitions>
  <inkml:trace contextRef="#ctx0" brushRef="#br0">39350 33300 502,'79'43'129,"10"-11"-26,10-14-24,9-11-25,1-7-17,-6 0-5,-6 0-7,-6 0-5,-6 0-8,-2 0-5,-3 0-8,-3 0-6,-7 0-7,-9 0-7,-10 0-6,-8 0-6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2:15"/>
    </inkml:context>
    <inkml:brush xml:id="br0">
      <inkml:brushProperty name="width" value="0.04358" units="cm"/>
      <inkml:brushProperty name="height" value="0.04358" units="cm"/>
      <inkml:brushProperty name="color" value="#F2395B"/>
    </inkml:brush>
  </inkml:definitions>
  <inkml:trace contextRef="#ctx0" brushRef="#br0">39450 34300 504,'-47'21'2,"6"-5"1,7-7 4,6-5 2,3-4 5,0 0 7,0 0 8,0 0 7,3 6 5,6 13 3,7 12 3,6 13 2,4 16-1,4 23-7,3 22-5,3 22-6,-1 18-8,-2 16-9,-3 15-9,-3 17-10,-2 2-6,0-9-6,0-10-4,0-8-6,3-18-5,6-25-7,7-25-6,6-25-6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2:16"/>
    </inkml:context>
    <inkml:brush xml:id="br0">
      <inkml:brushProperty name="width" value="0.04712" units="cm"/>
      <inkml:brushProperty name="height" value="0.04712" units="cm"/>
      <inkml:brushProperty name="color" value="#F2395B"/>
    </inkml:brush>
  </inkml:definitions>
  <inkml:trace contextRef="#ctx0" brushRef="#br0">39750 34750 466,'57'-44'107,"17"13"-23,15 12-20,16 13-22,7 6-13,1 0-8,-1 0-7,1 0-6,-6 0-4,-8 0 1,-10 0 0,-9 0 1,-10 0-6,-9 0-10,-10 0-11,-8 0-11,-18 7 0,-25 17 14,-25 15 12,-25 16 12,-10 10 9,7 7 4,6 6 3,7 7 3,4 7 2,3 9-1,3 10 0,4 10-2,-1 4-2,-3 0-4,-3 0-4,-2 0-4,0-8-3,7-16-4,6-15-4,7-15-3,-1-39-12,-6-58-20,-6-60-19,-6-59-20,-2-34-5,3-5 12,3-7 10,4-5 11,1 5 9,0 19 6,0 19 6,0 19 7,1 18 5,4 19 5,3 19 5,3 19 6,1 13 9,1 10 14,-1 10 14,1 9 14,-3 15 4,-2 22-7,-3 22-5,-3 23-7,-4 16-5,-3 13-4,-3 12-4,-2 13-4,0-2-4,7-16-4,6-15-4,7-15-4,8-20-9,14-21-14,11-22-15,14-22-14,11-22-6,14-22 6,11-22 4,14-21 4,2-7 5,-6 9 3,-6 10 4,-6 10 3,-7 10 7,-6 13 9,-6 12 10,-6 13 10,-10 13 10,-12 17 10,-13 15 9,-12 16 10,-13 16 1,-12 20-8,-13 18-9,-12 20-7,-7 10-7,1 3-4,-1 3-4,1 4-5,4-4-3,9-9-3,10-10-3,10-8-2,11-17-6,17-21-10,15-22-8,16-22-9,9-18-2,3-11 6,3-14 7,4-11 5,-1-7 0,-3 0-9,-3 0-9,-2 0-9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2:16"/>
    </inkml:context>
    <inkml:brush xml:id="br0">
      <inkml:brushProperty name="width" value="0.04672" units="cm"/>
      <inkml:brushProperty name="height" value="0.04672" units="cm"/>
      <inkml:brushProperty name="color" value="#F2395B"/>
    </inkml:brush>
  </inkml:definitions>
  <inkml:trace contextRef="#ctx0" brushRef="#br0">41850 33850 470,'46'4'97,"-5"10"-21,-7 10-21,-5 9-21,-6 7-12,-3 7-6,-3 6-5,-2 7-5,-12 5-4,-19 7-5,-18 6-4,-19 7-5,-10 0-2,1-2-1,-1-3 0,1-3-2,4-9 1,9-11-1,10-14 2,10-11-1,10-11 1,13-5 1,12-7 0,13-5 1,12-8 2,13-5 5,12-7 5,13-5 5,1-1 2,-9 6 2,-10 7 2,-8 6 1,-9 6 0,-6 6-2,-6 7-2,-6 6-3,-7 9 3,-6 13 5,-6 12 5,-6 13 6,-9 10 4,-8 10 0,-10 10 0,-9 9 2,-2-1-3,6-8-2,7-10-4,6-9-4,6-7-1,6-3-2,7-3 0,6-2-2,6-6-1,6-6-1,7-6-2,6-6-2,6-9-1,6-8 2,7-10-1,6-9 2,3-13-6,0-16-9,0-15-11,0-15-10,0-17-7,0-15-2,0-15-2,0-16-4,0-12 0,0-5-1,0-7 0,0-5 0,-5 8 1,-9 26 4,-10 24 3,-8 26 4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2:17"/>
    </inkml:context>
    <inkml:brush xml:id="br0">
      <inkml:brushProperty name="width" value="0.04582" units="cm"/>
      <inkml:brushProperty name="height" value="0.04582" units="cm"/>
      <inkml:brushProperty name="color" value="#F2395B"/>
    </inkml:brush>
  </inkml:definitions>
  <inkml:trace contextRef="#ctx0" brushRef="#br0">43200 33750 480,'53'-58'2,"6"-16"5,7-15 5,6-15 5,-15 24 9,-33 66 16,-35 65 15,-34 67 15,-20 28-1,-2-5-18,-3-7-17,-3-5-19,2-12-11,10-16-7,10-15-7,9-15-6,13-15-11,20-12-11,18-13-12,20-12-13,8-9 2,1-2 16,-1-3 16,1-3 15,-4 7 17,-6 19 15,-6 19 16,-6 19 16,-7 15 6,-6 13-6,-6 12-6,-6 13-6,-4 18-5,1 26-6,-1 24-5,1 26-5,1 15-6,3 6-7,3 7-6,4 6-5,1-10-10,0-24-10,0-26-10,0-24-11,0-26-2,0-24 5,0-26 6,0-24 5,1-15 0,4-3-8,3-3-7,3-2-8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51"/>
    </inkml:context>
    <inkml:brush xml:id="br0">
      <inkml:brushProperty name="width" value="0.05373" units="cm"/>
      <inkml:brushProperty name="height" value="0.05373" units="cm"/>
      <inkml:brushProperty name="color" value="#F2395B"/>
    </inkml:brush>
  </inkml:definitions>
  <inkml:trace contextRef="#ctx0" brushRef="#br0">78150 28550 409,'-24'-163'0,"4"26"1,3 24 1,3 26 0,3 30 10,3 39 20,3 36 19,4 39 19,-4 25 3,-9 17-11,-10 15-13,-8 16-12,-8 9-7,-2 3-4,-3 3-4,-3 4-3,1 5-2,6 10-3,7 10-1,6 9-2,4 2-1,4-2 0,3-3 0,3-3 1,7-12-5,14-18-6,11-19-8,14-18-8,10-20-6,9-18-7,10-19-6,10-18-6,5-21-3,4-22 0,3-22-1,3-21 0,-1-23 2,-2-21 6,-3-22 4,-3-22 6,-9 1 2,-11 26-4,-14 24-1,-11 26-3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2:17"/>
    </inkml:context>
    <inkml:brush xml:id="br0">
      <inkml:brushProperty name="width" value="0.04654" units="cm"/>
      <inkml:brushProperty name="height" value="0.04654" units="cm"/>
      <inkml:brushProperty name="color" value="#F2395B"/>
    </inkml:brush>
  </inkml:definitions>
  <inkml:trace contextRef="#ctx0" brushRef="#br0">44550 32950 472,'45'50'110,"-9"0"-32,-10 0-32,-8 0-32,-9 4-18,-6 10-3,-6 10-5,-6 9-3,-10 2-3,-12-2 0,-13-3-1,-12-3 0,-5-6 0,3-5 4,3-7 4,4-5 2,5-8 3,10-5 2,10-7 3,9-5 2,13-8 2,20-5 4,18-7 4,20-5 4,8-4 0,1 0-1,-1 0-1,1 0-1,-10 10-1,-19 23 1,-18 22 2,-19 22 0,-18 10 1,-15 1 3,-15-1 2,-16 1 3,-7-4 0,4-6-2,3-6-2,3-6-1,6-6-3,9-2-1,10-3-3,10-3-1,18-13-7,28-22-8,28-22-10,29-21-9,16-14-4,7-2 2,6-3 2,7-3 1,-3 1 4,-8 6 4,-10 7 5,-9 6 4,-12 7 2,-11 10-2,-14 10-2,-11 9-2,-14 9 5,-11 9 11,-14 10 11,-11 10 11,-15 8 4,-16 10-1,-15 10-3,-15 9-1,-9 2-3,1-2-5,-1-3-2,1-3-5,-1-1-3,1 4-3,-1 3-4,1 3-2,2-5-1,7-12 3,6-13 2,7-12 3,24-10 2,44-6 2,44-6 1,44-6 2,26-10-2,9-12-8,10-13-6,10-12-8,0-7-7,-5 1-6,-7-1-8,-5 1-7,-8 1-2,-5 3 2,-7 3 4,-5 4 2,-14 2-3,-18 4-7,-19 3-9,-18 3-8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2:19"/>
    </inkml:context>
    <inkml:brush xml:id="br0">
      <inkml:brushProperty name="width" value="0.05978" units="cm"/>
      <inkml:brushProperty name="height" value="0.05978" units="cm"/>
      <inkml:brushProperty name="color" value="#F2395B"/>
    </inkml:brush>
  </inkml:definitions>
  <inkml:trace contextRef="#ctx0" brushRef="#br0">46400 32850 368,'0'-91'5,"0"19"13,0 19 12,0 19 12,0 23 4,0 28-1,0 28-3,0 29-1,-4 16-5,-5 7-7,-7 6-6,-5 7-7,-1-4-6,6-12-4,7-13-3,6-12-5,9-15-3,13-15-4,12-15-4,13-16-2,6-8-3,0 0 0,0 0 0,0 0-1,0-4 1,0-5 1,0-7 1,0-5 2,-10 3 1,-18 17 1,-19 15 2,-18 16 0,-15 10 3,-9 7 3,-10 6 4,-8 7 2,-4 0 3,3-2 2,3-3 2,4-3 2,13-7 1,26-9 1,24-10 0,26-8 0,15-9-2,6-6-2,7-6-4,6-6-3,-2-2-2,-9 3-1,-10 3-1,-8 4-1,-11 5-2,-8 10 0,-10 10 0,-9 9-2,-13 9 1,-16 9 0,-15 10 1,-15 10 2,-12 4 0,-6 0 0,-6 0 2,-6 0 0,-4-2 0,1-3 1,-1-3 0,1-2 0,2-3 0,7 1 1,6-1 1,7 1 0,7-4 4,9-6 5,10-6 6,10-6 6,21-13 2,34-19-3,35-18-3,35-19-3,14-16-2,-2-12-2,-3-13-1,-3-12-3,-7-4-6,-9 7-11,-10 6-12,-8 7-12,-12 5-4,-12 7 2,-13 6 0,-12 7 3,-15 5 3,-15 7 5,-15 6 7,-16 7 6,-7 7 5,4 9 4,3 10 5,3 10 5,-1 8 8,-2 10 13,-3 10 13,-3 9 12,1 9 4,6 9-8,7 10-7,6 10-7,4 8-5,4 10-3,3 10-3,3 9-3,3 4-3,3 1-2,3-1-2,4 1-3,2-10-3,4-19-4,3-18-5,3-19-3,15-37-9,29-52-11,28-53-10,28-53-12,10-34-5,-5-11 0,-7-14 1,-5-11 0,-8-1 3,-5 13 4,-7 12 6,-5 13 4,-6 13 5,-3 17 5,-3 15 5,-2 16 5,-8 15 6,-8 16 8,-10 15 8,-9 17 9,-2 10 9,6 6 10,7 7 10,6 6 12,1 9 1,-3 13-8,-3 12-7,-2 13-7,-5 10-6,-2 10-6,-3 10-5,-3 9-5,-6 4-4,-5 1-3,-7-1-3,-5 1-3,-12 4-2,-16 9-3,-15 10-2,-15 10-1,-12-1-4,-6-9-4,-6-10-5,-6-8-4,-9-12-4,-8-12-5,-10-13-4,-9-12-4,-1-15-3,10-15 1,10-15-1,9-16 1,9-16 1,9-16 3,10-15 3,10-15 2,10-7 4,13 3 4,12 3 2,13 4 4,6 5 4,0 10 4,0 10 4,0 9 4,4 9 7,10 9 6,10 10 7,9 10 8,7 7 4,7 6 5,6 7 3,7 6 4,10 12-1,16 19-4,15 19-4,17 19-4,14 15-5,17 13-6,15 12-5,16 13-6,10 2-8,7-5-11,6-7-11,7-5-11,-3-11-6,-8-11-1,-10-14-2,-9-11 0,-20-15-1,-27-16 0,-28-15 2,-28-15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2:19"/>
    </inkml:context>
    <inkml:brush xml:id="br0">
      <inkml:brushProperty name="width" value="0.03581" units="cm"/>
      <inkml:brushProperty name="height" value="0.03581" units="cm"/>
      <inkml:brushProperty name="color" value="#F2395B"/>
    </inkml:brush>
  </inkml:definitions>
  <inkml:trace contextRef="#ctx0" brushRef="#br0">48400 33450 614,'-43'-27'1,"17"-3"1,15-3 1,16-2 1,13-1 7,14 3 12,11 3 10,14 4 12,13-3 4,16-5-5,15-7-5,17-5-4,7-1-6,0 6-8,0 7-7,0 6-8,-10 7-5,-18 10-1,-19 10-2,-18 9-2,-20 12-4,-18 16-6,-19 15-7,-18 17-5,-20 13-6,-18 13-3,-19 12-4,-18 13-3,-12-1 1,-3-11 5,-3-14 6,-2-11 5,0-12 6,7-9 3,6-10 5,7-8 4,18-14 8,31-15 12,32-15 12,31-16 13,26-16 3,22-16-3,22-15-5,23-15-4,8-4-3,-3 9-2,-3 10-2,-2 10-2,-11 10-3,-15 13-4,-15 12-4,-16 13-5,-18 13-4,-18 17-2,-19 15-5,-18 16-3,-20 12-3,-18 9-1,-19 10-2,-18 10-2,-14 0 0,-5-5 1,-7-7 2,-5-5 1,-6-4 1,-3 0 0,-3 0 1,-2 0 1,6-5 3,20-9 4,18-10 5,20-8 5,22-12 6,29-12 7,28-13 7,28-12 7,26-10 3,26-6-3,24-6-3,26-6-1,13-6-5,4-2-6,3-3-6,3-3-5,-2-1-9,-6 4-7,-6 3-9,-6 3-8,-12 1-5,-15 1 0,-15-1-2,-16 1 0,-15-1-3,-11 1-6,-14-1-5,-11 1-5,-14-4 2,-11-6 11,-14-6 10,-11-6 11,-7 1 6,0 9 3,0 10 3,0 10 2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2:20"/>
    </inkml:context>
    <inkml:brush xml:id="br0">
      <inkml:brushProperty name="width" value="0.05263" units="cm"/>
      <inkml:brushProperty name="height" value="0.05263" units="cm"/>
      <inkml:brushProperty name="color" value="#F2395B"/>
    </inkml:brush>
  </inkml:definitions>
  <inkml:trace contextRef="#ctx0" brushRef="#br0">49600 32300 418,'-4'-71'-3,"-5"10"-3,-7 10-5,-5 9-5,-3 6 0,4 3 2,3 3 4,3 4 2,1 1 8,1 0 11,-1 0 12,1 0 11,1 18 13,3 39 14,3 36 15,4 39 14,1 28-1,0 23-16,0 22-16,0 22-16,0 13-12,0 7-9,0 6-8,0 7-10,1-1-5,4-6-6,3-6-5,3-6-5,1-4-2,1 1 3,-1-1 2,1 1 2,2-10-4,7-19-11,6-18-11,7-19-10,-1-21-4,-6-21 2,-6-22 1,-6-22 2,-15-24 4,-21-24 5,-22-26 6,-22-24 5,-15-23 6,-5-18 5,-7-19 5,-5-18 5,2-7 3,13 6 1,12 7 2,13 6 0,10 6 5,10 6 7,10 7 8,9 6 7,10 6 4,14 6-3,11 7-2,14 6-2,10 3 1,9 0 5,10 0 5,10 0 5,5 4 0,4 10-3,3 10-4,3 9-4,-2 7-4,-6 7-6,-6 6-5,-6 7-6,-12 8-5,-15 14-2,-15 11-4,-16 14-2,-15 11-3,-11 14 1,-14 11 0,-11 14 0,-12 2 1,-9-6 0,-10-6 1,-8-6 1,-4-9 2,3-8 3,3-10 3,4-9 4,5-10 3,10-9 3,10-10 2,9-8 4,20-17 2,31-21 5,32-22 4,31-22 3,32-18-4,35-11-13,35-14-12,34-11-14,21-6-4,10 4 3,10 3 4,9 3 4,-15 9-12,-36 16-27,-39 15-26,-36 17-27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3:04"/>
    </inkml:context>
    <inkml:brush xml:id="br0">
      <inkml:brushProperty name="width" value="0.04341" units="cm"/>
      <inkml:brushProperty name="height" value="0.04341" units="cm"/>
      <inkml:brushProperty name="color" value="#F2395B"/>
    </inkml:brush>
  </inkml:definitions>
  <inkml:trace contextRef="#ctx0" brushRef="#br0">63500 13600 506,'-5'-63'38,"-9"26"11,-10 24 12,-8 26 11,-6 16 0,1 10-14,-1 10-13,1 9-13,-3 4-10,-2 1-4,-3-1-5,-3 1-4,-1 2-5,4 7-5,3 6-5,3 7-6,3 0-4,3-2-3,3-3-3,4-3-2,1-6-3,0-5-4,0-7-3,0-5-3,3-8-4,6-5-6,7-7-7,6-5-5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3:04"/>
    </inkml:context>
    <inkml:brush xml:id="br0">
      <inkml:brushProperty name="width" value="0.03562" units="cm"/>
      <inkml:brushProperty name="height" value="0.03562" units="cm"/>
      <inkml:brushProperty name="color" value="#F2395B"/>
    </inkml:brush>
  </inkml:definitions>
  <inkml:trace contextRef="#ctx0" brushRef="#br0">62700 13650 617,'-44'3'30,"13"6"7,12 7 8,13 6 8,10 4-1,10 4-8,10 3-8,9 3-9,6 3-5,3 3-6,3 3-4,4 4-5,-1 2-5,-3 4-8,-3 3-5,-2 3-7,-3-2-4,1-6 0,-1-6-1,1-6-1,-6-6-4,-8-2-7,-10-3-8,-9-3-6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3:05"/>
    </inkml:context>
    <inkml:brush xml:id="br0">
      <inkml:brushProperty name="width" value="0.034" units="cm"/>
      <inkml:brushProperty name="height" value="0.034" units="cm"/>
      <inkml:brushProperty name="color" value="#F2395B"/>
    </inkml:brush>
  </inkml:definitions>
  <inkml:trace contextRef="#ctx0" brushRef="#br0">62200 14400 647,'-108'-69'46,"34"13"2,35 12 4,35 13 2,27 10-4,22 10-9,22 10-10,23 9-11,13 6-9,6 3-13,7 3-11,6 4-12,1-1-6,-3-3 0,-3-3-1,-2-2 1,-12-3-4,-19 1-6,-18-1-6,-19 1-6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3:06"/>
    </inkml:context>
    <inkml:brush xml:id="br0">
      <inkml:brushProperty name="width" value="0.03696" units="cm"/>
      <inkml:brushProperty name="height" value="0.03696" units="cm"/>
      <inkml:brushProperty name="color" value="#F2395B"/>
    </inkml:brush>
  </inkml:definitions>
  <inkml:trace contextRef="#ctx0" brushRef="#br0">65350 14950 595,'-49'7'133,"4"17"-34,3 15-32,3 16-33,-1 10-17,-2 7-2,-3 6-2,-3 7-1,-2 4-3,0 3-4,0 3-4,0 4-5,4-6-9,10-11-16,10-14-15,9-11-16,4-11-5,1-5 2,-1-7 5,1-5 3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3:07"/>
    </inkml:context>
    <inkml:brush xml:id="br0">
      <inkml:brushProperty name="width" value="0.03329" units="cm"/>
      <inkml:brushProperty name="height" value="0.03329" units="cm"/>
      <inkml:brushProperty name="color" value="#F2395B"/>
    </inkml:brush>
  </inkml:definitions>
  <inkml:trace contextRef="#ctx0" brushRef="#br0">64800 15200 660,'-44'-47'5,"13"6"9,12 7 9,13 6 9,9 6 3,6 6-4,7 7-3,6 6-4,3 6-3,0 6-1,0 7-2,0 6-1,1 7-1,4 10-1,3 10-1,3 9-1,-1 2-3,-2-2-6,-3-3-8,-3-3-6,-2-2-9,0 0-9,0 0-9,0 0-10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3:07"/>
    </inkml:context>
    <inkml:brush xml:id="br0">
      <inkml:brushProperty name="width" value="0.03105" units="cm"/>
      <inkml:brushProperty name="height" value="0.03105" units="cm"/>
      <inkml:brushProperty name="color" value="#F2395B"/>
    </inkml:brush>
  </inkml:definitions>
  <inkml:trace contextRef="#ctx0" brushRef="#br0">64450 15500 708,'-40'-24'43,"23"4"-1,22 3 0,22 3 1,16 6-5,14 9-6,11 10-8,14 10-7,8 7-7,7 6-10,6 7-7,7 6-9,-7-2-12,-19-9-15,-18-10-14,-19-8-15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51"/>
    </inkml:context>
    <inkml:brush xml:id="br0">
      <inkml:brushProperty name="width" value="0.05249" units="cm"/>
      <inkml:brushProperty name="height" value="0.05249" units="cm"/>
      <inkml:brushProperty name="color" value="#F2395B"/>
    </inkml:brush>
  </inkml:definitions>
  <inkml:trace contextRef="#ctx0" brushRef="#br0">79200 28950 419,'25'-49'2,"0"4"4,0 3 4,0 3 4,0 4 4,0 7 3,0 6 4,0 7 3,0 7 4,0 9 3,0 10 3,0 10 4,0 10 0,0 13-5,0 12-2,0 13-5,0 9-3,0 6-2,0 7-3,0 6-3,-2 6-2,-3 6-2,-3 7-3,-2 6-1,-5 6-3,-2 6-2,-3 7-3,-3 6-2,-9-5-4,-11-16-4,-14-15-3,-11-15-5,-11-17-2,-5-15-3,-7-15-3,-5-16-2,-4-15 0,0-11 2,0-14 1,0-11 2,4-15 3,10-16 2,10-15 3,9-15 3,12-11 3,16-2 0,15-3 3,17-3 1,5 5 0,-3 17 1,-3 15 1,-2 16-1,14-4 0,35-21-3,35-22-1,34-22-3,18-7-2,4 10-4,3 10-3,3 9-3,-8 10-2,-19 14-1,-18 11-2,-19 14 0,-15 7-2,-8 3-2,-10 3-2,-9 4-3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3:08"/>
    </inkml:context>
    <inkml:brush xml:id="br0">
      <inkml:brushProperty name="width" value="0.03786" units="cm"/>
      <inkml:brushProperty name="height" value="0.03786" units="cm"/>
      <inkml:brushProperty name="color" value="#F2395B"/>
    </inkml:brush>
  </inkml:definitions>
  <inkml:trace contextRef="#ctx0" brushRef="#br0">65350 17450 581,'-25'-19'152,"0"13"-38,0 12-38,0 13-38,-5 15-21,-9 19-5,-10 19-5,-8 19-4,-3 5-4,7-5 0,6-7-1,7-5-1,4-6-7,3-3-16,3-3-15,4-2-15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3:08"/>
    </inkml:context>
    <inkml:brush xml:id="br0">
      <inkml:brushProperty name="width" value="0.03608" units="cm"/>
      <inkml:brushProperty name="height" value="0.03608" units="cm"/>
      <inkml:brushProperty name="color" value="#F2395B"/>
    </inkml:brush>
  </inkml:definitions>
  <inkml:trace contextRef="#ctx0" brushRef="#br0">64600 17450 609,'-41'-21'21,"19"10"15,19 10 16,19 9 15,13 12 1,10 16-13,10 15-14,9 17-13,4 5-12,1-3-10,-1-3-9,1-2-11,-4-6-9,-6-6-6,-6-6-7,-6-6-7,-7-6-2,-6-2 2,-6-3 1,-6-3 3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3:08"/>
    </inkml:context>
    <inkml:brush xml:id="br0">
      <inkml:brushProperty name="width" value="0.03349" units="cm"/>
      <inkml:brushProperty name="height" value="0.03349" units="cm"/>
      <inkml:brushProperty name="color" value="#F2395B"/>
    </inkml:brush>
  </inkml:definitions>
  <inkml:trace contextRef="#ctx0" brushRef="#br0">64450 18000 656,'-44'-25'32,"13"0"6,12 0 4,13 0 6,16 3 0,23 6-6,22 7-6,22 6-5,15 7-11,9 10-14,10 10-13,10 9-15,-7 1-6,-22-6 2,-22-6 1,-21-6 2,-12-2-4,1 3-11,-1 3-12,1 4-10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3:10"/>
    </inkml:context>
    <inkml:brush xml:id="br0">
      <inkml:brushProperty name="width" value="0.03508" units="cm"/>
      <inkml:brushProperty name="height" value="0.03508" units="cm"/>
      <inkml:brushProperty name="color" value="#F2395B"/>
    </inkml:brush>
  </inkml:definitions>
  <inkml:trace contextRef="#ctx0" brushRef="#br0">61300 17450 627,'21'-47'-2,"-5"6"-1,-7 7-4,-5 6-2,-4 3 2,0 0 4,0 0 4,0 0 6,-7 12 9,-11 26 17,-14 24 15,-11 26 15,-9 15 3,-3 6-12,-3 7-10,-2 6-12,-1-1-10,3-5-9,3-7-9,4-5-8,2-6-7,4-3-5,3-3-5,3-2-4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3:11"/>
    </inkml:context>
    <inkml:brush xml:id="br0">
      <inkml:brushProperty name="width" value="0.03069" units="cm"/>
      <inkml:brushProperty name="height" value="0.03069" units="cm"/>
      <inkml:brushProperty name="color" value="#F2395B"/>
    </inkml:brush>
  </inkml:definitions>
  <inkml:trace contextRef="#ctx0" brushRef="#br0">60450 17450 716,'-24'-24'0,"4"4"-2,3 3 0,3 3-2,10 9 10,20 16 20,18 15 20,20 17 20,10 7 1,3 0-21,3 0-19,4 0-20,-1 0-13,-3 0-9,-3 0-7,-2 0-9,-8 0-4,-8 0 0,-10 0-1,-9 0-1,-7-5 3,-3-9 6,-3-10 6,-2-8 6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3:11"/>
    </inkml:context>
    <inkml:brush xml:id="br0">
      <inkml:brushProperty name="width" value="0.03064" units="cm"/>
      <inkml:brushProperty name="height" value="0.03064" units="cm"/>
      <inkml:brushProperty name="color" value="#F2395B"/>
    </inkml:brush>
  </inkml:definitions>
  <inkml:trace contextRef="#ctx0" brushRef="#br0">60050 18050 718,'-46'-25'17,"10"0"0,10 0-1,9 0-2,12 3 5,16 6 6,15 7 8,17 6 8,19 4-2,26 4-10,24 3-9,26 3-11,16 1-7,10 1-2,10-1-3,9 1-4,-13-1-10,-34 1-21,-35-1-18,-33 1-21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3:17"/>
    </inkml:context>
    <inkml:brush xml:id="br0">
      <inkml:brushProperty name="width" value="0.03576" units="cm"/>
      <inkml:brushProperty name="height" value="0.03576" units="cm"/>
      <inkml:brushProperty name="color" value="#F2395B"/>
    </inkml:brush>
  </inkml:definitions>
  <inkml:trace contextRef="#ctx0" brushRef="#br0">67650 13600 615,'-71'96'133,"10"-5"-33,10-7-33,9-5-34,4-3-17,1 4-3,-1 3-2,1 3-2,1-1-6,3-2-11,3-3-9,4-3-10,4-6-7,6-5-6,7-7-4,6-5-6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3:17"/>
    </inkml:context>
    <inkml:brush xml:id="br0">
      <inkml:brushProperty name="width" value="0.03128" units="cm"/>
      <inkml:brushProperty name="height" value="0.03128" units="cm"/>
      <inkml:brushProperty name="color" value="#F2395B"/>
    </inkml:brush>
  </inkml:definitions>
  <inkml:trace contextRef="#ctx0" brushRef="#br0">67050 13750 703,'-46'-2'5,"10"-3"9,10-3 9,9-2 10,10 2 5,14 9 0,11 10-1,14 10 0,7 7-4,3 6-11,3 7-9,4 6-10,-3 3-7,-5 0-6,-7 0-6,-5 0-5,-3 0-3,4 0 1,3 0 2,3 0 2,-2-2-3,-6-3-7,-6-3-7,-6-2-6,-4-6-1,1-6 6,-1-6 7,1-6 5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3:18"/>
    </inkml:context>
    <inkml:brush xml:id="br0">
      <inkml:brushProperty name="width" value="0.03299" units="cm"/>
      <inkml:brushProperty name="height" value="0.03299" units="cm"/>
      <inkml:brushProperty name="color" value="#F2395B"/>
    </inkml:brush>
  </inkml:definitions>
  <inkml:trace contextRef="#ctx0" brushRef="#br0">66600 14350 666,'-49'0'0,"4"0"0,3 0 0,3 0 0,4-2 7,7-3 11,6-3 13,7-2 13,8-3 3,14 1-7,11-1-5,14 1-6,16-1-6,22 1-3,22-1-3,23 1-4,11 1-5,4 3-6,3 3-7,3 4-7,-5 1-1,-12 0 2,-13 0 1,-12 0 3,-15-2-9,-15-3-20,-15-3-19,-16-2-20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3:18"/>
    </inkml:context>
    <inkml:brush xml:id="br0">
      <inkml:brushProperty name="width" value="0.0383" units="cm"/>
      <inkml:brushProperty name="height" value="0.0383" units="cm"/>
      <inkml:brushProperty name="color" value="#F2395B"/>
    </inkml:brush>
  </inkml:definitions>
  <inkml:trace contextRef="#ctx0" brushRef="#br0">69450 17250 574,'-27'-19'40,"-3"13"6,-3 12 6,-2 13 6,-1 9-2,3 6-10,3 7-9,4 6-10,-1 9-7,-3 13-4,-3 12-3,-2 13-3,-5 4-6,-2-3-4,-3-3-6,-3-2-5,1-5-7,6-2-6,7-3-8,6-3-7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02"/>
    </inkml:context>
    <inkml:brush xml:id="br0">
      <inkml:brushProperty name="width" value="0.04871" units="cm"/>
      <inkml:brushProperty name="height" value="0.04871" units="cm"/>
      <inkml:brushProperty name="color" value="#F2395B"/>
    </inkml:brush>
  </inkml:definitions>
  <inkml:trace contextRef="#ctx0" brushRef="#br0">64059 24452 451,'14'-7'19,"-1"2"3,-2 2 4,-2 2 3,-1 2 1,3 0-2,2 2-4,2 0-2,-1 3-3,-1 4-2,-2 3-2,-2 5-3,-3 3-2,-1 3-2,-2 3-2,-2 3-2,-3 1-2,-6 2-5,-4 1-4,-5 1-3,-3-1-3,-1 0 1,-1-1 0,-1-1 0,-1-3 1,-1-2 1,-1-3 2,-1-3 1,2-3 2,3-3 4,4-2 3,5-4 4,6-4 3,10-6 3,10-6 4,9-6 4,6-1-3,1 1-5,1 2-8,1 2-6,0 2-4,0-1-1,1 0-2,-1 0-2,-1 0-1,-1 0-1,-3 1-1,-1-1-1,-3-1-1,0 0-2,-1-1-1,0-1-3,-3-3 0,-1-4 0,-3-3 0,-1-4 1,-1-5 1,0-3 3,-1-4 4,1-4 3,-1-1 2,0 2 1,-2 1 1,-1 4 1,0 2 2,-2 5 5,-1 5 5,0 5 4,-2 7 11,-2 10 18,-2 10 16,-2 10 17,-2 4 3,0 2-13,-1 1-13,-2 1-12,1 1-9,1 3-3,0 1-3,2 2-4,1-1-3,2-3-3,2-5-2,2-3-2,1-4-2,2-1-1,0-3-1,1-1-1,2-2-1,0-1-4,1 0-2,2-2-2,-2 0-2,-1 2-1,-2 0 0,-2 1-1,-2 2 1,-2 2 1,-2 1 1,-2 3 2,-4 0 2,-4 1 1,-5-1 2,-5 1 2,-4-2-3,-1-3-9,-2-3-9,-3-2-8,0-2-5,0-1 1,0 1 0,-1 0 0,3-1 2,5-2 1,5-3 1,5 0 2,3-4 2,2-2 1,2-4 2,3-2 1,0-1 3,2 1 2,0 0 3,2 2 3,0 0-3,0-2-7,0 0-7,0-1-8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53"/>
    </inkml:context>
    <inkml:brush xml:id="br0">
      <inkml:brushProperty name="width" value="0.04157" units="cm"/>
      <inkml:brushProperty name="height" value="0.04157" units="cm"/>
      <inkml:brushProperty name="color" value="#F2395B"/>
    </inkml:brush>
  </inkml:definitions>
  <inkml:trace contextRef="#ctx0" brushRef="#br0">82200 26950 529,'0'134'57,"0"-31"-11,0-31-12,0-31-12,-4-7-5,-5 19 1,-7 19 2,-5 19 1,-1 4-1,6-9-6,7-10-4,6-8-5,15-17-5,26-21-5,24-22-4,26-22-5,12-15-3,0-5-5,0-7-2,0-5-4,-5-3 0,-9 4 4,-10 3 3,-8 3 3,-11 6 7,-8 9 7,-10 10 9,-9 10 9,-5 4 5,0 0 4,0 0 4,0 0 3,3 4-3,6 10-10,7 10-10,6 9-11,-7 7-5,-18 7-3,-19 6-3,-18 7-1,-21 7-2,-22 9-1,-22 10-1,-21 10 0,-10-3 0,3-11 1,3-14 3,4-11 0,10-11 3,19-5 3,19-7 2,19-5 3,-2-4 2,-22 0-1,-22 0 1,-21 0-1,-7-2 2,9-3 3,10-3 4,10-2 2,8-5 2,10-2 1,10-3 0,9-3 2,7 4 5,7 13 11,6 12 10,7 13 11,2 9 3,1 6-6,-1 7-5,1 6-5,-3 6-6,-2 6-5,-3 7-4,-3 6-6,-2 3-2,0 0-2,0 0-1,0 0-1,1-7-5,4-11-12,3-14-10,3-11-10,7-18-14,14-22-15,11-22-15,14-21-16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3:19"/>
    </inkml:context>
    <inkml:brush xml:id="br0">
      <inkml:brushProperty name="width" value="0.03605" units="cm"/>
      <inkml:brushProperty name="height" value="0.03605" units="cm"/>
      <inkml:brushProperty name="color" value="#F2395B"/>
    </inkml:brush>
  </inkml:definitions>
  <inkml:trace contextRef="#ctx0" brushRef="#br0">68650 17550 610,'6'-40'31,"13"23"12,12 22 13,13 22 12,6 10-1,0 1-16,0-1-14,0 1-16,0 1-10,0 3-7,0 3-5,0 4-8,-4-3-7,-5-5-9,-7-7-10,-5-5-9,-6-4-6,-3 0-4,-3 0-3,-2 0-3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3:19"/>
    </inkml:context>
    <inkml:brush xml:id="br0">
      <inkml:brushProperty name="width" value="0.0363" units="cm"/>
      <inkml:brushProperty name="height" value="0.0363" units="cm"/>
      <inkml:brushProperty name="color" value="#F2395B"/>
    </inkml:brush>
  </inkml:definitions>
  <inkml:trace contextRef="#ctx0" brushRef="#br0">68300 18100 606,'-68'-25'4,"17"0"11,15 0 10,16 0 9,10-2 4,7-3-4,6-3-4,7-2-4,10-3-1,16 1 1,15-1 0,17 1 0,13 2-1,13 7-4,12 6-4,13 7-3,7 7-7,4 9-10,3 10-10,3 10-11,-11 2-6,-25-3-3,-25-3-4,-25-2-2,-15-3-4,-2 1-4,-3-1-3,-3 1-4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3:20"/>
    </inkml:context>
    <inkml:brush xml:id="br0">
      <inkml:brushProperty name="width" value="0.04106" units="cm"/>
      <inkml:brushProperty name="height" value="0.04106" units="cm"/>
      <inkml:brushProperty name="color" value="#F2395B"/>
    </inkml:brush>
  </inkml:definitions>
  <inkml:trace contextRef="#ctx0" brushRef="#br0">53650 10000 535,'-5'-43'9,"-9"17"16,-10 15 17,-8 16 18,-9 16 2,-6 20-9,-6 18-10,-6 20-11,-4 21-6,1 25-4,-1 25-3,1 25-4,-3 15-3,-2 7-2,-3 6-3,-3 7-1,2-4-2,10-12 0,10-13 0,9-12 0,9-13-1,9-12-1,10-13-2,10-12-1,5-15-2,4-15-4,3-15-2,3-16-3,6-13-2,9-9-1,10-10-1,10-8-1,8-14-1,10-15-1,10-15-2,9-16-2,2-12 1,-2-5 0,-3-7 3,-3-5 0,-7-4 4,-9 0 3,-10 0 5,-8 0 4,-11 4 4,-8 10 3,-10 10 3,-9 9 3,-10 7 3,-9 7 1,-10 6 2,-8 7 2,-11 4 0,-8 3 0,-10 3-2,-9 4-1,-9 7-3,-5 13-7,-7 12-6,-5 13-5,-3 6-8,4 0-9,3 0-9,3 0-9,9-4-5,16-5-2,15-7-1,17-5-2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3:24"/>
    </inkml:context>
    <inkml:brush xml:id="br0">
      <inkml:brushProperty name="width" value="0.03257" units="cm"/>
      <inkml:brushProperty name="height" value="0.03257" units="cm"/>
      <inkml:brushProperty name="color" value="#F2395B"/>
    </inkml:brush>
  </inkml:definitions>
  <inkml:trace contextRef="#ctx0" brushRef="#br0">54700 23750 675,'68'26'106,"-11"4"-25,-14 3-26,-11 3-26,-7 3-14,0 3-3,0 3-2,0 4-3,-2-1-2,-3-3-2,-3-3-1,-2-2-3,8-12-1,22-19-4,22-18-2,23-19-3,11-19-3,4-19 0,3-18-1,3-19-2,6-16-2,9-12-6,10-13-6,10-12-5,-9 4-3,-24 22-1,-26 22-1,-24 23-1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3:25"/>
    </inkml:context>
    <inkml:brush xml:id="br0">
      <inkml:brushProperty name="width" value="0.04163" units="cm"/>
      <inkml:brushProperty name="height" value="0.04163" units="cm"/>
      <inkml:brushProperty name="color" value="#F2395B"/>
    </inkml:brush>
  </inkml:definitions>
  <inkml:trace contextRef="#ctx0" brushRef="#br0">10900 13100 528,'-18'-15'10,"17"23"18,15 22 20,16 22 19,12 16 4,9 14-14,10 11-12,10 14-12,0 0-9,-5-8-4,-7-10-3,-5-9-5,-4-13-3,0-16 0,0-15-3,0-15 0,1-14-2,4-8-1,3-10-1,3-9-1,9-21-5,16-31-4,15-31-7,17-31-5,21-34-5,28-33-4,28-35-4,29-34-5,-9 5 1,-43 48 6,-44 47 7,-43 47 5,-23 23-2,1 0-10,-1 0-11,1 0-10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3:27"/>
    </inkml:context>
    <inkml:brush xml:id="br0">
      <inkml:brushProperty name="width" value="0.03088" units="cm"/>
      <inkml:brushProperty name="height" value="0.03088" units="cm"/>
      <inkml:brushProperty name="color" value="#F2395B"/>
    </inkml:brush>
  </inkml:definitions>
  <inkml:trace contextRef="#ctx0" brushRef="#br0">49600 27450 712,'3'46'73,"6"-5"-18,7-7-19,6-5-18,1-4-10,-3 0 0,-3 0-2,-2 0 0,-1-4-1,3-5-1,3-7-1,4-5-2,2-6 1,4-3 3,3-3 2,3-2 3,4-14 1,7-21-1,6-22-1,7-22-2,2-15-4,1-5-4,-1-7-5,1-5-6,-4 3-6,-6 17-7,-6 15-8,-6 16-7,-6 13-5,-2 14 0,-3 11-1,-3 14-1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3:29"/>
    </inkml:context>
    <inkml:brush xml:id="br0">
      <inkml:brushProperty name="width" value="0.03436" units="cm"/>
      <inkml:brushProperty name="height" value="0.03436" units="cm"/>
      <inkml:brushProperty name="color" value="#F2395B"/>
    </inkml:brush>
  </inkml:definitions>
  <inkml:trace contextRef="#ctx0" brushRef="#br0">56250 32450 640,'3'48'101,"6"-3"-21,7-3-22,6-2-21,3 0-13,0 7-5,0 6-4,0 7-4,3-1-3,6-6-4,7-6-1,6-6-4,6-20-3,6-30-6,7-32-5,6-30-6,3-25-3,0-15-2,0-15-1,0-16-3,0-4 1,0 10 5,0 10 4,0 9 4,-4 10-2,-5 14-9,-7 11-8,-5 14-9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00"/>
    </inkml:context>
    <inkml:brush xml:id="br0">
      <inkml:brushProperty name="width" value="0.05578" units="cm"/>
      <inkml:brushProperty name="height" value="0.05578" units="cm"/>
      <inkml:brushProperty name="color" value="#F2395B"/>
    </inkml:brush>
  </inkml:definitions>
  <inkml:trace contextRef="#ctx0" brushRef="#br0">13800 34600 394,'0'-69'8,"0"13"14,0 12 17,0 13 14,7 18 7,17 26-3,15 24-2,16 26-3,4 16-4,-6 10-9,-6 10-8,-6 9-8,-2 13-5,3 20-3,3 18-2,4 20-2,-1 6-1,-3-2-2,-3-3 0,-2-3-2,-1-15-1,3-24-3,3-26-1,4-24-4,1-21 1,0-16-1,0-15 2,0-15 0,4-23 2,10-28 2,10-28 2,9-27 3,10-40-1,14-50-2,11-50-3,14-50-2,14-30-4,20-9-7,18-10-6,20-8-6,5 2-3,-6 16 4,-6 15 2,-6 17 3,-20 32-10,-30 50-22,-32 50-23,-30 50-23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02"/>
    </inkml:context>
    <inkml:brush xml:id="br0">
      <inkml:brushProperty name="width" value="0.04806" units="cm"/>
      <inkml:brushProperty name="height" value="0.04806" units="cm"/>
      <inkml:brushProperty name="color" value="#F2395B"/>
    </inkml:brush>
  </inkml:definitions>
  <inkml:trace contextRef="#ctx0" brushRef="#br0">66800 34650 457,'-97'7'150,"6"17"-32,7 15-33,6 16-32,-2 15-19,-9 16-4,-10 15-5,-8 17-6,-6 16-4,1 19-5,-1 19-6,1 19-6,4-1-5,9-18-6,10-19-6,10-18-6,7-14-3,6-5-4,7-7-3,6-5-2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02"/>
    </inkml:context>
    <inkml:brush xml:id="br0">
      <inkml:brushProperty name="width" value="0.04728" units="cm"/>
      <inkml:brushProperty name="height" value="0.04728" units="cm"/>
      <inkml:brushProperty name="color" value="#F2395B"/>
    </inkml:brush>
  </inkml:definitions>
  <inkml:trace contextRef="#ctx0" brushRef="#br0">65150 34700 465,'-33'-7'37,"34"39"15,35 36 15,35 39 15,19 28 0,7 23-15,6 22-14,7 22-16,7 10-11,9 1-8,10-1-7,10 1-9,-11-23-9,-27-43-12,-28-44-12,-28-43-12,-15-21-12,1 3-9,-1 3-11,1 4-9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53"/>
    </inkml:context>
    <inkml:brush xml:id="br0">
      <inkml:brushProperty name="width" value="0.04826" units="cm"/>
      <inkml:brushProperty name="height" value="0.04826" units="cm"/>
      <inkml:brushProperty name="color" value="#F2395B"/>
    </inkml:brush>
  </inkml:definitions>
  <inkml:trace contextRef="#ctx0" brushRef="#br0">82800 28800 455,'26'-25'0,"4"0"0,3 0 0,3 0 0,3 1 1,3 4 2,3 3 2,4 3 2,4 3 0,6 3-5,7 3-2,6 4-4,1-1-1,-3-3 0,-3-3 0,-2-2 1,-6 2 1,-6 9 3,-6 10 3,-6 10 4,-7 5 2,-6 4 3,-6 3 4,-6 3 2,-6 3 2,-2 3-1,-3 3-1,-3 4-1,-2 1 3,0 0 6,0 0 7,0 0 5,-2 4 3,-3 10-2,-3 10-3,-2 9-1,-3 7-4,1 7-4,-1 6-5,1 7-4,1 0-4,3-2-3,3-3-2,4-3-4,1-7-4,0-9-3,0-10-4,0-8-4,-4-9-4,-5-6-3,-7-6-5,-5-6-3,-12-9-4,-16-8-5,-15-10-3,-15-9-6,-7-16 2,3-22 5,3-22 7,4-21 5,1-18 2,0-12-4,0-13-2,0-12-2,3-2-1,6 9 5,7 10 4,6 10 4,7 10 4,10 13 6,10 12 6,9 13 4,4 9 3,1 6-2,-1 7 0,1 6-3,-3 13 11,-2 23 21,-3 22 20,-3 22 21,-7 13 3,-9 7-15,-10 6-16,-8 7-15,-3-1-8,7-6-3,6-6-2,7-6-3,10-15-5,16-21-11,15-22-10,17-22-11,17-18-7,23-11-4,22-14-4,22-11-5,10-6 2,1 4 6,-1 3 6,1 3 7,-9 9 6,-15 16 7,-15 15 7,-16 17 6,-15 13 4,-11 13 3,-14 12 2,-11 13 3,-17 10 3,-18 10 3,-19 10 3,-18 9 4,-12 4 0,-3 1-3,-3-1-4,-2 1-2,2-9-3,9-15-1,10-15-1,10-16-1,18-18-7,28-18-10,28-19-11,29-18-12,16-12-3,7-3 1,6-3 1,7-2 2,0 0 1,-2 7-1,-3 6-1,-3 7 0,-6 4 0,-5 3 2,-7 3 1,-5 4 1,-8 1 0,-5 0 0,-7 0-1,-5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11"/>
    </inkml:context>
    <inkml:brush xml:id="br0">
      <inkml:brushProperty name="width" value="0.04149" units="cm"/>
      <inkml:brushProperty name="height" value="0.04149" units="cm"/>
      <inkml:brushProperty name="color" value="#F2395B"/>
    </inkml:brush>
  </inkml:definitions>
  <inkml:trace contextRef="#ctx0" brushRef="#br0">58650 39300 530,'-85'-66'44,"32"19"-3,31 19-3,32 19-2,29 5-4,28-5-1,28-7-4,29-5-1,7-3-5,-12 4-4,-13 3-6,-12 3-4,-12 9-5,-8 16-4,-10 15-2,-9 17-5,-15 13-3,-18 13-2,-19 12-4,-18 13-2,-17 6-1,-11 0 2,-14 0 2,-11 0 1,-7-5 4,0-9 1,0-10 3,0-8 3,1-9 3,4-6 3,3-6 4,3-6 4,4-7 3,7-6 2,6-6 2,7-6 2,11 2 3,20 14 2,18 11 4,20 14 3,8 7-2,1 3-4,-1 3-5,1 4-5,-3 8-4,-2 17-3,-3 15-2,-3 16-2,-6 7-2,-5 1 1,-7-1 0,-5 1-1,-8-3 0,-5-2-2,-7-3-3,-5-3-2,-9-6-1,-9-5-1,-10-7-1,-8-5 0,-6-12-1,1-16 1,-1-15 0,1-15 0,-6-15 0,-8-12 1,-10-13-1,-9-12 0,-4-13 0,4-12 0,3-13 0,3-12 0,9-10-1,16-6 2,15-6-1,17-6 0,14-4 4,17 1 7,15-1 6,16 1 6,13 1 3,14 3-1,11 3-2,14 4-1,13 1-2,16 0-2,15 0-2,17 0-2,7 1-3,0 4-4,0 3-2,0 3-5,-4 4-1,-5 7-2,-7 6-2,-5 7 0,-8-1-5,-5-6-7,-7-6-7,-5-6-8,-3-9-2,4-8 2,3-10 0,3-9 2,-1-9 4,-2-5 7,-3-7 5,-3-5 7,-6-1 4,-5 6 3,-7 7 2,-5 6 3,-9 9 2,-9 13 2,-10 12 2,-8 13 2,-15 13 10,-19 17 21,-18 15 19,-19 16 19,-15 18 5,-8 22-12,-10 22-11,-9 23-12,-9 17-9,-5 17-5,-7 15-4,-5 16-6,-4 12-4,0 9-3,0 10-3,0 10-4,1-3-3,4-11-4,3-14-3,3-11-4,10-22-1,20-27-1,18-28 1,20-28 0,13-29-4,9-28-9,10-28-7,10-27-9,10-25-4,13-18 2,12-19 2,13-18 2,7-6 3,4 10 7,3 10 5,3 9 7,-2 17 7,-6 25 6,-6 25 8,-6 25 7,-12 25 5,-15 25 1,-15 25 3,-16 25 3,-15 20 2,-11 16 4,-14 15 4,-11 17 3,-7 2 0,0-9-6,0-10-5,0-8-7,4-14-2,10-15-2,10-15-2,9-16-1,10-16-7,14-16-12,11-15-12,14-15-12,10-18-7,9-19-2,10-18-2,10-19-2,4-10 1,0 1 5,0-1 6,0 1 5,-5 10 7,-9 22 9,-10 22 10,-8 23 9,-11 24 8,-8 28 5,-10 28 7,-9 29 6,-9 11 3,-5-2 0,-7-3-1,-5-3 1,-1-10-6,6-16-8,7-15-9,6-15-8,9-20-13,13-21-12,12-22-14,13-22-14,2-21-6,-5-18 1,-7-19 0,-5-18 1,-8-15 4,-5-9 8,-7-10 8,-5-8 7,-4 0 5,0 14 2,0 11 3,0 14 2,0 14 7,0 20 10,0 18 9,0 20 11,4 21 12,10 25 16,10 25 14,9 25 15,6 21-1,3 20-15,3 18-16,4 20-16,2 21-12,4 25-7,3 25-8,3 25-7,4 23-3,7 22 1,6 22 3,7 23 0,-4-11-2,-12-40-11,-13-40-8,-12-41-11,-9-32-11,-2-21-16,-3-22-14,-3-22-16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12"/>
    </inkml:context>
    <inkml:brush xml:id="br0">
      <inkml:brushProperty name="width" value="0.03281" units="cm"/>
      <inkml:brushProperty name="height" value="0.03281" units="cm"/>
      <inkml:brushProperty name="color" value="#F2395B"/>
    </inkml:brush>
  </inkml:definitions>
  <inkml:trace contextRef="#ctx0" brushRef="#br0">63400 40350 670,'20'145'120,"-9"-9"-30,-10-10-29,-8-8-29,-8-1-17,-2 9-6,-3 10-7,-3 10-4,-4 0-9,-3-5-9,-3-7-10,-2-5-9,0-15-6,7-22-1,6-22-2,7-21-2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12"/>
    </inkml:context>
    <inkml:brush xml:id="br0">
      <inkml:brushProperty name="width" value="0.03525" units="cm"/>
      <inkml:brushProperty name="height" value="0.03525" units="cm"/>
      <inkml:brushProperty name="color" value="#F2395B"/>
    </inkml:brush>
  </inkml:definitions>
  <inkml:trace contextRef="#ctx0" brushRef="#br0">63700 40750 624,'78'-71'3,"6"10"7,7 10 7,6 9 6,-1 12 6,-5 16 2,-7 15 3,-5 17 4,-8 13-1,-5 13-4,-7 12-3,-5 13-3,-9 12-4,-9 13-6,-10 12-5,-8 13-5,-12 4-4,-12-3-2,-13-3-1,-12-2-1,-10-9-4,-6-12-5,-6-13-6,-6-12-5,-6-15-4,-2-15 0,-3-15 0,-3-16-2,1-21 2,6-24 2,7-26 2,6-24 3,12-20 3,19-11 3,19-14 4,19-11 2,16 0 4,17 17 2,15 15 2,16 16 2,2 16 2,-8 20 2,-10 18 0,-9 20 0,-12 24 0,-11 31-2,-14 32-4,-11 31-2,-17 21-2,-18 14 2,-19 11-1,-18 14 2,-14 0-1,-5-8 1,-7-10-1,-5-9-1,-1-13 0,6-16-2,7-15-1,6-15-3,7-14 1,10-8 3,10-10 1,9-9 3,10-12 1,14-11 1,11-14 0,14-11 2,13-12-1,16-9-1,15-10-1,17-8-1,8-11-3,4-8-5,3-10-5,3-9-5,-4-4-4,-8 4 0,-10 3 0,-9 3-2,-10 1 1,-9 1 1,-10-1 1,-8 1 2,-8 5 1,-2 14 2,-3 11 3,-3 14 1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12"/>
    </inkml:context>
    <inkml:brush xml:id="br0">
      <inkml:brushProperty name="width" value="0.04249" units="cm"/>
      <inkml:brushProperty name="height" value="0.04249" units="cm"/>
      <inkml:brushProperty name="color" value="#F2395B"/>
    </inkml:brush>
  </inkml:definitions>
  <inkml:trace contextRef="#ctx0" brushRef="#br0">64200 39800 517,'-24'-69'1,"4"13"3,3 12 1,3 13 3,-1 27 8,-2 45 15,-3 43 13,-3 45 14,-1 19 2,4-3-8,3-3-11,3-2-8,-1 11-6,-2 29-3,-3 28-1,-3 28-2,-1 4-5,4-18-4,3-19-6,3-18-6,3-17-5,3-11-7,3-14-7,4-11-6,7-18-3,13-22 1,12-22 3,13-21 0,6-21 0,0-19-6,0-18-5,0-19-4,-4-10-4,-5 1-1,-7-1 0,-5 1-2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13"/>
    </inkml:context>
    <inkml:brush xml:id="br0">
      <inkml:brushProperty name="width" value="0.04132" units="cm"/>
      <inkml:brushProperty name="height" value="0.04132" units="cm"/>
      <inkml:brushProperty name="color" value="#F2395B"/>
    </inkml:brush>
  </inkml:definitions>
  <inkml:trace contextRef="#ctx0" brushRef="#br0">65500 40750 532,'25'26'84,"0"4"-18,0 3-17,0 3-17,0 7-9,0 14 3,0 11 0,0 14 2,-2 8-1,-3 7-4,-3 6-4,-2 7-3,-6 0-3,-6-2-2,-6-3-3,-6-3-3,-9-6-2,-8-5 0,-10-7-2,-9-5-1,-5-11 1,0-11-1,0-14 2,0-11-1,0-12-5,0-9-13,0-10-13,0-8-13,3-20-3,6-28 5,7-28 7,6-27 6,9-11 5,13 10 8,12 10 5,13 9 7,12 10 4,13 14 0,12 11-1,13 14 1,4 8 2,-3 7 2,-3 6 2,-2 7 3,-3 7 2,1 9-2,-1 10 0,1 10 0,-6 2-6,-8-3-12,-10-3-10,-9-2-11,-5-3-7,0 1-5,0-1-3,0 1-5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14"/>
    </inkml:context>
    <inkml:brush xml:id="br0">
      <inkml:brushProperty name="width" value="0.05281" units="cm"/>
      <inkml:brushProperty name="height" value="0.05281" units="cm"/>
      <inkml:brushProperty name="color" value="#F2395B"/>
    </inkml:brush>
  </inkml:definitions>
  <inkml:trace contextRef="#ctx0" brushRef="#br0">67000 40450 416,'46'28'64,"-5"6"-11,-7 7-12,-5 6-10,-6 7-8,-3 10 0,-3 10-3,-2 9-1,-6 7-2,-6 7-2,-6 6-3,-6 7-3,-10 2-2,-12 1-3,-13-1-3,-12 1-2,-10-7-4,-6-12-4,-6-13-3,-6-12-4,-2-13-2,3-12-2,3-13-1,4-12-2,7-18 0,13-21 0,12-22 0,13-22 1,9-13 1,6-3 3,7-3 1,6-2 2,10 2 3,17 9 4,15 10 5,16 10 3,9 10 5,3 13 6,3 12 5,4 13 5,-1 13 2,-3 17 0,-3 15-1,-2 16 0,-5 7-1,-2 1-2,-3-1 0,-3 1-2,-4-3-4,-3-2-9,-3-3-9,-2-3-8,-9-24-11,-12-44-10,-13-43-12,-12-44-11,-5-21 1,3 4 12,3 3 13,4 3 13,4 7 9,6 14 9,7 11 8,6 14 9,7 10 5,10 9 1,10 10 4,9 10 1,10 4 2,14 0-1,11 0 1,14 0 1,8 0-3,7 0-5,6 0-6,7 0-4,4 0-4,3 0-1,3 0-1,4 0-1,-10 1-4,-22 4-7,-22 3-7,-21 3-6,-29-1-7,-34-2-4,-35-3-5,-33-3-5,-18-7 2,0-9 10,0-10 10,0-8 9,0-9 5,0-6-1,0-6 0,0-6-1,4-2 4,10 3 7,10 3 7,9 4 8,7 7 5,7 13 2,6 12 4,7 13 2,4 16 2,3 23 1,3 22 1,4 22 1,1 18-1,0 16-5,0 15-4,0 17-4,-4 10-3,-5 6-3,-7 7-2,-5 6-3,-3 12-1,4 19-1,3 19-1,3 19 0,-1 7-3,-2-3-4,-3-3-6,-3-2-4,-1-15-6,4-25-5,3-25-5,3-25-6,-4-30-6,-8-34-6,-10-35-5,-9-33-7,-4-31 3,4-24 8,3-26 10,3-24 9,6-18 8,9-9 3,10-10 5,10-8 5,11-1 1,17 9 0,15 10 0,16 10-2,10 14 1,7 23-1,6 22 1,7 22 0,-3 15-3,-8 9-4,-10 10-4,-9 10-5,-7 4-5,-3 0-2,-3 0-4,-2 0-3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15"/>
    </inkml:context>
    <inkml:brush xml:id="br0">
      <inkml:brushProperty name="width" value="0.03311" units="cm"/>
      <inkml:brushProperty name="height" value="0.03311" units="cm"/>
      <inkml:brushProperty name="color" value="#F2395B"/>
    </inkml:brush>
  </inkml:definitions>
  <inkml:trace contextRef="#ctx0" brushRef="#br0">71300 40100 664,'60'-47'8,"23"6"16,22 7 17,22 6 16,12 1 3,3-3-9,3-3-10,4-2-9,4-1-13,6 3-17,7 3-15,6 4-16,-13 5-10,-31 10-3,-31 10-4,-31 9-3,-24 6 0,-16 3 3,-15 3 5,-15 4 4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15"/>
    </inkml:context>
    <inkml:brush xml:id="br0">
      <inkml:brushProperty name="width" value="0.03797" units="cm"/>
      <inkml:brushProperty name="height" value="0.03797" units="cm"/>
      <inkml:brushProperty name="color" value="#F2395B"/>
    </inkml:brush>
  </inkml:definitions>
  <inkml:trace contextRef="#ctx0" brushRef="#br0">72600 39150 579,'-27'-54'31,"-3"45"7,-3 43 8,-2 45 7,-5 22-1,-2 4-7,-3 3-10,-3 3-7,-10 6-6,-16 9-2,-15 10-2,-15 10-3,-14 14-3,-8 23-7,-10 22-5,-9 22-6,4-2-7,19-25-8,19-25-9,19-25-9,16-25-6,17-25-3,15-25-3,16-25-4,10-19 3,7-12 8,6-13 10,7-12 8,2-9 6,1-2 3,-1-3 2,1-3 3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15"/>
    </inkml:context>
    <inkml:brush xml:id="br0">
      <inkml:brushProperty name="width" value="0.03533" units="cm"/>
      <inkml:brushProperty name="height" value="0.03533" units="cm"/>
      <inkml:brushProperty name="color" value="#F2395B"/>
    </inkml:brush>
  </inkml:definitions>
  <inkml:trace contextRef="#ctx0" brushRef="#br0">71650 41050 622,'67'-43'4,"-16"17"6,-15 15 7,-15 16 7,-12 15 3,-6 16-1,-6 15 0,-6 17 0,-4 11 0,1 10 0,-1 10 2,1 9 1,-3 4-1,-2 1-2,-3-1-4,-3 1-2,-2-4-8,0-6-13,0-6-13,0-6-14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15"/>
    </inkml:context>
    <inkml:brush xml:id="br0">
      <inkml:brushProperty name="width" value="0.03095" units="cm"/>
      <inkml:brushProperty name="height" value="0.03095" units="cm"/>
      <inkml:brushProperty name="color" value="#F2395B"/>
    </inkml:brush>
  </inkml:definitions>
  <inkml:trace contextRef="#ctx0" brushRef="#br0">71750 41750 710,'73'-135'22,"-3"32"-5,-3 31-4,-2 32-4,3 16 1,14 4 9,11 3 9,14 3 7,5 1 3,1 1-6,-1-1-4,1 1-6,-6 2-8,-8 7-12,-10 6-10,-9 7-11,-13 5-8,-16 7-6,-15 6-5,-15 7-5,-15-1-2,-12-6 3,-13-6 3,-12-6 3,-5-6 4,3-2 6,3-3 5,4-3 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54"/>
    </inkml:context>
    <inkml:brush xml:id="br0">
      <inkml:brushProperty name="width" value="0.03888" units="cm"/>
      <inkml:brushProperty name="height" value="0.03888" units="cm"/>
      <inkml:brushProperty name="color" value="#F2395B"/>
    </inkml:brush>
  </inkml:definitions>
  <inkml:trace contextRef="#ctx0" brushRef="#br0">84600 28550 565,'-16'-46'73,"19"10"-11,19 10-14,19 9-11,23 2-7,28-2-1,28-3-3,29-3 0,19-4-4,14-3-4,11-3-4,14-2-5,-1-1-1,-12 3 0,-13 3 1,-12 4 1,-18 2-4,-21 4-11,-22 3-8,-22 3-10,-27 7-13,-31 14-14,-31 11-16,-31 14-15,-23 3 1,-11-2 15,-14-3 17,-11-3 16,-9 1 10,-3 6 5,-3 7 5,-2 6 5,-3 1 3,1-3 3,-1-3 1,1-2 3,1-1 3,3 3 3,3 3 4,4 4 3,2-1 2,4-3 1,3-3 0,3-2 2,9-6 2,16-6 3,15-6 3,17-6 3,21-7 2,28-6 0,28-6 1,29-6-1,15-6-3,3-2-6,3-3-6,4-3-5,-3-1-4,-5 4-1,-7 3 0,-5 3 0,-15 9-4,-22 16-5,-22 15-5,-21 17-6,-23 10-2,-21 6 3,-22 7 3,-22 6 2,-11-1 1,0-5 2,0-7 0,0-5 0,3-3 2,6 4 1,7 3 2,6 3 2,4-1 0,4-2 3,3-3 1,3-3 1,21-13-2,42-22-9,40-22-7,41-21-8,23-17-7,6-8-6,7-10-6,6-9-6,-4-2 0,-11 6 5,-14 7 6,-11 6 4,-14 6 2,-11 6-3,-14 7-2,-11 6-4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16"/>
    </inkml:context>
    <inkml:brush xml:id="br0">
      <inkml:brushProperty name="width" value="0.04756" units="cm"/>
      <inkml:brushProperty name="height" value="0.04756" units="cm"/>
      <inkml:brushProperty name="color" value="#F2395B"/>
    </inkml:brush>
  </inkml:definitions>
  <inkml:trace contextRef="#ctx0" brushRef="#br0">72950 41250 462,'-69'-143'-28,"13"17"11,12 15 11,13 16 9,7 13 7,4 14 1,3 11 2,3 14 2,7 19 6,14 29 12,11 28 10,14 28 12,0 26 2,-8 26-5,-10 24-8,-9 26-5,-7 10-5,-3-3-4,-3-3-4,-2-2-3,-1-11-3,3-15-2,3-15-2,4-16-1,4-15-6,6-11-8,7-14-7,6-11-10,9-14-6,13-11-8,12-14-6,13-11-7,12-18-3,13-22-1,12-22 0,13-21-1,-4-4 1,-18 16 2,-19 15 0,-18 17 2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17"/>
    </inkml:context>
    <inkml:brush xml:id="br0">
      <inkml:brushProperty name="width" value="0.0366" units="cm"/>
      <inkml:brushProperty name="height" value="0.0366" units="cm"/>
      <inkml:brushProperty name="color" value="#F2395B"/>
    </inkml:brush>
  </inkml:definitions>
  <inkml:trace contextRef="#ctx0" brushRef="#br0">76050 38000 601,'-18'-65'-2,"17"23"-1,15 22-3,16 22-2,10 19 0,7 20 4,6 18 2,7 20 2,-4 11 0,-12 7-5,-13 6-6,-12 7-5,-18 5-1,-21 7 2,-22 6 3,-22 7 2,-11-7 2,0-19 1,0-18 3,0-19 1,-4-15 2,-5-8-1,-7-10 1,-5-9 1,2-7 0,13-3-1,12-3 1,13-2 0,10-6 0,10-6 1,10-6 1,9-6 1,15-7 0,22-6 3,22-6 0,23-6 2,11-2 0,4 3-1,3 3-1,3 4-1,6 1-1,9 0-3,10 0-3,10 0-1,-9 6-2,-24 13 3,-26 12 0,-24 13 3,-23 12 0,-18 13 3,-19 12 2,-18 13 2,-17 7 2,-11 4 3,-14 3 2,-11 3 2,-6-1 1,4-2-1,3-3-1,3-3-1,6-9-2,9-11-5,10-14-5,10-11-3,8-14-6,10-11-4,10-14-5,9-11-5,9-17-2,9-18 0,10-19 1,10-18-1,10-9 3,13 4 3,12 3 4,13 3 4,6 9 3,0 16 0,0 15 2,0 17 2,-4 13 2,-5 13 5,-7 12 4,-5 13 6,-9 10 2,-9 10 0,-10 10-1,-8 9 0,-8 4 1,-2 1 2,-3-1 1,-3 1 3,-4-3-3,-3-2-9,-3-3-9,-2-3-7,0-12-9,7-18-8,6-19-8,7-18-8,7-14 0,9-5 9,10-7 8,10-5 7,4 0 6,0 10 1,0 10 2,0 9 2,-10 10 0,-18 14 1,-19 11 0,-18 14 1,-15 5 0,-9 1-1,-10-1 1,-8 1 0,-14 5 0,-15 14 0,-15 11 0,-16 14 0,-7-1 0,4-12 0,3-13 0,3-12 0,4-9 0,7-2 0,6-3 0,7-3 0,7-2 0,9 0 2,10 0 1,10 0 1,5 0 2,4 0 3,3 0 2,3 0 2,1 3 2,1 6 3,-1 7 3,1 6 2,-1 6 1,1 6-4,-1 7-2,1 6-3,1 6-1,3 6-1,3 7 1,4 6 0,2 1-3,4-3-5,3-3-5,3-2-6,3-9-5,3-12-6,3-13-7,4-12-7,4-13-2,6-12 3,7-13 1,6-12 1,6-15 5,6-15 4,7-15 5,6-16 6,4-13 2,4-9 2,3-10 0,3-8 2,1-1 0,1 9 0,-1 10 1,1 10-1,-1 11 2,1 17 1,-1 15 2,1 16 2,8 7 1,20 1 2,18-1 3,20 1 1,10-1 0,3 1 1,3-1-2,4 1 0,1-1-1,0 1-4,0-1-2,0 1-3,-7 2-1,-11 7 0,-14 6 0,-11 7-1,-17 5 2,-18 7 1,-19 6 2,-18 7 1,-15 5 1,-9 7-2,-10 6-1,-8 7-1,-14 0 5,-15-2 11,-15-3 11,-16-3 10,-8-1 4,0 4-2,0 3-3,0 3-3,0-2-5,0-6-5,0-6-6,0-6-6,3-2-4,6 3-2,7 3-2,6 4-3,3-3-3,0-5-5,0-7-5,0-5-6,3-9-6,6-9-6,7-10-7,6-8-6,6-20-5,6-28-2,7-28-2,6-27-1,6-26 2,6-22 10,7-22 8,6-21 10,4-1 5,4 22 4,3 22 3,3 23 4,-4 20 4,-8 23 3,-10 22 5,-9 22 3,-7 16 3,-3 14 3,-3 11 1,-2 14 2,-9 10 4,-12 9 5,-13 10 6,-12 10 4,-7 8 2,1 10-4,-1 10-3,1 9-4,2 6-3,7 3-6,6 3-4,7 4-5,5-7-5,7-16-5,6-15-5,7-15-5,13-14-7,22-8-8,22-10-7,23-9-8,10-7-2,0-3 5,0-3 4,0-2 4,-5 3 6,-9 14 6,-10 11 7,-8 14 6,-9 8 5,-6 7 4,-6 6 2,-6 7 5,-7 0 3,-6-2 6,-6-3 5,-6-3 5,1-12-4,9-18-14,10-19-14,10-18-13,10-18-10,13-16-5,12-15-4,13-15-6,-1-1 1,-11 16 6,-14 15 6,-11 17 6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18"/>
    </inkml:context>
    <inkml:brush xml:id="br0">
      <inkml:brushProperty name="width" value="0.04879" units="cm"/>
      <inkml:brushProperty name="height" value="0.04879" units="cm"/>
      <inkml:brushProperty name="color" value="#F2395B"/>
    </inkml:brush>
  </inkml:definitions>
  <inkml:trace contextRef="#ctx0" brushRef="#br0">77700 40150 450,'23'-24'0,"-3"4"0,-3 3 0,-2 3 0,3-1-2,14-2-4,11-3-4,14-3-4,13-2 2,16 0 9,15 0 9,17 0 8,8 0 6,4 0 1,3 0 1,3 0 1,-7 3-2,-15 6-6,-15 7-6,-16 6-5,-18 6-6,-18 6-5,-19 7-4,-18 6-5,-20 6-3,-18 6 0,-19 7 1,-18 6-1,-15 3 0,-9 0 2,-10 0 2,-8 0 1,-4-4 2,3-5 2,3-7 3,4-5 3,7-4 5,13 0 8,12 0 7,13 0 8,16-4 4,23-5 1,22-7 0,22-5 0,15-8-3,9-5-8,10-7-8,10-5-6,-3-1-5,-11 6 0,-14 7 0,-11 6 0,-11 9-1,-5 13-3,-7 12-2,-5 13-3,-15 15 1,-22 19 4,-22 19 5,-21 19 5,-10 5 4,3-5 5,3-7 3,4-5 5,5-9 2,10-9 0,10-10-1,9-8 1,20-20-7,31-28-14,32-28-13,31-27-14,9-11-5,-12 10 4,-13 10 4,-12 9 3,-10 10 1,-6 14 1,-6 11-1,-6 14 1,-10 8 4,-12 7 11,-13 6 9,-12 7 10,-5-1 6,3-6 1,3-6 2,4-6 1,13-20-3,26-30-8,24-32-8,26-30-7,8-23-9,-5-12-8,-7-13-9,-5-12-9,-4-15-3,0-15 1,0-15 3,0-16 0,-4-7 4,-5 4 3,-7 3 5,-5 3 3,-4 6 4,0 9 3,0 10 2,0 10 4,0 10 2,0 13 3,0 12 3,0 13 3,-4 15 0,-5 19-2,-7 19-2,-5 19-2,-3 13 7,4 10 14,3 10 15,3 9 14,4 17 5,7 25-3,6 25-6,7 25-3,0 20-5,-2 16-3,-3 15-3,-3 17-3,-1 10-2,4 6-1,3 7 0,3 6-1,3 15-3,3 26-5,3 24-6,4 26-6,1 7-6,0-9-8,0-10-9,0-8-9,-4-18-2,-5-25 2,-7-25 2,-5-25 3,-4-27-7,0-28-16,0-28-17,0-27-15,0-26-1,0-22 14,0-22 15,0-21 15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18"/>
    </inkml:context>
    <inkml:brush xml:id="br0">
      <inkml:brushProperty name="width" value="0.03877" units="cm"/>
      <inkml:brushProperty name="height" value="0.03877" units="cm"/>
      <inkml:brushProperty name="color" value="#F2395B"/>
    </inkml:brush>
  </inkml:definitions>
  <inkml:trace contextRef="#ctx0" brushRef="#br0">80450 40600 567,'0'-75'-3,"0"0"-4,0 0-6,0 0-5,1 6 1,4 13 7,3 12 8,3 13 7,-1 12 9,-2 13 11,-3 12 11,-3 13 11,-9 18 3,-11 26-6,-14 24-5,-11 26-6,-14 21-3,-11 19 2,-14 19-1,-11 19 2,-12 9-3,-9 0-7,-10 0-6,-8 0-6,-1-11-8,9-22-10,10-22-10,10-21-9,10-23-6,13-21-2,12-22-1,13-22-1,12-19-1,13-16 0,12-15 1,13-15 0,6-9 1,0 1 0,0-1 1,0 1 1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18"/>
    </inkml:context>
    <inkml:brush xml:id="br0">
      <inkml:brushProperty name="width" value="0.02905" units="cm"/>
      <inkml:brushProperty name="height" value="0.02905" units="cm"/>
      <inkml:brushProperty name="color" value="#F2395B"/>
    </inkml:brush>
  </inkml:definitions>
  <inkml:trace contextRef="#ctx0" brushRef="#br0">79800 38350 757,'-22'-52'1,"6"-3"4,7-3 3,6-2 2,6 5 3,6 16-1,7 15 1,6 17 0,9 14 5,13 17 7,12 15 8,13 16 7,7 15-5,4 16-18,3 15-20,3 17-19,-8-3-10,-19-18 0,-18-19 0,-19-18-1,-8-12-2,3-3-1,3-3-2,4-2-2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19"/>
    </inkml:context>
    <inkml:brush xml:id="br0">
      <inkml:brushProperty name="width" value="0.04843" units="cm"/>
      <inkml:brushProperty name="height" value="0.04843" units="cm"/>
      <inkml:brushProperty name="color" value="#F2395B"/>
    </inkml:brush>
  </inkml:definitions>
  <inkml:trace contextRef="#ctx0" brushRef="#br0">76750 40450 454,'71'-68'53,"-5"17"-12,-7 15-11,-5 16-12,5 5-4,19-2 1,19-3 3,19-3 2,10-4-1,4-3-3,3-3-2,3-2-4,-8 2-4,-19 9-5,-18 10-6,-19 10-5,-24 5-10,-28 4-14,-28 3-14,-27 3-14,-14-7 0,4-15 14,3-15 14,3-16 13,1-13 9,1-9 2,-1-10 3,1-8 3,1-4 3,3 3 2,3 3 3,4 4 4,2 7 3,4 13 5,3 12 5,3 13 5,3 18 6,3 26 9,3 24 8,4 26 8,2 13-1,4 4-9,3 3-8,3 3-10,-1 7-5,-2 14-1,-3 11-1,-3 14-1,-6 13-2,-5 16-2,-7 15-2,-5 17-3,-6 2-1,-3-9-1,-3-10 0,-2-8-1,-1-14 0,3-15-4,3-15-1,4-16-3,26-44-4,50-72-4,50-72-4,50-71-5,10-23 0,-27 29 3,-28 28 4,-28 28 3,-15 14-11,1 0-28,-1 0-27,1 0-28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20"/>
    </inkml:context>
    <inkml:brush xml:id="br0">
      <inkml:brushProperty name="width" value="0.04765" units="cm"/>
      <inkml:brushProperty name="height" value="0.04765" units="cm"/>
      <inkml:brushProperty name="color" value="#F2395B"/>
    </inkml:brush>
  </inkml:definitions>
  <inkml:trace contextRef="#ctx0" brushRef="#br0">83250 39450 461,'-52'0'0,"-3"0"0,-3 0 0,-2 0 0,2 0 5,9 0 10,10 0 9,10 0 10,8 3 5,10 6 2,10 7 0,9 6 1,17 1-2,25-3-5,25-3-7,25-2-5,17-5-2,9-2 5,10-3 3,10-3 4,4-7-3,0-9-10,0-10-9,0-8-10,-4-6-6,-5 1-4,-7-1-5,-5 1-4,-15 4-2,-22 9-2,-22 10 0,-21 10-2,-23 2-2,-21-3-4,-22-3-4,-22-2-4,-8-1 3,6 3 10,7 3 9,6 4 11,3 1 7,0 0 6,0 0 5,0 0 5,7 0-3,17 0-9,15 0-9,16 0-10,4-4-8,-6-5-4,-6-7-5,-6-5-5,-9 0-2,-8 10 2,-10 10 0,-9 9 1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20"/>
    </inkml:context>
    <inkml:brush xml:id="br0">
      <inkml:brushProperty name="width" value="0.05075" units="cm"/>
      <inkml:brushProperty name="height" value="0.05075" units="cm"/>
      <inkml:brushProperty name="color" value="#F2395B"/>
    </inkml:brush>
  </inkml:definitions>
  <inkml:trace contextRef="#ctx0" brushRef="#br0">84200 38500 433,'-24'-47'3,"4"6"5,3 7 5,3 6 6,4 15 5,7 26 8,6 24 7,7 26 7,0 18 3,-2 13-2,-3 12 0,-3 13-1,-7 7-4,-9 4-6,-10 3-6,-8 3-7,-11 3-5,-8 3-2,-10 3-4,-9 4-2,-12 8-4,-11 17-5,-14 15-5,-11 16-5,-6-2-8,4-19-12,3-18-12,3-19-12,12-35-7,22-49-2,22-51-1,23-49-2,14-24 4,10 3 10,10 3 9,9 4 9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21"/>
    </inkml:context>
    <inkml:brush xml:id="br0">
      <inkml:brushProperty name="width" value="0.03879" units="cm"/>
      <inkml:brushProperty name="height" value="0.03879" units="cm"/>
      <inkml:brushProperty name="color" value="#F2395B"/>
    </inkml:brush>
  </inkml:definitions>
  <inkml:trace contextRef="#ctx0" brushRef="#br0">83950 40300 567,'54'0'2,"10"0"6,10 0 6,9 0 4,-4 4 4,-15 10 2,-15 10 1,-16 9 2,-5 9 3,6 9 4,7 10 4,6 10 4,6 10-1,6 13-6,7 12-5,6 13-6,-2-4-8,-9-18-13,-10-19-13,-8-18-12,-8-12-9,-2-3-4,-3-3-4,-3-2-5,-2-8-4,0-8-4,0-10-2,0-9-4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21"/>
    </inkml:context>
    <inkml:brush xml:id="br0">
      <inkml:brushProperty name="width" value="0.05399" units="cm"/>
      <inkml:brushProperty name="height" value="0.05399" units="cm"/>
      <inkml:brushProperty name="color" value="#F2395B"/>
    </inkml:brush>
  </inkml:definitions>
  <inkml:trace contextRef="#ctx0" brushRef="#br0">87100 38400 407,'-46'-24'4,"10"4"10,10 3 8,9 3 9,12 7 4,16 14-3,15 11-2,17 14-3,16 2-2,19-6-1,19-6-2,19-6-1,16-9-4,17-8-6,15-10-7,16-9-7,1-9-1,-12-5 1,-13-7 1,-12-5 2,-38 14 2,-62 39 1,-63 36 2,-62 39 2,-37 18 2,-8 0 5,-10 0 4,-9 0 4,2-2 2,17-3-1,15-3 0,16-2-2,9-3-1,3 1-2,3-1-4,4 1-2,-3 4-1,-5 9 0,-7 10-1,-5 10 0,0 0-3,10-5-5,10-7-7,9-5-6,9-11-6,9-11-8,10-14-8,10-11-8,13-20-5,19-24-3,19-26-4,19-24-4,16-23 2,17-18 7,15-19 6,16-18 6,12-9 6,9 4 2,10 3 5,10 3 2,-3 9 6,-11 16 6,-14 15 6,-11 17 7,-17 11 6,-18 10 4,-19 10 5,-18 9 6,-17 12 0,-11 16 0,-14 15-2,-11 17-1,-11 11 3,-5 10 10,-7 10 10,-5 9 9,0 4 2,10 1-4,10-1-5,9 1-5,7-1-6,7 1-7,6-1-8,7 1-7,8-4-6,14-6-4,11-6-5,14-6-4,8-7-5,7-6-4,6-6-4,7-6-5,2-12-6,1-15-11,-1-15-9,1-16-9,-4-16-3,-6-16 6,-6-15 5,-6-15 7,-7-4 4,-6 9 3,-6 10 3,-6 10 3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54"/>
    </inkml:context>
    <inkml:brush xml:id="br0">
      <inkml:brushProperty name="width" value="0.04171" units="cm"/>
      <inkml:brushProperty name="height" value="0.04171" units="cm"/>
      <inkml:brushProperty name="color" value="#F2395B"/>
    </inkml:brush>
  </inkml:definitions>
  <inkml:trace contextRef="#ctx0" brushRef="#br0">85850 27050 527,'-44'3'9,"13"6"18,12 7 19,13 6 18,7 17 4,4 28-11,3 28-9,3 29-11,4 22-7,7 20-5,6 18-5,7 20-5,5 8-4,7 1-3,6-1-3,7 1-3,2 4-6,1 9-13,-1 10-12,1 10-11,-6-15-6,-8-37 2,-10-38 0,-9-37 2,-7-24 0,-3-9-3,-3-10-2,-2-8-2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22"/>
    </inkml:context>
    <inkml:brush xml:id="br0">
      <inkml:brushProperty name="width" value="0.05486" units="cm"/>
      <inkml:brushProperty name="height" value="0.05486" units="cm"/>
      <inkml:brushProperty name="color" value="#F2395B"/>
    </inkml:brush>
  </inkml:definitions>
  <inkml:trace contextRef="#ctx0" brushRef="#br0">90400 37250 401,'21'-69'4,"-5"13"7,-7 12 9,-5 13 8,-4 15 9,0 19 10,0 19 11,0 19 11,6 9-1,13 0-13,12 0-12,13 0-13,9-2-9,6-3-9,7-3-9,6-2-7,1-6-7,-3-6-4,-3-6-6,-2-6-4,-28 4-5,-49 16-5,-51 15-7,-49 17-5,-21 3 5,9-5 15,10-7 14,10-5 16,11-6 8,17-3 2,15-3 2,16-2 2,26-6-1,38-6-2,37-6-4,38-6-3,15-7-4,-6-6-5,-6-6-4,-6-6-5,-13 4-3,-19 16-1,-18 15-1,-19 17-1,-24 16-1,-28 19 1,-28 19 1,-27 19 0,-22 7 3,-11-3 6,-14-3 6,-11-2 6,-4-5 3,6-2 3,7-3 2,6-3 3,10-10 1,17-16 1,15-15 2,16-15 1,20-12 1,25-6-2,25-6-1,25-6-1,21-10-5,20-12-6,18-13-8,20-12-7,10-7-5,3 1-2,3-1-4,4 1-2,-9 1-2,-18 3 0,-19 3-1,-18 4 0,-17-1 0,-11-3 1,-14-3 2,-11-2 1,-12-3 3,-9 1 4,-10-1 3,-8 1 5,-8 1 4,-2 3 5,-3 3 4,-3 4 6,1 4 4,6 6 4,7 7 3,6 6 5,6 9 4,6 13 5,7 12 4,6 13 5,-1 10-1,-5 10-7,-7 10-6,-5 9-7,-6 6-5,-3 3-2,-3 3-3,-2 4-4,2-4-1,9-9-4,10-10-1,10-8-3,8-11-8,10-8-10,10-10-12,9-9-12,10-18-3,14-24 6,11-26 5,14-24 6,7-20-2,3-11-8,3-14-8,4-11-8,1-9-1,0-3 7,0-3 8,0-2 8,-2-1 7,-3 3 9,-3 3 8,-2 4 9,-5 5 5,-2 10 1,-3 10 2,-3 9 0,-4 10 4,-3 14 6,-3 11 6,-2 14 6,-8 16 5,-8 22 3,-10 22 4,-9 23 4,-12 19-3,-11 19-9,-14 19-7,-11 19-10,-11 9-4,-5 0-1,-7 0-1,-5 0-2,-4-2-3,0-3-3,0-3-4,0-2-5,-5-6-1,-9-6-1,-10-6 1,-8-6-1,-4-7-5,3-6-9,3-6-11,4-6-8,2-12-8,4-15-3,3-15-3,3-16-3,4-18 0,7-18 6,6-19 5,7-18 5,4-12 6,3-3 5,3-3 5,4-2 6,4 3 4,6 14 4,7 11 3,6 14 4,7 8 4,10 7 6,10 6 5,9 7 6,12 8 6,16 14 4,15 11 6,17 14 4,13 13 1,13 16-4,12 15-5,13 17-4,15 14-6,19 17-6,19 15-6,19 16-7,9 7-8,0 1-11,0-1-10,0 1-11,-18-12-2,-33-21 5,-35-22 5,-34-22 6,-23-18-2,-8-11-7,-10-14-8,-9-11-7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23"/>
    </inkml:context>
    <inkml:brush xml:id="br0">
      <inkml:brushProperty name="width" value="0.05741" units="cm"/>
      <inkml:brushProperty name="height" value="0.05741" units="cm"/>
      <inkml:brushProperty name="color" value="#F2395B"/>
    </inkml:brush>
  </inkml:definitions>
  <inkml:trace contextRef="#ctx0" brushRef="#br0">92950 37650 383,'37'-50'5,"26"0"12,24 0 12,26 0 10,10 6 4,-3 13-7,-3 12-6,-2 13-6,-9 9-4,-12 6-1,-13 7-3,-12 6-2,-23 10-3,-30 17-7,-32 15-6,-30 16-6,-29 10-5,-25 7-3,-25 6-3,-25 7-4,-8-7 0,9-19 3,10-18 3,10-19 2,13-13 3,19-6 4,19-6 4,19-6 3,15-10 4,13-12 2,12-13 3,13-12 3,18-7 1,26 1-1,24-1-1,26 1 0,12 2-2,0 7 0,0 6-1,0 7-1,-7 4-2,-11 3-1,-14 3 0,-11 4-3,-18 7 0,-22 13-3,-22 12-1,-21 13-3,-24 9 1,-25 6 0,-25 7 2,-25 6 0,-11 1 1,3-3 2,3-3 0,4-2 2,5-6 0,10-6 1,10-6 0,9-6 1,24-7 4,42-6 6,40-6 5,41-6 6,27-9 1,17-8-4,15-10-5,16-9-4,10-9-7,7-5-10,6-7-9,7-5-11,-3-4-5,-8 0-2,-10 0-1,-9 0-3,-18 1 0,-24 4 3,-26 3 2,-24 3 2,-18-4 3,-9-8 3,-10-10 2,-8-9 4,-11-10 2,-8-9 4,-10-10 3,-9-8 3,-1-6 3,10 1 3,10-1 1,9 1 3,4 2 1,1 7 1,-1 6 1,1 7 1,-1 7 2,1 9 4,-1 10 5,1 10 4,-3 8 2,-2 10-2,-3 10-1,-3 9-1,-2 6 2,0 3 4,0 3 5,0 4 4,-2 7 0,-3 13-5,-3 12-6,-2 13-4,-3 13-2,1 17 2,-1 15 1,1 16 3,2 10-1,7 7-1,6 6-1,7 7-2,2 10-1,1 16-3,-1 15-3,1 17-3,1 2-3,3-9-3,3-10-3,4-8-5,2-11-3,4-8-6,3-10-5,3-9-5,-1-12-5,-2-11-3,-3-14-4,-3-11-3,-6-14 1,-5-11 3,-7-14 4,-5-11 5,-11-11 0,-11-5 0,-14-7-1,-11-5-2,-4-8 1,6-5 3,7-7 3,6-5 2,6-8 5,6-5 5,7-7 5,6-5 6,7-6 3,10-3-1,10-3 1,9-2 0,9 0 2,9 7 4,10 6 4,10 7 4,4 4 1,0 3-4,0 3-2,0 4-4,-8 10-3,-16 19-2,-15 19-3,-15 19-2,-18 10-2,-19 4 1,-18 3-1,-19 3 1,-7-1 1,7-2 4,6-3 4,7-3 3,18-7 5,31-9 5,32-10 5,31-8 6,26-14-5,22-15-13,22-15-15,23-16-14,6-8-10,-5 0-8,-7 0-9,-5 0-7,-11 3-1,-11 6 5,-14 7 5,-11 6 5,-12 3 4,-9 0 0,-10 0 2,-8 0 1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24"/>
    </inkml:context>
    <inkml:brush xml:id="br0">
      <inkml:brushProperty name="width" value="0.05184" units="cm"/>
      <inkml:brushProperty name="height" value="0.05184" units="cm"/>
      <inkml:brushProperty name="color" value="#F2395B"/>
    </inkml:brush>
  </inkml:definitions>
  <inkml:trace contextRef="#ctx0" brushRef="#br0">95400 38650 424,'78'-27'96,"6"-3"-19,7-3-19,6-2-20,4-1-12,4 3-4,3 3-3,3 4-4,-7 4-3,-15 6 1,-15 7-2,-16 6 1,-26 4-13,-33 4-26,-35 3-24,-34 3-25,-18-7-6,1-15 16,-1-15 14,1-16 16,1-10 10,3-3 5,3-3 7,4-2 6,4 0 3,6 7 0,7 6 1,6 7-1,6 5 7,6 7 12,7 6 12,6 7 13,4 10 10,4 16 9,3 15 8,3 17 9,3 11-2,3 10-13,3 10-12,4 9-13,2 10-7,4 14-4,3 11-3,3 14-4,1 3-4,1-2-6,-1-3-6,1-3-7,-3-7-7,-2-9-7,-3-10-9,-3-8-7,-7-8-8,-9-2-4,-10-3-6,-8-3-5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24"/>
    </inkml:context>
    <inkml:brush xml:id="br0">
      <inkml:brushProperty name="width" value="0.04232" units="cm"/>
      <inkml:brushProperty name="height" value="0.04232" units="cm"/>
      <inkml:brushProperty name="color" value="#F2395B"/>
    </inkml:brush>
  </inkml:definitions>
  <inkml:trace contextRef="#ctx0" brushRef="#br0">94250 40300 519,'-25'21'0,"0"-5"0,0-7 0,0-5 0,9-4 12,19 0 24,19 0 23,19 0 23,26 0 5,34 0-16,35 0-16,35 0-16,24 1-13,16 4-13,15 3-13,17 3-11,0 3-12,-11 3-9,-14 3-9,-11 4-9,-28 1-7,-40 0-3,-40 0-3,-41 0-3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2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98100 40000 333,'157'63'167,"51"46"-1,50 47 1,49 47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29"/>
    </inkml:context>
    <inkml:brush xml:id="br0">
      <inkml:brushProperty name="width" value="0.05185" units="cm"/>
      <inkml:brushProperty name="height" value="0.05185" units="cm"/>
      <inkml:brushProperty name="color" value="#F2395B"/>
    </inkml:brush>
  </inkml:definitions>
  <inkml:trace contextRef="#ctx0" brushRef="#br0">64100 30100 424,'1'-110'-1,"4"-18"-3,3-19-1,3-18-3,-1 5 2,-2 32 5,-3 31 6,-3 32 6,-2 8 2,0-11 2,0-14 0,0-11 1,-4-20-1,-5-24-3,-7-26-3,-5-24-3,-4-17-2,0-5 1,0-7-1,0-5 0,-4 5 0,-5 19 0,-7 19 0,-5 19 0,-4 15 0,0 13 2,0 12-1,0 13 2,-2 13 0,-3 17 2,-3 15 2,-2 16 1,-5 15 1,-2 16-1,-3 15-1,-3 17 0,-4 19 0,-3 26 0,-3 24 0,-2 26 0,-3 22 1,1 23 1,-1 22 0,1 22 1,2 13 1,7 7 0,6 6 1,7 7 1,10-4 0,16-12-2,15-13-1,17-12-1,17-12 0,23-8-1,22-10 1,22-9 1,13-5-1,7 0 0,6 0-1,7 0 0,0 7-3,-2 17-2,-3 15-5,-3 16-3,-7 13-1,-9 14-1,-10 11 1,-8 14 1,-15 16-2,-19 22 0,-18 22-3,-19 23-1,-16 10-1,-12 0 0,-13 0 0,-12 0 0,-10-10 0,-6-18 1,-6-19 1,-6-18 1,-2-25 2,3-27 1,3-28 2,4-28 2,-1-26 1,-3-21 3,-3-22 0,-2-22 3,-1-22 0,3-22-1,3-22 0,4-21-1,4-35 0,6-47 1,7-47-1,6-46 1,17-53-3,28-55-2,28-57-5,29-55-3,30-50-6,35-40-6,35-40-8,34-41-6,27-19-5,23 3-3,22 3-2,22 4-2,4 32-1,-12 63 1,-13 62 2,-12 63 2,-32 65 1,-49 69 0,-51 69 1,-49 69-1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30"/>
    </inkml:context>
    <inkml:brush xml:id="br0">
      <inkml:brushProperty name="width" value="0.05478" units="cm"/>
      <inkml:brushProperty name="height" value="0.05478" units="cm"/>
      <inkml:brushProperty name="color" value="#F2395B"/>
    </inkml:brush>
  </inkml:definitions>
  <inkml:trace contextRef="#ctx0" brushRef="#br0">63050 28050 401,'46'-132'63,"-5"39"0,-7 36 0,-5 39-1,-4 21-4,0 6-8,0 7-8,0 6-7,1 3-6,4 0-4,3 0-5,3 0-4,-1 4-2,-2 10-2,-3 10-1,-3 9-2,-12-4-5,-18-15-11,-19-15-11,-18-16-10,-12-15-3,-3-11 3,-3-14 4,-2-11 3,2-9 4,9-3 3,10-3 3,10-2 3,5-3 2,4 1 3,3-1 3,3 1 3,7 18 6,14 38 12,11 37 11,14 38 12,0 13 1,-8-8-9,-10-10-10,-9-9-9,-9-16-12,-5-22-15,-7-22-15,-5-21-16,0-12-5,10 1 4,10-1 6,9 1 4,7 4-4,7 9-13,6 10-12,7 10-14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30"/>
    </inkml:context>
    <inkml:brush xml:id="br0">
      <inkml:brushProperty name="width" value="0.04609" units="cm"/>
      <inkml:brushProperty name="height" value="0.04609" units="cm"/>
      <inkml:brushProperty name="color" value="#F2395B"/>
    </inkml:brush>
  </inkml:definitions>
  <inkml:trace contextRef="#ctx0" brushRef="#br0">63250 29200 477,'4'-43'120,"10"17"-23,10 15-25,9 16-23,1 10-14,-6 7-3,-6 6-3,-6 7-3,-4 4-4,1 3-5,-1 3-5,1 4-4,-6-1-5,-8-3-2,-10-3-4,-9-2-3,-7-8-2,-3-8-1,-3-10-1,-2-9-1,-3-9-2,1-5-2,-1-7-4,1-5-2,2-9 0,7-9 5,6-10 2,7-8 5,4-4 4,3 3 3,3 3 4,4 4 4,7 4 3,13 6 4,12 7 4,13 6 4,4 12-6,-3 19-18,-3 19-17,-2 19-16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40"/>
    </inkml:context>
    <inkml:brush xml:id="br0">
      <inkml:brushProperty name="width" value="0.03308" units="cm"/>
      <inkml:brushProperty name="height" value="0.03308" units="cm"/>
      <inkml:brushProperty name="color" value="#F2395B"/>
    </inkml:brush>
  </inkml:definitions>
  <inkml:trace contextRef="#ctx0" brushRef="#br0">54050 23100 664,'25'-44'-14,"0"13"17,0 12 18,0 13 18,1 10 6,4 10-8,3 10-5,3 9-8,-1 4-4,-2 1-1,-3-1-2,-3 1-2,-4 2-1,-3 7-2,-3 6-1,-2 7-2,-3-1-1,1-6-1,-1-6-1,1-6-1,1-7-2,3-6-1,3-6-2,4-6-1,1-9-1,0-8 0,0-10-1,0-9-1,7-18-3,17-24-6,15-26-5,16-24-7,12-29-6,9-31-4,10-31-6,10-31-4,-7 4-2,-22 41 4,-22 40 4,-21 42 2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4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45750 20600 999,'-22'25'-59,"6"0"10,7 0 11,6 0 10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54"/>
    </inkml:context>
    <inkml:brush xml:id="br0">
      <inkml:brushProperty name="width" value="0.03375" units="cm"/>
      <inkml:brushProperty name="height" value="0.03375" units="cm"/>
      <inkml:brushProperty name="color" value="#F2395B"/>
    </inkml:brush>
  </inkml:definitions>
  <inkml:trace contextRef="#ctx0" brushRef="#br0">86650 26850 651,'6'-35'10,"13"32"18,12 31 18,13 32 20,2 11 2,-5-5-14,-7-7-12,-5-5-13,-6-6-24,-3-3-32,-3-3-32,-2-2-34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41"/>
    </inkml:context>
    <inkml:brush xml:id="br0">
      <inkml:brushProperty name="width" value="0.02916" units="cm"/>
      <inkml:brushProperty name="height" value="0.02916" units="cm"/>
      <inkml:brushProperty name="color" value="#F2395B"/>
    </inkml:brush>
  </inkml:definitions>
  <inkml:trace contextRef="#ctx0" brushRef="#br0">45550 20500 754,'-21'-21'3,"10"10"7,10 10 8,9 9 9,7 10 1,7 14-2,6 11-4,7 14-2,-1 2-4,-6-6-3,-6-6-2,-6-6-4,-4-4-1,1 1-1,-1-1-1,1 1-1,1-6 0,3-8 2,3-10 0,4-9 1,-1-9-1,-3-5-2,-3-7-4,-2-5-3,3-19-4,14-27-4,11-28-5,14-28-4,3-17-3,-2-2-3,-3-3-2,-3-3-2,-7 5-1,-9 17 2,-10 15 2,-8 16 2,-6 13 1,1 14 3,-1 11 1,1 14 3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4:42"/>
    </inkml:context>
    <inkml:brush xml:id="br0">
      <inkml:brushProperty name="width" value="0.02943" units="cm"/>
      <inkml:brushProperty name="height" value="0.02943" units="cm"/>
      <inkml:brushProperty name="color" value="#F2395B"/>
    </inkml:brush>
  </inkml:definitions>
  <inkml:trace contextRef="#ctx0" brushRef="#br0">45150 17200 747,'-22'-27'0,"6"-3"2,7-3 0,6-2 2,7 2 4,10 9 8,10 10 7,9 10 9,2 10 1,-2 13-6,-3 12-5,-3 13-6,-2 6-4,0 0-2,0 0-1,0 0-3,-2-4-1,-3-5 0,-3-7-1,-2-5 0,5-14-1,16-18 1,15-19-1,17-18 0,13-29-5,13-37-7,12-38-7,13-37-9,-2-4-4,-16 32-1,-15 31-2,-15 32-1,-12 16-1,-6 4-2,-6 3 0,-6 3-2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00"/>
    </inkml:context>
    <inkml:brush xml:id="br0">
      <inkml:brushProperty name="width" value="0.04491" units="cm"/>
      <inkml:brushProperty name="height" value="0.04491" units="cm"/>
      <inkml:brushProperty name="color" value="#F2395B"/>
    </inkml:brush>
  </inkml:definitions>
  <inkml:trace contextRef="#ctx0" brushRef="#br0">28100 4750 489,'-68'-24'1,"17"4"2,15 3 1,16 3 3,15 3 8,16 3 19,15 3 16,17 4 19,13 1 1,13 0-11,12 0-12,13 0-12,9 0-8,6 0-4,7 0-4,6 0-4,3-2-3,0-3-3,0-3-3,0-2-2,-4-3-3,-5 1-1,-7-1-2,-5 1-2,-8 1-1,-5 3-3,-7 3-1,-5 4-1,-8-1-3,-5-3-2,-7-3-4,-5-2-2,-22 8-9,-33 22-17,-35 22-15,-34 23-17,-12 3 1,14-11 14,11-14 15,14-11 15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01"/>
    </inkml:context>
    <inkml:brush xml:id="br0">
      <inkml:brushProperty name="width" value="0.0419" units="cm"/>
      <inkml:brushProperty name="height" value="0.0419" units="cm"/>
      <inkml:brushProperty name="color" value="#F2395B"/>
    </inkml:brush>
  </inkml:definitions>
  <inkml:trace contextRef="#ctx0" brushRef="#br0">29100 5050 525,'-47'76'152,"6"4"-36,7 3-35,6 3-36,1 4-20,-3 7-5,-3 6-4,-2 7-5,-3 2-5,1 1-4,-1-1-4,1 1-4,1-3-6,3-2-5,3-3-5,4-3-5,1-7-2,0-9 0,0-10 0,0-8 1,3-11-1,6-8-3,7-10-2,6-9-3,7-13-2,10-16 0,10-15 1,9-15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01"/>
    </inkml:context>
    <inkml:brush xml:id="br0">
      <inkml:brushProperty name="width" value="0.04497" units="cm"/>
      <inkml:brushProperty name="height" value="0.04497" units="cm"/>
      <inkml:brushProperty name="color" value="#F2395B"/>
    </inkml:brush>
  </inkml:definitions>
  <inkml:trace contextRef="#ctx0" brushRef="#br0">29700 5200 489,'43'-18'20,"-11"17"17,-14 15 16,-11 16 16,-9 15 2,-3 16-14,-3 15-13,-2 17-14,-5 8-9,-2 4-3,-3 3-4,-3 3-3,-4 1-3,-3 1 1,-3-1-1,-2 1 0,0-7-1,7-12 0,6-13-1,7-12 0,4-10-1,3-6-4,3-6-1,4-6-4,7-4-1,13 1-1,12-1-2,13 1-1,4-4 0,-3-6 1,-3-6 3,-2-6 0,-3-4 2,1 1 1,-1-1 1,1 1 2,-3 1 0,-2 3 2,-3 3 1,-3 4 2,-1-3-1,4-5-5,3-7-4,3-5-4,1-4-11,1 0-15,-1 0-17,1 0-17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02"/>
    </inkml:context>
    <inkml:brush xml:id="br0">
      <inkml:brushProperty name="width" value="0.04963" units="cm"/>
      <inkml:brushProperty name="height" value="0.04963" units="cm"/>
      <inkml:brushProperty name="color" value="#F2395B"/>
    </inkml:brush>
  </inkml:definitions>
  <inkml:trace contextRef="#ctx0" brushRef="#br0">31150 6050 443,'0'-36'60,"0"28"1,0 28 0,0 29 0,0 15-4,0 3-9,0 3-9,0 4-9,0 1-6,0 0-1,0 0-3,0 0-2,0-2-2,0-3-3,0-3-3,0-2-3,0-3-2,0 1-2,0-1-2,0 1-3,4-3-1,10-2 0,10-3 1,9-3 0,4-2 0,1 0-3,-1 0-2,1 0-2,-1 0 1,1 0 1,-1 0 2,1 0 3,-7-2 1,-12-3 3,-13-3 2,-12-2 2,-12-1 1,-8 3-1,-10 3-2,-9 4-2,-13 4-1,-16 6-4,-15 7-2,-15 6-4,-9 3-2,1 0-4,-1 0-3,1 0-4,4-5-2,9-9-1,10-10-2,10-8-1,10-18-7,13-25-12,12-25-13,13-25-13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02"/>
    </inkml:context>
    <inkml:brush xml:id="br0">
      <inkml:brushProperty name="width" value="0.0381" units="cm"/>
      <inkml:brushProperty name="height" value="0.0381" units="cm"/>
      <inkml:brushProperty name="color" value="#F2395B"/>
    </inkml:brush>
  </inkml:definitions>
  <inkml:trace contextRef="#ctx0" brushRef="#br0">31250 6450 577,'120'0'149,"-9"0"-38,-10 0-39,-8 0-39,-6 0-19,1 0 0,-1 0-1,1 0-1,-4-4-7,-6-5-16,-6-7-14,-6-5-15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02"/>
    </inkml:context>
    <inkml:brush xml:id="br0">
      <inkml:brushProperty name="width" value="0.05732" units="cm"/>
      <inkml:brushProperty name="height" value="0.05732" units="cm"/>
      <inkml:brushProperty name="color" value="#F2395B"/>
    </inkml:brush>
  </inkml:definitions>
  <inkml:trace contextRef="#ctx0" brushRef="#br0">32400 1900 383,'-50'28'152,"0"6"-36,0 7-33,0 6-35,-5 13-19,-9 23-2,-10 22-2,-8 22-2,-3 10-2,7 1-2,6-1-2,7 1-2,5 1-2,7 3-3,6 3-2,7 4-2,2-1-3,1-3-2,-1-3-2,1-2-2,4-6-1,9-6-1,10-6 0,10-6 0,5-12-2,4-15-3,3-15-2,3-16-2,7-13-3,14-9-2,11-10 0,14-8-2,8-15-1,7-19 2,6-18 1,7-19 0,2-16 2,1-12 1,-1-13 1,1-12 2,-7-5 3,-12 3 7,-13 3 6,-12 4 6,-12 7 4,-8 13 3,-10 12 1,-9 13 3,-10 10 0,-9 10 1,-10 10-1,-8 9-1,-11 7-2,-8 7-7,-10 6-7,-9 7-6,-10 13-9,-9 22-10,-10 22-9,-8 23-10,3 3-1,20-11 6,18-14 8,20-11 6,6-7-2,-2 0-11,-3 0-13,-3 0-12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04"/>
    </inkml:context>
    <inkml:brush xml:id="br0">
      <inkml:brushProperty name="width" value="0.03328" units="cm"/>
      <inkml:brushProperty name="height" value="0.03328" units="cm"/>
      <inkml:brushProperty name="color" value="#F2395B"/>
    </inkml:brush>
  </inkml:definitions>
  <inkml:trace contextRef="#ctx0" brushRef="#br0">70600 11250 660,'-46'-24'4,"10"4"5,10 3 7,9 3 5,9 3 7,9 3 3,10 3 5,10 4 5,13 1-2,19 0-6,19 0-7,19 0-7,12 0-5,6 0-3,7 0-4,6 0-3,18 1-4,32 4-3,31 3-4,32 3-4,4-1-3,-22-2 0,-22-3-2,-21-3-1,-14-2-2,-2 0-7,-3 0-4,-3 0-6,-17 0 0,-27 0 6,-28 0 6,-28 0 6,-17 0 1,-2 0-5,-3 0-5,-3 0-4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21"/>
    </inkml:context>
    <inkml:brush xml:id="br0">
      <inkml:brushProperty name="width" value="0.04824" units="cm"/>
      <inkml:brushProperty name="height" value="0.04824" units="cm"/>
      <inkml:brushProperty name="color" value="#F2395B"/>
    </inkml:brush>
  </inkml:definitions>
  <inkml:trace contextRef="#ctx0" brushRef="#br0">70400 19550 456,'-40'-49'7,"23"4"14,22 3 12,22 3 13,12 3 4,3 3-6,3 3-6,4 4-6,1 1-4,0 0-3,0 0-3,0 0-3,1 0-1,4 0-2,3 0 0,3 0-2,-1 3 0,-2 6-1,-3 7-1,-3 6 0,-4 9-3,-3 13-5,-3 12-6,-2 13-4,-6 6-4,-6 0 1,-6 0 1,-6 0 0,-7 4-1,-6 10 1,-6 10-1,-6 9 0,-9 6 0,-8 3 0,-10 3 2,-9 4 1,-9-1 0,-5-3 0,-7-3-1,-5-2 1,-1-6-1,6-6 2,7-6-1,6-6 1,3-13-4,0-19-11,0-18-11,0-19-9,6-16-3,13-12 4,12-13 6,13-12 4,6-15 4,0-15 2,0-15 3,0-16 2,0-1 4,0 17 5,0 15 4,0 16 5,0 9 5,0 3 5,0 3 6,0 4 5,-2 4 7,-3 6 8,-3 7 9,-2 6 7,-1 18 3,3 32-3,3 31-3,4 32-4,1 15-5,0 0-7,0 0-6,0 0-8,-4 29-5,-5 60-4,-7 60-4,-5 59-4,-1-4-2,6-65 0,7-65 0,6-66-1,1-24-4,-3 19-9,-3 19-8,-2 19-10,0 29-2,7 41 4,6 40 2,7 42 3,2-11-6,1-58-15,-1-60-15,1-59-14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56"/>
    </inkml:context>
    <inkml:brush xml:id="br0">
      <inkml:brushProperty name="width" value="0.04417" units="cm"/>
      <inkml:brushProperty name="height" value="0.04417" units="cm"/>
      <inkml:brushProperty name="color" value="#F2395B"/>
    </inkml:brush>
  </inkml:definitions>
  <inkml:trace contextRef="#ctx0" brushRef="#br0">87450 28500 498,'-36'-24'87,"28"4"-10,28 3-10,29 3-9,22-2-8,20-6-6,18-6-6,20-6-5,3-1-8,-8 7-9,-10 6-10,-9 7-8,-10 2-9,-9 1-7,-10-1-9,-8 1-8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22"/>
    </inkml:context>
    <inkml:brush xml:id="br0">
      <inkml:brushProperty name="width" value="0.03383" units="cm"/>
      <inkml:brushProperty name="height" value="0.03383" units="cm"/>
      <inkml:brushProperty name="color" value="#F2395B"/>
    </inkml:brush>
  </inkml:definitions>
  <inkml:trace contextRef="#ctx0" brushRef="#br0">73400 20800 650,'-19'-24'6,"13"4"14,12 3 12,13 3 13,7 3 3,4 3-6,3 3-7,3 4-6,-1 4-5,-2 6-2,-3 7-4,-3 6-2,-2 3-6,0 0-8,0 0-8,0 0-8,-2 1-11,-3 4-13,-3 3-12,-2 3-13,-8-1-2,-8-2 9,-10-3 8,-9-3 9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22"/>
    </inkml:context>
    <inkml:brush xml:id="br0">
      <inkml:brushProperty name="width" value="0.03023" units="cm"/>
      <inkml:brushProperty name="height" value="0.03023" units="cm"/>
      <inkml:brushProperty name="color" value="#F2395B"/>
    </inkml:brush>
  </inkml:definitions>
  <inkml:trace contextRef="#ctx0" brushRef="#br0">73200 21350 727,'-41'3'32,"19"6"7,19 7 9,19 6 7,12 4-4,6 4-19,7 3-16,6 3-19,-1 1-8,-5 1 1,-7-1 2,-5 1 0,-4-4-8,0-6-18,0-6-18,0-6-18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22"/>
    </inkml:context>
    <inkml:brush xml:id="br0">
      <inkml:brushProperty name="width" value="0.04128" units="cm"/>
      <inkml:brushProperty name="height" value="0.04128" units="cm"/>
      <inkml:brushProperty name="color" value="#F2395B"/>
    </inkml:brush>
  </inkml:definitions>
  <inkml:trace contextRef="#ctx0" brushRef="#br0">77850 20100 532,'0'-36'69,"0"28"-4,0 28-4,0 29-4,0 13-7,0 1-8,0-1-8,0 1-10,0 2-5,0 7-3,0 6-3,0 7-3,-2 2-4,-3 1-4,-3-1-5,-2 1-4,-1-1-6,3 1-9,3-1-8,4 1-9,1-6-5,0-8-2,0-10-1,0-9-2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23"/>
    </inkml:context>
    <inkml:brush xml:id="br0">
      <inkml:brushProperty name="width" value="0.04765" units="cm"/>
      <inkml:brushProperty name="height" value="0.04765" units="cm"/>
      <inkml:brushProperty name="color" value="#F2395B"/>
    </inkml:brush>
  </inkml:definitions>
  <inkml:trace contextRef="#ctx0" brushRef="#br0">78100 19650 461,'-19'-46'5,"13"10"8,12 10 8,13 9 10,9 4 1,6 1-4,7-1-5,6 1-6,4 1-2,4 3-2,3 3-1,3 4-2,1 1-1,1 0-2,-1 0-2,1 0-2,-1-2-2,1-3 0,-1-3 0,1-2 0,2-3-1,7 1 1,6-1 0,7 1 1,5 1-1,7 3 1,6 3 0,7 4-1,2-1 1,1-3 1,-1-3-1,1-2 1,-3-1 0,-2 3-3,-3 3-1,-3 4-2,-2 1 0,0 0 0,0 0 0,0 0 2,0-2-1,0-3 1,0-3 0,0-2 0,0-3 1,0 1-1,0-1 1,0 1-1,0-1 1,0 1 0,0-1 0,0 1 0,0 1 0,0 3 0,0 3-1,0 4 1,0 1 1,0 0 0,0 0 0,0 0 2,0 0-1,0 0 1,0 0-1,0 0 0,0 0 1,0 0-2,0 0 0,0 0 0,0-2 0,0-3 0,0-3 0,0-2 0,0-3 0,0 1-1,0-1-2,0 1 0,-2 1-2,-3 3 2,-3 3-1,-2 4 1,-1 2 1,3 4 0,3 3 1,4 3 0,-1-1 1,-3-2-1,-3-3 0,-2-3 0,-3-2 0,1 0 0,-1 0 0,1 0 0,-3 0 0,-2 0 0,-3 0 0,-3 0 0,-6 0-1,-5 0 1,-7 0-1,-5 0 0,-6 0 3,-3 0 5,-3 0 5,-2 0 5,-8 7 2,-8 17-1,-10 15-1,-9 16-2,-5 5-1,0-2-1,0-3 0,0-3-2,-2-2 0,-3 0-1,-3 0-1,-2 0 0,-3 1 0,1 4 0,-1 3 1,1 3 2,1 3-1,3 3-1,3 3-2,4 4-1,1 2-2,0 4-2,0 3-1,0 3-3,1 1-3,4 1-2,3-1-3,3 1-3,3-1-3,3 1-5,3-1-2,4 1-5,-3 1-3,-5 3-3,-7 3-3,-5 4-4,-6-6-2,-3-11-1,-3-14-1,-2-11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24"/>
    </inkml:context>
    <inkml:brush xml:id="br0">
      <inkml:brushProperty name="width" value="0.04342" units="cm"/>
      <inkml:brushProperty name="height" value="0.04342" units="cm"/>
      <inkml:brushProperty name="color" value="#F2395B"/>
    </inkml:brush>
  </inkml:definitions>
  <inkml:trace contextRef="#ctx0" brushRef="#br0">78500 22500 506,'-46'-24'2,"10"4"3,10 3 5,9 3 3,9 1 8,9 1 13,10-1 13,10 1 12,5 1 2,4 3-11,3 3-11,3 4-10,4-1-7,7-3-3,6-3-3,7-2-2,0-3-3,-2 1-1,-3-1-3,-3 1-1,-2 1-3,0 3-1,0 3-2,0 4-2,4-1-1,10-3-1,10-3 0,9-2-1,4-3 0,1 1 1,-1-1 1,1 1 1,1-3 2,3-2 0,3-3 1,4-3 1,1-1 0,0 4 0,0 3-1,0 3 0,-4 1 0,-5 1-1,-7-1 0,-5 1 0,-8 1 0,-5 3 0,-7 3 1,-5 4-1,-4 1 0,0 0 0,0 0-1,0 0 0,1-2 0,4-3 1,3-3 2,3-2 1,-1-1 0,-2 3 1,-3 3 1,-3 4-1,-2 1 0,0 0 0,0 0-1,0 0 0,4 0-1,10 0-2,10 0 0,9 0-2,1 0-1,-6 0-3,-6 0-1,-6 0-2,-4 0 0,1 0 0,-1 0 1,1 0 0,-1 0 2,1 0 0,-1 0 0,1 0 1,-1-2 0,1-3 1,-1-3-1,1-2 1,-1-3 0,1 1 0,-1-1 2,1 1-1,-3 1 2,-2 3-1,-3 3 1,-3 4 1,-1 1-1,4 0 1,3 0-1,3 0 1,1 0 0,1 0-1,-1 0 2,1 0-1,-3-2 0,-2-3 1,-3-3-1,-3-2-1,4-1 1,13 3 0,12 3 0,13 4-1,2 1 1,-5 0-2,-7 0-1,-5 0-1,-4 0-1,0 0 1,0 0-1,0 0 0,0 0 1,0 0-1,0 0 1,0 0 0,1-2 1,4-3 1,3-3 0,3-2 1,3-1 1,3 3-1,3 3 1,4 4-1,-3-1-1,-5-3-1,-7-3-1,-5-2-1,-6-3-2,-3 1-2,-3-1-1,-2 1-2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25"/>
    </inkml:context>
    <inkml:brush xml:id="br0">
      <inkml:brushProperty name="width" value="0.04096" units="cm"/>
      <inkml:brushProperty name="height" value="0.04096" units="cm"/>
      <inkml:brushProperty name="color" value="#F2395B"/>
    </inkml:brush>
  </inkml:definitions>
  <inkml:trace contextRef="#ctx0" brushRef="#br0">81000 19550 537,'23'51'133,"-3"4"-30,-3 3-30,-2 3-29,-5 3-17,-2 3-4,-3 3-4,-3 4-5,-4 8-3,-3 17-3,-3 15-3,-2 16-3,-3 2-3,1-8-7,-1-10-5,1-9-5,1-9-6,3-5-6,3-7-6,4-5-5,1-11-2,0-11 5,0-14 4,0-11 4,3-9 0,6-3-4,7-3-4,6-2-4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25"/>
    </inkml:context>
    <inkml:brush xml:id="br0">
      <inkml:brushProperty name="width" value="0.0472" units="cm"/>
      <inkml:brushProperty name="height" value="0.0472" units="cm"/>
      <inkml:brushProperty name="color" value="#F2395B"/>
    </inkml:brush>
  </inkml:definitions>
  <inkml:trace contextRef="#ctx0" brushRef="#br0">83550 19400 466,'-22'28'119,"6"6"-25,7 7-26,6 6-25,1 6-14,-3 6-2,-3 7-3,-2 6-1,-1 4-2,3 4-2,3 3-2,4 3-1,1 1-2,0 1-5,0-1-2,0 1-4,1 1-2,4 3-2,3 3 0,3 4-1,1 1-3,1 0-6,-1 0-4,1 0-6,-3-7-6,-2-11-10,-3-14-8,-3-11-9,-1-11-5,4-5-1,3-7-1,3-5-1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26"/>
    </inkml:context>
    <inkml:brush xml:id="br0">
      <inkml:brushProperty name="width" value="0.0479" units="cm"/>
      <inkml:brushProperty name="height" value="0.0479" units="cm"/>
      <inkml:brushProperty name="color" value="#F2395B"/>
    </inkml:brush>
  </inkml:definitions>
  <inkml:trace contextRef="#ctx0" brushRef="#br0">82550 16350 459,'21'-113'42,"-5"26"-4,-7 24-4,-5 26-5,-15 19-4,-22 17-3,-22 15-3,-21 16-3,-4 5-3,16-2-4,15-3-2,17-3-3,7-2-2,0 0-1,0 0 0,0 0-2,3 1 0,6 4 2,7 3 0,6 3 0,9 1 1,13 1-2,12-1-2,13 1-2,6-3 0,0-2-1,0-3 0,0-3 0,0-2-1,0 0-1,0 0 0,0 0-1,-5 0 1,-9 0 1,-10 0 1,-8 0 1,-8 3 1,-2 6-1,-3 7 0,-3 6-2,-12 4 1,-18 4 0,-19 3 2,-18 3 1,-9-4 0,4-8 1,3-10-1,3-9 0,3-7 0,3-3 0,3-3 1,4-2 1,4-5 1,6-2 2,7-3 3,6-3 3,10-4 2,17-3 2,15-3 2,16-2 3,16-8-2,20-8-4,18-10-4,20-9-5,6-5-5,-2 0-5,-3 0-7,-3 0-6,-6 1-3,-5 4-2,-7 3-2,-5 3-1,-8-1 0,-5-2 3,-7-3 3,-5-3 4,-9-2 3,-9 0 4,-10 0 4,-8 0 5,-6 3 3,1 6 6,-1 7 4,1 6 4,-4 17 9,-6 28 14,-6 28 13,-6 29 14,-6 15 2,-2 3-10,-3 3-10,-3 4-9,-1 2-6,4 4-5,3 3-3,3 3-5,3 3-4,3 3-4,3 3-7,4 4-4,1-4-9,0-9-13,0-10-14,0-8-13,0-9-7,0-6-3,0-6-3,0-6-1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27"/>
    </inkml:context>
    <inkml:brush xml:id="br0">
      <inkml:brushProperty name="width" value="0.03994" units="cm"/>
      <inkml:brushProperty name="height" value="0.03994" units="cm"/>
      <inkml:brushProperty name="color" value="#F2395B"/>
    </inkml:brush>
  </inkml:definitions>
  <inkml:trace contextRef="#ctx0" brushRef="#br0">83350 16400 550,'3'-91'4,"6"19"6,7 19 7,6 19 7,6 10 5,6 4 1,7 3 2,6 3 1,4 3 0,4 3-4,3 3-3,3 4-4,-2 7-2,-6 13-2,-6 12-2,-6 13 0,-7 6-2,-6 0 1,-6 0-1,-6 0-1,-6 3 0,-2 6-4,-3 7-2,-3 6-3,-10 4-2,-16 4-4,-15 3-2,-15 3-4,-14 1-2,-8 1-4,-10-1-3,-9 1-4,-9-4 0,-5-6 1,-7-6 1,-5-6 1,3-12-3,17-15-10,15-15-8,16-16-10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27"/>
    </inkml:context>
    <inkml:brush xml:id="br0">
      <inkml:brushProperty name="width" value="0.03761" units="cm"/>
      <inkml:brushProperty name="height" value="0.03761" units="cm"/>
      <inkml:brushProperty name="color" value="#F2395B"/>
    </inkml:brush>
  </inkml:definitions>
  <inkml:trace contextRef="#ctx0" brushRef="#br0">84450 15550 585,'73'-24'3,"-3"4"9,-3 3 8,-2 3 7,-3 3 6,1 3 4,-1 3 3,1 4 4,-4 4-2,-6 6-7,-6 7-7,-6 6-8,-10 9-5,-12 13-3,-13 12-4,-12 13-4,-13 9 0,-12 6 1,-13 7 2,-12 6 1,-4-1-1,7-5-4,6-7-3,7-5-5,5-9-1,7-9 2,6-10 2,7-8 2,15-9-1,25-6-3,25-6-1,25-6-3,15-9-4,7-8-9,6-10-7,7-9-7,-7-2-9,-19 6-6,-18 7-8,-19 6-8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56"/>
    </inkml:context>
    <inkml:brush xml:id="br0">
      <inkml:brushProperty name="width" value="0.05075" units="cm"/>
      <inkml:brushProperty name="height" value="0.05075" units="cm"/>
      <inkml:brushProperty name="color" value="#F2395B"/>
    </inkml:brush>
  </inkml:definitions>
  <inkml:trace contextRef="#ctx0" brushRef="#br0">88400 27300 433,'-90'-46'-2,"23"10"1,22 10 0,22 9 1,8 9 10,-2 9 20,-3 10 22,-3 10 19,-1 8 4,4 10-14,3 10-13,3 9-14,3 12-8,3 16 1,3 15 0,4 17-1,-1 8-2,-3 4-4,-3 3-4,-2 3-4,-1 1-4,3 1-4,3-1-5,4 1-2,1-3-4,0-2 0,0-3-1,0-3-2,0-7-1,0-9-3,0-10-3,0-8-2,-2-12-2,-3-12 1,-3-13 0,-2-12 1,-11-16-1,-15-19-1,-15-18-1,-16-19-2,-5-13 1,6-6 3,7-6 3,6-6 3,3-2 2,0 3 3,0 3 2,0 4 3,4 4 2,10 6 3,10 7 2,9 6 3,12 4 7,16 4 9,15 3 10,17 3 10,16-4-2,19-8-16,19-10-14,19-9-16,9-7-7,0-3 0,0-3 1,0-2 1,-2-3-6,-3 1-13,-3-1-12,-2 1-13,-14 4-2,-21 9 6,-22 10 7,-22 10 6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27"/>
    </inkml:context>
    <inkml:brush xml:id="br0">
      <inkml:brushProperty name="width" value="0.04119" units="cm"/>
      <inkml:brushProperty name="height" value="0.04119" units="cm"/>
      <inkml:brushProperty name="color" value="#F2395B"/>
    </inkml:brush>
  </inkml:definitions>
  <inkml:trace contextRef="#ctx0" brushRef="#br0">79300 19950 534,'-22'-16'21,"6"19"17,7 19 16,6 19 17,3 18 3,0 19-12,0 19-12,0 19-11,0 9-11,0 0-9,0 0-10,0 0-9,-2-5-7,-3-9-6,-3-10-5,-2-8-5,-1-12-6,3-12-5,3-13-6,4-12-6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28"/>
    </inkml:context>
    <inkml:brush xml:id="br0">
      <inkml:brushProperty name="width" value="0.03429" units="cm"/>
      <inkml:brushProperty name="height" value="0.03429" units="cm"/>
      <inkml:brushProperty name="color" value="#F2395B"/>
    </inkml:brush>
  </inkml:definitions>
  <inkml:trace contextRef="#ctx0" brushRef="#br0">79350 20100 641,'-5'-86'10,"-9"28"19,-10 28 19,-8 29 19,-11 22 3,-8 20-15,-10 18-16,-9 20-14,-5 8-12,0 1-11,0-1-8,0 1-11,4-6-3,10-8 4,10-10 2,9-9 4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28"/>
    </inkml:context>
    <inkml:brush xml:id="br0">
      <inkml:brushProperty name="width" value="0.03423" units="cm"/>
      <inkml:brushProperty name="height" value="0.03423" units="cm"/>
      <inkml:brushProperty name="color" value="#F2395B"/>
    </inkml:brush>
  </inkml:definitions>
  <inkml:trace contextRef="#ctx0" brushRef="#br0">79300 20050 642,'29'-24'5,"10"4"12,10 3 9,9 3 12,6 4 4,3 7-2,3 6-2,4 7-1,-1 10-4,-3 16-8,-3 15-7,-2 17-7,-3 5-4,1-3 0,-1-3 0,1-2 0,-6-9-15,-8-12-27,-10-13-29,-9-12-27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28"/>
    </inkml:context>
    <inkml:brush xml:id="br0">
      <inkml:brushProperty name="width" value="0.04418" units="cm"/>
      <inkml:brushProperty name="height" value="0.04418" units="cm"/>
      <inkml:brushProperty name="color" value="#F2395B"/>
    </inkml:brush>
  </inkml:definitions>
  <inkml:trace contextRef="#ctx0" brushRef="#br0">82100 19700 497,'-2'76'166,"-3"4"-39,-3 3-38,-2 3-38,-3 4-23,1 7-7,-1 6-7,1 7-8,1-1-5,3-6-8,3-6-6,4-6-6,1-6-6,0-2-7,0-3-6,0-3-7,0-7-1,0-9 6,0-10 3,0-8 6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28"/>
    </inkml:context>
    <inkml:brush xml:id="br0">
      <inkml:brushProperty name="width" value="0.03169" units="cm"/>
      <inkml:brushProperty name="height" value="0.03169" units="cm"/>
      <inkml:brushProperty name="color" value="#F2395B"/>
    </inkml:brush>
  </inkml:definitions>
  <inkml:trace contextRef="#ctx0" brushRef="#br0">82050 19700 694,'-10'-74'53,"-18"54"2,-19 53 0,-18 53 2,-10 24-9,0-2-20,0-3-18,0-3-21,4-10-7,10-16 3,10-15 3,9-15 3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28"/>
    </inkml:context>
    <inkml:brush xml:id="br0">
      <inkml:brushProperty name="width" value="0.03607" units="cm"/>
      <inkml:brushProperty name="height" value="0.03607" units="cm"/>
      <inkml:brushProperty name="color" value="#F2395B"/>
    </inkml:brush>
  </inkml:definitions>
  <inkml:trace contextRef="#ctx0" brushRef="#br0">82050 19750 609,'51'1'50,"4"4"5,3 3 5,3 3 6,-1 7-5,-2 14-15,-3 11-14,-3 14-15,-6 5-14,-5 1-13,-7-1-15,-5 1-13,-6-6-11,-3-8-8,-3-10-6,-2-9-8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30"/>
    </inkml:context>
    <inkml:brush xml:id="br0">
      <inkml:brushProperty name="width" value="0.03875" units="cm"/>
      <inkml:brushProperty name="height" value="0.03875" units="cm"/>
      <inkml:brushProperty name="color" value="#F2395B"/>
    </inkml:brush>
  </inkml:definitions>
  <inkml:trace contextRef="#ctx0" brushRef="#br0">91350 15350 567,'203'-110'37,"-44"32"-4,-43 31-5,-44 32-4,-18 15-2,10 0-1,10 0 1,9 0 0,1 4 0,-6 10 0,-6 10 0,-6 9 0,-12 6-3,-15 3-4,-15 3-5,-16 4-5,-13 5-4,-9 10-2,-10 10-3,-8 9-2,-12 7-1,-12 7 0,-13 6 2,-12 7 1,-5-3-1,3-8-3,3-10-2,4-9-2,5-13-1,10-16 3,10-15 2,9-15 2,6-15-4,3-12-10,3-13-12,4-12-10,2-13-2,4-12 4,3-13 4,3-12 6,3-4 5,3 7 5,3 6 5,4 7 5,1 5 6,0 7 6,0 6 7,0 7 6,0 11 12,0 20 18,0 18 19,0 20 18,1 14 1,4 14-16,3 11-16,3 14-17,1 16-12,1 22-9,-1 22-8,1 23-8,-6 8-9,-8-3-11,-10-3-10,-9-2-10,-7-8-5,-3-8 1,-3-10 2,-2-9 1,0-16 2,7-22 1,6-22 2,7-21 1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31"/>
    </inkml:context>
    <inkml:brush xml:id="br0">
      <inkml:brushProperty name="width" value="0.03629" units="cm"/>
      <inkml:brushProperty name="height" value="0.03629" units="cm"/>
      <inkml:brushProperty name="color" value="#F2395B"/>
    </inkml:brush>
  </inkml:definitions>
  <inkml:trace contextRef="#ctx0" brushRef="#br0">89650 19500 606,'0'-47'0,"0"6"0,0 7 0,0 6 0,3 9 6,6 13 14,7 12 13,6 13 13,1 12 4,-3 13-6,-3 12-5,-2 13-5,-5 9-6,-2 6-3,-3 7-5,-3 6-3,-2 6-4,0 6-3,0 7-4,0 6-4,-5 4-5,-9 4-8,-10 3-9,-8 3-8,-3-7-7,7-15-6,6-15-5,7-16-7,5-21 0,7-24 4,6-26 4,7-24 5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31"/>
    </inkml:context>
    <inkml:brush xml:id="br0">
      <inkml:brushProperty name="width" value="0.04286" units="cm"/>
      <inkml:brushProperty name="height" value="0.04286" units="cm"/>
      <inkml:brushProperty name="color" value="#F2395B"/>
    </inkml:brush>
  </inkml:definitions>
  <inkml:trace contextRef="#ctx0" brushRef="#br0">90150 19250 513,'51'-136'1,"4"28"4,3 28 2,3 29 3,6 16 3,9 7 2,10 6 2,10 7 3,13 2 0,19 1-2,19-1-2,19 1-2,10-4-2,4-6-2,3-6-2,3-6-1,-5 1-3,-12 9-2,-13 10-2,-12 10-2,-15 4-5,-15 0-4,-15 0-5,-16 0-4,-16 3-2,-16 6 6,-15 7 4,-15 6 4,-15 6 7,-12 6 8,-13 7 8,-12 6 9,-5 1 6,3-3 2,3-3 2,4-2 3,4 3 0,6 14-4,7 11-2,6 14-3,1 8-3,-3 7-4,-3 6-5,-2 7-3,-1 2-4,3 1-2,3-1-4,4 1-3,1-1-2,0 1-5,0-1-4,0 1-3,0-3-6,0-2-6,0-3-6,0-3-7,-4-6-2,-5-5-3,-7-7 0,-5-5-1,-8-8 0,-5-5 4,-7-7 2,-5-5 4,-1-9 3,6-9 7,7-10 5,6-8 6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31"/>
    </inkml:context>
    <inkml:brush xml:id="br0">
      <inkml:brushProperty name="width" value="0.03375" units="cm"/>
      <inkml:brushProperty name="height" value="0.03375" units="cm"/>
      <inkml:brushProperty name="color" value="#F2395B"/>
    </inkml:brush>
  </inkml:definitions>
  <inkml:trace contextRef="#ctx0" brushRef="#br0">90500 21600 651,'-202'43'1,"47"-11"2,47-14 2,48-11 2,31-9 6,20-3 12,18-3 10,20-2 12,24-6 1,31-6-9,32-6-7,31-6-9,24-4-5,20 1-2,18-1-2,20 1-1,8 2-5,1 7-7,-1 6-5,1 7-7,-15 2-10,-28 1-13,-28-1-14,-27 1-12,-28 1-3,-24 3 7,-26 3 6,-24 4 8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57"/>
    </inkml:context>
    <inkml:brush xml:id="br0">
      <inkml:brushProperty name="width" value="0.04872" units="cm"/>
      <inkml:brushProperty name="height" value="0.04872" units="cm"/>
      <inkml:brushProperty name="color" value="#F2395B"/>
    </inkml:brush>
  </inkml:definitions>
  <inkml:trace contextRef="#ctx0" brushRef="#br0">89300 27800 451,'21'-41'23,"-5"19"12,-7 19 13,-5 19 11,-6 16 3,-3 17-8,-3 15-7,-2 16-7,-3 9-6,1 3-4,-1 3-4,1 4-4,-1 1-3,1 0-3,-1 0-3,1 0-4,1-4-2,3-5-3,3-7-4,4-5-2,-1-8-4,-3-5-5,-3-7-5,-2-5-6,-6-12-7,-6-16-13,-6-15-12,-6-15-11,-4-14-1,1-8 9,-1-10 9,1-9 10,-3-13 6,-2-16 2,-3-15 3,-3-15 3,2-3 4,10 14 8,10 11 7,9 14 8,6 8 6,3 7 6,3 6 6,4 7 5,4 4 4,6 3 2,7 3 0,6 4 3,4 4-3,4 6-4,3 7-5,3 6-5,-4 13-6,-8 23-6,-10 22-5,-9 22-7,-13 5-3,-16-8-1,-15-10-3,-15-9-1,-4-10-2,9-9-2,10-10-3,10-8-2,11-12-1,17-12 4,15-13 1,16-12 3,9-5 3,3 3 1,3 3 3,4 4 1,-3 4 3,-5 6 3,-7 7 2,-5 6 3,-8 9 1,-5 13 2,-7 12 0,-5 13 0,-12 9 3,-16 6 3,-15 7 2,-15 6 4,-9-1 1,1-5 1,-1-7 0,1-5 2,2-6-2,7-3 0,6-3-3,7-2 0,19-11-9,35-15-12,35-15-14,34-16-12,15-13-6,-3-9 5,-3-10 4,-2-8 4,-5-6 2,-2 1 0,-3-1 0,-3 1 1,-7 4 0,-9 9 2,-10 10 2,-8 10 3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35"/>
    </inkml:context>
    <inkml:brush xml:id="br0">
      <inkml:brushProperty name="width" value="0.04636" units="cm"/>
      <inkml:brushProperty name="height" value="0.04636" units="cm"/>
      <inkml:brushProperty name="color" value="#00BFF3"/>
    </inkml:brush>
  </inkml:definitions>
  <inkml:trace contextRef="#ctx0" brushRef="#br0">79150 20000 474,'21'54'163,"-5"10"-39,-7 10-37,-5 9-40,-4 6-19,0 3-5,0 3-2,0 4-4,0 2-5,0 4-8,0 3-8,0 3-8,0-1-3,0-2-1,0-3 1,0-3-1,0-7-1,0-9-2,0-10-2,0-8-2,0-9-3,0-6-6,0-6-5,0-6-5,-4-12-4,-5-15-1,-7-15-2,-5-16-1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36"/>
    </inkml:context>
    <inkml:brush xml:id="br0">
      <inkml:brushProperty name="width" value="0.03983" units="cm"/>
      <inkml:brushProperty name="height" value="0.03983" units="cm"/>
      <inkml:brushProperty name="color" value="#00BFF3"/>
    </inkml:brush>
  </inkml:definitions>
  <inkml:trace contextRef="#ctx0" brushRef="#br0">79400 19700 552,'0'-63'10,"0"26"20,0 24 20,0 26 20,-5 18 3,-9 13-12,-10 12-14,-8 13-13,-6 7-10,1 4-4,-1 3-6,1 3-6,-3-2-3,-2-6-4,-3-6-1,-3-6-4,-1-7-3,4-6-6,3-6-6,3-6-5,1-4-6,1 1-6,-1-1-7,1 1-7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36"/>
    </inkml:context>
    <inkml:brush xml:id="br0">
      <inkml:brushProperty name="width" value="0.04074" units="cm"/>
      <inkml:brushProperty name="height" value="0.04074" units="cm"/>
      <inkml:brushProperty name="color" value="#00BFF3"/>
    </inkml:brush>
  </inkml:definitions>
  <inkml:trace contextRef="#ctx0" brushRef="#br0">79250 19900 540,'25'-46'61,"0"10"-5,0 10-5,0 9-6,1 4-4,4 1-4,3-1-4,3 1-3,6 8-3,9 20-4,10 18-3,10 20-3,2 8-4,-3 1-7,-3-1-7,-2 1-6,-5-1-5,-2 1-6,-3-1-5,-3 1-6,-7-3-4,-9-2-2,-10-3-4,-8-3-3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36"/>
    </inkml:context>
    <inkml:brush xml:id="br0">
      <inkml:brushProperty name="width" value="0.04842" units="cm"/>
      <inkml:brushProperty name="height" value="0.04842" units="cm"/>
      <inkml:brushProperty name="color" value="#00BFF3"/>
    </inkml:brush>
  </inkml:definitions>
  <inkml:trace contextRef="#ctx0" brushRef="#br0">82000 19800 454,'0'-60'31,"0"32"15,0 31 18,0 32 15,0 15 1,0 0-16,0 0-16,0 0-15,0 6-10,0 13-4,0 12-3,0 13-4,0 2-2,0-5-1,0-7-3,0-5 0,0-1-7,0 6-10,0 7-9,0 6-10,0-1-6,0-5-3,0-7-3,0-5-2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36"/>
    </inkml:context>
    <inkml:brush xml:id="br0">
      <inkml:brushProperty name="width" value="0.03972" units="cm"/>
      <inkml:brushProperty name="height" value="0.03972" units="cm"/>
      <inkml:brushProperty name="color" value="#00BFF3"/>
    </inkml:brush>
  </inkml:definitions>
  <inkml:trace contextRef="#ctx0" brushRef="#br0">82000 19400 553,'-2'-61'2,"-3"28"25,-3 28 25,-2 29 26,-6 21 5,-6 16-17,-6 15-16,-6 17-17,-6 5-10,-2-3-7,-3-3-5,-3-2-5,1-6-8,6-6-8,7-6-7,6-6-9,1-9-11,-3-8-17,-3-10-15,-2-9-17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37"/>
    </inkml:context>
    <inkml:brush xml:id="br0">
      <inkml:brushProperty name="width" value="0.03904" units="cm"/>
      <inkml:brushProperty name="height" value="0.03904" units="cm"/>
      <inkml:brushProperty name="color" value="#00BFF3"/>
    </inkml:brush>
  </inkml:definitions>
  <inkml:trace contextRef="#ctx0" brushRef="#br0">81900 19450 563,'50'-22'67,"0"6"-5,0 7-5,0 6-5,1 7-6,4 10-5,3 10-6,3 9-5,1 9-7,1 9-8,-1 10-7,1 10-8,-6 4-8,-8 0-10,-10 0-10,-9 0-10,-7-5-10,-3-9-8,-3-10-9,-2-8-10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37"/>
    </inkml:context>
    <inkml:brush xml:id="br0">
      <inkml:brushProperty name="width" value="0.04747" units="cm"/>
      <inkml:brushProperty name="height" value="0.04747" units="cm"/>
      <inkml:brushProperty name="color" value="#00BFF3"/>
    </inkml:brush>
  </inkml:definitions>
  <inkml:trace contextRef="#ctx0" brushRef="#br0">84750 19550 463,'-22'-54'88,"6"45"-7,7 43-5,6 45-8,3 21-7,0 0-12,0 0-9,0 0-12,0 1-8,0 4-5,0 3-7,0 3-5,-2 3-6,-3 3-5,-3 3-5,-2 4-4,-1-4-3,3-9-3,3-10-1,4-8-1,1-12-5,0-12-7,0-13-7,0-12-7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37"/>
    </inkml:context>
    <inkml:brush xml:id="br0">
      <inkml:brushProperty name="width" value="0.03441" units="cm"/>
      <inkml:brushProperty name="height" value="0.03441" units="cm"/>
      <inkml:brushProperty name="color" value="#00BFF3"/>
    </inkml:brush>
  </inkml:definitions>
  <inkml:trace contextRef="#ctx0" brushRef="#br0">84850 19350 639,'-5'-61'40,"-9"28"6,-10 28 6,-8 29 6,-8 22-4,-2 20-13,-3 18-14,-3 20-14,-2 6-6,0-2 0,0-3 0,0-3 0,3-12-5,6-18-12,7-19-11,6-18-11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37"/>
    </inkml:context>
    <inkml:brush xml:id="br0">
      <inkml:brushProperty name="width" value="0.03213" units="cm"/>
      <inkml:brushProperty name="height" value="0.03213" units="cm"/>
      <inkml:brushProperty name="color" value="#00BFF3"/>
    </inkml:brush>
  </inkml:definitions>
  <inkml:trace contextRef="#ctx0" brushRef="#br0">84650 19600 684,'46'-22'-9,"-5"6"12,-7 7 12,-5 6 12,-1 7 8,6 10 3,7 10 4,6 9 2,1 6-3,-3 3-11,-3 3-11,-2 4-11,-5 2-5,-2 4 2,-3 3 1,-3 3 3,-2-2-14,0-6-27,0-6-27,0-6-27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38"/>
    </inkml:context>
    <inkml:brush xml:id="br0">
      <inkml:brushProperty name="width" value="0.04408" units="cm"/>
      <inkml:brushProperty name="height" value="0.04408" units="cm"/>
      <inkml:brushProperty name="color" value="#00BFF3"/>
    </inkml:brush>
  </inkml:definitions>
  <inkml:trace contextRef="#ctx0" brushRef="#br0">85800 19000 499,'-44'3'8,"13"6"17,12 7 17,13 6 16,6 10 5,0 17-7,0 15-9,0 16-7,0 12-7,0 9-4,0 10-4,0 10-5,0 4-4,0 0-2,0 0-3,0 0-1,0-2-6,0-3-9,0-3-7,0-2-9,-2-9-10,-3-12-10,-3-13-12,-2-12-11,-5-12-3,-2-8 4,-3-10 5,-3-9 4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57"/>
    </inkml:context>
    <inkml:brush xml:id="br0">
      <inkml:brushProperty name="width" value="0.04554" units="cm"/>
      <inkml:brushProperty name="height" value="0.04554" units="cm"/>
      <inkml:brushProperty name="color" value="#F2395B"/>
    </inkml:brush>
  </inkml:definitions>
  <inkml:trace contextRef="#ctx0" brushRef="#br0">90000 27350 483,'-24'-40'28,"4"23"16,3 22 17,3 22 15,1 23 1,1 25-15,-1 25-15,1 25-16,-3 14-9,-2 3-3,-3 3-3,-3 4-3,-1 4-3,4 6-3,3 7-4,3 6-3,1 6-4,1 6-6,-1 7-7,1 6-6,-1 3-4,1 0-3,-1 0-2,1 0-3,1-13-2,3-24-2,3-26-2,4-24-3,1-23 1,0-18 5,0-19 6,0-18 4,0-23 3,0-24 1,0-26 2,0-24 1,-2-10 2,-3 6 5,-3 7 4,-2 6 4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38"/>
    </inkml:context>
    <inkml:brush xml:id="br0">
      <inkml:brushProperty name="width" value="0.04664" units="cm"/>
      <inkml:brushProperty name="height" value="0.04664" units="cm"/>
      <inkml:brushProperty name="color" value="#00BFF3"/>
    </inkml:brush>
  </inkml:definitions>
  <inkml:trace contextRef="#ctx0" brushRef="#br0">85250 20800 471,'-63'6'65,"26"13"0,24 12-2,26 13 0,12 7-7,0 4-9,0 3-10,0 3-11,-2-1-6,-3-2-3,-3-3-4,-2-3-2,0-7-1,7-9-2,6-10 1,7-8-1,2-15-2,1-19-2,-1-18-3,1-19-4,8-19-4,20-19-7,18-18-6,20-19-6,2-2-6,-12 16-5,-13 15-3,-12 17-6,-10 10-3,-6 6-5,-6 7-4,-6 6-5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39"/>
    </inkml:context>
    <inkml:brush xml:id="br0">
      <inkml:brushProperty name="width" value="0.0459" units="cm"/>
      <inkml:brushProperty name="height" value="0.0459" units="cm"/>
      <inkml:brushProperty name="color" value="#00BFF3"/>
    </inkml:brush>
  </inkml:definitions>
  <inkml:trace contextRef="#ctx0" brushRef="#br0">90950 19100 479,'0'75'109,"0"0"-20,0 0-19,0 0-19,-2 9-12,-3 19-4,-3 19-2,-2 19-4,-1 4-4,3-9-6,3-10-6,4-8-5,-1-8-7,-3-2-8,-3-3-8,-2-3-7,-3-9-5,1-11-4,-1-14-3,1-11-4,-1-11-3,1-5-2,-1-7-2,1-5-3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39"/>
    </inkml:context>
    <inkml:brush xml:id="br0">
      <inkml:brushProperty name="width" value="0.03524" units="cm"/>
      <inkml:brushProperty name="height" value="0.03524" units="cm"/>
      <inkml:brushProperty name="color" value="#00BFF3"/>
    </inkml:brush>
  </inkml:definitions>
  <inkml:trace contextRef="#ctx0" brushRef="#br0">91100 19150 624,'-24'-24'4,"4"4"10,3 3 9,3 3 10,-1 6 5,-2 9 4,-3 10 2,-3 10 4,-4 13-4,-3 19-9,-3 19-10,-2 19-9,-5 7-8,-2-3-6,-3-3-8,-3-2-6,-1-8-3,4-8 4,3-10 4,3-9 2,3-9-9,3-5-23,3-7-22,4-5-23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39"/>
    </inkml:context>
    <inkml:brush xml:id="br0">
      <inkml:brushProperty name="width" value="0.03276" units="cm"/>
      <inkml:brushProperty name="height" value="0.03276" units="cm"/>
      <inkml:brushProperty name="color" value="#00BFF3"/>
    </inkml:brush>
  </inkml:definitions>
  <inkml:trace contextRef="#ctx0" brushRef="#br0">90950 19200 671,'26'26'32,"4"4"3,3 3 4,3 3 5,1 4-1,1 7-5,-1 6-3,1 7-5,-1-1-8,1-6-11,-1-6-12,1-6-11,-1-6-15,1-2-17,-1-3-18,1-3-18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39"/>
    </inkml:context>
    <inkml:brush xml:id="br0">
      <inkml:brushProperty name="width" value="0.04581" units="cm"/>
      <inkml:brushProperty name="height" value="0.04581" units="cm"/>
      <inkml:brushProperty name="color" value="#00BFF3"/>
    </inkml:brush>
  </inkml:definitions>
  <inkml:trace contextRef="#ctx0" brushRef="#br0">92050 18650 480,'-24'-19'40,"4"13"6,3 12 5,3 13 6,4 13-1,7 17-7,6 15-9,7 16-6,0 12-6,-2 9-3,-3 10-3,-3 10-4,-4 5-2,-3 4-2,-3 3-3,-2 3-3,-1-4-3,3-8-7,3-10-6,4-9-7,1-10-7,0-9-10,0-10-10,0-8-9,-2-11-7,-3-8-4,-3-10-3,-2-9-4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40"/>
    </inkml:context>
    <inkml:brush xml:id="br0">
      <inkml:brushProperty name="width" value="0.046" units="cm"/>
      <inkml:brushProperty name="height" value="0.046" units="cm"/>
      <inkml:brushProperty name="color" value="#00BFF3"/>
    </inkml:brush>
  </inkml:definitions>
  <inkml:trace contextRef="#ctx0" brushRef="#br0">91650 20450 478,'-40'-36'50,"23"28"7,22 28 7,22 29 7,8 13-4,-2 1-12,-3-1-14,-3 1-12,-6-3-8,-5-2-4,-7-3-3,-5-3-4,0-7-2,10-9-1,10-10-2,9-8 0,7-18-5,7-25-4,6-25-6,7-25-6,8-22-6,14-19-8,11-18-8,14-19-8,-4 4 0,-19 29 7,-18 28 8,-19 28 8,-8 10-1,3-5-10,3-7-10,4-5-10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47"/>
    </inkml:context>
    <inkml:brush xml:id="br0">
      <inkml:brushProperty name="width" value="0.04503" units="cm"/>
      <inkml:brushProperty name="height" value="0.04503" units="cm"/>
      <inkml:brushProperty name="color" value="#00BFF3"/>
    </inkml:brush>
  </inkml:definitions>
  <inkml:trace contextRef="#ctx0" brushRef="#br0">56850 19800 488,'-52'-2'50,"47"-3"6,47-3 6,48-2 6,31-5-2,20-2-9,18-3-11,20-3-11,-8 1-7,-30 6-7,-32 7-8,-30 6-6,-12 3-5,9 0-2,10 0-3,10 0-2,-1 0-4,-9 0-6,-10 0-6,-8 0-6,-8 0-4,-2 0-2,-3 0-4,-3 0-2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47"/>
    </inkml:context>
    <inkml:brush xml:id="br0">
      <inkml:brushProperty name="width" value="0.04499" units="cm"/>
      <inkml:brushProperty name="height" value="0.04499" units="cm"/>
      <inkml:brushProperty name="color" value="#00BFF3"/>
    </inkml:brush>
  </inkml:definitions>
  <inkml:trace contextRef="#ctx0" brushRef="#br0">58050 20050 488,'-71'121'147,"10"-5"-33,10-7-32,9-5-33,4-9-18,1-9-4,-1-10-6,1-8-5,1-1-5,3 9-3,3 10-3,4 10-5,2 2-3,4-3-6,3-3-6,3-2-6,3-5-4,3-2-6,3-3-6,4-3-4,2-9-2,4-11 2,3-14 3,3-11 3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48"/>
    </inkml:context>
    <inkml:brush xml:id="br0">
      <inkml:brushProperty name="width" value="0.05154" units="cm"/>
      <inkml:brushProperty name="height" value="0.05154" units="cm"/>
      <inkml:brushProperty name="color" value="#00BFF3"/>
    </inkml:brush>
  </inkml:definitions>
  <inkml:trace contextRef="#ctx0" brushRef="#br0">58800 20200 426,'-2'79'141,"-3"10"-33,-3 10-32,-2 9-34,-6 2-17,-6-2-1,-6-3-2,-6-3-2,-1-6-1,7-5-2,6-7-2,7-5-1,4-4-2,3 0-2,3 0-2,4 0-2,2-2-1,4-3-1,3-3-1,3-2 0,4-8-4,7-8-2,6-10-3,7-9-4,5-9-1,7-5-3,6-7-1,7-5-2,0-6-3,-2-3-3,-3-3-3,-3-2-5,-2-6 0,0-6 0,0-6 2,0-6-1,-4-2 1,-5 3 0,-7 3-2,-5 4-1,-4 2 0,0 4-3,0 3-1,0 3-2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48"/>
    </inkml:context>
    <inkml:brush xml:id="br0">
      <inkml:brushProperty name="width" value="0.03723" units="cm"/>
      <inkml:brushProperty name="height" value="0.03723" units="cm"/>
      <inkml:brushProperty name="color" value="#00BFF3"/>
    </inkml:brush>
  </inkml:definitions>
  <inkml:trace contextRef="#ctx0" brushRef="#br0">60450 20750 590,'-29'53'124,"-5"6"-28,-7 7-29,-5 6-29,-3 3-16,4 0-3,3 0-3,3 0-4,3-4-3,3-5-4,3-7-3,4-5-5,2-6-2,4-3 1,3-3 0,3-2-1,10-6 0,20-6 0,18-6-2,20-6-1,11-6 0,7-2 2,6-3 2,7-3 0,4-4 1,3-3-4,3-3-3,4-2-3,-4-1-1,-9 3-1,-10 3-1,-8 4 0,-9 1-1,-6 0-2,-6 0-1,-6 0-2,-7-4-5,-6-5-7,-6-7-8,-6-5-8,-7-4 2,-6 0 11,-6 0 10,-6 0 11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57"/>
    </inkml:context>
    <inkml:brush xml:id="br0">
      <inkml:brushProperty name="width" value="0.03864" units="cm"/>
      <inkml:brushProperty name="height" value="0.03864" units="cm"/>
      <inkml:brushProperty name="color" value="#F2395B"/>
    </inkml:brush>
  </inkml:definitions>
  <inkml:trace contextRef="#ctx0" brushRef="#br0">89700 28550 569,'46'-140'4,"-5"23"7,-7 22 9,-5 22 7,-3 15 5,4 9 0,3 10 3,3 10 0,3 11-1,3 17-4,3 15-3,4 16-5,-7 9-5,-16 3-5,-15 3-6,-15 4-5,-11-3-4,-2-5-1,-3-7-3,-3-5-2,8-8-5,23-5-12,22-7-9,22-5-11,2 0 1,-15 10 10,-15 10 12,-16 9 10,-13 9 8,-9 9 5,-10 10 6,-8 10 5,-9 2 5,-6-3 6,-6-3 5,-6-2 7,1-6 1,9-6 1,10-6 0,10-6 0,13-6-4,19-2-7,19-3-6,19-3-7,18-12-8,19-18-10,19-19-10,19-18-9,2-10-8,-11 0-6,-14 0-5,-11 0-6,-7-2-2,0-3 2,0-3 2,0-2 2,-7 0 4,-11 7 9,-14 6 7,-11 7 8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48"/>
    </inkml:context>
    <inkml:brush xml:id="br0">
      <inkml:brushProperty name="width" value="0.04335" units="cm"/>
      <inkml:brushProperty name="height" value="0.04335" units="cm"/>
      <inkml:brushProperty name="color" value="#00BFF3"/>
    </inkml:brush>
  </inkml:definitions>
  <inkml:trace contextRef="#ctx0" brushRef="#br0">61150 20750 507,'-46'-24'-34,"10"4"18,10 3 17,9 3 19,6 6 12,3 9 7,3 10 7,4 10 8,-1 11 0,-3 17-4,-3 15-5,-2 16-5,-3 9-6,1 3-5,-1 3-6,1 4-5,-1 7-4,1 13-1,-1 12-1,1 13 0,-1 9-5,1 6-8,-1 7-7,1 6-8,-1-7-12,1-18-17,-1-19-16,1-18-17,-1-18-3,1-16 12,-1-15 10,1-15 13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49"/>
    </inkml:context>
    <inkml:brush xml:id="br0">
      <inkml:brushProperty name="width" value="0.05894" units="cm"/>
      <inkml:brushProperty name="height" value="0.05894" units="cm"/>
      <inkml:brushProperty name="color" value="#00BFF3"/>
    </inkml:brush>
  </inkml:definitions>
  <inkml:trace contextRef="#ctx0" brushRef="#br0">60700 17500 373,'-4'-82'12,"-5"39"24,-7 36 25,-5 39 24,-15 33 5,-22 32-17,-22 31-15,-21 32-15,-4 5-12,16-18-5,15-19-6,17-18-6,10-9-4,6 4 0,7 3-1,6 3-1,3 1-1,0 1 1,0-1 1,0 1 0,4-6-3,10-8-5,10-10-4,9-9-6,17-13-5,25-16-4,25-15-4,25-15-5,9-23 0,-6-28 1,-6-28 1,-6-27 2,-4-19 2,1-5 4,-1-7 2,1-5 4,-9 3 2,-15 17 2,-15 15 2,-16 16 3,-21 13 2,-24 14 3,-26 11 2,-24 14 3,-17 16-2,-5 22-7,-7 22-8,-5 23-7,-4 14-7,0 10-6,0 10-7,0 9-5,9-5-3,19-19 0,19-18 0,19-19 1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49"/>
    </inkml:context>
    <inkml:brush xml:id="br0">
      <inkml:brushProperty name="width" value="0.03365" units="cm"/>
      <inkml:brushProperty name="height" value="0.03365" units="cm"/>
      <inkml:brushProperty name="color" value="#00BFF3"/>
    </inkml:brush>
  </inkml:definitions>
  <inkml:trace contextRef="#ctx0" brushRef="#br0">58200 19900 653,'-15'-49'28,"23"4"10,22 3 10,22 3 9,16 1 0,14 1-11,11-1-11,14 1-10,8 2-12,7 7-14,6 6-12,7 7-14,-1 2-4,-6 1 3,-6-1 5,-6 1 3,-15-1-4,-21 1-11,-22-1-13,-22 1-11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5:5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36100 52950 999,'-238'259'-61,"76"-81"20,74-81 23,76-81 20,35-43 7,-3-3-12,-3-3-11,-2-2-11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6:03"/>
    </inkml:context>
    <inkml:brush xml:id="br0">
      <inkml:brushProperty name="width" value="0.05109" units="cm"/>
      <inkml:brushProperty name="height" value="0.05109" units="cm"/>
      <inkml:brushProperty name="color" value="#F2395B"/>
    </inkml:brush>
  </inkml:definitions>
  <inkml:trace contextRef="#ctx0" brushRef="#br0">12100 50900 430,'-30'-4'11,"41"-5"24,40-7 22,42-5 22,17-4 5,-2 0-16,-3 0-15,-3 0-15,7-2-9,19-3-6,19-3-3,19-2-5,2 2-3,-11 9 0,-14 10-1,-11 10-1,-9 5-1,-3 4-5,-3 3-5,-2 3-3,-5-1-2,-2-2-1,-3-3 0,-3-3 0,-9-2-7,-11 0-15,-14 0-15,-11 0-15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6:03"/>
    </inkml:context>
    <inkml:brush xml:id="br0">
      <inkml:brushProperty name="width" value="0.04836" units="cm"/>
      <inkml:brushProperty name="height" value="0.04836" units="cm"/>
      <inkml:brushProperty name="color" value="#F2395B"/>
    </inkml:brush>
  </inkml:definitions>
  <inkml:trace contextRef="#ctx0" brushRef="#br0">13450 50800 454,'-91'-22'36,"19"6"2,19 7 4,19 6 3,10 10 0,4 17-2,3 15-3,3 16-1,-1 12-3,-2 9-4,-3 10-3,-3 10-3,-2 2-4,0-3-2,0-3-3,0-2-3,0 5-4,0 16-2,0 15-5,0 17-2,1 7-3,4 0 1,3 0 0,3 0 0,4-15-11,7-27-26,6-28-23,7-28-26,4-21-6,3-12 12,3-13 12,4-12 12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6:04"/>
    </inkml:context>
    <inkml:brush xml:id="br0">
      <inkml:brushProperty name="width" value="0.06134" units="cm"/>
      <inkml:brushProperty name="height" value="0.06134" units="cm"/>
      <inkml:brushProperty name="color" value="#F2395B"/>
    </inkml:brush>
  </inkml:definitions>
  <inkml:trace contextRef="#ctx0" brushRef="#br0">13950 50950 358,'23'70'133,"-3"-9"-30,-3-10-30,-2-8-30,-5 5-13,-2 22 3,-3 22 4,-3 23 3,-2 10-2,0 0-8,0 0-7,0 0-7,0 3-5,0 6-2,0 7-3,0 6-2,-2-4-1,-3-11-2,-3-14-2,-2-11 0,-1-14-1,3-11 1,3-14 1,4-11 1,8-12 1,17-9 0,15-10 1,16-8 0,9-8-1,3-2-2,3-3-4,4-3-3,-1-4-2,-3-3 1,-3-3-1,-2-2 1,-5-3 0,-2 1 0,-3-1 1,-3 1-1,-4-3-15,-3-2-29,-3-3-31,-2-3-29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6:05"/>
    </inkml:context>
    <inkml:brush xml:id="br0">
      <inkml:brushProperty name="width" value="0.06222" units="cm"/>
      <inkml:brushProperty name="height" value="0.06222" units="cm"/>
      <inkml:brushProperty name="color" value="#F2395B"/>
    </inkml:brush>
  </inkml:definitions>
  <inkml:trace contextRef="#ctx0" brushRef="#br0">17100 51100 353,'-25'-19'10,"0"13"21,0 12 21,0 13 19,0 7 4,0 4-14,0 3-15,0 3-14,-2 3-9,-3 3-1,-3 3-2,-2 4-2,-3 1 0,1 0 0,-1 0 2,1 0 1,1 1-1,3 4-3,3 3-2,4 3-2,1 3-3,0 3-1,0 3-2,0 4-1,0 2-2,0 4-1,0 3-2,0 3 0,1-2-1,4-6 1,3-6-1,3-6 2,3-2-3,3 3-1,3 3-3,4 4-2,2-1-2,4-3-1,3-3-1,3-2-1,10-6-3,20-6-1,18-6-2,20-6-3,3-9-1,-8-8 2,-10-10 2,-9-9 1,-5-9 1,0-5 1,0-7 2,0-5 0,-2-6 2,-3-3 0,-3-3 0,-2-2 1,-5-5 1,-2-2 1,-3-3 1,-3-3 2,-6-2 2,-5 0 2,-7 0 4,-5 0 2,-8-2 2,-5-3 0,-7-3 1,-5-2 1,-4 0 0,0 7 0,0 6 0,0 7 1,-4 2-1,-5 1 0,-7-1-2,-5 1 0,-3 2-1,4 7 1,3 6-1,3 7 1,-1 4-4,-2 3-7,-3 3-7,-3 4-6,-2 5-5,0 10-3,0 10-4,0 9-2,3 6-2,6 3 1,7 3 0,6 4 1,3-3 0,0-5-4,0-7-2,0-5-2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6:06"/>
    </inkml:context>
    <inkml:brush xml:id="br0">
      <inkml:brushProperty name="width" value="0.05791" units="cm"/>
      <inkml:brushProperty name="height" value="0.05791" units="cm"/>
      <inkml:brushProperty name="color" value="#F2395B"/>
    </inkml:brush>
  </inkml:definitions>
  <inkml:trace contextRef="#ctx0" brushRef="#br0">16400 48350 379,'21'-25'3,"-5"0"6,-7 0 5,-5 0 6,-8 3 9,-5 6 11,-7 7 10,-5 6 12,-6 9 0,-3 13-9,-3 12-9,-2 13-9,-8 15-7,-8 19-3,-10 19-2,-9 19-4,-4 15-2,4 13-2,3 12-1,3 13-2,4 2-1,7-5-1,6-7-2,7-5-1,7-11-2,9-11-1,10-14-3,10-11-1,14-18-4,23-22-5,22-22-6,22-21-5,12-28-4,3-30-3,3-32-2,4-30-2,-1-22 0,-3-8 1,-3-10 1,-2-9 2,-12 5 2,-19 23 6,-18 22 3,-19 22 6,-16 15 3,-12 9 5,-13 10 3,-12 10 4,-15 11 2,-15 17 0,-15 15 1,-16 16 0,-8 15-1,0 16-3,0 15-3,0 17-3,3 3-3,6-5-4,7-7-5,6-5-4,10-11-4,17-11-1,15-14-3,16-11-3,9-7-2,3 0-2,3 0-3,4 0-2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6:07"/>
    </inkml:context>
    <inkml:brush xml:id="br0">
      <inkml:brushProperty name="width" value="0.05355" units="cm"/>
      <inkml:brushProperty name="height" value="0.05355" units="cm"/>
      <inkml:brushProperty name="color" value="#F2395B"/>
    </inkml:brush>
  </inkml:definitions>
  <inkml:trace contextRef="#ctx0" brushRef="#br0">27300 49850 410,'-69'1'4,"13"4"9,12 3 7,13 3 8,13-1 8,17-2 6,15-3 7,16-3 7,13-2-1,14 0-7,11 0-7,14 0-8,14 0-5,20 0-2,18 0-4,20 0-3,8-5-2,1-9-1,-1-10-2,1-8-2,-6-3-3,-8 7-7,-10 6-7,-9 7-6,-13 2-6,-16 1-6,-15-1-7,-15 1-7,-23 4-10,-28 9-14,-28 10-15,-27 10-14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02"/>
    </inkml:context>
    <inkml:brush xml:id="br0">
      <inkml:brushProperty name="width" value="0.03439" units="cm"/>
      <inkml:brushProperty name="height" value="0.03439" units="cm"/>
      <inkml:brushProperty name="color" value="#F2395B"/>
    </inkml:brush>
  </inkml:definitions>
  <inkml:trace contextRef="#ctx0" brushRef="#br0">65950 24180 639,'22'-7'26,"-3"1"2,-3 1 2,-3 0 1,0 2 1,2 1-1,1 0 1,3 2-1,1 1-2,1 2-2,1 1-3,1 3-3,-1-1-7,-1-1-9,-3-2-11,-1-2-9,-1-1-10,-1 0-8,1 0-10,0 0-7,-2-1-4,-3-2 2,-3-2 2,-2-1 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58"/>
    </inkml:context>
    <inkml:brush xml:id="br0">
      <inkml:brushProperty name="width" value="0.04211" units="cm"/>
      <inkml:brushProperty name="height" value="0.04211" units="cm"/>
      <inkml:brushProperty name="color" value="#F2395B"/>
    </inkml:brush>
  </inkml:definitions>
  <inkml:trace contextRef="#ctx0" brushRef="#br0">90900 27800 522,'-32'0'77,"39"0"-11,36 0-9,39 0-12,21-2-8,6-3-7,7-3-9,6-2-7,1-5-8,-3-2-12,-3-3-10,-2-3-10,-8-2-6,-8 0-3,-10 0-1,-9 0-3,-18-4-2,-24-5 1,-26-7-2,-24-5 1,-17-8 3,-5-5 9,-7-7 8,-5-5 8,-1 0 7,6 10 4,7 10 3,6 9 5,3 7 5,0 7 8,0 6 7,0 7 9,-2 16 7,-3 29 9,-3 28 9,-2 28 9,-6 18-2,-6 10-11,-6 10-12,-6 9-11,-9 6-9,-8 3-5,-10 3-5,-9 4-6,-5-6-5,0-11-6,0-14-6,0-11-5,9-17-9,19-18-12,19-19-12,19-18-12,16-17-4,17-11 3,15-14 3,16-11 4,12-11 6,9-5 9,10-7 8,10-5 10,2-1 6,-3 6 3,-3 7 3,-2 6 4,-9 10 5,-12 17 11,-13 15 9,-12 16 11,-12 10 7,-8 7 5,-10 6 6,-9 7 6,-7 2-1,-3 1-6,-3-1-8,-2 1-6,-1-3-7,3-2-10,3-3-9,4-3-9,2-13-16,4-22-24,3-22-23,3-21-23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6:07"/>
    </inkml:context>
    <inkml:brush xml:id="br0">
      <inkml:brushProperty name="width" value="0.05013" units="cm"/>
      <inkml:brushProperty name="height" value="0.05013" units="cm"/>
      <inkml:brushProperty name="color" value="#F2395B"/>
    </inkml:brush>
  </inkml:definitions>
  <inkml:trace contextRef="#ctx0" brushRef="#br0">28350 50100 438,'-46'6'44,"10"13"6,10 12 7,9 13 6,4 10 0,1 10-9,-1 10-8,1 9-9,-4 7-6,-6 7-3,-6 6-4,-6 7-3,-6 7-4,-2 9-5,-3 10-3,-3 10-5,2 2-3,10-3-2,10-3-3,9-2-2,6-12-6,3-19-8,3-18-7,4-19-9,4-21-3,6-21 2,7-22 1,6-22 2,3-13-5,0-3-8,0-3-9,0-2-9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6:07"/>
    </inkml:context>
    <inkml:brush xml:id="br0">
      <inkml:brushProperty name="width" value="0.06264" units="cm"/>
      <inkml:brushProperty name="height" value="0.06264" units="cm"/>
      <inkml:brushProperty name="color" value="#F2395B"/>
    </inkml:brush>
  </inkml:definitions>
  <inkml:trace contextRef="#ctx0" brushRef="#br0">29000 50550 351,'21'-16'51,"-5"19"2,-7 19 2,-5 19 3,-6 12-4,-3 6-9,-3 7-7,-2 6-9,-3 4-5,1 4 1,-1 3-1,1 3 1,-1 3-2,1 3-1,-1 3-4,1 4-1,1-1-2,3-3-2,3-3-1,4-2-1,1-3-1,0 1-1,0-1-1,0 1-1,7-7-5,17-12-7,15-13-8,16-12-9,12-15-6,9-15-3,10-15-3,10-16-5,4-10-2,0-3-1,0-3-2,0-2-2,-8 0 3,-16 7 6,-15 6 8,-15 7 6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6:08"/>
    </inkml:context>
    <inkml:brush xml:id="br0">
      <inkml:brushProperty name="width" value="0.06865" units="cm"/>
      <inkml:brushProperty name="height" value="0.06865" units="cm"/>
      <inkml:brushProperty name="color" value="#F2395B"/>
    </inkml:brush>
  </inkml:definitions>
  <inkml:trace contextRef="#ctx0" brushRef="#br0">30350 51300 320,'98'21'147,"-3"-5"-37,-3-7-37,-2-5-36,-6-3-22,-6 4-7,-6 3-7,-6 3-8,-7 3-3,-6 3 0,-6 3 2,-6 4-1,-9 5 3,-8 10 2,-10 10 2,-9 9 4,-10-1 3,-9-8 7,-10-10 6,-8-9 6,-3-2 2,7 6 1,6 7-1,7 6-1,0 6 0,-2 6-2,-3 7 0,-3 6-2,-2 9-2,0 13-3,0 12-3,0 13-3,1 7-3,4 4-1,3 3 0,3 3-2,-2 6-1,-6 9-1,-6 10-1,-6 10-1,-2 7-9,3 6-18,3 7-19,4 6-17,4-8-8,6-22 4,7-22 4,6-21 3,1-23 3,-3-21 3,-3-22 3,-2-22 3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6:08"/>
    </inkml:context>
    <inkml:brush xml:id="br0">
      <inkml:brushProperty name="width" value="0.07062" units="cm"/>
      <inkml:brushProperty name="height" value="0.07062" units="cm"/>
      <inkml:brushProperty name="color" value="#F2395B"/>
    </inkml:brush>
  </inkml:definitions>
  <inkml:trace contextRef="#ctx0" brushRef="#br0">31550 48100 311,'0'-50'4,"0"0"7,0 0 7,0 0 7,-7 10 9,-11 23 9,-14 22 9,-11 22 8,-11 21 2,-5 22-8,-7 22-7,-5 23-7,-4 13-6,0 6-3,0 7-3,0 6-4,3 3-2,6 0-2,7 0-3,6 0-2,7-5-1,10-9-3,10-10-2,9-8-2,7-12-3,7-12-1,6-13-4,7-12-1,8-13-4,14-12-5,11-13-4,14-12-4,8-12-2,7-8 3,6-10 1,7-9 3,2-18-3,1-24-5,-1-26-7,1-24-6,-6-13-1,-8 0 5,-10 0 4,-9 0 6,-12 9 4,-11 19 5,-14 19 5,-11 19 5,-17 13 4,-18 10 4,-19 10 5,-18 9 4,-15 13 2,-9 20-1,-10 18 0,-8 20-1,-6 14-3,1 14-8,-1 11-8,1 14-7,7 2-6,16-6-6,15-6-5,17-6-7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6:10"/>
    </inkml:context>
    <inkml:brush xml:id="br0">
      <inkml:brushProperty name="width" value="0.04909" units="cm"/>
      <inkml:brushProperty name="height" value="0.04909" units="cm"/>
      <inkml:brushProperty name="color" value="#F2395B"/>
    </inkml:brush>
  </inkml:definitions>
  <inkml:trace contextRef="#ctx0" brushRef="#br0">37550 47750 448,'-74'1'5,"4"4"9,3 3 10,3 3 10,15 1 7,29 1 3,28-1 4,28 1 3,23-3-1,19-2-6,19-3-7,19-3-6,13-6-4,10-5-3,10-7-2,9-5-3,2-3-4,-2 4-3,-3 3-5,-3 3-4,-9 3-6,-11 3-5,-14 3-6,-11 4-7,-20 7-11,-24 13-17,-26 12-17,-24 13-17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6:11"/>
    </inkml:context>
    <inkml:brush xml:id="br0">
      <inkml:brushProperty name="width" value="0.04129" units="cm"/>
      <inkml:brushProperty name="height" value="0.04129" units="cm"/>
      <inkml:brushProperty name="color" value="#F2395B"/>
    </inkml:brush>
  </inkml:definitions>
  <inkml:trace contextRef="#ctx0" brushRef="#br0">38500 47850 532,'-69'1'15,"13"4"-4,12 3-2,13 3-4,9 3 5,6 3 10,7 3 11,6 4 11,1 7 3,-3 13-4,-3 12-5,-2 13-3,-6 12-4,-6 13-2,-6 12-3,-6 13-3,-7 10-2,-6 10-3,-6 10-3,-6 9-2,-1 6-4,7 3-4,6 3-6,7 4-5,5-12-8,7-24-9,6-26-9,7-24-11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6:11"/>
    </inkml:context>
    <inkml:brush xml:id="br0">
      <inkml:brushProperty name="width" value="0.05234" units="cm"/>
      <inkml:brushProperty name="height" value="0.05234" units="cm"/>
      <inkml:brushProperty name="color" value="#F2395B"/>
    </inkml:brush>
  </inkml:definitions>
  <inkml:trace contextRef="#ctx0" brushRef="#br0">38950 48450 420,'-4'118'153,"-5"-11"-36,-7-14-35,-5-11-37,-3-6-19,4 4-1,3 3-3,3 3-2,1 1-1,1 1-3,-1-1-1,1 1-3,1-4-1,3-6-3,3-6-3,4-6-2,4-6-3,6-2-6,7-3-5,6-3-5,4-7-6,4-9-4,3-10-5,3-8-4,7-9-4,14-6-1,11-6-2,14-6-1,5-9 2,1-8 5,-1-10 6,1-9 5,-9-2 0,-15 6-3,-15 7-5,-16 6-3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6:11"/>
    </inkml:context>
    <inkml:brush xml:id="br0">
      <inkml:brushProperty name="width" value="0.05815" units="cm"/>
      <inkml:brushProperty name="height" value="0.05815" units="cm"/>
      <inkml:brushProperty name="color" value="#F2395B"/>
    </inkml:brush>
  </inkml:definitions>
  <inkml:trace contextRef="#ctx0" brushRef="#br0">40500 48950 378,'-2'-38'10,"-3"26"19,-3 24 20,-2 26 20,-5 18 4,-2 13-13,-3 12-13,-3 13-11,-1 2-8,4-5-2,3-7-2,3-5-1,3-4-3,3 0-2,3 0-1,4 0-3,2-2-1,4-3-2,3-3-2,3-2-2,3-5-1,3-2 0,3-3 1,4-3 0,-1-2 0,-3 0-3,-3 0-3,-2 0-1,0 3-2,7 6-3,6 7 0,7 6-3,-3 1 1,-8-3 3,-10-3 2,-9-2 3,-13-1 0,-16 3-4,-15 3-3,-15 4-4,-11-4-2,-2-9-2,-3-10-1,-3-8-1,-6-6-3,-5 1-5,-7-1-5,-5 1-5,0-6-4,10-8-3,10-10-1,9-9-2,9-10-2,9-9-1,10-10-1,10-8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6:11"/>
    </inkml:context>
    <inkml:brush xml:id="br0">
      <inkml:brushProperty name="width" value="0.0373" units="cm"/>
      <inkml:brushProperty name="height" value="0.0373" units="cm"/>
      <inkml:brushProperty name="color" value="#F2395B"/>
    </inkml:brush>
  </inkml:definitions>
  <inkml:trace contextRef="#ctx0" brushRef="#br0">40100 49700 589,'23'-49'0,"-3"4"0,-3 3 0,-2 3 0,0 3 4,7 3 9,6 3 8,7 4 8,4 2 2,3 4-1,3 3-4,4 3-3,2 3 2,4 3 3,3 3 4,3 4 4,1 2-1,1 4-6,-1 3-6,1 3-6,-3 1-9,-2 1-8,-3-1-11,-3 1-9,-6-1-14,-5 1-17,-7-1-17,-5 1-18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6:15"/>
    </inkml:context>
    <inkml:brush xml:id="br0">
      <inkml:brushProperty name="width" value="0.05326" units="cm"/>
      <inkml:brushProperty name="height" value="0.05326" units="cm"/>
      <inkml:brushProperty name="color" value="#F2395B"/>
    </inkml:brush>
  </inkml:definitions>
  <inkml:trace contextRef="#ctx0" brushRef="#br0">41000 45750 413,'18'-107'44,"-11"39"7,-14 36 7,-11 39 6,-12 24-1,-9 13-12,-10 12-10,-8 13-12,-8 13-6,-2 17-1,-3 15-1,-3 16-1,1 4-3,6-6-2,7-6-2,6-6-4,4 2 0,4 14-1,3 11 0,3 14-1,4-4 0,7-19-3,6-18-2,7-19-1,4-15-3,3-8-1,3-10-1,4-9-2,8-10 0,17-9-2,15-10-1,16-8 0,9-11-3,3-8-4,3-10-5,4-9-4,1-10-1,0-9 0,0-10 1,0-8 1,-5-6 1,-9 1 3,-10-1 2,-8 1 3,-11 1 2,-8 3 2,-10 3 3,-9 4 2,-10 5 2,-9 10 3,-10 10 2,-8 9 1,-12 7 2,-12 7 1,-13 6-1,-12 7 1,-9 11-2,-2 20-2,-3 18-2,-3 20-4,4 3 1,13-8 0,12-10 2,13-9 0,9-9-7,6-5-18,7-7-17,6-5-18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58"/>
    </inkml:context>
    <inkml:brush xml:id="br0">
      <inkml:brushProperty name="width" value="0.04288" units="cm"/>
      <inkml:brushProperty name="height" value="0.04288" units="cm"/>
      <inkml:brushProperty name="color" value="#F2395B"/>
    </inkml:brush>
  </inkml:definitions>
  <inkml:trace contextRef="#ctx0" brushRef="#br0">91050 29100 513,'50'-113'-1,"0"26"8,0 24 7,0 26 8,4 12 3,10 0-1,10 0-1,9 0-1,6 0-2,3 0-2,3 0-2,4 0-2,-1 3-3,-3 6-2,-3 7-4,-2 6-3,-9 3 0,-12 0 1,-13 0 2,-12 0 1,-12 4 2,-8 10 3,-10 10 2,-9 9 3,-9 6 2,-5 3 2,-7 3 2,-5 4 1,-9 1 1,-9 0-2,-10 0-2,-8 0-1,-6-4-5,1-5-6,-1-7-6,1-5-8,2-6-3,7-3-1,6-3-2,7-2-2,5-15-10,7-25-19,6-25-20,7-25-19,7-7-2,9 14 15,10 11 14,10 14 14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01"/>
    </inkml:context>
    <inkml:brush xml:id="br0">
      <inkml:brushProperty name="width" value="0.04747" units="cm"/>
      <inkml:brushProperty name="height" value="0.04747" units="cm"/>
      <inkml:brushProperty name="color" value="#F2395B"/>
    </inkml:brush>
  </inkml:definitions>
  <inkml:trace contextRef="#ctx0" brushRef="#br0">48450 48750 463,'-49'1'6,"4"4"12,3 3 13,3 3 11,9-1 6,16-2-2,15-3-3,17-3-1,17-6-4,23-5-2,22-7-4,22-5-4,12-4-3,3 0-4,3 0-4,4 0-5,4 0-1,6 0 0,7 0 0,6 0 1,-4 1-5,-11 4-9,-14 3-8,-11 3-9,-12 4-3,-9 7 1,-10 6 1,-8 7 2,-11 5-8,-8 7-18,-10 6-18,-9 7-18,-12-1-2,-11-6 16,-14-6 14,-11-6 15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01"/>
    </inkml:context>
    <inkml:brush xml:id="br0">
      <inkml:brushProperty name="width" value="0.0397" units="cm"/>
      <inkml:brushProperty name="height" value="0.0397" units="cm"/>
      <inkml:brushProperty name="color" value="#F2395B"/>
    </inkml:brush>
  </inkml:definitions>
  <inkml:trace contextRef="#ctx0" brushRef="#br0">49600 48600 554,'-90'12'33,"23"26"10,22 24 9,22 26 10,8 18-1,-2 13-11,-3 12-10,-3 13-11,-2 6-8,0 0-4,0 0-3,0 0-4,-2-7-3,-3-11-2,-3-14-3,-2-11-3,-1-14-5,3-11-9,3-14-8,4-11-8,7-17-11,13-18-13,12-19-13,13-18-12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02"/>
    </inkml:context>
    <inkml:brush xml:id="br0">
      <inkml:brushProperty name="width" value="0.05073" units="cm"/>
      <inkml:brushProperty name="height" value="0.05073" units="cm"/>
      <inkml:brushProperty name="color" value="#F2395B"/>
    </inkml:brush>
  </inkml:definitions>
  <inkml:trace contextRef="#ctx0" brushRef="#br0">50050 49050 433,'23'-19'11,"-3"13"20,-3 12 22,-2 13 21,-3 13 3,1 17-13,-1 15-13,1 16-14,-4 10-9,-6 7-6,-6 6-5,-6 7-5,-6 0-4,-2-2 1,-3-3-1,-3-3 0,-1-7 1,4-9-1,3-10 0,3-8 0,3-8-1,3-2 0,3-3-2,4-3-1,11-7-4,23-9-6,22-10-8,22-8-7,4-8-4,-12-2-2,-13-3-1,-12-3-3,-4-4-1,7-3-2,6-3-2,7-2-1,0-5-1,-2-2 2,-3-3 2,-3-3 1,-6-1 0,-5 4 0,-7 3-1,-5 3-1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02"/>
    </inkml:context>
    <inkml:brush xml:id="br0">
      <inkml:brushProperty name="width" value="0.04823" units="cm"/>
      <inkml:brushProperty name="height" value="0.04823" units="cm"/>
      <inkml:brushProperty name="color" value="#F2395B"/>
    </inkml:brush>
  </inkml:definitions>
  <inkml:trace contextRef="#ctx0" brushRef="#br0">51650 49550 456,'0'-41'64,"0"19"-1,0 19-1,0 19-2,-2 16-5,-3 17-10,-3 15-9,-2 16-10,-8 10-7,-8 7-3,-10 6-5,-9 7-3,-7-1-3,-3-6 1,-3-6 0,-2-6 1,2-9-1,9-8 0,10-10-2,10-9 0,18-12 0,28-11 2,28-14 0,29-11 3,13-11-2,1-5-5,-1-7-3,1-5-5,-1-1-1,1 6-1,-1 7 1,1 6 0,-3 3-2,-2 0-4,-3 0-4,-3 0-4,-4 3-4,-3 6-4,-3 7-4,-2 6-4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02"/>
    </inkml:context>
    <inkml:brush xml:id="br0">
      <inkml:brushProperty name="width" value="0.04836" units="cm"/>
      <inkml:brushProperty name="height" value="0.04836" units="cm"/>
      <inkml:brushProperty name="color" value="#F2395B"/>
    </inkml:brush>
  </inkml:definitions>
  <inkml:trace contextRef="#ctx0" brushRef="#br0">52300 49800 454,'-46'-47'3,"10"6"3,10 7 4,9 6 5,4 9 7,1 13 12,-1 12 12,1 13 11,1 13 4,3 17-5,3 15-5,4 16-5,1 12-6,0 9-7,0 10-6,0 10-6,-2 2-8,-3-3-9,-3-3-7,-2-2-8,-5 13-8,-2 31-7,-3 32-5,-3 31-7,1 1-5,6-28-1,7-28-4,6-27-2,3-26-1,0-22 1,0-22 1,0-21 1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03"/>
    </inkml:context>
    <inkml:brush xml:id="br0">
      <inkml:brushProperty name="width" value="0.04338" units="cm"/>
      <inkml:brushProperty name="height" value="0.04338" units="cm"/>
      <inkml:brushProperty name="color" value="#F2395B"/>
    </inkml:brush>
  </inkml:definitions>
  <inkml:trace contextRef="#ctx0" brushRef="#br0">52300 46450 507,'0'-47'7,"0"6"16,0 7 14,0 6 15,-4 10 5,-5 17-5,-7 15-6,-5 16-5,-8 15-7,-5 16-8,-7 15-8,-5 17-8,-4 8-5,0 4 0,0 3-2,0 3 0,0-4-1,0-8 0,0-10 1,0-9-1,1-9 0,4-5 3,3-7 0,3-5 2,20-12 2,38-16 0,37-15 1,38-15 1,18-11-5,1-2-7,-1-3-9,1-3-9,-6-1-6,-8 4-1,-10 3-3,-9 3-2,-10 6-1,-9 9 0,-10 10 2,-8 10 0,-9 4 1,-6 0-3,-6 0 0,-6 0-2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03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52650 46450 525,'-47'-47'6,"6"6"13,7 7 14,6 6 12,6 10 5,6 17 0,7 15-2,6 16-2,3 23-3,0 31-6,0 32-6,0 31-6,-4 23-6,-5 16-6,-7 15-6,-5 17-5,-3-14-2,4-40 0,3-40 0,3-41 0,1-21-14,1 1-31,-1-1-30,1 1-30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04"/>
    </inkml:context>
    <inkml:brush xml:id="br0">
      <inkml:brushProperty name="width" value="0.03815" units="cm"/>
      <inkml:brushProperty name="height" value="0.03815" units="cm"/>
      <inkml:brushProperty name="color" value="#F2395B"/>
    </inkml:brush>
  </inkml:definitions>
  <inkml:trace contextRef="#ctx0" brushRef="#br0">64900 41500 576,'-19'-21'9,"13"10"17,12 10 17,13 9 17,6 6 4,0 3-12,0 3-9,0 4-12,4 5-6,10 10-3,10 10-2,9 9-2,4 2-7,1-2-13,-1-3-10,1-3-12,-4-4-9,-6-3-4,-6-3-4,-6-2-5,-7-5-4,-6-2 0,-6-3-2,-6-3-2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04"/>
    </inkml:context>
    <inkml:brush xml:id="br0">
      <inkml:brushProperty name="width" value="0.03824" units="cm"/>
      <inkml:brushProperty name="height" value="0.03824" units="cm"/>
      <inkml:brushProperty name="color" value="#F2395B"/>
    </inkml:brush>
  </inkml:definitions>
  <inkml:trace contextRef="#ctx0" brushRef="#br0">64200 42800 575,'-57'1'2,"-11"4"3,-14 3 3,-11 3 4,2 1 5,19 1 9,19-1 8,19 1 9,21-3 2,26-2-5,24-3-3,26-3-5,18-2-4,13 0-2,12 0-4,13 0-3,13-4-4,17-5-5,15-7-6,16-5-6,-4-1-6,-21 6-7,-22 7-8,-22 6-6,-21 4-3,-18 4 3,-19 3 1,-18 3 3,-15 3-5,-9 3-10,-10 3-9,-8 4-11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05"/>
    </inkml:context>
    <inkml:brush xml:id="br0">
      <inkml:brushProperty name="width" value="0.03852" units="cm"/>
      <inkml:brushProperty name="height" value="0.03852" units="cm"/>
      <inkml:brushProperty name="color" value="#F2395B"/>
    </inkml:brush>
  </inkml:definitions>
  <inkml:trace contextRef="#ctx0" brushRef="#br0">65050 42300 571,'-49'32'125,"4"17"-26,3 15-26,3 16-27,-2 12-16,-6 9-7,-6 10-6,-6 10-6,-6 7-7,-2 6-5,-3 7-7,-3 6-6,1-2-8,6-9-8,7-10-8,6-8-10,9-17 1,13-21 6,12-22 9,13-22 6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58"/>
    </inkml:context>
    <inkml:brush xml:id="br0">
      <inkml:brushProperty name="width" value="0.04368" units="cm"/>
      <inkml:brushProperty name="height" value="0.04368" units="cm"/>
      <inkml:brushProperty name="color" value="#F2395B"/>
    </inkml:brush>
  </inkml:definitions>
  <inkml:trace contextRef="#ctx0" brushRef="#br0">92000 28200 503,'-47'-68'26,"6"17"-4,7 15-4,6 16-2,6 16 1,6 20 6,7 18 8,6 20 7,1 14 3,-3 14 1,-3 11 0,-2 14 0,-3 10-3,1 9-6,-1 10-6,1 10-7,-1 11-7,1 17-6,-1 15-8,1 16-7,-1 2-2,1-8 4,-1-10 4,1-9 4,-1-20-13,1-27-32,-1-28-31,1-28-31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05"/>
    </inkml:context>
    <inkml:brush xml:id="br0">
      <inkml:brushProperty name="width" value="0.04093" units="cm"/>
      <inkml:brushProperty name="height" value="0.04093" units="cm"/>
      <inkml:brushProperty name="color" value="#F2395B"/>
    </inkml:brush>
  </inkml:definitions>
  <inkml:trace contextRef="#ctx0" brushRef="#br0">65050 43250 537,'42'29'33,"-16"10"0,-15 10 2,-15 9 1,-9 6 1,1 3 1,-1 3 0,1 4 1,1 1-2,3 0-3,3 0-4,4 0-4,4-2-5,6-3-7,7-3-5,6-2-7,6-8-4,6-8-6,7-10-3,6-9-5,6-10-6,6-9-9,7-10-7,6-8-10,4-15-2,4-19 2,3-18 2,3-19 3,-7-2 2,-15 16 4,-15 15 3,-16 17 3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07"/>
    </inkml:context>
    <inkml:brush xml:id="br0">
      <inkml:brushProperty name="width" value="0.03556" units="cm"/>
      <inkml:brushProperty name="height" value="0.03556" units="cm"/>
      <inkml:brushProperty name="color" value="#F2395B"/>
    </inkml:brush>
  </inkml:definitions>
  <inkml:trace contextRef="#ctx0" brushRef="#br0">66900 41700 618,'25'-16'65,"0"19"-10,0 19-11,0 19-10,-2 12-12,-3 6-12,-3 7-13,-2 6-12,-5-2-6,-2-9 0,-3-10 1,-3-8 0,-4-4-2,-3 3-8,-3 3-6,-2 4-7,-6-3 2,-6-5 8,-6-7 8,-6-5 10,-4-6 4,1-3 3,-1-3 3,1-2 1,1-3 2,3 1 0,3-1 1,4 1 1,2 1 3,4 3 9,3 3 8,3 4 8,3 4 3,3 6 0,3 7-1,4 6-1,1 4-2,0 4-1,0 3-2,0 3-1,0 1-2,0 1-1,0-1 0,0 1-1,0-1-1,0 1 1,0-1 0,0 1 1,-2-3-2,-3-2-1,-3-3-3,-2-3-1,-1-4-2,3-3-3,3-3-3,4-2-2,7-17-10,13-28-20,12-28-18,13-27-19,2-11-6,-5 10 6,-7 10 6,-5 9 7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08"/>
    </inkml:context>
    <inkml:brush xml:id="br0">
      <inkml:brushProperty name="width" value="0.03647" units="cm"/>
      <inkml:brushProperty name="height" value="0.03647" units="cm"/>
      <inkml:brushProperty name="color" value="#F2395B"/>
    </inkml:brush>
  </inkml:definitions>
  <inkml:trace contextRef="#ctx0" brushRef="#br0">67450 42450 603,'28'-69'38,"6"13"-5,7 12-4,6 13-5,7 7-2,10 4-2,10 3 0,9 3-1,2 3-2,-2 3-5,-3 3-5,-3 4-4,-7 2-4,-9 4-4,-10 3-4,-8 3-5,-8 1-6,-2 1-8,-3-1-9,-3 1-8,-10-10-1,-16-19 5,-15-18 6,-15-19 5,-7-13 6,3-6 6,3-6 4,4-6 6,2-2 5,4 3 3,3 3 4,3 4 4,3 7 4,3 13 6,3 12 6,4 13 5,-1 21 7,-3 32 7,-3 31 6,-2 32 7,-6 15-3,-6 0-12,-6 0-13,-6 0-12,-10 6-7,-12 13-2,-13 12-1,-12 13-1,-4-2-3,7-16-1,6-15-2,7-15-2,7-14 0,9-8 0,10-10 2,10-9 0,16-13 0,26-16-4,24-15-2,26-15-4,15-15-1,6-12 0,7-13-1,6-12 0,-1-2 1,-5 9 0,-7 10 1,-5 10 1,-11 7 2,-11 6 2,-14 7 2,-11 6 2,-14 9 2,-11 13 0,-14 12-1,-11 13 1,-14 9 3,-11 6 4,-14 7 5,-11 6 4,-7 4 3,0 4 1,0 3 0,0 3 0,0 1 0,0 1-2,0-1-2,0 1-1,4-6-3,10-8-1,10-10-1,9-9-3,15-9-2,22-5-6,22-7-3,23-5-5,14-17-6,10-24-9,10-26-9,9-24-8,2-13-4,-2 0 2,-3 0 3,-3 0 1,-6 3 5,-5 6 4,-7 7 5,-5 6 6,-9 7 4,-9 10 5,-10 10 4,-8 9 5,-4 6 6,3 3 6,3 3 5,4 4 7,1 5 2,0 10-2,0 10-1,0 9-3,3 7 3,6 7 9,7 6 8,6 7 8,1 2 0,-3 1-9,-3-1-7,-2 1-9,-1-1-9,3 1-8,3-1-10,4 1-9,-3-6-10,-5-8-13,-7-10-13,-5-9-12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08"/>
    </inkml:context>
    <inkml:brush xml:id="br0">
      <inkml:brushProperty name="width" value="0.03126" units="cm"/>
      <inkml:brushProperty name="height" value="0.03126" units="cm"/>
      <inkml:brushProperty name="color" value="#F2395B"/>
    </inkml:brush>
  </inkml:definitions>
  <inkml:trace contextRef="#ctx0" brushRef="#br0">70300 40950 703,'6'-44'6,"13"13"12,12 12 12,13 13 11,4 12 4,-3 13-6,-3 12-4,-2 13-6,-3 10-5,1 10-8,-1 10-6,1 9-7,-6 4-8,-8 1-10,-10-1-11,-9 1-9,-9-6-6,-5-8 0,-7-10 0,-5-9-1,-4-9 2,0-5 4,0-7 3,0-5 4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08"/>
    </inkml:context>
    <inkml:brush xml:id="br0">
      <inkml:brushProperty name="width" value="0.03688" units="cm"/>
      <inkml:brushProperty name="height" value="0.03688" units="cm"/>
      <inkml:brushProperty name="color" value="#F2395B"/>
    </inkml:brush>
  </inkml:definitions>
  <inkml:trace contextRef="#ctx0" brushRef="#br0">69450 42700 596,'-57'28'2,"-11"6"6,-14 7 3,-11 6 6,14-2 7,45-9 10,43-10 11,45-8 9,30-11 1,19-8-9,19-10-10,19-9-9,7-4-8,-3 4-5,-3 3-6,-2 3-4,-11 3-5,-15 3-1,-15 3-2,-16 4-2,-19 5-14,-22 10-23,-22 10-25,-21 9-24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08"/>
    </inkml:context>
    <inkml:brush xml:id="br0">
      <inkml:brushProperty name="width" value="0.03996" units="cm"/>
      <inkml:brushProperty name="height" value="0.03996" units="cm"/>
      <inkml:brushProperty name="color" value="#F2395B"/>
    </inkml:brush>
  </inkml:definitions>
  <inkml:trace contextRef="#ctx0" brushRef="#br0">69800 42400 550,'-25'-22'4,"0"6"6,0 7 8,0 6 8,0 7 3,0 10 3,0 10 1,0 9 1,3 9 1,6 9 0,7 10-1,6 10-1,1 5-1,-3 4-4,-3 3-3,-2 3-4,-1-1-6,3-2-9,3-3-10,4-3-10,5-13-15,10-22-22,10-22-22,9-21-22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09"/>
    </inkml:context>
    <inkml:brush xml:id="br0">
      <inkml:brushProperty name="width" value="0.04309" units="cm"/>
      <inkml:brushProperty name="height" value="0.04309" units="cm"/>
      <inkml:brushProperty name="color" value="#F2395B"/>
    </inkml:brush>
  </inkml:definitions>
  <inkml:trace contextRef="#ctx0" brushRef="#br0">70300 42250 510,'0'-40'10,"0"23"18,0 22 20,0 22 19,0 18 5,0 16-9,0 15-9,0 17-9,0 13-9,0 13-7,0 12-9,0 13-7,-5 26-8,-9 41-11,-10 40-8,-8 42-9,-6 16-9,1-6-8,-1-6-6,1-6-8,2-24 0,7-41 8,6-40 9,7-40 7,2-31 3,1-18-2,-1-19-3,1-18-3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09"/>
    </inkml:context>
    <inkml:brush xml:id="br0">
      <inkml:brushProperty name="width" value="0.04764" units="cm"/>
      <inkml:brushProperty name="height" value="0.04764" units="cm"/>
      <inkml:brushProperty name="color" value="#F2395B"/>
    </inkml:brush>
  </inkml:definitions>
  <inkml:trace contextRef="#ctx0" brushRef="#br0">71900 41400 461,'45'-38'7,"-9"26"12,-10 24 13,-8 26 13,-8 16 1,-2 10-10,-3 10-11,-3 9-10,-9 1-7,-11-6-1,-14-6-3,-11-6-1,-4-7-1,6-6-2,7-6-1,6-6 0,12-7-4,19-6-6,19-6-5,19-6-6,5-6-2,-5-2 2,-7-3 2,-5-3 2,-6 1 2,-3 6 3,-3 7 1,-2 6 2,-11 6 5,-15 6 6,-15 7 7,-16 6 6,-10 3 3,-3 0 0,-3 0-2,-2 0-1,0-2 0,7-3 1,6-3 1,7-2 1,5-5 0,7-2 0,6-3-1,7-3 1,8-6-3,14-5-3,11-7-4,14-5-4,10-4-2,9 0-3,10 0-2,10 0-2,4 0-3,0 0-4,0 0-3,0 0-3,-4 0-2,-5 0 3,-7 0 2,-5 0 2,-9 3 1,-9 6 2,-10 7 2,-8 6 1,-9 3 5,-6 0 8,-6 0 7,-6 0 9,-7 3 5,-6 6 3,-6 7 3,-6 6 3,-6 3 0,-2 0-2,-3 0-3,-3 0-2,-6 3-2,-5 6-3,-7 7-3,-5 6-3,-4 4-2,0 4-3,0 3-4,0 3-1,1 3-5,4 3-2,3 3-5,3 4-3,3-4-6,3-9-9,3-10-8,4-8-9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12"/>
    </inkml:context>
    <inkml:brush xml:id="br0">
      <inkml:brushProperty name="width" value="0.04547" units="cm"/>
      <inkml:brushProperty name="height" value="0.04547" units="cm"/>
      <inkml:brushProperty name="color" value="#F2395B"/>
    </inkml:brush>
  </inkml:definitions>
  <inkml:trace contextRef="#ctx0" brushRef="#br0">73350 42250 483,'56'-2'84,"13"-3"-16,12-3-17,13-2-16,4-5-11,-3-2-6,-3-3-5,-2-3-7,2-6-5,9-5-5,10-7-6,10-5-4,-7 0-4,-22 10-4,-22 10-4,-21 9-4,-28 12 0,-30 16 4,-32 15 4,-30 17 3,-20 11 8,-6 10 11,-6 10 10,-6 9 12,-2 4 4,3 1 0,3-1-1,4 1-1,4-3-2,6-2-3,7-3-4,6-3-4,9-7-2,13-9-3,12-10-2,13-8-4,13-12-3,17-12-7,15-13-7,16-12-6,15-10-3,16-6 1,15-6 2,17-6 0,7-4 3,0 1 3,0-1 4,0 1 2,-7 4 3,-11 9 0,-14 10 1,-11 10 0,-14 7 4,-11 6 5,-14 7 6,-11 6 6,-17 7 4,-18 10 3,-19 10 2,-18 9 3,-12 6 1,-3 3 0,-3 3-1,-2 4 0,0-3-2,7-5-3,6-7-3,7-5-2,4-8-3,3-5-3,3-7-2,4-5-2,16-26-12,32-44-19,31-43-19,32-44-21,16-27-4,4-9 11,3-10 10,3-8 10,-5 3 8,-12 20 4,-13 18 4,-12 20 5,-10 6 3,-6-2 3,-6-3 4,-6-3 2,-4 5 4,1 17 4,-1 15 4,1 16 4,-3 10 1,-2 7-1,-3 6-1,-3 7-2,2 13 10,10 22 18,10 22 18,9 23 20,9 19 2,9 19-13,10 19-13,10 19-13,2 18-9,-3 19-3,-3 19-4,-2 19-3,-1 13-3,3 10 0,3 10-1,4 9-1,-1 2-7,-3-2-13,-3-3-15,-2-3-14,-6-13-8,-6-22-3,-6-22-3,-6-21-3,-7-23 1,-6-21 6,-6-22 5,-6-22 6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12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75800 42700 551,'-5'-83'8,"-9"34"15,-10 35 15,-8 35 16,-9 24 3,-6 16-10,-6 15-10,-6 17-9,-9 11-5,-8 10-1,-10 10-1,-9 9 0,-1-1-1,10-8-3,10-10-1,9-9-2,1-7-11,-6-3-21,-6-3-21,-6-2-19,4-14-11,16-21 1,15-22 1,17-22 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59"/>
    </inkml:context>
    <inkml:brush xml:id="br0">
      <inkml:brushProperty name="width" value="0.04054" units="cm"/>
      <inkml:brushProperty name="height" value="0.04054" units="cm"/>
      <inkml:brushProperty name="color" value="#F2395B"/>
    </inkml:brush>
  </inkml:definitions>
  <inkml:trace contextRef="#ctx0" brushRef="#br0">94300 28600 542,'90'46'137,"-18"-5"-28,-19-7-28,-18-5-27,-9-3-19,4 4-11,3 3-10,3 3-10,-2 1-11,-6 1-11,-6-1-10,-6 1-12,-7-3-9,-6-2-10,-6-3-8,-6-3-10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12"/>
    </inkml:context>
    <inkml:brush xml:id="br0">
      <inkml:brushProperty name="width" value="0.03283" units="cm"/>
      <inkml:brushProperty name="height" value="0.03283" units="cm"/>
      <inkml:brushProperty name="color" value="#F2395B"/>
    </inkml:brush>
  </inkml:definitions>
  <inkml:trace contextRef="#ctx0" brushRef="#br0">75200 40400 670,'54'-16'46,"10"19"1,10 19-1,9 19 0,2 16-3,-2 17-6,-3 15-5,-3 16-6,-10-1-20,-16-15-31,-15-15-33,-15-16-32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13"/>
    </inkml:context>
    <inkml:brush xml:id="br0">
      <inkml:brushProperty name="width" value="0.04368" units="cm"/>
      <inkml:brushProperty name="height" value="0.04368" units="cm"/>
      <inkml:brushProperty name="color" value="#F2395B"/>
    </inkml:brush>
  </inkml:definitions>
  <inkml:trace contextRef="#ctx0" brushRef="#br0">65000 45450 503,'45'-24'7,"-9"4"11,-10 3 14,-8 3 12,-14 7 6,-15 14-3,-15 11-2,-16 14-2,-13 13-3,-9 16-3,-10 15-5,-8 17-2,-8 10-5,-2 6-6,-3 7-4,-3 6-6,-2 7-6,0 10-3,0 10-6,0 9-5,4-2-3,10-12-5,10-13-3,9-12-4,9-16-5,9-19-8,10-18-7,10-19-7,5-18-2,4-15 2,3-15 2,3-16 2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13"/>
    </inkml:context>
    <inkml:brush xml:id="br0">
      <inkml:brushProperty name="width" value="0.04894" units="cm"/>
      <inkml:brushProperty name="height" value="0.04894" units="cm"/>
      <inkml:brushProperty name="color" value="#F2395B"/>
    </inkml:brush>
  </inkml:definitions>
  <inkml:trace contextRef="#ctx0" brushRef="#br0">63600 45650 449,'-24'-93'3,"4"17"4,3 15 5,3 16 6,6 12 7,9 9 11,10 10 11,10 10 11,8 11 1,10 17-8,10 15-8,9 16-9,7 18-5,7 22-4,6 22-3,7 23-3,2 19-2,1 19-2,-1 19-1,1 19 0,2 9-11,7 0-20,6 0-20,7 0-19,-9-24-5,-21-46 12,-22-47 12,-22-47 11,-11-24 0,0 1-12,0-1-12,0 1-11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14"/>
    </inkml:context>
    <inkml:brush xml:id="br0">
      <inkml:brushProperty name="width" value="0.0442" units="cm"/>
      <inkml:brushProperty name="height" value="0.0442" units="cm"/>
      <inkml:brushProperty name="color" value="#F2395B"/>
    </inkml:brush>
  </inkml:definitions>
  <inkml:trace contextRef="#ctx0" brushRef="#br0">76900 42150 497,'-46'-24'1,"10"4"1,10 3 3,9 3 0,13 1 11,20 1 17,18-1 19,20 1 17,11-1 3,7 1-14,6-1-15,7 1-13,0-1-9,-2 1-3,-3-1-4,-3 1-4,4-1-1,13 1 1,12-1 0,13 1 2,-1 1-3,-11 3-6,-14 3-4,-11 4-7,-12 1-11,-9 0-18,-10 0-17,-8 0-17,-14 1-6,-15 4 8,-15 3 6,-16 3 8,-8-1 9,0-2 9,0-3 9,0-3 10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15"/>
    </inkml:context>
    <inkml:brush xml:id="br0">
      <inkml:brushProperty name="width" value="0.04162" units="cm"/>
      <inkml:brushProperty name="height" value="0.04162" units="cm"/>
      <inkml:brushProperty name="color" value="#F2395B"/>
    </inkml:brush>
  </inkml:definitions>
  <inkml:trace contextRef="#ctx0" brushRef="#br0">77800 41400 528,'-22'-57'29,"6"39"14,7 36 14,6 39 13,-2 24 1,-9 13-13,-10 12-12,-8 13-13,-11 6-9,-8 0-5,-10 0-6,-9 0-6,-7-2-6,-3-3-4,-3-3-5,-2-2-5,2-5-9,9-2-12,10-3-13,10-3-12,5-10-5,4-16 4,3-15 4,3-15 2,4-12 7,7-6 9,6-6 10,7-6 8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15"/>
    </inkml:context>
    <inkml:brush xml:id="br0">
      <inkml:brushProperty name="width" value="0.04061" units="cm"/>
      <inkml:brushProperty name="height" value="0.04061" units="cm"/>
      <inkml:brushProperty name="color" value="#F2395B"/>
    </inkml:brush>
  </inkml:definitions>
  <inkml:trace contextRef="#ctx0" brushRef="#br0">77750 42600 541,'4'51'88,"10"4"-11,10 3-11,9 3-11,6-1-8,3-2-6,3-3-5,4-3-6,1-1-11,0 4-20,0 3-19,0 3-18,-2-5-7,-3-12 7,-3-13 6,-2-12 7,-5-9-4,-2-2-11,-3-3-11,-3-3-13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16"/>
    </inkml:context>
    <inkml:brush xml:id="br0">
      <inkml:brushProperty name="width" value="0.04309" units="cm"/>
      <inkml:brushProperty name="height" value="0.04309" units="cm"/>
      <inkml:brushProperty name="color" value="#F2395B"/>
    </inkml:brush>
  </inkml:definitions>
  <inkml:trace contextRef="#ctx0" brushRef="#br0">79500 41100 510,'-16'-43'71,"19"17"-10,19 15-11,19 16-9,15 9-8,13 3-5,12 3-4,13 4-6,6-1-6,0-3-8,0-3-8,0-2-8,-5-5-4,-9-2 0,-10-3 0,-8-3 0,-22-1-4,-30 4-7,-32 3-7,-30 3-7,-17 4 7,1 7 19,-1 6 21,1 7 19,-3 7 12,-2 9 2,-3 10 2,-3 10 2,-2 7-1,0 6-6,0 7-5,0 6-5,-2 3-4,-3 0-4,-3 0-3,-2 0-3,-1 0-7,3 0-9,3 0-9,4 0-10,5-7-7,10-11-6,10-14-4,9-11-6,15-18-2,22-22 1,22-22 1,23-21 0,6-10 2,-5 3 5,-7 3 4,-5 4 4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16"/>
    </inkml:context>
    <inkml:brush xml:id="br0">
      <inkml:brushProperty name="width" value="0.04307" units="cm"/>
      <inkml:brushProperty name="height" value="0.04307" units="cm"/>
      <inkml:brushProperty name="color" value="#F2395B"/>
    </inkml:brush>
  </inkml:definitions>
  <inkml:trace contextRef="#ctx0" brushRef="#br0">80250 41950 510,'26'-25'3,"4"0"7,3 0 6,3 0 6,-8 14 9,-19 28 8,-18 28 11,-19 29 9,-12 15 0,-2 3-10,-3 3-9,-3 4-9,2-1-7,10-3-5,10-3-3,9-2-5,7-6-3,7-6-5,6-6-5,7-6-5,8-9-4,14-8-7,11-10-6,14-9-5,11-13-4,14-16 2,11-15 2,14-15 1,-4-6 3,-19 7 4,-18 6 5,-19 7 5,-10 0-5,1-2-13,-1-3-13,1-3-13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17"/>
    </inkml:context>
    <inkml:brush xml:id="br0">
      <inkml:brushProperty name="width" value="0.04589" units="cm"/>
      <inkml:brushProperty name="height" value="0.04589" units="cm"/>
      <inkml:brushProperty name="color" value="#F2395B"/>
    </inkml:brush>
  </inkml:definitions>
  <inkml:trace contextRef="#ctx0" brushRef="#br0">82050 40050 479,'3'-44'39,"6"13"7,7 12 7,6 13 7,4 10-1,4 10-12,3 10-10,3 9-12,-1 6-9,-2 3-5,-3 3-6,-3 4-6,-4-1-5,-3-3-6,-3-3-5,-2-2-4,-5-3-5,-2 1-2,-3-1-2,-3 1-4,-7-3 2,-9-2 2,-10-3 3,-8-3 3,-9 1 4,-6 6 3,-6 7 4,-6 6 4,-6 3 3,-2 0 4,-3 0 3,-3 0 5,2-4 3,10-5 4,10-7 5,9-5 3,18-8 3,29-5 1,28-7 1,28-5 0,14-4-2,0 0-7,0 0-5,0 0-6,-7 4-5,-11 10-4,-14 10-3,-11 9-4,-15 7-2,-16 7-1,-15 6 1,-15 7 0,-17 5 1,-15 7 2,-15 6 1,-16 7 3,-8-4 1,0-12 1,0-13 2,0-12 1,7-9 2,17-2 1,15-3 1,16-3 2,20-7 2,25-9 2,25-10 1,25-8 3,15-4-3,7 3-6,6 3-8,7 4-6,-7 4-4,-19 6 0,-18 7 1,-19 6 0,-15 4-2,-8 4-1,-10 3-4,-9 3-1,-10-2 1,-9-6 8,-10-6 6,-8-6 7,-1-4 4,9 1 3,10-1 2,10 1 3,4-1 0,0 1 1,0-1 1,0 1 0,12-7-1,26-12 0,24-13-1,26-12 0,10-12-9,-3-8-15,-3-10-15,-2-9-16,-6-7-5,-6-3 5,-6-3 4,-6-2 5,-9 2 6,-8 9 7,-10 10 6,-9 10 8,-5 5 6,0 4 6,0 3 5,0 3 6,-4 6 4,-5 9-1,-7 10 1,-5 10 0,-4 5 1,0 4 0,0 3 2,0 3 1,1 7-1,4 14-2,3 11-2,3 14-2,-1 11 0,-2 14 1,-3 11 3,-3 14 1,-2 3 1,0-2-3,0-3-2,0-3-2,1-2-2,4 0 0,3 0 0,3 0-1,1-5-2,1-9-3,-1-10-3,1-8-3,13-25-13,29-36-23,28-39-22,28-36-22,15-29-6,4-19 12,3-18 13,3-19 12,3-10 8,3 1 5,3-1 5,4 1 4,-6 7 4,-11 16 2,-14 15 3,-11 17 2,-15 16 7,-16 19 11,-15 19 11,-15 19 11,-11 19 12,-2 23 13,-3 22 12,-3 22 13,-2 10-1,0 1-18,0-1-16,0 1-17,4-1-10,10 1-4,10-1-4,9 1-4,1 1-4,-6 3 0,-6 3-3,-6 4-1,-9 4-1,-8 6 0,-10 7 0,-9 6 0,-15 1 1,-18-3-1,-19-3 1,-18-2-1,-12-9 0,-3-12-1,-3-13-1,-2-12-2,0-10-2,7-6-6,6-6-5,7-6-5,8-12-2,14-15 1,11-15 1,14-16 1,10-15 0,9-11-2,10-14-2,10-11-1,10-4 2,13 6 6,12 7 5,13 6 7,4 9 7,-3 13 7,-3 12 9,-2 13 6,-1 10 6,3 10 2,3 10 1,4 9 2,5 12 1,10 16-1,10 15-1,9 17-1,9 13 0,9 13 1,10 12 0,10 13 2,7 2-6,6-5-11,7-7-11,6-5-11,-1-6-4,-5-3 5,-7-3 4,-5-2 4,-17-11-11,-24-15-23,-26-15-25,-24-16-23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18"/>
    </inkml:context>
    <inkml:brush xml:id="br0">
      <inkml:brushProperty name="width" value="0.04715" units="cm"/>
      <inkml:brushProperty name="height" value="0.04715" units="cm"/>
      <inkml:brushProperty name="color" value="#F2395B"/>
    </inkml:brush>
  </inkml:definitions>
  <inkml:trace contextRef="#ctx0" brushRef="#br0">83900 40500 466,'4'-49'0,"10"4"0,10 3 0,9 3 0,7 3 3,7 3 5,6 3 7,7 4 4,4 4 3,3 6-1,3 7-1,4 6-2,-4 4-1,-9 4-2,-10 3-2,-8 3-1,-11 6-3,-8 9-2,-10 10-3,-9 10-3,-16 5-2,-22 4-3,-22 3-2,-21 3-4,-17 3 0,-8 3 1,-10 3 0,-9 4 0,4-7 0,19-16-2,19-15-1,19-15-3,16-14 2,17-8 4,15-10 5,16-9 5,16-7 2,20-3 2,18-3 0,20-2 1,8-1 1,1 3 1,-1 3 0,1 4 1,-4 5 0,-6 10 1,-6 10-1,-6 9 1,-13 9-1,-19 9-3,-18 10-1,-19 10-3,-21 7-1,-21 6 1,-22 7-1,-22 6 1,-15 4 0,-5 4-2,-7 3-2,-5 3 0,-1-4-1,6-8-1,7-10 0,6-9 0,10-10 1,17-9 2,15-10 3,16-8 2,24-11 2,35-8 2,35-10 2,34-9 1,20-10-1,6-9-5,7-10-5,6-8-5,1-4-3,-3 3-4,-3 3-2,-2 4-3,-8 2-2,-8 4-4,-10 3-3,-9 3-2,-12-2-1,-11-6 2,-14-6 4,-11-6 1,-11-9 3,-5-8 3,-7-10 3,-5-9 3,-8-5 1,-5 0 3,-7 0 1,-5 0 2,-4 1 2,0 4 0,0 3 0,0 3 0,0 6 3,0 9 4,0 10 4,0 10 5,1 7 2,4 6 2,3 7 0,3 6 2,1 10 6,1 17 13,-1 15 11,1 16 13,-1 20 1,1 25-11,-1 25-10,1 25-9,-1 15-7,1 7-2,-1 6-2,1 7-2,1 10-3,3 16-4,3 15-3,4 17-5,1 2-4,0-9-4,0-10-5,0-8-4,-2-15-5,-3-19-5,-3-18-5,-2-19-4,-3-19-4,1-19 1,-1-18-1,1-19-1,-9-22-1,-15-25-5,-15-25-3,-16-25-4,-1-21 3,17-15 8,15-15 9,16-16 9,10-5 7,7 6 7,6 7 6,7 6 6,7 7 5,9 10 2,10 10 3,10 9 2,5 10 1,4 14 0,3 11-1,3 14 0,-5 10 0,-12 9-1,-13 10-1,-12 10 0,-10 11-3,-6 17-4,-6 15-4,-6 16-4,-16 10-4,-25 7-3,-25 6-3,-25 7-3,-10-4-1,7-12 0,6-13-1,7-12-1,8-12 5,14-8 7,11-10 7,14-9 9,21-15 4,31-18 4,32-19 4,31-18 2,26-12-5,22-3-13,22-3-13,23-2-13,16-1-5,13 3 1,12 3 3,13 4 2,-15 4-5,-40 6-15,-40 7-12,-41 6-15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59"/>
    </inkml:context>
    <inkml:brush xml:id="br0">
      <inkml:brushProperty name="width" value="0.04023" units="cm"/>
      <inkml:brushProperty name="height" value="0.04023" units="cm"/>
      <inkml:brushProperty name="color" value="#F2395B"/>
    </inkml:brush>
  </inkml:definitions>
  <inkml:trace contextRef="#ctx0" brushRef="#br0">94150 29350 546,'-41'28'13,"19"6"26,19 7 24,19 6 27,10 1 1,4-3-20,3-3-22,3-2-22,1-3-16,1 1-15,-1-1-14,1 1-14,-4-1-14,-6 1-12,-6-1-13,-6 1-14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18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88725 40625 333,'157'63'167,"51"46"-1,50 47 1,49 47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24"/>
    </inkml:context>
    <inkml:brush xml:id="br0">
      <inkml:brushProperty name="width" value="0.02302" units="cm"/>
      <inkml:brushProperty name="height" value="0.02302" units="cm"/>
      <inkml:brushProperty name="color" value="#00BFF3"/>
    </inkml:brush>
  </inkml:definitions>
  <inkml:trace contextRef="#ctx0" brushRef="#br0">77250 36550 955,'-240'-60'37,"73"32"-30,72 31-29,72 32-30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27"/>
    </inkml:context>
    <inkml:brush xml:id="br0">
      <inkml:brushProperty name="width" value="0.03787" units="cm"/>
      <inkml:brushProperty name="height" value="0.03787" units="cm"/>
      <inkml:brushProperty name="color" value="#00BFF3"/>
    </inkml:brush>
  </inkml:definitions>
  <inkml:trace contextRef="#ctx0" brushRef="#br0">42150 53550 580,'-27'-19'87,"-3"13"-17,-3 12-16,-2 13-17,-3 6-10,1 0-3,-1 0-3,1 0-4,-3 3-3,-2 6-1,-3 7-1,-3 6-1,-4 3-2,-3 0-2,-3 0-1,-2 0-2,-3 3-2,1 6 0,-1 7 0,1 6-2,-3 4 1,-2 4-2,-3 3 0,-3 3-2,-1 1 1,4 1 0,3-1-1,3 1 1,1-3-1,1-2-1,-1-3-1,1-3-1,1-6 0,3-5 0,3-7 1,4-5 0,4-8 0,6-5 0,7-7-2,6-5 0,4-4 0,4 0 0,3 0 1,3 0 1,7 0-8,14 0-17,11 0-16,14 0-17,3-7-4,-2-11 10,-3-14 10,-3-11 10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29"/>
    </inkml:context>
    <inkml:brush xml:id="br0">
      <inkml:brushProperty name="width" value="0.03643" units="cm"/>
      <inkml:brushProperty name="height" value="0.03643" units="cm"/>
      <inkml:brushProperty name="color" value="#00BFF3"/>
    </inkml:brush>
  </inkml:definitions>
  <inkml:trace contextRef="#ctx0" brushRef="#br0">42600 52900 603,'25'-25'4,"0"0"7,0 0 7,0 0 7,-4 6 4,-5 13-2,-7 12-1,-5 13 0,-4 7-1,0 4 0,0 3 1,0 3-1,-2-1-2,-3-2-3,-3-3-3,-2-3-4,-5 2-3,-2 10-2,-3 10-4,-3 9-2,-2 2-2,0-2 2,0-3-1,0-3 2,1-1-1,4 4 1,3 3 1,3 3-1,-1-1 1,-2-2-1,-3-3-1,-3-3 1,-1-2-2,4 0 0,3 0-1,3 0 0,1-2-1,1-3-3,-1-3-1,1-2-2,-1-3-5,1 1-7,-1-1-8,1 1-8,2-9-5,7-15-1,6-15-2,7-16-2,4-13 2,3-9 4,3-10 5,4-8 5,1-4 3,0 3 5,0 3 3,0 4 3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29"/>
    </inkml:context>
    <inkml:brush xml:id="br0">
      <inkml:brushProperty name="width" value="0.04144" units="cm"/>
      <inkml:brushProperty name="height" value="0.04144" units="cm"/>
      <inkml:brushProperty name="color" value="#00BFF3"/>
    </inkml:brush>
  </inkml:definitions>
  <inkml:trace contextRef="#ctx0" brushRef="#br0">42850 53150 530,'0'-69'1,"0"13"0,0 12 1,0 13 2,3 10 5,6 10 11,7 10 10,6 9 12,1 7 2,-3 7-7,-3 6-6,-2 7-8,-5 5-2,-2 7 1,-3 6 1,-3 7 1,-1 2-1,4 1-2,3-1-2,3 1-2,1-3-3,1-2-1,-1-3-3,1-3-3,-1-2-1,1 0-3,-1 0-1,1 0-2,1 0-1,3 0-2,3 0-1,4 0-1,5-16-1,10-31 1,10-31-1,9-31 1,4-20 0,1-5 2,-1-7 0,1-5 2,1-9-1,3-9 0,3-10-2,4-8 0,-3-3-2,-5 7-1,-7 6-2,-5 7-1,-9 8-2,-9 14-1,-10 11-3,-8 14 0,-6 10-4,1 9-6,-1 10-4,1 10-6,-6 10 1,-8 13 6,-10 12 7,-9 13 6,-4 6-1,4 0-7,3 0-7,3 0-7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30"/>
    </inkml:context>
    <inkml:brush xml:id="br0">
      <inkml:brushProperty name="width" value="0.03747" units="cm"/>
      <inkml:brushProperty name="height" value="0.03747" units="cm"/>
      <inkml:brushProperty name="color" value="#00BFF3"/>
    </inkml:brush>
  </inkml:definitions>
  <inkml:trace contextRef="#ctx0" brushRef="#br0">44550 53750 587,'93'46'98,"-11"-5"-21,-14-7-22,-11-5-20,-9-1-13,-3 6-2,-3 7-3,-2 6-3,-3 3-1,1 0-1,-1 0 0,1 0 0,-1 3-2,1 6-2,-1 7-3,1 6-3,1 3-1,3 0-3,3 0-2,4 0-2,1-2-1,0-3-3,0-3 0,0-2-3,0-5 0,0-2 0,0-3-1,0-3 0,0-4-2,0-3-4,0-3-3,0-2-5,-2-6-4,-3-6-2,-3-6-3,-2-6-3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30"/>
    </inkml:context>
    <inkml:brush xml:id="br0">
      <inkml:brushProperty name="width" value="0.03668" units="cm"/>
      <inkml:brushProperty name="height" value="0.03668" units="cm"/>
      <inkml:brushProperty name="color" value="#00BFF3"/>
    </inkml:brush>
  </inkml:definitions>
  <inkml:trace contextRef="#ctx0" brushRef="#br0">40000 56100 599,'-46'-4'2,"10"-5"3,10-7 4,9-5 3,2-1 7,-2 6 10,-3 7 9,-3 6 10,-2 9 1,0 13-8,0 12-7,0 13-8,-4 9-4,-5 6-3,-7 7-3,-5 6-1,-6 4-5,-3 4-4,-3 3-5,-2 3-6,-1 1-4,3 1-6,3-1-5,4 1-5,4-6-2,6-8 2,7-10 2,6-9 2,12-13-4,19-16-7,19-15-7,19-15-8,5-14 1,-5-8 6,-7-10 8,-5-9 7,-4-4 5,0 4 3,0 3 4,0 3 2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31"/>
    </inkml:context>
    <inkml:brush xml:id="br0">
      <inkml:brushProperty name="width" value="0.03804" units="cm"/>
      <inkml:brushProperty name="height" value="0.03804" units="cm"/>
      <inkml:brushProperty name="color" value="#00BFF3"/>
    </inkml:brush>
  </inkml:definitions>
  <inkml:trace contextRef="#ctx0" brushRef="#br0">39750 56450 578,'3'-38'9,"6"26"18,7 24 19,6 26 18,3 13 3,0 4-12,0 3-12,0 3-11,-2 3-9,-3 3-4,-3 3-4,-2 4-5,0-1-4,7-3-2,6-3-3,7-2-2,2-8-2,1-8 0,-1-10-1,1-9-1,-1-15 1,1-18 2,-1-19 1,1-18 3,1-15 0,3-9 0,3-10-1,4-8 1,5-9-1,10-6 1,10-6 0,9-6 1,4-6-5,1-2-8,-1-3-10,1-3-8,-3 4-8,-2 13-5,-3 12-6,-3 13-6,-10 12-1,-16 13 4,-15 12 3,-15 13 4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31"/>
    </inkml:context>
    <inkml:brush xml:id="br0">
      <inkml:brushProperty name="width" value="0.03644" units="cm"/>
      <inkml:brushProperty name="height" value="0.03644" units="cm"/>
      <inkml:brushProperty name="color" value="#00BFF3"/>
    </inkml:brush>
  </inkml:definitions>
  <inkml:trace contextRef="#ctx0" brushRef="#br0">46150 56300 603,'0'-41'9,"0"19"16,0 19 17,0 19 17,-4 13 3,-5 10-10,-7 10-10,-5 9-10,-6 7-7,-3 7-6,-3 6-4,-2 7-5,-1 2-6,3 1-7,3-1-8,4 1-7,2-6-6,4-8-3,3-10-5,3-9-2,4-16-6,7-22-7,6-22-6,7-21-8,2-10 3,1 3 14,-1 3 12,1 4 12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32"/>
    </inkml:context>
    <inkml:brush xml:id="br0">
      <inkml:brushProperty name="width" value="0.0368" units="cm"/>
      <inkml:brushProperty name="height" value="0.0368" units="cm"/>
      <inkml:brushProperty name="color" value="#00BFF3"/>
    </inkml:brush>
  </inkml:definitions>
  <inkml:trace contextRef="#ctx0" brushRef="#br0">46250 56400 597,'3'-40'15,"6"23"11,7 22 11,6 22 11,1 12 2,-3 3-9,-3 3-8,-2 4-7,-3 2-6,1 4-2,-1 3-1,1 3-2,-1 1-2,1 1-3,-1-1-2,1 1-3,-1-3-2,1-2 2,-1-3-1,1-3 1,4-10-2,9-16-3,10-15-4,10-15-3,5-20-1,4-21 1,3-22 1,3-22 2,4-10-1,7 4-2,6 3-4,7 3-1,-1 3-4,-6 3-2,-6 3-4,-6 4-3,-7 5-3,-6 10-3,-6 10-4,-6 9-4,-9 6-1,-8 3 2,-10 3 0,-9 4 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11"/>
    </inkml:context>
    <inkml:brush xml:id="br0">
      <inkml:brushProperty name="width" value="0.06352" units="cm"/>
      <inkml:brushProperty name="height" value="0.06352" units="cm"/>
      <inkml:brushProperty name="color" value="#F2395B"/>
    </inkml:brush>
  </inkml:definitions>
  <inkml:trace contextRef="#ctx0" brushRef="#br0">61750 42050 346,'-119'-24'4,"13"4"9,12 3 8,13 3 8,20-1 10,28-2 11,28-3 12,29-3 10,13-2-1,1 0-15,-1 0-15,1 0-15,5-2-8,14-3-1,11-3-3,14-2-1,0 0-1,-8 7-2,-10 6-2,-9 7-1,-5 4-2,0 3-1,0 3-2,0 4-1,0 1-1,0 0 0,0 0-1,0 0 1,4 4-1,10 10 3,10 10 2,9 9 1,-1 1 1,-8-6 0,-10-6 0,-9-6 0,-4-6 0,4-2-1,3-3-1,3-3-1,1-2 0,1 0 0,-1 0-2,1 0 0,1-2-2,3-3 1,3-3-1,4-2-1,-1-3 1,-3 1-1,-3-1 1,-2 1-1,-3 1 1,1 3 0,-1 3 0,1 4 0,-1 1 1,1 0 0,-1 0 0,1 0 1,-1 0 0,1 0-1,-1 0 0,1 0 0,-1-2-1,1-3 0,-1-3-1,1-2 0,-3-1 0,-2 3 0,-3 3 0,-3 4 1,-1 2-1,4 4 1,3 3 1,3 3-1,1-1 1,1-2-1,-1-3 0,1-3 1,-1-2-2,1 0 1,-1 0-1,1 0 0,2-2 0,7-3 0,6-3 1,7-2-1,0-3 1,-2 1-1,-3-1 1,-3 1 0,-2-1 0,0 1 0,0-1 1,0 1 0,-2 1 1,-3 3 0,-3 3 0,-2 4 1,-3 1-1,1 0 1,-1 0-1,1 0 1,-1 0-2,1 0 1,-1 0-2,1 0 0,1-2-1,3-3 1,3-3-1,4-2 1,-1-1 0,-3 3 1,-3 3 0,-2 4 0,-3 1 1,1 0-1,-1 0 1,1 0-1,-3 0 1,-2 0-1,-3 0 1,-3 0-1,2 0 1,10 0-1,10 0 0,9 0 1,2 0-1,-2 0 0,-3 0 0,-3 0 0,-1 0 0,4 0-1,3 0-1,3 0-1,3-2 0,3-3 0,3-3 1,4-2-1,-1-1 1,-3 3 1,-3 3 0,-2 4 1,-3-1 0,1-3 0,-1-3 1,1-2-1,-3-1 0,-2 3 0,-3 3 0,-3 4 0,1-1-1,6-3 1,7-3-2,6-2 1,3-3-1,0 1 1,0-1-1,0 1 2,0 1-1,0 3 0,0 3 1,0 4-1,-2 1 0,-3 0 1,-3 0-1,-2 0 0,-1 0 1,3 0-1,3 0 0,4 0 0,-1 0-1,-3 0 0,-3 0-1,-2 0-1,0 0 0,7 0-1,6 0 1,7 0-1,0 0 0,-2 0 1,-3 0 0,-3 0 1,-2-2 0,0-3 0,0-3 0,0-2 1,-2-1-1,-3 3 1,-3 3-1,-2 4 0,-6 1 0,-6 0-1,-6 0-1,-6 0-1,-2 0-1,3 0-1,3 0-1,4 0-2,-3 0 0,-5 0-1,-7 0 0,-5 0-2,-8 4-9,-5 10-20,-7 10-20,-5 9-19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32"/>
    </inkml:context>
    <inkml:brush xml:id="br0">
      <inkml:brushProperty name="width" value="0.03768" units="cm"/>
      <inkml:brushProperty name="height" value="0.03768" units="cm"/>
      <inkml:brushProperty name="color" value="#00BFF3"/>
    </inkml:brush>
  </inkml:definitions>
  <inkml:trace contextRef="#ctx0" brushRef="#br0">39800 58150 583,'-43'-21'7,"17"10"14,15 10 13,16 9 15,7 9 2,1 9-8,-1 10-7,1 10-7,-3 4-6,-2 0-2,-3 0-2,-3 0-3,-1 3-2,4 6-1,3 7-2,3 6-2,-1 3-1,-2 0-2,-3 0-2,-3 0-2,-1-2-1,4-3-3,3-3-1,3-2-1,-1-1-3,-2 3-2,-3 3-1,-3 4-4,-2-1 0,0-3-1,0-3 0,0-2 0,0-5-3,0-2-3,0-3-3,0-3-5,0-6-2,0-5-2,0-7-2,0-5-3,-2-6 1,-3-3 2,-3-3 3,-2-2 1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33"/>
    </inkml:context>
    <inkml:brush xml:id="br0">
      <inkml:brushProperty name="width" value="0.03799" units="cm"/>
      <inkml:brushProperty name="height" value="0.03799" units="cm"/>
      <inkml:brushProperty name="color" value="#00BFF3"/>
    </inkml:brush>
  </inkml:definitions>
  <inkml:trace contextRef="#ctx0" brushRef="#br0">39650 60550 579,'-19'-24'11,"13"4"9,12 3 10,13 3 9,6 3 5,0 3-2,0 3-2,0 4-1,0-1-4,0-3-4,0-3-5,0-2-4,4-1-5,10 3-5,10 3-4,9 4-6,4 2-2,1 4 0,-1 3 0,1 3-1,-3-1 1,-2-2 1,-3-3-1,-3-3 2,-2-2-1,0 0-3,0 0-1,0 0-2,1 0 0,4 0 0,3 0 1,3 0 1,-2 0 1,-6 0 1,-6 0 0,-6 0 1,-4-2 1,1-3-1,-1-3-1,1-2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34"/>
    </inkml:context>
    <inkml:brush xml:id="br0">
      <inkml:brushProperty name="width" value="0.03702" units="cm"/>
      <inkml:brushProperty name="height" value="0.03702" units="cm"/>
      <inkml:brushProperty name="color" value="#00BFF3"/>
    </inkml:brush>
  </inkml:definitions>
  <inkml:trace contextRef="#ctx0" brushRef="#br0">40500 59200 594,'-72'96'111,"6"-5"-26,7-7-25,6-5-24,3-3-16,0 4-2,0 3-3,0 3-4,0 1-1,0 1 0,0-1 0,0 1 0,3-6-2,6-8-6,7-10-6,6-9-6,6-5-8,6 0-11,7 0-12,6 0-11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34"/>
    </inkml:context>
    <inkml:brush xml:id="br0">
      <inkml:brushProperty name="width" value="0.03953" units="cm"/>
      <inkml:brushProperty name="height" value="0.03953" units="cm"/>
      <inkml:brushProperty name="color" value="#00BFF3"/>
    </inkml:brush>
  </inkml:definitions>
  <inkml:trace contextRef="#ctx0" brushRef="#br0">40300 59750 556,'21'-27'2,"-5"-3"6,-7-3 4,-5-2 5,-4 5 5,0 16 8,0 15 6,0 17 8,1 10-1,4 6-6,3 7-7,3 6-6,3 4-4,3 4-2,3 3-1,4 3-1,-1 3-2,-3 3-2,-3 3-1,-2 4-1,-3-1-2,1-3-2,-1-3-2,1-2-1,1-6-4,3-6-5,3-6-4,4-6-5,2-10-1,4-12 4,3-13 3,3-12 5,1-12 1,1-8 0,-1-10 1,1-9-1,1-7 3,3-3 1,3-3 4,4-2 2,4-6 1,6-6-1,7-6 0,6-6-1,1-4-2,-3 1-5,-3-1-5,-2 1-4,-3 2-6,1 7-6,-1 6-8,1 7-6,-4 4-4,-6 3-1,-6 3 0,-6 4-2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35"/>
    </inkml:context>
    <inkml:brush xml:id="br0">
      <inkml:brushProperty name="width" value="0.04008" units="cm"/>
      <inkml:brushProperty name="height" value="0.04008" units="cm"/>
      <inkml:brushProperty name="color" value="#00BFF3"/>
    </inkml:brush>
  </inkml:definitions>
  <inkml:trace contextRef="#ctx0" brushRef="#br0">42250 60050 548,'-47'21'3,"6"-5"5,7-7 5,6-5 6,13-6 6,23-3 7,22-3 6,22-2 8,10-1 1,1 3-7,-1 3-7,1 4-5,2 1-5,7 0-3,6 0-2,7 0-3,2-2-2,1-3-2,-1-3-3,1-2-1,-1-3-3,1 1-3,-1-1-4,1 1-2,-4 1-2,-6 3-1,-6 3-2,-6 4-1,-6 2-1,-2 4-1,-3 3-2,-3 3-1,-2 1 0,0 1-2,0-1 0,0 1 0,0-3 0,0-2 1,0-3 3,0-3 0,0-2 2,0 0 1,0 0 1,0 0 0,0-2 3,0-3 0,0-3 3,0-2 1,-2-1 2,-3 3 1,-3 3 2,-2 4 1,-5 1 1,-2 0-1,-3 0-1,-3 0 0,-2 1-1,0 4-2,0 3-3,0 3-2,0-1-2,0-2-1,0-3-1,0-3-1,0-2-1,0 0-1,0 0 0,0 0-2,1 0 2,4 0 2,3 0 4,3 0 4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35"/>
    </inkml:context>
    <inkml:brush xml:id="br0">
      <inkml:brushProperty name="width" value="0.0388" units="cm"/>
      <inkml:brushProperty name="height" value="0.0388" units="cm"/>
      <inkml:brushProperty name="color" value="#00BFF3"/>
    </inkml:brush>
  </inkml:definitions>
  <inkml:trace contextRef="#ctx0" brushRef="#br0">46450 59350 567,'-4'-38'98,"-5"26"-18,-7 24-17,-5 26-17,-6 15-12,-3 6-4,-3 7-4,-2 6-5,-3 4-4,1 4-6,-1 3-5,1 3-6,-1-1-5,1-2-8,-1-3-8,1-3-7,2-6-4,7-5-1,6-7 0,7-5-1,7-12-4,9-16-6,10-15-6,10-15-8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35"/>
    </inkml:context>
    <inkml:brush xml:id="br0">
      <inkml:brushProperty name="width" value="0.03804" units="cm"/>
      <inkml:brushProperty name="height" value="0.03804" units="cm"/>
      <inkml:brushProperty name="color" value="#00BFF3"/>
    </inkml:brush>
  </inkml:definitions>
  <inkml:trace contextRef="#ctx0" brushRef="#br0">46550 59500 578,'3'-40'9,"6"23"19,7 22 20,6 22 17,3 16 4,0 14-14,0 11-15,0 14-12,-2 3-9,-3-2-2,-3-3-2,-2-3-1,-3-4-5,1-3-4,-1-3-5,1-2-4,-1-6-3,1-6-1,-1-6 1,1-6 0,4-16 1,9-25 2,10-25 2,10-25 3,5-19 0,4-12 0,3-13 1,3-12-1,3-5-1,3 3-4,3 3-3,4 4-3,-6 4-4,-11 6-3,-14 7-4,-11 6-3,-9 6-3,-3 6-6,-3 7-3,-2 6-6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36"/>
    </inkml:context>
    <inkml:brush xml:id="br0">
      <inkml:brushProperty name="width" value="0.04196" units="cm"/>
      <inkml:brushProperty name="height" value="0.04196" units="cm"/>
      <inkml:brushProperty name="color" value="#00BFF3"/>
    </inkml:brush>
  </inkml:definitions>
  <inkml:trace contextRef="#ctx0" brushRef="#br0">46350 57350 524,'-21'-38'9,"10"26"18,10 24 18,9 26 18,2 18 3,-2 13-9,-3 12-11,-3 13-10,-2 9-7,0 6-6,0 7-6,0 6-5,1-1-2,4-5 0,3-7 0,3-5-1,-1-11-2,-2-11-8,-3-14-6,-3-11-7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37"/>
    </inkml:context>
    <inkml:brush xml:id="br0">
      <inkml:brushProperty name="width" value="0.04471" units="cm"/>
      <inkml:brushProperty name="height" value="0.04471" units="cm"/>
      <inkml:brushProperty name="color" value="#00BFF3"/>
    </inkml:brush>
  </inkml:definitions>
  <inkml:trace contextRef="#ctx0" brushRef="#br0">48200 53850 492,'-16'-22'4,"19"6"10,19 7 9,19 6 10,13 3 2,10 0-3,10 0-3,9 0-3,2 0-5,-2 0-5,-3 0-4,-3 0-6,-6 1-3,-5 4-2,-7 3-1,-5 3-2,-8 6-1,-5 9-2,-7 10-2,-5 10-2,-8 4 1,-5 0 5,-7 0 3,-5 0 5,-4 0 2,0 0 2,0 0 2,0 0 2,-2 9 2,-3 19 2,-3 19 3,-2 19 3,-1 7 0,3-3-1,3-3-2,4-2-2,1-3-3,0 1-1,0-1-4,0 1-2,0-3-1,0-2-1,0-3 1,0-3-1,1-2 0,4 0-2,3 0-2,3 0-1,3 3-1,3 6-2,3 7-1,4 6-2,1 4-1,0 4 0,0 3-1,0 3-1,-2-4 0,-3-8 2,-3-10 0,-2-9 1,-5-4 0,-2 4-1,-3 3 0,-3 3-1,-4-4 1,-3-8 0,-3-10 1,-2-9 1,-11-5 0,-15 0-3,-15 0-3,-16 0-2,-13 1-3,-9 4-1,-10 3-3,-8 3-2,-3-5-2,7-12-2,6-13-2,7-12-2,7-9-4,9-2-5,10-3-5,10-3-4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40"/>
    </inkml:context>
    <inkml:brush xml:id="br0">
      <inkml:brushProperty name="width" value="0.04681" units="cm"/>
      <inkml:brushProperty name="height" value="0.04681" units="cm"/>
      <inkml:brushProperty name="color" value="#00BFF3"/>
    </inkml:brush>
  </inkml:definitions>
  <inkml:trace contextRef="#ctx0" brushRef="#br0">37950 55900 470,'-113'45'65,"26"-9"-15,24-10-14,26-8-15,2-3-9,-18 7-3,-19 6-3,-18 7-4,-4-3-1,13-8 0,12-10-1,13-9-1,7-5-1,4 0 0,3 0 0,3 0-1,6 6 5,9 13 11,10 12 9,10 13 11,4 10 2,0 10-3,0 10-4,0 9-4,-4 10-3,-5 14-1,-7 11-3,-5 14-1,-4 11-2,0 14-2,0 11-2,0 14-2,0 0-2,0-8 0,0-10-2,0-9 0,1-9-1,4-5-1,3-7 0,3-5-1,3-8 0,3-5-1,3-7 0,4-5 1,1-6-2,0-3 0,0-3-1,0-2-1,0-9-1,0-12-1,0-13-3,0-12-1,6-9-5,13-2-8,12-3-8,13-3-9,7-7-2,4-9 2,3-10 4,3-8 3,-4-6-3,-8 1-6,-10-1-8,-9 1-7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14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62900 43950 560,'-24'76'140,"4"4"-33,3 3-33,3 3-32,-2 3-19,-6 3-3,-6 3-4,-6 4-4,-4 1-6,1 0-11,-1 0-9,1 0-10,-1-7-5,1-11 0,-1-14 1,1-11 1,5-17-2,14-18-3,11-19-4,14-18-2,5-12-3,1-3 1,-1-3-1,1-2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43"/>
    </inkml:context>
    <inkml:brush xml:id="br0">
      <inkml:brushProperty name="width" value="0.05319" units="cm"/>
      <inkml:brushProperty name="height" value="0.05319" units="cm"/>
      <inkml:brushProperty name="color" value="#00BFF3"/>
    </inkml:brush>
  </inkml:definitions>
  <inkml:trace contextRef="#ctx0" brushRef="#br0">52350 54200 413,'48'0'206,"-3"0"-53,-3 0-52,-2 0-52,0 0-29,7 0-2,6 0-4,7 0-4,4-2-2,3-3-3,3-3-2,4-2-4,-1-1-1,-3 3-4,-3 3-4,-2 4-2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53"/>
    </inkml:context>
    <inkml:brush xml:id="br0">
      <inkml:brushProperty name="width" value="0.04608" units="cm"/>
      <inkml:brushProperty name="height" value="0.04608" units="cm"/>
    </inkml:brush>
  </inkml:definitions>
  <inkml:trace contextRef="#ctx0" brushRef="#br0">73400 51000 477,'-47'48'146,"6"-3"-36,7-3-36,6-2-36,-2 11-20,-9 29-2,-10 28-3,-8 28-3,-4 14-1,3 0-1,3 0 1,4 0-2,4-7-1,6-11-6,7-14-5,6-11-5,4-15-5,4-16-4,3-15-3,3-15-5,6-23-6,9-28-9,10-28-10,10-27-9,7-23-1,6-16 11,7-15 8,6-15 10,1-3 8,-3 14 5,-3 11 5,-2 14 6,-6 10 4,-6 9 3,-6 10 3,-6 10 2,-6 7 3,-2 6 0,-3 7 1,-3 6 0,-1 4 3,4 4 4,3 3 5,3 3 3,3 4 7,3 7 9,3 6 9,4 7 9,1 5 0,0 7-9,0 6-9,0 7-9,-2 7-5,-3 9-4,-3 10-1,-2 10-3,-3 10-3,1 13-1,-1 12-2,1 13-2,-3 4-1,-2-3-1,-3-3 0,-3-2-1,1-9-1,6-12-2,7-13-2,6-12-2,3-10-2,0-6 0,0-6-2,0-6 0,3-18 2,6-28 3,7-28 5,6-27 4,3-19 2,0-5-2,0-7-1,0-5-1,-2-3-1,-3 4-4,-3 3-1,-2 3-3,0-5-2,7-12-2,6-13-3,7-12-2,-3-2-6,-8 9-9,-10 10-8,-9 10-10,-5 11-4,0 17 1,0 15 1,0 16 1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54"/>
    </inkml:context>
    <inkml:brush xml:id="br0">
      <inkml:brushProperty name="width" value="0.03501" units="cm"/>
      <inkml:brushProperty name="height" value="0.03501" units="cm"/>
    </inkml:brush>
  </inkml:definitions>
  <inkml:trace contextRef="#ctx0" brushRef="#br0">75400 52400 628,'25'46'155,"0"-5"-42,0-7-42,0-5-41,-2-3-27,-3 4-16,-3 3-13,-2 3-15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54"/>
    </inkml:context>
    <inkml:brush xml:id="br0">
      <inkml:brushProperty name="width" value="0.03412" units="cm"/>
      <inkml:brushProperty name="height" value="0.03412" units="cm"/>
    </inkml:brush>
  </inkml:definitions>
  <inkml:trace contextRef="#ctx0" brushRef="#br0">75300 53000 644,'-43'25'56,"17"0"-2,15 0-1,16 0-1,10 0-5,7 0-8,6 0-9,7 0-8,0 0-19,-2 0-33,-3 0-32,-3 0-31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55"/>
    </inkml:context>
    <inkml:brush xml:id="br0">
      <inkml:brushProperty name="width" value="0.04166" units="cm"/>
      <inkml:brushProperty name="height" value="0.04166" units="cm"/>
    </inkml:brush>
  </inkml:definitions>
  <inkml:trace contextRef="#ctx0" brushRef="#br0">79150 50800 528,'0'-40'79,"0"23"-10,0 22-12,0 22-11,0 12-9,0 3-4,0 3-6,0 4-4,0 5-4,0 10-2,0 10-3,0 9-3,0 7-1,0 7-1,0 6 0,0 7-1,0 4-5,0 3-8,0 3-10,0 4-9,-2 2-9,-3 4-8,-3 3-9,-2 3-8,-1-13-2,3-28 2,3-28 4,4-27 2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55"/>
    </inkml:context>
    <inkml:brush xml:id="br0">
      <inkml:brushProperty name="width" value="0.04404" units="cm"/>
      <inkml:brushProperty name="height" value="0.04404" units="cm"/>
    </inkml:brush>
  </inkml:definitions>
  <inkml:trace contextRef="#ctx0" brushRef="#br0">79550 50400 499,'0'-47'0,"0"6"0,0 7 1,0 6 0,4 4 3,10 4 6,10 3 5,9 3 6,10 3 3,14 3 0,11 3 1,14 4-1,14 1 0,20 0-4,18 0-2,20 0-3,11-2-1,7-3-1,6-3 0,7-2-1,4-1 0,3 3-2,3 3-2,4 4-1,1 1-2,0 0-3,0 0-3,0 0-3,-5 1-2,-9 4-1,-10 3-1,-8 3-2,-8 1 0,-2 1-1,-3-1-1,-3 1 1,-2-4-1,0-6 0,0-6 1,0-6 0,-4-6 2,-5-2 1,-7-3 2,-5-3 1,-9 1 2,-9 6-1,-10 7-1,-8 6 0,-11 3 2,-8 0 2,-10 0 2,-9 0 3,-7 0 3,-3 0 0,-3 0 1,-2 0 1,-5 0 0,-2 0 0,-3 0-1,-3 0 0,1 0-1,6 0 1,7 0 1,6 0 1,3 0-1,0 0-1,0 0-1,0 0-2,1 0-1,4 0-1,3 0-1,3 0-1,3-2 0,3-3 0,3-3 1,4-2 0,-3-1 0,-5 3-4,-7 3-2,-5 4-3,-9 4 3,-9 6 8,-10 7 10,-8 6 8,-6 6 3,1 6 0,-1 7-1,1 6-1,-3 1-3,-2-3-4,-3-3-5,-3-2-5,-2 0-2,0 7 0,0 6-1,0 7-1,1 0 0,4-2 1,3-3 0,3-3 1,-1 1-1,-2 6-1,-3 7-3,-3 6 0,-1 4-4,4 4-2,3 3-5,3 3-3,1 4-6,1 7-9,-1 6-9,1 7-9,-6 0-6,-8-2-2,-10-3-2,-9-3-1,-5-13 3,0-22 12,0-22 9,0-21 11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56"/>
    </inkml:context>
    <inkml:brush xml:id="br0">
      <inkml:brushProperty name="width" value="0.03988" units="cm"/>
      <inkml:brushProperty name="height" value="0.03988" units="cm"/>
    </inkml:brush>
  </inkml:definitions>
  <inkml:trace contextRef="#ctx0" brushRef="#br0">79500 53000 551,'-68'-24'0,"17"4"0,15 3 0,16 3 0,5 1-1,-2 1-1,-3-1-2,-3 1-1,4-1 6,13 1 13,12-1 15,13 1 13,18 1 4,26 3-6,24 3-6,26 4-6,19 1-4,17 0 0,15 0-1,16 0-1,20-4 0,25-5-2,25-7-1,25-5-1,18-6-2,14-3-2,11-3-3,14-2-3,5 0-3,1 7-5,-1 6-4,1 7-5,-4 4-2,-6 3 0,-6 3 0,-6 4 1,-12 1-6,-15 0-13,-15 0-12,-16 0-13,-19-2-4,-22-3 3,-22-3 3,-21-2 3,-24-3 6,-25 1 8,-25-1 8,-25 1 7,-19-1 6,-12 1 3,-13-1 3,-12 1 4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56"/>
    </inkml:context>
    <inkml:brush xml:id="br0">
      <inkml:brushProperty name="width" value="0.03558" units="cm"/>
      <inkml:brushProperty name="height" value="0.03558" units="cm"/>
    </inkml:brush>
  </inkml:definitions>
  <inkml:trace contextRef="#ctx0" brushRef="#br0">81750 50550 618,'-22'-47'3,"6"6"6,7 7 5,6 6 7,3 13 7,0 23 8,0 22 10,0 22 8,-2 18 0,-3 16-11,-3 15-10,-2 17-11,-5 8-9,-2 4-8,-3 3-6,-3 3-7,-1-1-10,4-2-9,3-3-11,3-3-9,3-12-3,3-18 5,3-19 6,4-18 6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56"/>
    </inkml:context>
    <inkml:brush xml:id="br0">
      <inkml:brushProperty name="width" value="0.03933" units="cm"/>
      <inkml:brushProperty name="height" value="0.03933" units="cm"/>
    </inkml:brush>
  </inkml:definitions>
  <inkml:trace contextRef="#ctx0" brushRef="#br0">84300 50450 559,'-46'1'5,"10"4"12,10 3 11,9 3 11,6 7 5,3 14 1,3 11 0,4 14 1,1 7-3,0 3-6,0 3-5,0 4-7,1 5-6,4 10-8,3 10-7,3 9-7,1 7-4,1 7-2,-1 6 1,1 7-2,-3-9-4,-2-21-10,-3-22-10,-3-22-10,-4-13-7,-3-3-3,-3-3-5,-2-2-4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57"/>
    </inkml:context>
    <inkml:brush xml:id="br0">
      <inkml:brushProperty name="width" value="0.043" units="cm"/>
      <inkml:brushProperty name="height" value="0.043" units="cm"/>
    </inkml:brush>
  </inkml:definitions>
  <inkml:trace contextRef="#ctx0" brushRef="#br0">83250 47450 511,'-58'-94'0,"-16"13"0,-15 12 0,-15 13 0,0 15 1,20 19 4,18 19 3,20 19 3,8 10 2,1 4 0,-1 3 0,1 3 0,2 1-1,7 1-2,6-1-2,7 1-1,5-3 0,7-2 0,6-3 1,7-3 1,7-1 0,9 4-3,10 3-2,10 3-2,5-1-5,4-2-6,3-3-7,3-3-6,-5 1-4,-12 6 1,-13 7 0,-12 6 1,-12 3 1,-8 0 4,-10 0 2,-9 0 4,-12 0 2,-11 0 1,-14 0 1,-11 0 2,-6-4 3,4-5 5,3-7 3,3-5 6,6-8 3,9-5 2,10-7 3,10-5 2,16-11 2,26-11-2,24-14 0,26-11-2,16-9-1,10-3-2,10-3-2,9-2-3,1-1-6,-6 3-9,-6 3-9,-6 4-10,-6-1-3,-2-3 3,-3-3 3,-3-2 3,-7 0 2,-9 7-1,-10 6 1,-8 7 0,-9 4 1,-6 3 4,-6 3 4,-6 4 4,-6 7 13,-2 13 23,-3 12 25,-3 13 23,-4 10 5,-3 10-16,-3 10-15,-2 9-15,-3 9-10,1 9-2,-1 10-2,1 10-2,1 4-4,3 0-4,3 0-4,4 0-4,1 3-5,0 6-7,0 7-6,0 6-6,-2 3-7,-3 0-8,-3 0-8,-2 0-8,-1-8-4,3-16 1,3-15 1,4-15 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15"/>
    </inkml:context>
    <inkml:brush xml:id="br0">
      <inkml:brushProperty name="width" value="0.03851" units="cm"/>
      <inkml:brushProperty name="height" value="0.03851" units="cm"/>
      <inkml:brushProperty name="color" value="#F2395B"/>
    </inkml:brush>
  </inkml:definitions>
  <inkml:trace contextRef="#ctx0" brushRef="#br0">63750 42800 571,'-38'3'107,"26"6"-19,24 7-19,26 6-20,16 6-14,10 6-8,10 7-9,9 6-7,6 6-4,3 6-2,3 7 1,4 6-2,1 7-2,0 10-4,0 10-4,0 9-4,-2 2-8,-3-2-10,-3-3-10,-2-3-11,-6-4-3,-6-3 4,-6-3 4,-6-2 4,-9-9 2,-8-12 2,-10-13 3,-9-12 1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57"/>
    </inkml:context>
    <inkml:brush xml:id="br0">
      <inkml:brushProperty name="width" value="0.02842" units="cm"/>
      <inkml:brushProperty name="height" value="0.02842" units="cm"/>
    </inkml:brush>
  </inkml:definitions>
  <inkml:trace contextRef="#ctx0" brushRef="#br0">83750 47350 773,'48'-157'-23,"-3"39"7,-3 36 9,-2 39 8,-1 22 8,3 10 8,3 10 10,4 9 8,-3 10 2,-5 14-5,-7 11-6,-5 14-4,-6 5-4,-3 1-3,-3-1-2,-2 1-3,-6-1-2,-6 1-5,-6-1-5,-6 1-4,-7-1-4,-6 1-5,-6-1-4,-6 1-5,-6-6-5,-2-8-3,-3-10-5,-3-9-3,-2-9 0,0-5 4,0-7 6,0-5 5,3-11 4,6-11 5,7-14 5,6-11 4,4-4 2,4 6 2,3 7 1,3 6 1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58"/>
    </inkml:context>
    <inkml:brush xml:id="br0">
      <inkml:brushProperty name="width" value="0.0291" units="cm"/>
      <inkml:brushProperty name="height" value="0.0291" units="cm"/>
    </inkml:brush>
  </inkml:definitions>
  <inkml:trace contextRef="#ctx0" brushRef="#br0">84750 46100 756,'48'-4'-3,"-3"-5"-5,-3-7-4,-2-5-6,-3-1 2,1 6 8,-1 7 10,1 6 8,-4 4 8,-6 4 8,-6 3 7,-6 3 7,-6 9 1,-2 16-9,-3 15-7,-3 17-7,-7 8-5,-9 4 0,-10 3-2,-8 3 0,-1-4-2,9-8-4,10-10-4,10-9-3,8-9-3,10-5-2,10-7-1,9-5-1,10-9-2,14-9-1,11-10 0,14-8-2,5-6 0,1 1 2,-1-1 1,1 1 2,-9 1-3,-15 3-11,-15 3-8,-16 4-10,-10 2-2,-3 4 7,-3 3 6,-2 3 7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58"/>
    </inkml:context>
    <inkml:brush xml:id="br0">
      <inkml:brushProperty name="width" value="0.04037" units="cm"/>
      <inkml:brushProperty name="height" value="0.04037" units="cm"/>
    </inkml:brush>
  </inkml:definitions>
  <inkml:trace contextRef="#ctx0" brushRef="#br0">80400 50900 544,'-24'-15'12,"4"23"24,3 22 23,3 22 23,-1 13 4,-2 7-19,-3 6-16,-3 7-19,-1 4-13,4 3-9,3 3-8,3 4-10,3-3-5,3-5-3,3-7-3,4-5-2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58"/>
    </inkml:context>
    <inkml:brush xml:id="br0">
      <inkml:brushProperty name="width" value="0.0343" units="cm"/>
      <inkml:brushProperty name="height" value="0.0343" units="cm"/>
    </inkml:brush>
  </inkml:definitions>
  <inkml:trace contextRef="#ctx0" brushRef="#br0">80500 50800 641,'-24'-25'8,"4"0"15,3 0 17,3 0 15,-1 4 4,-2 10-9,-3 10-8,-3 9-9,-7 10-8,-9 14-9,-10 11-8,-8 14-10,-6 5-5,1 1-4,-1-1-1,1 1-4,1-4-5,3-6-10,3-6-8,4-6-10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58"/>
    </inkml:context>
    <inkml:brush xml:id="br0">
      <inkml:brushProperty name="width" value="0.03538" units="cm"/>
      <inkml:brushProperty name="height" value="0.03538" units="cm"/>
    </inkml:brush>
  </inkml:definitions>
  <inkml:trace contextRef="#ctx0" brushRef="#br0">80550 50800 621,'46'23'60,"-5"-3"-7,-7-3-7,-5-2-7,-3 2-6,4 9-2,3 10-4,3 10-3,-2 0-3,-6-5-3,-6-7-4,-6-5-1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59"/>
    </inkml:context>
    <inkml:brush xml:id="br0">
      <inkml:brushProperty name="width" value="0.03994" units="cm"/>
      <inkml:brushProperty name="height" value="0.03994" units="cm"/>
    </inkml:brush>
  </inkml:definitions>
  <inkml:trace contextRef="#ctx0" brushRef="#br0">82700 50700 550,'-25'-22'9,"0"6"17,0 7 17,0 6 17,3 13 5,6 23-7,7 22-9,6 22-7,3 10-8,0 1-7,0-1-8,0 1-7,-2 2-6,-3 7-7,-3 6-5,-2 7-5,-3-1-8,1-6-10,-1-6-10,1-6-9,1-10-3,3-12 1,3-13 3,4-12 2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59"/>
    </inkml:context>
    <inkml:brush xml:id="br0">
      <inkml:brushProperty name="width" value="0.03608" units="cm"/>
      <inkml:brushProperty name="height" value="0.03608" units="cm"/>
    </inkml:brush>
  </inkml:definitions>
  <inkml:trace contextRef="#ctx0" brushRef="#br0">82750 50600 609,'-25'-24'7,"0"4"14,0 3 13,0 3 13,-4 12 6,-5 22-2,-7 22-4,-5 23-3,-4 8-7,0-3-11,0-3-11,0-2-12,3-6-4,6-6 1,7-6 3,6-6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8:59"/>
    </inkml:context>
    <inkml:brush xml:id="br0">
      <inkml:brushProperty name="width" value="0.02938" units="cm"/>
      <inkml:brushProperty name="height" value="0.02938" units="cm"/>
    </inkml:brush>
  </inkml:definitions>
  <inkml:trace contextRef="#ctx0" brushRef="#br0">82800 50600 748,'48'4'89,"-3"10"-21,-3 10-23,-2 9-22,-5 2-13,-2-2-2,-3-3-2,-3-3-4,-4-2-11,-3 0-23,-3 0-22,-2 0-22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9:00"/>
    </inkml:context>
    <inkml:brush xml:id="br0">
      <inkml:brushProperty name="width" value="0.03503" units="cm"/>
      <inkml:brushProperty name="height" value="0.03503" units="cm"/>
    </inkml:brush>
  </inkml:definitions>
  <inkml:trace contextRef="#ctx0" brushRef="#br0">85400 50600 628,'-22'142'0,"6"-16"0,7-15 0,6-15 0,3-14 5,0-8 13,0-10 11,0-9 12,0-1 6,0 10 2,0 10 2,0 9 1,0-1-7,0-8-19,0-10-18,0-9-17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9:00"/>
    </inkml:context>
    <inkml:brush xml:id="br0">
      <inkml:brushProperty name="width" value="0.03498" units="cm"/>
      <inkml:brushProperty name="height" value="0.03498" units="cm"/>
    </inkml:brush>
  </inkml:definitions>
  <inkml:trace contextRef="#ctx0" brushRef="#br0">85500 50600 628,'-49'-86'36,"4"28"9,3 28 10,3 29 8,1 19-2,1 14-13,-1 11-14,1 14-13,-4 5-13,-6 1-9,-6-1-11,-6 1-10,-1-4-3,7-6 2,6-6 4,7-6 3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15"/>
    </inkml:context>
    <inkml:brush xml:id="br0">
      <inkml:brushProperty name="width" value="0.04196" units="cm"/>
      <inkml:brushProperty name="height" value="0.04196" units="cm"/>
      <inkml:brushProperty name="color" value="#F2395B"/>
    </inkml:brush>
  </inkml:definitions>
  <inkml:trace contextRef="#ctx0" brushRef="#br0">63750 44200 524,'-190'3'34,"73"6"3,72 7 5,72 6 3,38 1-2,7-3-11,6-3-9,7-2-9,-1-1-6,-6 3-2,-6 3-1,-6 4-2,-7 2 0,-6 4 1,-6 3 1,-6 3 0,-9 6 2,-8 9 1,-10 10 1,-9 10 2,-10 5 1,-9 4 0,-10 3 1,-8 3 0,-9 1 0,-6 1-2,-6-1-2,-6 1-2,-4-3 0,1-2 1,-1-3 0,1-3 1,1-7-2,3-9-4,3-10-5,4-8-5,4-23-8,6-34-14,7-35-14,6-33-14,13-23-5,23-9 3,22-10 4,22-8 2,10-3 6,1 7 6,-1 6 7,1 7 7,-4 10 7,-6 16 8,-6 15 8,-6 17 8,-18 21 12,-28 28 17,-28 28 17,-27 29 17,-15 16 1,0 7-12,0 6-13,0 7-13,1-1-11,4-6-8,3-6-8,3-6-8,7-9-3,14-8 2,11-10 2,14-9 2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9:00"/>
    </inkml:context>
    <inkml:brush xml:id="br0">
      <inkml:brushProperty name="width" value="0.03116" units="cm"/>
      <inkml:brushProperty name="height" value="0.03116" units="cm"/>
    </inkml:brush>
  </inkml:definitions>
  <inkml:trace contextRef="#ctx0" brushRef="#br0">85400 50550 706,'48'26'92,"-3"4"-17,-3 3-17,-2 3-18,-5 1-17,-2 1-17,-3-1-18,-3 1-16,-2-4-13,0-6-8,0-6-9,0-6-8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9:00"/>
    </inkml:context>
    <inkml:brush xml:id="br0">
      <inkml:brushProperty name="width" value="0.04193" units="cm"/>
      <inkml:brushProperty name="height" value="0.04193" units="cm"/>
    </inkml:brush>
  </inkml:definitions>
  <inkml:trace contextRef="#ctx0" brushRef="#br0">86300 50050 524,'-44'-18'65,"13"17"-2,12 15-2,13 16-2,6 12-5,0 9-9,0 10-8,0 10-9,1 5-6,4 4-4,3 3-6,3 3-3,-1-2-7,-2-6-5,-3-6-6,-3-6-6,-2-4-8,0 1-8,0-1-9,0 1-9,-2-6 0,-3-8 8,-3-10 8,-2-9 8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9:00"/>
    </inkml:context>
    <inkml:brush xml:id="br0">
      <inkml:brushProperty name="width" value="0.04453" units="cm"/>
      <inkml:brushProperty name="height" value="0.04453" units="cm"/>
    </inkml:brush>
  </inkml:definitions>
  <inkml:trace contextRef="#ctx0" brushRef="#br0">85900 51100 494,'-40'4'74,"23"10"-5,22 10-5,22 9-5,8 7-7,-2 7-11,-3 6-10,-3 7-11,-6 5-6,-5 7-2,-7 6-3,-5 7-3,-3-1-1,4-6 0,3-6 0,3-6 0,4-9 1,7-8 0,6-10 1,7-9 1,5-23-2,7-33-5,6-35-3,7-34-5,4-21-8,3-6-11,3-6-11,4-6-11,-4 7-2,-9 22 7,-10 22 9,-8 23 8,-8 11-1,-2 4-8,-3 3-10,-3 3-9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9:01"/>
    </inkml:context>
    <inkml:brush xml:id="br0">
      <inkml:brushProperty name="width" value="0.04647" units="cm"/>
      <inkml:brushProperty name="height" value="0.04647" units="cm"/>
    </inkml:brush>
  </inkml:definitions>
  <inkml:trace contextRef="#ctx0" brushRef="#br0">89300 50250 473,'21'28'128,"-5"6"-26,-7 7-26,-5 6-27,-4 3-14,0 0-4,0 0-3,0 0-4,-4 7-4,-5 17-5,-7 15-4,-5 16-4,-3 5-7,4-2-6,3-3-8,3-3-7,1-9-7,1-11-4,-1-14-5,1-11-5,-1-17-6,1-18-7,-1-19-9,1-18-6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9:01"/>
    </inkml:context>
    <inkml:brush xml:id="br0">
      <inkml:brushProperty name="width" value="0.0546" units="cm"/>
      <inkml:brushProperty name="height" value="0.0546" units="cm"/>
    </inkml:brush>
  </inkml:definitions>
  <inkml:trace contextRef="#ctx0" brushRef="#br0">89600 50000 402,'1'-46'1,"4"10"2,3 10 1,3 9 2,7 6 3,14 3 7,11 3 6,14 4 6,13 1 0,16 0-5,15 0-6,17 0-6,11 0-2,10 0-2,10 0 0,9 0-1,-2 0-1,-12 0-3,-13 0-3,-12 0-3,-13 1-1,-12 4 1,-13 3 0,-12 3 1,-13 3-1,-12 3 2,-13 3 0,-12 4 0,-9 2 6,-2 4 13,-3 3 13,-3 3 11,-2 6 6,0 9-1,0 10-1,0 10-2,0 4-3,0 0-8,0 0-5,0 0-7,0 0-6,0 0-4,0 0-3,0 0-6,0 1-6,0 4-11,0 3-10,0 3-11,0 1-6,0 1-1,0-1-1,0 1-2,-4-6 1,-5-8 1,-7-10 1,-5-9 2,-4-10 1,0-9 2,0-10 2,0-8 2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9:01"/>
    </inkml:context>
    <inkml:brush xml:id="br0">
      <inkml:brushProperty name="width" value="0.03985" units="cm"/>
      <inkml:brushProperty name="height" value="0.03985" units="cm"/>
    </inkml:brush>
  </inkml:definitions>
  <inkml:trace contextRef="#ctx0" brushRef="#br0">89750 52150 552,'-71'-49'3,"10"4"7,10 3 7,9 3 7,10 3 7,14 3 10,11 3 9,14 4 8,19 2 1,29 4-9,28 3-9,28 3-9,20 3-10,13 3-13,12 3-11,13 4-11,2 5-5,-5 10 3,-7 10 5,-5 9 3,-19 1-11,-27-6-23,-28-6-24,-28-6-24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9:02"/>
    </inkml:context>
    <inkml:brush xml:id="br0">
      <inkml:brushProperty name="width" value="0.03865" units="cm"/>
      <inkml:brushProperty name="height" value="0.03865" units="cm"/>
    </inkml:brush>
  </inkml:definitions>
  <inkml:trace contextRef="#ctx0" brushRef="#br0">90450 46200 569,'93'-111'35,"-11"28"-3,-14 28-6,-11 29-3,-4 18-1,6 9 6,7 10 4,6 10 5,-1 11 1,-5 17-4,-7 15-5,-5 16-4,-11 10-4,-11 7-3,-14 6-5,-11 7-4,-11 0-3,-5-2-4,-7-3-2,-5-3-4,-11-6-4,-11-5-5,-14-7-4,-11-5-6,-6-9-6,4-9-6,3-10-6,3-8-6,4-12-1,7-12 5,6-13 5,7-12 5,7-10 3,9-6 1,10-6 1,10-6 2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9:02"/>
    </inkml:context>
    <inkml:brush xml:id="br0">
      <inkml:brushProperty name="width" value="0.038" units="cm"/>
      <inkml:brushProperty name="height" value="0.038" units="cm"/>
    </inkml:brush>
  </inkml:definitions>
  <inkml:trace contextRef="#ctx0" brushRef="#br0">90700 46650 578,'-2'-50'49,"-3"50"8,-3 50 11,-2 50 10,-1 26-6,3 4-20,3 3-19,4 3-20,-3 9-15,-5 16-8,-7 15-8,-5 17-9,-3-12-11,4-37-14,3-38-15,3-37-15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9:02"/>
    </inkml:context>
    <inkml:brush xml:id="br0">
      <inkml:brushProperty name="width" value="0.04124" units="cm"/>
      <inkml:brushProperty name="height" value="0.04124" units="cm"/>
    </inkml:brush>
  </inkml:definitions>
  <inkml:trace contextRef="#ctx0" brushRef="#br0">90300 50050 533,'21'25'65,"-5"0"-14,-7 0-12,-5 0-14,-4 3-4,0 6 3,0 7 6,0 6 3,0 7 0,0 10-3,0 10-3,0 9-4,0 4-4,0 1-5,0-1-5,0 1-6,0-3-1,0-2 2,0-3 2,0-3 2,-2-2-7,-3 0-16,-3 0-16,-2 0-15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9:03"/>
    </inkml:context>
    <inkml:brush xml:id="br0">
      <inkml:brushProperty name="width" value="0.03216" units="cm"/>
      <inkml:brushProperty name="height" value="0.03216" units="cm"/>
    </inkml:brush>
  </inkml:definitions>
  <inkml:trace contextRef="#ctx0" brushRef="#br0">90350 49950 684,'0'-60'10,"0"32"13,0 31 12,0 32 11,-7 18 4,-11 6-9,-14 7-6,-11 6-7,-9 1-7,-3-3-6,-3-3-6,-2-2-6,-3-5-4,1-2-2,-1-3-1,1-3-1,5-6-9,14-5-13,11-7-15,14-5-14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16"/>
    </inkml:context>
    <inkml:brush xml:id="br0">
      <inkml:brushProperty name="width" value="0.04305" units="cm"/>
      <inkml:brushProperty name="height" value="0.04305" units="cm"/>
      <inkml:brushProperty name="color" value="#F2395B"/>
    </inkml:brush>
  </inkml:definitions>
  <inkml:trace contextRef="#ctx0" brushRef="#br0">65550 43750 511,'112'25'56,"-24"0"-2,-26 0-4,-24 0-3,-10 6-3,6 13-2,7 12-1,6 13-2,3 10-5,0 10-6,0 10-7,0 9-6,-5 6-6,-9 3-3,-10 3-4,-8 4-3,-12-1-3,-12-3-1,-13-3-2,-12-2-2,-9-8-3,-2-8-3,-3-10-4,-3-9-4,-6-12 0,-5-11 0,-7-14 1,-5-11 2,-1-15 0,6-16 2,7-15 1,6-15 0,7-15 2,10-12 3,10-13 3,9-12 3,10-10 2,14-6 2,11-6 2,14-6 2,13-2 0,16 3 0,15 3 0,17 4 0,8 2-1,4 4 0,3 3 0,3 3 0,-2 6-6,-6 9-13,-6 10-11,-6 10-13,-12 7-3,-15 6 5,-15 7 5,-16 6 6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9:03"/>
    </inkml:context>
    <inkml:brush xml:id="br0">
      <inkml:brushProperty name="width" value="0.03088" units="cm"/>
      <inkml:brushProperty name="height" value="0.03088" units="cm"/>
    </inkml:brush>
  </inkml:definitions>
  <inkml:trace contextRef="#ctx0" brushRef="#br0">90300 50200 712,'70'-22'5,"-9"6"8,-10 7 10,-8 6 8,-4 7 6,3 10 0,3 10 2,4 9 0,2 6-6,4 3-12,3 3-11,3 4-13,-4-3-16,-8-5-20,-10-7-19,-9-5-20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9:07"/>
    </inkml:context>
    <inkml:brush xml:id="br0">
      <inkml:brushProperty name="width" value="0.04175" units="cm"/>
      <inkml:brushProperty name="height" value="0.04175" units="cm"/>
    </inkml:brush>
  </inkml:definitions>
  <inkml:trace contextRef="#ctx0" brushRef="#br0">58250 57650 526,'-41'-22'9,"19"6"18,19 7 17,19 6 18,15 3 4,13 0-12,12 0-10,13 0-11,12 0-7,13 0-2,12 0-4,13 0-2,6-2-4,0-3-1,0-3-4,0-2-3,-4-1-2,-5 3-4,-7 3-2,-5 4-3,-11 1-5,-11 0-3,-14 0-5,-11 0-4,-17 4-11,-18 10-18,-19 10-19,-18 9-17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9:07"/>
    </inkml:context>
    <inkml:brush xml:id="br0">
      <inkml:brushProperty name="width" value="0.04028" units="cm"/>
      <inkml:brushProperty name="height" value="0.04028" units="cm"/>
    </inkml:brush>
  </inkml:definitions>
  <inkml:trace contextRef="#ctx0" brushRef="#br0">59500 58050 546,'-46'1'5,"10"4"13,10 3 11,9 3 11,6 4 4,3 7-6,3 6-5,4 7-5,-3 7-3,-5 9 0,-7 10 1,-5 10-1,-8 5-1,-5 4-3,-7 3-4,-5 3-3,-4-1-2,0-2-4,0-3-3,0-3-3,1-2 0,4 0 1,3 0 1,3 0 2,4-5-7,7-9-13,6-10-12,7-8-14,8-14-11,14-15-9,11-15-9,14-16-9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9:07"/>
    </inkml:context>
    <inkml:brush xml:id="br0">
      <inkml:brushProperty name="width" value="0.04875" units="cm"/>
      <inkml:brushProperty name="height" value="0.04875" units="cm"/>
    </inkml:brush>
  </inkml:definitions>
  <inkml:trace contextRef="#ctx0" brushRef="#br0">59750 58550 451,'23'-25'0,"-3"0"0,-3 0 0,-2 0 0,-1 9 9,3 19 17,3 19 19,4 19 17,-3 10 3,-5 4-11,-7 3-12,-5 3-11,-6 3-8,-3 3-2,-3 3-1,-2 4-4,-5 1 0,-2 0-2,-3 0-1,-3 0-1,-1 0-1,4 0-1,3 0 0,3 0-1,4-5-1,7-9-1,6-10-1,7-8-2,5-9 0,7-6-1,6-6 1,7-6-1,5-6-3,7-2-6,6-3-7,7-3-6,2-4-3,1-3 2,-1-3 0,1-2 0,-4-5 2,-6-2-2,-6-3 1,-6-3-1,-4-4-3,1-3-6,-1-3-6,1-2-6,-4-1-3,-6 3-1,-6 3-2,-6 4-2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9:08"/>
    </inkml:context>
    <inkml:brush xml:id="br0">
      <inkml:brushProperty name="width" value="0.05261" units="cm"/>
      <inkml:brushProperty name="height" value="0.05261" units="cm"/>
    </inkml:brush>
  </inkml:definitions>
  <inkml:trace contextRef="#ctx0" brushRef="#br0">61400 58850 418,'1'-60'50,"4"32"3,3 31 3,3 32 2,-2 18-2,-6 6-8,-6 7-8,-6 6-7,-4 3-6,1 0-1,-1 0-3,1 0-3,1 0-1,3 0-2,3 0-2,4 0-2,2-2-1,4-3-4,3-3-3,3-2-3,3-5-1,3-2-3,3-3-1,4-3-2,2-4-1,4-3-2,3-3-2,3-2-2,-1-1 0,-2 3 0,-3 3 0,-3 4 1,-9 4 1,-11 6 3,-14 7 1,-11 6 3,-9-1 0,-3-5-2,-3-7-2,-2-5-2,-8-4-3,-8 0-6,-10 0-6,-9 0-5,-4-4-3,4-5-1,3-7 0,3-5 0,4-8 0,7-5 0,6-7 1,7-5 1,4-9 0,3-9 2,3-10 0,4-8 2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9:08"/>
    </inkml:context>
    <inkml:brush xml:id="br0">
      <inkml:brushProperty name="width" value="0.03806" units="cm"/>
      <inkml:brushProperty name="height" value="0.03806" units="cm"/>
    </inkml:brush>
  </inkml:definitions>
  <inkml:trace contextRef="#ctx0" brushRef="#br0">61450 59150 578,'-24'-25'3,"4"0"9,3 0 6,3 0 9,7 1 6,14 4 8,11 3 8,14 3 7,10 1-2,9 1-10,10-1-11,10 1-10,5 1-8,4 3-6,3 3-5,3 4-5,-2 1-6,-6 0-7,-6 0-7,-6 0-6,-7 0-7,-6 0-5,-6 0-7,-6 0-6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9:09"/>
    </inkml:context>
    <inkml:brush xml:id="br0">
      <inkml:brushProperty name="width" value="0.05603" units="cm"/>
      <inkml:brushProperty name="height" value="0.05603" units="cm"/>
    </inkml:brush>
  </inkml:definitions>
  <inkml:trace contextRef="#ctx0" brushRef="#br0">61850 55150 392,'-4'-40'9,"-5"23"18,-7 22 18,-5 22 18,-9 19 4,-9 20-10,-10 18-9,-8 20-10,-4 8-5,3 1-4,3-1-2,4 1-3,1-3-2,0-2-2,0-3-3,0-3-1,4-1-2,10 4-2,10 3 0,9 3-2,6 1-2,3 1-2,3-1-3,4 1-3,4-7-1,6-12-1,7-13-1,6-12-2,6-13-2,6-12-4,7-13-3,6-12-4,6-15-2,6-15-1,7-15-2,6-16-1,3-21 0,0-24 0,0-26 0,0-24 0,-7-1 2,-11 26 3,-14 24 4,-11 26 3,-12 13 3,-9 4 3,-10 3 3,-8 3 2,-15 7 2,-19 14 1,-18 11-1,-19 14 0,-18 21-3,-15 31-7,-15 32-7,-16 31-7,4 6-6,26-19-8,24-18-7,26-19-7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9:34"/>
    </inkml:context>
    <inkml:brush xml:id="br0">
      <inkml:brushProperty name="width" value="0.05335" units="cm"/>
      <inkml:brushProperty name="height" value="0.05335" units="cm"/>
    </inkml:brush>
  </inkml:definitions>
  <inkml:trace contextRef="#ctx0" brushRef="#br0">72750 32200 412,'-43'6'75,"17"13"7,15 12 7,16 13 8,12 4-7,9-3-21,10-3-19,10-2-21,4-11-23,0-15-25,0-15-27,0-16-26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9:38"/>
    </inkml:context>
    <inkml:brush xml:id="br0">
      <inkml:brushProperty name="width" value="0.06265" units="cm"/>
      <inkml:brushProperty name="height" value="0.06265" units="cm"/>
      <inkml:brushProperty name="color" value="#F2395B"/>
    </inkml:brush>
  </inkml:definitions>
  <inkml:trace contextRef="#ctx0" brushRef="#br0">73100 32250 351,'-91'-24'18,"19"4"10,19 3 10,19 3 9,10-2 6,4-6 3,3-6 3,3-6 1,9-6-3,16-2-13,15-3-12,17-3-11,7 1-7,0 6-2,0 7-2,0 6-1,-2 15 1,-3 26 1,-3 24 3,-2 26 3,-14 8-2,-21-5-3,-22-7-4,-22-5-5,-8-20-3,6-31-4,7-31-4,6-31-5,12-12 0,19 10 3,19 10 4,19 9 2,4 17 3,-9 25 2,-10 25 1,-8 25 3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09:38"/>
    </inkml:context>
    <inkml:brush xml:id="br0">
      <inkml:brushProperty name="width" value="0.05917" units="cm"/>
      <inkml:brushProperty name="height" value="0.05917" units="cm"/>
      <inkml:brushProperty name="color" value="#F2395B"/>
    </inkml:brush>
  </inkml:definitions>
  <inkml:trace contextRef="#ctx0" brushRef="#br0">74900 31950 371,'48'-22'104,"-3"6"-19,-3 7-18,-2 6-18,-3 6-9,1 6-1,-1 7-2,1 6-1,-10 6-5,-19 6-7,-18 7-8,-19 6-7,-12-2-5,-2-9-3,-3-10-2,-3-8-2,-1-12-3,4-12-4,3-13-3,3-12-3,7-9 1,14-2 4,11-3 4,14-3 4,8 1 2,7 6 1,6 7 0,7 6 1,4 7 3,3 10 8,3 10 7,4 9 8,-7 12 2,-16 16-5,-15 15-4,-15 17-4,-14 0-5,-8-11-4,-10-14-4,-9-11-5,-2-23-5,6-31-6,7-31-6,6-31-5,10-13-3,17 6 3,15 7 2,16 6 2,7 7 2,1 10 5,-1 10 4,1 9 4,-3 18 3,-2 29 1,-3 28 1,-3 28 1,-4 9-12,-3-9-27,-3-10-26,-2-8-26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03"/>
    </inkml:context>
    <inkml:brush xml:id="br0">
      <inkml:brushProperty name="width" value="0.04244" units="cm"/>
      <inkml:brushProperty name="height" value="0.04244" units="cm"/>
      <inkml:brushProperty name="color" value="#F2395B"/>
    </inkml:brush>
  </inkml:definitions>
  <inkml:trace contextRef="#ctx0" brushRef="#br0">66696 22974 518,'6'-11'16,"-4"10"9,-4 10 8,-4 10 9,-2 4 4,0 0-3,1 1 0,-1-1-3,0 0-2,2-1-6,1-1-4,0-1-6,4-2-3,6-2-2,6-4-2,6-3-3,2-2-4,1-2-5,-1-3-8,1 0-6,-2-2-5,-1 0-5,-2 0-6,-3 0-4,-2 1-5,-4 1-3,-4 3-2,-4 2-4,-3 1 4,-2 0 9,-2 0 9,-1 0 10,-3 0 5,0 3 2,-1 2 2,-1 2 2,-2 1 1,-1 3 1,-3 1 2,-1 3 0,-3 1 1,-1 1 2,-3 0 1,-1 2 1,1-1 0,5-3-2,5-3 0,5-3-2,3-2 3,2-2 7,2-3 7,3-1 7,3-2 3,6-2-3,5-2-2,7-2-4,3-2-2,3-2-6,1-2-4,3-2-5,-1-1-2,-1 1 1,-3-1 0,-1 0 1,-6 0-11,-9 0-24,-8 1-22,-9-1-24,-4 1 4,2 4 27,3 2 30,1 4 28,1 2 14,2 3 0,1 4 1,0 2 0,2 2-1,0 1-4,2 1-3,0 1-3,1 1-2,-2 1-1,0 1 0,-1 1-1,-3 1-4,-2-1-8,-3 1-8,-4-1-7,0-1-5,-1-3-2,1-3-2,-1-2-2,-1-4 0,-1-1 1,-3-2 3,-1-2 2,-2-2 2,-1-1 4,-1 0 3,-1-1 5,1-1 2,3 0 4,3 0 3,3 0 4,4-2 7,8 0 12,7-3 13,6-2 12,5 0 2,5 0-7,4 2-9,3 1-7,4 0-6,3 0-4,2 0-4,4 0-3,2 1-4,2 0-1,2 1-3,2 2-2,0 0-5,-2-2-5,-2-1-5,-1 0-7,-4-1-5,0 1-6,-3-2-6,-2 2-7,-3-1-2,-7 0-1,-5 0 0,-6 0-1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17"/>
    </inkml:context>
    <inkml:brush xml:id="br0">
      <inkml:brushProperty name="width" value="0.0349" units="cm"/>
      <inkml:brushProperty name="height" value="0.0349" units="cm"/>
      <inkml:brushProperty name="color" value="#F2395B"/>
    </inkml:brush>
  </inkml:definitions>
  <inkml:trace contextRef="#ctx0" brushRef="#br0">68050 42650 630,'134'-21'53,"-31"10"1,-31 10-2,-31 9 1,-12 7-6,10 7-8,10 6-10,9 7-8,-1 2-8,-8 1-6,-10-1-5,-9 1-7,-12 1-7,-11 3-10,-14 3-10,-11 4-9,-6-3-7,4-5-5,3-7-4,3-5-5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11:57"/>
    </inkml:context>
    <inkml:brush xml:id="br0">
      <inkml:brushProperty name="width" value="0.04627" units="cm"/>
      <inkml:brushProperty name="height" value="0.04627" units="cm"/>
    </inkml:brush>
  </inkml:definitions>
  <inkml:trace contextRef="#ctx0" brushRef="#br0">8050 5050 475,'23'-47'1,"-3"6"0,-3 7 2,-2 6 0,-3 3 2,1 0 2,-1 0 2,1 0 2,-1 0 1,1 0 2,-1 0 2,1 0 1,-9 7 3,-15 17 1,-15 15 3,-16 16 1,-13 12 0,-9 9-5,-10 10-4,-8 10-3,-4 4-5,3 0-3,3 0-4,4 0-2,-1 6-3,-3 13 0,-3 12 0,-2 13-1,0 7 1,7 4 3,6 3 3,7 3 2,8-10 1,14-21 0,11-22 0,14-22 1,8-11-1,7 0 0,6 0 0,7 0 0,10-7 0,16-11-1,15-14 0,17-11 0,11-12-1,10-9-2,10-10-1,9-8-2,7-12-2,7-12-3,6-13-4,7-12-3,-1-9-1,-6-2 2,-6-3 1,-6-3 1,-10 2 1,-12 10-2,-13 10-1,-12 9-2,-12 7 3,-8 7 4,-10 6 4,-9 7 5,-9 4 5,-5 3 8,-7 3 6,-5 4 8,-8 7 4,-5 13 0,-7 12 2,-5 13 0,-3 10-3,4 10-4,3 10-7,3 9-5,-1 9-4,-2 9-1,-3 10-2,-3 10-2,-1 4-1,4 0 0,3 0 0,3 0 0,1 0-1,1 0 0,-1 0-2,1 0 0,-1-7 0,1-11-2,-1-14 0,1-11 0,10-15-1,22-16 1,22-15 1,23-15 1,6-14-2,-5-8-2,-7-10-3,-5-9-3,2-15-3,13-18-3,12-19-2,13-18-3,1-9 0,-9 4 3,-10 3 2,-8 3 2,-9 4 2,-6 7 1,-6 6-1,-6 7 1,-7 4 0,-6 3 0,-6 3 0,-6 4 0,-7 4 2,-6 6 5,-6 7 5,-6 6 4,-6 3 2,-2 0-2,-3 0-1,-3 0-2,-6 3-1,-5 6-3,-7 7-1,-5 6-2,-8 4-1,-5 4-2,-7 3 0,-5 3 0,-6 9-5,-3 16-5,-3 15-6,-2 17-6,2 10-5,9 6-3,10 7-3,10 6-2,8-4 0,10-11 6,10-14 3,9-11 6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11:58"/>
    </inkml:context>
    <inkml:brush xml:id="br0">
      <inkml:brushProperty name="width" value="0.03983" units="cm"/>
      <inkml:brushProperty name="height" value="0.03983" units="cm"/>
    </inkml:brush>
  </inkml:definitions>
  <inkml:trace contextRef="#ctx0" brushRef="#br0">10400 6150 552,'-18'-25'-2,"17"0"18,15 0 18,16 0 19,7 3 4,1 6-10,-1 7-9,1 6-10,1 3-7,3 0-1,3 0-3,4 0-2,-3 4-1,-5 10 0,-7 10 0,-5 9 0,-8 7-3,-5 7-8,-7 6-7,-5 7-8,-9 4-4,-9 3 1,-10 3 0,-8 4-1,-9-1 1,-6-3 1,-6-3 2,-6-2 0,-7-3 1,-6 1 0,-6-1 1,-6 1 0,1-4 2,9-6 3,10-6 2,10-6 3,7-7 1,6-6 0,7-6 0,6-6-1,10-7 6,17-6 9,15-6 9,16-6 11,10-7 1,7-6-4,6-6-6,7-6-6,7-2-5,9 3-7,10 3-5,10 4-8,0 4-4,-5 6-3,-7 7-4,-5 6-3,-6 4-6,-3 4-11,-3 3-11,-2 3-9,-8 1-4,-8 1 4,-10-1 3,-9 1 5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12:55"/>
    </inkml:context>
    <inkml:brush xml:id="br0">
      <inkml:brushProperty name="width" value="0.04271" units="cm"/>
      <inkml:brushProperty name="height" value="0.04271" units="cm"/>
    </inkml:brush>
  </inkml:definitions>
  <inkml:trace contextRef="#ctx0" brushRef="#br0">51500 4100 515,'0'-47'18,"0"6"1,0 7 2,0 6 0,-4 4 2,-5 4-1,-7 3 1,-5 3 0,-6 3-2,-3 3-4,-3 3-4,-2 4-5,-3 5-1,1 10 0,-1 10 0,1 9 1,-3 4-1,-2 1-2,-3-1 0,-3 1-1,-2-1 0,0 1 1,0-1 0,0 1 1,1-3 0,4-2 1,3-3 0,3-3 0,3 1 1,3 6 2,3 7 0,4 6 2,7 1-1,13-3-3,12-3-4,13-2-4,7-6-2,4-6 0,3-6 0,3-6-1,3-2 1,3 3 1,3 3 2,4 4 1,-1 1 0,-3 0 1,-3 0-1,-2 0 1,-3 0-1,1 0 0,-1 0-1,1 0 0,-1 0-1,1 0 1,-1 0-1,1 0 0,-4 1 1,-6 4 0,-6 3 2,-6 3 0,-7 1 1,-6 1 1,-6-1 2,-6 1 0,-6-3 1,-2-2-2,-3-3 0,-3-3-2,-6-1 0,-5 4 0,-7 3-1,-5 3 1,-3-1-1,4-2 0,3-3 0,3-3 0,-1-1 0,-2 4-1,-3 3-2,-3 3 0,-2-1 0,0-2-2,0-3 1,0-3-2,-2-1 1,-3 4 0,-3 3 1,-2 3 1,-1-1-1,3-2-1,3-3-1,4-3-1,2-6-2,4-5-4,3-7-2,3-5-4,12-19-7,22-27-13,22-28-13,23-28-13,8-6-4,-3 20 6,-3 18 5,-2 20 4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12:56"/>
    </inkml:context>
    <inkml:brush xml:id="br0">
      <inkml:brushProperty name="width" value="0.0477" units="cm"/>
      <inkml:brushProperty name="height" value="0.0477" units="cm"/>
    </inkml:brush>
  </inkml:definitions>
  <inkml:trace contextRef="#ctx0" brushRef="#br0">52800 4250 461,'-4'-43'9,"-5"17"20,-7 15 18,-5 16 20,-6 12 3,-3 9-13,-3 10-12,-2 10-12,-5 5-8,-2 4-3,-3 3-4,-3 3-3,-1 3-2,4 3-2,3 3-1,3 4-2,3-1 0,3-3-1,3-3-1,4-2 0,2-3-1,4 1 0,3-1-2,3 1 1,3-1-1,3 1 0,3-1 1,4 1 0,4-4-3,6-6-5,7-6-7,6-6-5,7-9-3,10-8 2,10-10 1,9-9 3,6-13 0,3-16 1,3-15 0,4-15 1,2-11 0,4-2-1,3-3-1,3-3-1,-4-1 0,-8 4 2,-10 3 1,-9 3 1,-9 3 1,-5 3 1,-7 3 1,-5 4 0,-6-1 2,-3-3 2,-3-3 2,-2-2 1,-5 0 1,-2 7-1,-3 6 0,-3 7-2,-4 2 2,-3 1 2,-3-1 4,-2 1 3,-6 2 0,-6 7-3,-6 6-2,-6 7-3,-6 2-3,-2 1 0,-3-1-3,-3 1-1,-1 1-1,4 3 0,3 3-1,3 4-1,1 4-4,1 6-8,-1 7-7,1 6-9,2 3-1,7 0 6,6 0 3,7 0 6,2 0 2,1 0 1,-1 0 0,1 0 1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12:56"/>
    </inkml:context>
    <inkml:brush xml:id="br0">
      <inkml:brushProperty name="width" value="0.05047" units="cm"/>
      <inkml:brushProperty name="height" value="0.05047" units="cm"/>
    </inkml:brush>
  </inkml:definitions>
  <inkml:trace contextRef="#ctx0" brushRef="#br0">54400 5050 435,'95'3'71,"-9"6"-11,-10 7-11,-8 6-12,-8 4-7,-2 4-7,-3 3-4,-3 3-6,-7 3-2,-9 3-2,-10 3 1,-8 4-1,-8 4 0,-2 6 1,-3 7-1,-3 6 1,-9 6-3,-11 6-6,-14 7-7,-11 6-6,-11 1-3,-5-3 1,-7-3 0,-5-2 1,-3-8 2,4-8 2,3-10 3,3-9 1,3-9 2,3-5 0,3-7 0,4-5 0,19-8 6,39-5 12,36-7 14,39-5 12,16-6 4,-3-3-9,-3-3-6,-2-2-8,-1-1-5,3 3-2,3 3-2,4 4-2,1-1-3,0-3-2,0-3-3,0-2-3,-4-1 0,-5 3-1,-7 3 0,-5 4 1,-6 1-1,-3 0 1,-3 0 1,-2 0-1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12:57"/>
    </inkml:context>
    <inkml:brush xml:id="br0">
      <inkml:brushProperty name="width" value="0.04772" units="cm"/>
      <inkml:brushProperty name="height" value="0.04772" units="cm"/>
    </inkml:brush>
  </inkml:definitions>
  <inkml:trace contextRef="#ctx0" brushRef="#br0">51400 12300 460,'-7'-43'8,"-11"17"14,-14 15 15,-11 16 15,-7 9 2,0 3-9,0 3-10,0 4-9,1 2-5,4 4-2,3 3-1,3 3-1,1 1-2,1 1-1,-1-1-1,1 1-1,-1 1-1,1 3-1,-1 3-1,1 4-2,1 1 0,3 0 1,3 0 1,4 0 1,2 3-2,4 6-2,3 7-3,3 6-1,1 3-3,1 0 1,-1 0-1,1 0 0,1 0 1,3 0 1,3 0 1,4 0 1,1-2 1,0-3 0,0-3 0,0-2 0,4-8 0,10-8 0,10-10 1,9-9 0,10-9-2,14-5-1,11-7-4,14-5-2,8-12-3,7-16-1,6-15-3,7-15-2,0-14-2,-2-8 0,-3-10-1,-3-9-2,-6-4 1,-5 4 1,-7 3 1,-5 3 1,-9 1 1,-9 1 1,-10-1 1,-8 1 1,-9 1 0,-6 3 0,-6 3 0,-6 4-1,-7 1 3,-6 0 3,-6 0 4,-6 0 3,-6 3 4,-2 6 2,-3 7 2,-3 6 3,-6 7 0,-5 10-1,-7 10-2,-5 9-1,-4 4-1,0 1-2,0-1-1,0 1-2,-2 5 0,-3 14 0,-3 11 0,-2 14 1,0 7-8,7 3-15,6 3-16,7 4-15,7-1-4,9-3 7,10-3 7,10-2 7,2-5 3,-3-2 0,-3-3-1,-2-3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12:58"/>
    </inkml:context>
    <inkml:brush xml:id="br0">
      <inkml:brushProperty name="width" value="0.05502" units="cm"/>
      <inkml:brushProperty name="height" value="0.05502" units="cm"/>
    </inkml:brush>
  </inkml:definitions>
  <inkml:trace contextRef="#ctx0" brushRef="#br0">52800 13300 399,'70'1'15,"-9"4"9,-10 3 8,-8 3 8,-6 6 1,1 9-6,-1 10-6,1 10-8,-4 7-3,-6 6-2,-6 7-2,-6 6-1,-9 7-1,-8 10-1,-10 10 1,-9 9-2,-9-1-2,-5-8-7,-7-10-5,-5-9-7,-3-9-1,4-5 2,3-7 4,3-5 3,7-6 4,14-3 6,11-3 5,14-2 6,11-8 1,14-8-2,11-10-2,14-9-3,5-5-2,1 0-1,-1 0-2,1 0-1,-3 3-1,-2 6 1,-3 7 1,-3 6 1,-4 4 1,-3 4-1,-3 3 0,-2 3-1,-8 3 1,-8 3-1,-10 3 1,-9 4-1,-9 2 2,-5 4 0,-7 3 1,-5 3 1,-8 1 0,-5 1-2,-7-1-1,-5 1-3,-8 2-3,-5 7-5,-7 6-5,-5 7-4,-3-1-3,4-6 0,3-6 0,3-6-1,7-7-2,14-6-5,11-6-4,14-6-5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12:59"/>
    </inkml:context>
    <inkml:brush xml:id="br0">
      <inkml:brushProperty name="width" value="0.04451" units="cm"/>
      <inkml:brushProperty name="height" value="0.04451" units="cm"/>
    </inkml:brush>
  </inkml:definitions>
  <inkml:trace contextRef="#ctx0" brushRef="#br0">81850 2250 494,'-29'-44'64,"-5"13"-10,-7 12-9,-5 13-11,-6 10-7,-3 10-1,-3 10-3,-2 9-2,-5 9-3,-2 9 0,-3 10-1,-3 10-1,2 0-1,10-5 0,10-7-1,9-5-1,6-3 0,3 4-2,3 3-2,4 3-2,7 1-1,13 1-1,12-1-1,13 1-2,10-1 0,10 1 1,10-1 1,9 1 2,6-6-3,3-8-5,3-10-4,4-9-5,-1-4-1,-3 4 1,-3 3 3,-2 3 1,-9 1 2,-12 1 2,-13-1 1,-12 1 1,-7 1 1,1 3 2,-1 3 2,1 4 1,-9-1 2,-15-3 0,-15-3 0,-16-2 1,-12-1 1,-5 3-2,-7 3 0,-5 4-1,-6-1-1,-3-3-2,-3-3-2,-2-2-1,-3-3-2,1 1-3,-1-1-2,1 1-4,2-1 0,7 1 0,6-1 1,7 1 0,13-10-10,22-19-18,22-18-19,23-19-19,10-8-4,0 3 12,0 3 12,0 4 11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12:59"/>
    </inkml:context>
    <inkml:brush xml:id="br0">
      <inkml:brushProperty name="width" value="0.05067" units="cm"/>
      <inkml:brushProperty name="height" value="0.05067" units="cm"/>
    </inkml:brush>
  </inkml:definitions>
  <inkml:trace contextRef="#ctx0" brushRef="#br0">83400 2500 434,'-47'-2'38,"6"-3"1,7-3 0,6-2 0,3 3 0,0 14 0,0 11 1,0 14-1,-2 10-3,-3 9-5,-3 10-6,-2 10-5,-3 10-4,1 13 0,-1 12-1,1 13 0,-1 4-2,1-3-2,-1-3-2,1-2-1,2-8-2,7-8 0,6-10-2,7-9 0,2-7 0,1-3 0,-1-3 0,1-2 1,10-8-4,22-8-7,22-10-9,23-9-7,14-16-3,10-22 0,10-22 2,9-21 1,1-14 1,-6-2 1,-6-3 2,-6-3 1,-6-10 1,-2-16 0,-3-15 2,-3-15 0,-6-12 3,-5-6 6,-7-6 6,-5-6 5,-11 7 3,-11 22-3,-14 22 0,-11 23-3,-9 13 1,-3 6 1,-3 7 1,-2 6 2,-8 7 0,-8 10 0,-10 10 0,-9 9-1,-10 6-3,-9 3-10,-10 3-8,-8 4-8,-3 5-8,7 10-3,6 10-6,7 9-4,7 4 1,9 1 5,10-1 6,10 1 5,5-3 4,4-2 0,3-3 1,3-3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13:00"/>
    </inkml:context>
    <inkml:brush xml:id="br0">
      <inkml:brushProperty name="width" value="0.05386" units="cm"/>
      <inkml:brushProperty name="height" value="0.05386" units="cm"/>
    </inkml:brush>
  </inkml:definitions>
  <inkml:trace contextRef="#ctx0" brushRef="#br0">84650 3600 408,'48'0'40,"-3"0"-1,-3 0 0,-2 0 0,-3 4-3,1 10-5,-1 10-5,1 9-4,-4 4-4,-6 1-5,-6-1-3,-6 1-4,-7 4-2,-6 9 1,-6 10 0,-6 10 1,-9 0-2,-8-5-2,-10-7-3,-9-5-3,-5-6-1,0-3 0,0-3 1,0-2 0,9-1 2,19 3 4,19 3 5,19 4 5,12-4 1,6-9-2,7-10-1,6-8-2,6-4 1,6 3 1,7 3 1,6 4 2,-4 4 1,-11 6-1,-14 7 0,-11 6 0,-11 3-1,-5 0 0,-7 0 0,-5 0-1,-11 4 0,-11 10 0,-14 10 0,-11 9-1,-12 6-1,-9 3-2,-10 3-3,-8 4-2,-11 1-3,-8 0-6,-10 0-6,-9 0-4,-2-5-5,6-9-2,7-10-2,6-8-2,10-11-10,17-8-17,15-10-17,16-9-19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17"/>
    </inkml:context>
    <inkml:brush xml:id="br0">
      <inkml:brushProperty name="width" value="0.03881" units="cm"/>
      <inkml:brushProperty name="height" value="0.03881" units="cm"/>
      <inkml:brushProperty name="color" value="#F2395B"/>
    </inkml:brush>
  </inkml:definitions>
  <inkml:trace contextRef="#ctx0" brushRef="#br0">67850 43250 566,'-90'3'6,"23"6"11,22 7 12,22 6 11,10 7 4,1 10 0,-1 10-3,1 9 0,-1 9-5,1 9-4,-1 10-7,1 10-5,-4 7-4,-6 6-4,-6 7-3,-6 6-4,-4-4-6,1-11-7,-1-14-10,1-11-7,10-23-11,22-31-12,22-31-12,23-31-13,19-29 1,19-24 14,19-26 12,19-24 14,7-9 9,-3 10 5,-3 10 5,-2 9 5,-6 12 6,-6 16 6,-6 15 5,-6 17 6,-9 11 6,-8 10 6,-10 10 7,-9 9 6,-16 15 3,-22 22 0,-22 22 1,-21 23 0,-17 10-4,-8 0-9,-10 0-9,-9 0-8,-10 4-7,-9 10-5,-10 10-3,-8 9-5,2-4-3,16-15 0,15-15-1,17-16-1,21-18 0,28-18-2,28-19-1,29-18-2,18-14 0,9-5 4,10-7 2,10-5 3,-1-1 4,-9 6 3,-10 7 3,-8 6 3,-11 6 2,-8 6-1,-10 7-1,-9 6-1,-12 9 0,-11 13 0,-14 12 2,-11 13 1,-14 9 0,-11 6-1,-14 7 0,-11 6-1,-9 3-1,-3 0 0,-3 0 0,-2 0 0,0-4-1,7-5 0,6-7 1,7-5 0,5-8 0,7-5 1,6-7 2,7-5 0,16-8 3,29-5 2,28-7 2,28-5 2,12-8 0,-3-5-2,-3-7-3,-2-5-2,-3-3-7,1 4-13,-1 3-12,1 3-13,-4 6-2,-6 9 7,-6 10 6,-6 10 6,-7 4 4,-6 0 0,-6 0 0,-6 0 1,1-8-5,9-16-6,10-15-8,10-15-8,-1-7-1,-9 3 4,-10 3 3,-8 4 4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13:02"/>
    </inkml:context>
    <inkml:brush xml:id="br0">
      <inkml:brushProperty name="width" value="0.04318" units="cm"/>
      <inkml:brushProperty name="height" value="0.04318" units="cm"/>
    </inkml:brush>
  </inkml:definitions>
  <inkml:trace contextRef="#ctx0" brushRef="#br0">80650 12450 509,'-4'-36'11,"-5"28"17,-7 28 16,-5 29 17,-4 18 2,0 9-9,0 10-11,0 10-9,-2 7-7,-3 6-4,-3 7-3,-2 6-4,-1 6-3,3 6-2,3 7-2,4 6-3,2-1 0,4-5-1,3-7-1,3-5 1,3-15-2,3-22 0,3-22-2,4-21-1,2-26-14,4-28-28,3-28-28,3-27-29,1-11-3,1 10 19,-1 10 21,1 9 19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13:03"/>
    </inkml:context>
    <inkml:brush xml:id="br0">
      <inkml:brushProperty name="width" value="0.04546" units="cm"/>
      <inkml:brushProperty name="height" value="0.04546" units="cm"/>
    </inkml:brush>
  </inkml:definitions>
  <inkml:trace contextRef="#ctx0" brushRef="#br0">80900 12250 483,'26'-29'0,"4"-5"0,3-7 0,3-5 0,7-3 0,14 4 0,11 3 0,14 3 0,-1 6 7,-12 9 13,-13 10 14,-12 10 13,-10 11 3,-6 17-5,-6 15-6,-6 16-6,-9 12-6,-8 9-8,-10 10-7,-9 10-7,-13 2-4,-16-3 1,-15-3 0,-15-2 0,-7-6-2,3-6-5,3-6-6,4-6-5,4-9-3,6-8 2,7-10 0,6-9 2,17-9 3,28-5 6,28-7 6,29-5 6,18-6 5,9-3 4,10-3 5,10-2 5,2 0 1,-3 7-4,-3 6-4,-2 7-3,-9 5-2,-12 7-2,-13 6-2,-12 7-2,-15 10-1,-15 16 1,-15 15 0,-16 17 1,-15 3 0,-11-5 0,-14-7-1,-11-5 0,-9-4-1,-3 0 0,-3 0 0,-2 0 0,-3-2-1,1-3-2,-1-3-2,1-2-1,4-9-2,9-12 1,10-13-1,10-12 2,13-23-13,19-30-24,19-32-23,19-30-25,10-9-5,4 16 12,3 15 11,3 17 13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13:03"/>
    </inkml:context>
    <inkml:brush xml:id="br0">
      <inkml:brushProperty name="width" value="0.03649" units="cm"/>
      <inkml:brushProperty name="height" value="0.03649" units="cm"/>
    </inkml:brush>
  </inkml:definitions>
  <inkml:trace contextRef="#ctx0" brushRef="#br0">83150 11250 602,'53'-88'77,"6"26"-9,7 24-11,6 26-9,9 12-8,13 0-6,12 0-6,13 0-7,2 1-6,-5 4-7,-7 3-7,-5 3-6,-11 1-7,-11 1-5,-14-1-7,-11 1-5,-14 2-6,-11 7-5,-14 6-5,-11 7-5,-17 4 1,-18 3 6,-19 3 7,-18 4 6,-6-3 5,10-5 3,10-7 3,9-5 2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13:03"/>
    </inkml:context>
    <inkml:brush xml:id="br0">
      <inkml:brushProperty name="width" value="0.05063" units="cm"/>
      <inkml:brushProperty name="height" value="0.05063" units="cm"/>
    </inkml:brush>
  </inkml:definitions>
  <inkml:trace contextRef="#ctx0" brushRef="#br0">83150 12000 434,'-47'1'2,"6"4"3,7 3 4,6 3 3,4 6 7,4 9 10,3 10 10,3 10 10,3 7 2,3 6-4,3 7-4,4 6-4,-3 7-4,-5 10-5,-7 10-5,-5 9-3,-8 18-3,-5 29 0,-7 28-1,-5 28 0,-6 23-2,-3 19-5,-3 19-4,-2 19-5,-1 4-4,3-9-3,3-10-2,4-8-4,2-9-5,4-6-8,3-6-9,3-6-8,4-16-3,7-25 6,6-25 4,7-25 5,4-24 5,3-21 3,3-22 3,4-22 4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13:03"/>
    </inkml:context>
    <inkml:brush xml:id="br0">
      <inkml:brushProperty name="width" value="0.03959" units="cm"/>
      <inkml:brushProperty name="height" value="0.03959" units="cm"/>
    </inkml:brush>
  </inkml:definitions>
  <inkml:trace contextRef="#ctx0" brushRef="#br0">82300 13700 555,'81'-133'86,"13"34"-13,12 35-13,13 35-12,7 18-10,4 3-6,3 3-7,3 4-6,-2 1-4,-6 0 0,-6 0 0,-6 0 0,-7 0-12,-6 0-21,-6 0-23,-6 0-22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13:05"/>
    </inkml:context>
    <inkml:brush xml:id="br0">
      <inkml:brushProperty name="width" value="0.05714" units="cm"/>
      <inkml:brushProperty name="height" value="0.05714" units="cm"/>
    </inkml:brush>
  </inkml:definitions>
  <inkml:trace contextRef="#ctx0" brushRef="#br0">85300 13200 385,'50'-44'8,"0"13"8,0 12 6,0 13 7,-2 7 3,-3 4-2,-3 3-1,-2 3-1,-5 6-2,-2 9-3,-3 10-4,-3 10-2,-6 5-3,-5 4-1,-7 3-3,-5 3-2,-8 3 0,-5 3 0,-7 3 1,-5 4 0,-9-1-2,-9-3-5,-10-3-5,-8-2-4,-8-5-3,-2-2 0,-3-3 0,-3-3 0,2-7 0,10-9 4,10-10 1,9-8 3,21-4 2,35 3 4,35 3 2,34 4 4,12 1 1,-9 0-2,-10 0-2,-8 0-1,-8 1-1,-2 4-1,-3 3-1,-3 3-1,-6-1 0,-5-2-1,-7-3 0,-5-3-1,-6-1 3,-3 4 6,-3 3 6,-2 3 6,-8 7 3,-8 14 1,-10 11 2,-9 14 0,-9-1 0,-5-12-4,-7-13-4,-5-12-4,-6-9-4,-3-2-8,-3-3-5,-2-3-8,-6-1-4,-6 4-4,-6 3-4,-6 3-3,-6 1-2,-2 1 3,-3-1 2,-3 1 2,5-4-9,17-6-19,15-6-20,16-6-20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15:15"/>
    </inkml:context>
    <inkml:brush xml:id="br0">
      <inkml:brushProperty name="width" value="0.04081" units="cm"/>
      <inkml:brushProperty name="height" value="0.04081" units="cm"/>
      <inkml:brushProperty name="color" value="#00BFF3"/>
    </inkml:brush>
  </inkml:definitions>
  <inkml:trace contextRef="#ctx0" brushRef="#br0">50900 25450 539,'-24'-24'1,"4"4"5,3 3 3,3 3 3,-1 7 5,-2 14 7,-3 11 5,-3 14 6,-7 11 3,-9 14-1,-10 11 0,-8 14-2,-8 8-1,-2 7-6,-3 6-5,-3 7-5,-6 4-4,-5 3-1,-7 3-2,-5 4-3,0 1 0,10 0-1,10 0 1,9 0-2,9-5-3,9-9-10,10-10-9,10-8-9,10-23-5,13-34 0,12-35-1,13-33 0,12-28-5,13-18-7,12-19-8,13-18-8,-1-1 2,-11 19 10,-14 19 12,-11 19 11,-7 10 6,0 4 4,0 3 3,0 3 3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15:15"/>
    </inkml:context>
    <inkml:brush xml:id="br0">
      <inkml:brushProperty name="width" value="0.04921" units="cm"/>
      <inkml:brushProperty name="height" value="0.04921" units="cm"/>
      <inkml:brushProperty name="color" value="#00BFF3"/>
    </inkml:brush>
  </inkml:definitions>
  <inkml:trace contextRef="#ctx0" brushRef="#br0">50300 26250 447,'29'-107'15,"10"39"16,10 36 16,9 39 15,1 21 2,-6 6-13,-6 7-13,-6 6-12,-4 6-8,1 6-3,-1 7-4,1 6-4,-3 3-1,-2 0-2,-3 0-1,-3 0-1,-2-5-1,0-9-4,0-10-2,0-8-3,9-17-4,19-21-4,19-22-5,19-22-3,9-21-2,0-18 1,0-19 3,0-18 1,1-9 1,4 4 1,3 3 1,3 3 1,-7 7 2,-15 14 4,-15 11 3,-16 14 3,-16 16 9,-16 22 14,-15 22 15,-15 23 14,-11 14 3,-2 10-6,-3 10-8,-3 9-6,-2 4-5,0 1-3,0-1-3,0 1-3,0 1-1,0 3-2,0 3-1,0 4-2,1 1-1,4 0 0,3 0-1,3 0 0,3-2-2,3-3 0,3-3-3,4-2-1,2-5 0,4-2-2,3-3 1,3-3-2,3-4 0,3-3 1,3-3-1,4-2 1,2-6-1,4-6-2,3-6-2,3-6-3,4-9 0,7-8 0,6-10 1,7-9 0,2-15 1,1-18-2,-1-19 1,1-18-1,1-14-1,3-5 0,3-7-1,4-5-1,-4-3 0,-9 4 1,-10 3 0,-8 3 2,-11 6 1,-8 9 1,-10 10 3,-9 10 2,-7 7 2,-3 6 2,-3 7 1,-2 6 2,-9 6 0,-12 6 0,-13 7-1,-12 6 0,-7 6-1,1 6 0,-1 7-1,1 6-1,-3 9-5,-2 13-8,-3 12-10,-3 13-9,2 7-5,10 4-2,10 3-1,9 3-1,7-2-2,7-6-2,6-6-2,7-6-3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15:16"/>
    </inkml:context>
    <inkml:brush xml:id="br0">
      <inkml:brushProperty name="width" value="0.04794" units="cm"/>
      <inkml:brushProperty name="height" value="0.04794" units="cm"/>
      <inkml:brushProperty name="color" value="#00BFF3"/>
    </inkml:brush>
  </inkml:definitions>
  <inkml:trace contextRef="#ctx0" brushRef="#br0">53550 26650 458,'139'45'8,"-22"-9"15,-22-10 15,-21-8 15,-15-3 5,-6 7-7,-6 6-6,-6 7-8,-6 2-5,-2 1-6,-3-1-5,-3 1-5,-9 4-4,-11 9-2,-14 10-2,-11 10-3,-12 8-1,-9 10-3,-10 10-1,-8 9-2,-8 1-1,-2-6-2,-3-6 0,-3-6-2,-1-9 1,4-8 1,3-10 2,3-9 1,17-15 5,31-18 9,32-19 8,31-18 9,20-12 0,9-3-8,10-3-8,10-2-9,2 2-5,-3 9-3,-3 10-5,-2 10-3,-5 4-3,-2 0-2,-3 0-2,-3 0-2,-4 1-7,-3 4-12,-3 3-12,-2 3-12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15:16"/>
    </inkml:context>
    <inkml:brush xml:id="br0">
      <inkml:brushProperty name="width" value="0.0451" units="cm"/>
      <inkml:brushProperty name="height" value="0.0451" units="cm"/>
      <inkml:brushProperty name="color" value="#00BFF3"/>
    </inkml:brush>
  </inkml:definitions>
  <inkml:trace contextRef="#ctx0" brushRef="#br0">54550 24300 487,'-22'-25'7,"6"0"12,7 0 14,6 0 12,6 3 6,6 6-3,7 7-1,6 6-3,12 3-3,19 0-4,19 0-5,19 0-4,7 0-4,-3 0-4,-3 0-4,-2 0-4,-5 1-5,-2 4-5,-3 3-6,-3 3-5,-2 1-9,0 1-13,0-1-14,0 1-14,-5-3-6,-9-2-1,-10-3 0,-8-3-1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18"/>
    </inkml:context>
    <inkml:brush xml:id="br0">
      <inkml:brushProperty name="width" value="0.037" units="cm"/>
      <inkml:brushProperty name="height" value="0.037" units="cm"/>
      <inkml:brushProperty name="color" value="#F2395B"/>
    </inkml:brush>
  </inkml:definitions>
  <inkml:trace contextRef="#ctx0" brushRef="#br0">69700 43900 594,'-22'48'46,"6"-3"6,7-3 5,6-2 5,3-1-3,0 3-11,0 3-12,0 4-11,0 2-10,0 4-9,0 3-10,0 3-7,0-2-4,0-6 4,0-6 2,0-6 4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17:19"/>
    </inkml:context>
    <inkml:brush xml:id="br0">
      <inkml:brushProperty name="width" value="0.03986" units="cm"/>
      <inkml:brushProperty name="height" value="0.03986" units="cm"/>
    </inkml:brush>
  </inkml:definitions>
  <inkml:trace contextRef="#ctx0" brushRef="#br0">83600 39350 551,'-50'3'8,"0"6"15,0 7 15,0 6 15,0 7 3,0 10-8,0 10-8,0 9-9,-4 7-6,-5 7-2,-7 6-3,-5 7-2,-6 4-3,-3 3-2,-3 3-1,-2 4-1,-1 4-3,3 6-3,3 7-4,4 6-2,4 1-3,6-3-4,7-3-4,6-2-4,6-14-4,6-21-4,7-22-4,6-22-5,12-26-3,19-27-3,19-28-5,19-28-2,7-15 1,-3 1 8,-3-1 8,-2 1 7,-3 5 4,1 14-1,-1 11-1,1 14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17:20"/>
    </inkml:context>
    <inkml:brush xml:id="br0">
      <inkml:brushProperty name="width" value="0.04817" units="cm"/>
      <inkml:brushProperty name="height" value="0.04817" units="cm"/>
    </inkml:brush>
  </inkml:definitions>
  <inkml:trace contextRef="#ctx0" brushRef="#br0">83350 39550 456,'25'-36'8,"0"28"14,0 28 16,0 29 15,-2 16 3,-3 7-10,-3 6-9,-2 7-9,-3 2-6,1 1-3,-1-1-2,1 1-3,-1-1-2,1 1-2,-1-1-2,1 1-1,-1-6-3,1-8-3,-1-10-1,1-9-4,5-10 0,14-9-1,11-10-1,14-8 1,5-15-4,1-19-8,-1-18-6,1-19-7,2-13-3,7-6 2,6-6 2,7-6 1,0-2 4,-2 3 3,-3 3 5,-3 4 3,-6 4 3,-5 6 1,-7 7 3,-5 6 1,-9 6 5,-9 6 9,-10 7 9,-8 6 8,-8 9 6,-2 13 3,-3 12 1,-3 13 3,-6 9-2,-5 6-4,-7 7-4,-5 6-6,-4 4-2,0 4-2,0 3-2,0 3-2,0 4-1,0 7-2,0 6-2,0 7 0,1 4-2,4 3-2,3 3 0,3 4 0,3-4-3,3-9 0,3-10-1,4-8-2,2-8-1,4-2-4,3-3-4,3-3-2,4-7-2,7-9 0,6-10 0,7-8 0,5-9 1,7-6 1,6-6 0,7-6 2,5-12-1,7-15 0,6-15 0,7-16 0,2-8 1,1 0 0,-1 0 2,1 0 1,-4-2 1,-6-3 0,-6-3 1,-6-2 0,-9-3 0,-8 1 0,-10-1 0,-9 1-1,-7 1 1,-3 3 1,-3 3 3,-2 4 1,-6 1 0,-6 0 1,-6 0 1,-6 0-1,-6 6 1,-2 13 0,-3 12 1,-3 13 0,-6 7 0,-5 4-1,-7 3-1,-5 3-1,-8 4-3,-5 7-3,-7 6-4,-5 7-4,-1 7-4,6 9-6,7 10-7,6 10-5,6 4-3,6 0 1,7 0 0,6 0 0,4-5 3,4-9 4,3-10 4,3-8 5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17:20"/>
    </inkml:context>
    <inkml:brush xml:id="br0">
      <inkml:brushProperty name="width" value="0.05355" units="cm"/>
      <inkml:brushProperty name="height" value="0.05355" units="cm"/>
    </inkml:brush>
  </inkml:definitions>
  <inkml:trace contextRef="#ctx0" brushRef="#br0">86700 40100 410,'70'6'62,"-9"13"-10,-10 12-8,-8 13-8,-11 9-8,-8 6-6,-10 7-6,-9 6-7,-13 6-4,-16 6-2,-15 7 0,-15 6-3,-9 3 0,1 0-1,-1 0 0,1 0-1,2-7 0,7-11 0,6-14-1,7-11 0,5-7 0,7 0 4,6 0 2,7 0 2,13-4 2,22-5 2,22-7 1,23-5 2,6-6 0,-5-3-1,-7-3 0,-5-2-2,-6 0 0,-3 7-1,-3 6-1,-2 7-1,-6 4 2,-6 3 2,-6 3 2,-6 4 3,-6 2 1,-2 4 0,-3 3-1,-3 3 0,-9 3-1,-11 3-1,-14 3-1,-11 4-1,-9 1-1,-3 0-1,-3 0-3,-2 0-1,-6 3 0,-6 6-1,-6 7 0,-6 6 1,-2-1-4,3-5-5,3-7-8,4-5-5,5-12-7,10-16-6,10-15-7,9-15-6,9-17-4,9-15 0,10-15-1,10-16-1,7-8 0,6 0 1,7 0 1,6 0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17:21"/>
    </inkml:context>
    <inkml:brush xml:id="br0">
      <inkml:brushProperty name="width" value="0.04249" units="cm"/>
      <inkml:brushProperty name="height" value="0.04249" units="cm"/>
    </inkml:brush>
  </inkml:definitions>
  <inkml:trace contextRef="#ctx0" brushRef="#br0">87750 39050 517,'4'-46'8,"10"10"16,10 10 16,9 9 15,10 6 6,14 3-6,11 3-5,14 4-4,8 1-7,7 0-5,6 0-7,7 0-5,0-2-7,-2-3-9,-3-3-6,-3-2-9,-9-1-8,-11 3-11,-14 3-9,-11 4-11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17:22"/>
    </inkml:context>
    <inkml:brush xml:id="br0">
      <inkml:brushProperty name="width" value="0.05802" units="cm"/>
      <inkml:brushProperty name="height" value="0.05802" units="cm"/>
    </inkml:brush>
  </inkml:definitions>
  <inkml:trace contextRef="#ctx0" brushRef="#br0">83850 49750 379,'-2'-49'3,"-3"4"7,-3 3 8,-2 3 6,-11 9 5,-15 16 4,-15 15 4,-16 17 4,-8 11-2,0 10-5,0 10-8,0 9-5,-7 9-4,-11 9-2,-14 10-1,-11 10-1,-4 7-1,6 6-1,7 7 0,6 6-1,9-1 0,13-5-2,12-7 1,13-5-2,10-8 0,10-5-1,10-7-2,9-5 0,10-9-2,14-9-4,11-10-2,14-8-4,14-12-2,20-12 0,18-13-1,20-12 0,14-16-3,14-19-2,11-18-4,14-19-2,7-10-2,3 1 2,3-1 2,4 1 1,-6 2 4,-11 7 3,-14 6 5,-11 7 3,-14 8 3,-11 14 1,-14 11 1,-11 14 1,-15 13 5,-16 16 10,-15 15 9,-15 17 10,-14 7 3,-8 0-5,-10 0-5,-9 0-5,-5 3-2,0 6-1,0 7-1,0 6 0,0 4-2,0 4-3,0 3-2,0 3-3,3 1-2,6 1-1,7-1-1,6 1-2,7-6 0,10-8 0,10-10 1,9-9-1,6-12-3,3-11-5,3-14-7,4-11-6,4-15-4,6-16 0,7-15-2,6-15 0,6-17 1,6-15 1,7-15 1,6-16 2,3-7 2,0 4 2,0 3 1,0 3 2,-7 3 2,-11 3 2,-14 3 1,-11 4 2,-14 5 2,-11 10 1,-14 10 2,-11 9 1,-14 4 0,-11 1 0,-14-1-1,-11 1 0,-9 5-3,-3 14-1,-3 11-4,-2 14-3,-5 8 0,-2 7 0,-3 6 0,-3 7 0,-1 8-3,4 14-7,3 11-8,3 14-8,7 3-3,14-2 2,11-3 2,14-3 1,7-6 4,3-5 4,3-7 5,4-5 5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17:22"/>
    </inkml:context>
    <inkml:brush xml:id="br0">
      <inkml:brushProperty name="width" value="0.05488" units="cm"/>
      <inkml:brushProperty name="height" value="0.05488" units="cm"/>
    </inkml:brush>
  </inkml:definitions>
  <inkml:trace contextRef="#ctx0" brushRef="#br0">86100 50850 400,'56'-2'2,"13"-3"4,12-3 2,13-2 5,-4-1 0,-18 3-1,-19 3-2,-18 4-1,-9 4 3,4 6 9,3 7 9,3 6 9,-2 7 1,-6 10-5,-6 10-7,-6 9-7,-12 7-3,-15 7-3,-15 6-3,-16 7-2,-13 5-2,-9 7-1,-10 6-2,-8 7-1,-1-1-1,9-6-1,10-6 0,10-6-1,8-7 1,10-6 1,10-6 1,9-6 1,6-6 0,3-2 1,3-3 0,4-3 0,7-4-1,13-3-1,12-3 0,13-2-2,9-5 0,6-2 1,7-3 2,6-3 1,1-2-1,-3 0-4,-3 0-2,-2 0-3,-6 1-1,-6 4 2,-6 3 3,-6 3 3,-9 4 0,-8 7 0,-10 6-1,-9 7 0,-13 4 3,-16 3 7,-15 3 8,-15 4 7,-15 7 1,-12 13-7,-13 12-5,-12 13-6,-13 13-10,-12 17-11,-13 15-12,-12 16-12,-4-2-8,7-19-5,6-18-6,7-19-4,15-22-3,25-25 1,25-25-1,25-25 1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17:23"/>
    </inkml:context>
    <inkml:brush xml:id="br0">
      <inkml:brushProperty name="width" value="0.04415" units="cm"/>
      <inkml:brushProperty name="height" value="0.04415" units="cm"/>
    </inkml:brush>
  </inkml:definitions>
  <inkml:trace contextRef="#ctx0" brushRef="#br0">87600 48300 498,'1'-46'0,"4"10"0,3 10 0,3 9 0,10 2 3,20-2 6,18-3 5,20-3 7,2 1 4,-12 6 5,-13 7 3,-12 6 5,-4 6 2,7 6 0,6 7 1,7 6 1,-3 6-3,-8 6-5,-10 7-5,-9 6-6,-13 6-5,-16 6-5,-15 7-6,-15 6-4,-15 6-5,-12 6 0,-13 7-1,-12 6-1,-9 1-1,-2-3 0,-3-3-1,-3-2 0,5-9 1,17-12 0,15-13 3,16-12 0,24-5 3,35 3 3,35 3 2,34 4 4,18-4-1,4-9-7,3-10-4,3-8-7,-1-8-5,-2-2-5,-3-3-7,-3-3-6,-4-2-4,-3 0-4,-3 0-4,-2 0-3,-6-5-1,-6-9 4,-6-10 4,-6-8 3,-10-3 4,-12 7 3,-13 6 5,-12 7 3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17:23"/>
    </inkml:context>
    <inkml:brush xml:id="br0">
      <inkml:brushProperty name="width" value="0.0347" units="cm"/>
      <inkml:brushProperty name="height" value="0.0347" units="cm"/>
    </inkml:brush>
  </inkml:definitions>
  <inkml:trace contextRef="#ctx0" brushRef="#br0">89300 48600 633,'32'-44'73,"17"13"-4,15 12-5,16 13-3,10 6-11,7 0-17,6 0-17,7 0-16,5 0-9,7 0 1,6 0 2,7 0 0,-10 0 2,-25 0 2,-25 0 1,-25 0 2,-13-2-12,1-3-25,-1-3-24,1-2-25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2: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9450 39225 333,'157'63'167,"51"46"-1,50 47 1,49 47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2:20"/>
    </inkml:context>
    <inkml:brush xml:id="br0">
      <inkml:brushProperty name="width" value="0.04387" units="cm"/>
      <inkml:brushProperty name="height" value="0.04387" units="cm"/>
    </inkml:brush>
  </inkml:definitions>
  <inkml:trace contextRef="#ctx0" brushRef="#br0">9600 39050 501,'-24'-16'64,"4"19"-2,3 19-3,3 19-2,-2 15-6,-6 13-9,-6 12-8,-6 13-8,-6 6-6,-2 0-1,-3 0-3,-3 0-3,-1 1-1,4 4-3,3 3-2,3 3-2,1 1-3,1 1-2,-1-1-4,1 1-2,2-4-2,7-6 2,6-6 0,7-6 2,4-10-5,3-12-7,3-13-9,4-12-8,4-21-8,6-28-7,7-28-7,6-27-8,3-19 3,0-5 11,0-7 11,0-5 11,-2 3 6,-3 17 2,-3 15 2,-2 16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18"/>
    </inkml:context>
    <inkml:brush xml:id="br0">
      <inkml:brushProperty name="width" value="0.02405" units="cm"/>
      <inkml:brushProperty name="height" value="0.02405" units="cm"/>
      <inkml:brushProperty name="color" value="#F2395B"/>
    </inkml:brush>
  </inkml:definitions>
  <inkml:trace contextRef="#ctx0" brushRef="#br0">70450 42650 914,'25'-24'0,"0"4"0,0 3 0,0 3 0,1-1 0,4-2 0,3-3-2,3-3 1,1 2 3,1 10 9,-1 10 8,1 9 9,-1 7-5,1 7-17,-1 6-18,1 7-16,-4-1-8,-6-6 3,-6-6 3,-6-6 3,-2-4 2,3 1 3,3-1 1,4 1 2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2:20"/>
    </inkml:context>
    <inkml:brush xml:id="br0">
      <inkml:brushProperty name="width" value="0.04675" units="cm"/>
      <inkml:brushProperty name="height" value="0.04675" units="cm"/>
    </inkml:brush>
  </inkml:definitions>
  <inkml:trace contextRef="#ctx0" brushRef="#br0">9350 39700 470,'23'-50'-8,"-3"0"2,-3 0-1,-2 0 2,-3 4 1,1 10 0,-1 10 2,1 9 1,1 10 11,3 14 24,3 11 23,4 14 23,2 7 4,4 3-16,3 3-15,3 4-16,-1 2-9,-2 4-4,-3 3-4,-3 3-4,-1 10-2,4 20-3,3 18-2,3 20-2,-2 5-2,-6-6-1,-6-6-1,-6-6-1,-4-9-2,1-8 0,-1-10 0,1-9 0,4-29-2,9-46 0,10-47 0,10-47-1,7-30-1,6-12-2,7-13 0,6-12-2,6-4 1,6 7 1,7 6 1,6 7 3,-1 10 0,-5 16 0,-7 15 1,-5 17 0,-11 13 0,-11 13-1,-14 12-1,-11 13-2,-11 15-6,-5 19-13,-7 19-13,-5 19-13,-6 10-4,-3 4 4,-3 3 4,-2 3 3,-3-4 3,1-8 1,-1-10 2,1-9 1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2:21"/>
    </inkml:context>
    <inkml:brush xml:id="br0">
      <inkml:brushProperty name="width" value="0.05446" units="cm"/>
      <inkml:brushProperty name="height" value="0.05446" units="cm"/>
    </inkml:brush>
  </inkml:definitions>
  <inkml:trace contextRef="#ctx0" brushRef="#br0">10900 40700 403,'73'0'70,"-3"0"-13,-3 0-11,-2 0-13,-6 0-8,-6 0-3,-6 0-3,-6 0-5,-6 3-1,-2 6-3,-3 7-2,-3 6-2,-6 9-1,-5 13-1,-7 12 0,-5 13-1,-9 7 0,-9 4-1,-10 3 1,-8 3 0,-4-5-1,3-12-2,3-13 0,4-12-2,11-13-1,23-12 0,22-13-1,22-12 0,16-16-2,14-19-2,11-18-3,14-19-3,3-8-2,-2 3-2,-3 3-1,-3 4-2,-6-1 0,-5-3 1,-7-3 2,-5-2 2,-8-1 1,-5 3 1,-7 3 2,-5 4 0,-9 5 5,-9 10 5,-10 10 7,-8 9 6,-8 12 12,-2 16 15,-3 15 16,-3 17 17,-4 13 0,-3 13-14,-3 12-15,-2 13-14,-3 7-8,1 4-3,-1 3-3,1 3-2,-1 3-1,1 3-2,-1 3-1,1 4-1,1-1-2,3-3-1,3-3-1,4-2-2,1-6-2,0-6 1,0-6-1,0-6-1,10-12-2,23-15-5,22-15-5,22-16-5,8-18-2,-2-18 1,-3-19 2,-3-18 0,-1-12 1,4-3 1,3-3 1,3-2 1,-4-5 0,-8-2 2,-10-3-1,-9-3 2,-7-2 0,-3 0 2,-3 0 1,-2 0 1,-6 0 1,-6 0 1,-6 0 1,-6 0 0,-6 4 1,-2 10 1,-3 10 1,-3 9 1,-7 7 3,-9 7 2,-10 6 4,-8 7 3,-8 5 1,-2 7-1,-3 6-2,-3 7 0,-6 5-3,-5 7-1,-7 6-3,-5 7-1,-6 8-5,-3 14-8,-3 11-6,-2 14-8,-1 8-5,3 7-2,3 6-2,4 7-2,8-6-2,17-15-2,15-15-2,16-16-2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2:43"/>
    </inkml:context>
    <inkml:brush xml:id="br0">
      <inkml:brushProperty name="width" value="0.04227" units="cm"/>
      <inkml:brushProperty name="height" value="0.04227" units="cm"/>
    </inkml:brush>
  </inkml:definitions>
  <inkml:trace contextRef="#ctx0" brushRef="#br0">10800 46150 520,'-2'-40'-2,"-3"23"17,-3 22 17,-2 22 18,-6 19 3,-6 20-8,-6 18-7,-6 20-10,-6 14-4,-2 14-4,-3 11-3,-3 14-2,-4 8-4,-3 7-5,-3 6-3,-2 7-4,-3-1-3,1-6-2,-1-6 0,1-6-2,4-13 0,9-19-1,10-18 0,10-19 0,13-30-6,19-41-9,19-40-9,19-40-10,12-31-2,6-18 2,7-19 3,6-18 4,1-7 4,-3 6 5,-3 7 5,-2 6 4,-8 7 5,-8 10 3,-10 10 3,-9 9 3,-7 9 1,-3 9 1,-3 10 0,-2 10 2,-5 7 1,-2 6 3,-3 7 4,-3 6 4,-1 3 8,4 0 14,3 0 15,3 0 13,3 3 2,3 6-12,3 7-11,4 6-11,1 9-7,0 13-3,0 12-1,0 13-2,-2 13-2,-3 17-1,-3 15 0,-2 16-1,-3 12-1,1 9 0,-1 10-1,1 10 1,-3 2-2,-2-3-1,-3-3-1,-3-2-2,-1-9-1,4-12-1,3-13-2,3-12-2,1-13 0,1-12-1,-1-13-1,1-12 0,1-15 0,3-15 1,3-15 1,4-16 1,5-21 0,10-24 1,10-26-1,9-24 0,4-15 0,1-3-1,-1-3-1,1-2 0,1-3-1,3 1 2,3-1 0,4 1 1,-4 7 0,-9 16-3,-10 15-3,-8 17-1,-9 21-11,-6 28-18,-6 28-18,-6 29-18,-7 11-6,-6-2 8,-6-3 8,-6-3 6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2:43"/>
    </inkml:context>
    <inkml:brush xml:id="br0">
      <inkml:brushProperty name="width" value="0.05318" units="cm"/>
      <inkml:brushProperty name="height" value="0.05318" units="cm"/>
    </inkml:brush>
  </inkml:definitions>
  <inkml:trace contextRef="#ctx0" brushRef="#br0">12550 47750 413,'68'1'39,"-11"4"-6,-14 3-6,-11 3-5,-9 4-4,-3 7-2,-3 6-1,-2 7-2,-5 7-2,-2 9-3,-3 10-3,-3 10-3,-6 0-1,-5-5 0,-7-7 1,-5-5 0,-6 0 0,-3 10 0,-3 10-2,-2 9 0,0-4 0,7-15 2,6-15 2,7-16 2,7-10 2,9-3 2,10-3 2,10-2 1,7-5 1,6-2-2,7-3-1,6-3-3,3-2-1,0 0-2,0 0-1,0 0-3,0 3 1,0 6 1,0 7 0,0 6 2,-7 6-1,-11 6 0,-14 7-1,-11 6 0,-9 6 0,-3 6 4,-3 7 3,-2 6 4,-6 6 2,-6 6 0,-6 7 1,-6 6 1,-6 3-2,-2 0 0,-3 0-2,-3 0-1,-2-5-1,0-9-1,0-10 0,0-8-1,3-9-2,6-6-1,7-6-4,6-6-1,9-18-13,13-28-22,12-28-22,13-27-22,6-11-8,0 10 5,0 10 5,0 9 5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2:44"/>
    </inkml:context>
    <inkml:brush xml:id="br0">
      <inkml:brushProperty name="width" value="0.05002" units="cm"/>
      <inkml:brushProperty name="height" value="0.05002" units="cm"/>
    </inkml:brush>
  </inkml:definitions>
  <inkml:trace contextRef="#ctx0" brushRef="#br0">13400 46050 439,'71'-21'136,"-5"10"-28,-7 10-30,-5 9-28,-6 4-16,-3 1-1,-3-1-2,-2 1-2,2-3-3,9-2-8,10-3-6,10-3-7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2:46"/>
    </inkml:context>
    <inkml:brush xml:id="br0">
      <inkml:brushProperty name="width" value="0.04749" units="cm"/>
      <inkml:brushProperty name="height" value="0.04749" units="cm"/>
    </inkml:brush>
  </inkml:definitions>
  <inkml:trace contextRef="#ctx0" brushRef="#br0">13550 45950 463,'-25'21'77,"0"-5"-16,0-7-16,0-5-15,-2-4-8,-3 0 2,-3 0 2,-2 0 1,6 0 0,20 0-1,18 0-1,20 0-2,8 0-1,1 0-1,-1 0-3,1 0 0,-1 0-4,1 0-3,-1 0-3,1 0-4,2 0-2,7 0 0,6 0-1,7 0-1,0-4 1,-2-5-1,-3-7 1,-3-5-1,-2-1 0,0 6-1,0 7-1,0 6-2,-2 3 0,-3 0 0,-3 0-1,-2 0 0,-12-4-14,-19-5-30,-18-7-30,-19-5-29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2:53"/>
    </inkml:context>
    <inkml:brush xml:id="br0">
      <inkml:brushProperty name="width" value="0.03956" units="cm"/>
      <inkml:brushProperty name="height" value="0.03956" units="cm"/>
    </inkml:brush>
  </inkml:definitions>
  <inkml:trace contextRef="#ctx0" brushRef="#br0">8750 53700 556,'-25'-24'5,"0"4"13,0 3 11,0 3 12,1 6 2,4 9-4,3 10-7,3 10-4,-1 8-5,-2 10-2,-3 10-3,-3 9-2,-1 4-2,4 1 0,3-1-1,3 1-1,-1 10-2,-2 22-2,-3 22-1,-3 23-3,-1 3-1,4-11 0,3-14 1,3-11 1,3-12-1,3-9 0,3-10-1,4-8-1,5-14 0,10-15-1,10-15 1,9-16 0,9-13 1,9-9 0,10-10 0,10-8 1,7-12-4,6-12-5,7-13-6,6-12-7,1-7-3,-3 1-1,-3-1 0,-2 1 0,-9 1 0,-12 3 2,-13 3 2,-12 4 3,-12 2 1,-8 4 3,-10 3 3,-9 3 2,-10-1 2,-9-2 3,-10-3 3,-8-3 2,-8 1 2,-2 6 1,-3 7 1,-3 6 1,-2 4 0,0 4 0,0 3-1,0 3-1,0 6 0,0 9 1,0 10 1,0 10 1,1 8-2,4 10-5,3 10-5,3 9-5,4 6-5,7 3-6,6 3-6,7 4-6,4-1-1,3-3 4,3-3 4,4-2 4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2:54"/>
    </inkml:context>
    <inkml:brush xml:id="br0">
      <inkml:brushProperty name="width" value="0.04975" units="cm"/>
      <inkml:brushProperty name="height" value="0.04975" units="cm"/>
    </inkml:brush>
  </inkml:definitions>
  <inkml:trace contextRef="#ctx0" brushRef="#br0">11450 53550 442,'-69'-2'41,"13"-3"-6,12-3-7,13-2-7,6-1-4,0 3-1,0 3-2,0 4-1,-5 4 0,-9 6 0,-10 7 1,-8 6 0,-6 9 0,1 13 0,-1 12-2,1 13 0,-3 9-1,-2 6 0,-3 7 0,-3 6-1,-1 4-1,4 4-2,3 3-2,3 3-1,4 7 0,7 14 1,6 11 1,7 14 2,7-7 1,9-25-2,10-25-2,10-25 0,8-18-2,10-8-2,10-10-2,9-9-1,10-10-3,14-9-2,11-10-1,14-8-3,5-9-2,1-6-2,-1-6-1,1-6-3,1-10-1,3-12 0,3-13 1,4-12 0,-1-10 0,-3-6 1,-3-6 0,-2-6 1,-5-1-1,-2 7-1,-3 6-2,-3 7-1,-2 2 1,0 1 3,0-1 3,0 1 5,-5 5 1,-9 14 0,-10 11 1,-8 14 1,-9 7 2,-6 3 2,-6 3 4,-6 4 3,-6 1 8,-2 0 10,-3 0 13,-3 0 10,-6 12 7,-5 26 1,-7 24 1,-5 26 0,-9 24-3,-9 26-11,-10 24-9,-8 26-11,-4 5-5,3-11-4,3-14-2,4-11-3,1-7-3,0 0-1,0 0-3,0 0-1,3-10-4,6-18-3,7-19-4,6-18-3,9-31-7,13-40-9,12-40-9,13-41-8,9-27-3,6-12 7,7-13 4,6-12 7,4-2 4,4 9 6,3 10 4,3 10 6,-1 11 2,-2 17 1,-3 15 1,-3 16 0,-7 12 4,-9 9 9,-10 10 8,-8 10 8,-6 10 10,1 13 11,-1 12 12,1 13 10,-1 9 1,1 6-9,-1 7-10,1 6-10,1 4-6,3 4-5,3 3-4,4 3-4,-1 6-4,-3 9-1,-3 10-2,-2 10-2,-3 4 0,1 0-1,-1 0 0,1 0 0,-3-5-1,-2-9-2,-3-10-2,-3-8 0,8-28-4,23-43-4,22-44-5,22-43-4,7-26-1,-6-6 1,-6-6 1,-6-6 2,-4-2 1,1 3 1,-1 3 3,1 4 1,-6 7-1,-8 13-2,-10 12-3,-9 13-3,-7 10-6,-3 10-10,-3 10-10,-2 9-10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2:55"/>
    </inkml:context>
    <inkml:brush xml:id="br0">
      <inkml:brushProperty name="width" value="0.05144" units="cm"/>
      <inkml:brushProperty name="height" value="0.05144" units="cm"/>
    </inkml:brush>
  </inkml:definitions>
  <inkml:trace contextRef="#ctx0" brushRef="#br0">14500 53100 427,'28'21'131,"6"-5"-26,7-7-28,6-5-27,4-4-15,4 0-4,3 0-4,3 0-4,3 0-4,3 0-3,3 0-3,4 0-3,-1 0-2,-3 0 0,-3 0 0,-2 0 1,-5 0-6,-2 0-13,-3 0-12,-3 0-11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5:38"/>
    </inkml:context>
    <inkml:brush xml:id="br0">
      <inkml:brushProperty name="width" value="0.02264" units="cm"/>
      <inkml:brushProperty name="height" value="0.02264" units="cm"/>
    </inkml:brush>
  </inkml:definitions>
  <inkml:trace contextRef="#ctx0" brushRef="#br0">17050 22900 971,'-19'-24'12,"13"4"-4,12 3-2,13 3-3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19"/>
    </inkml:context>
    <inkml:brush xml:id="br0">
      <inkml:brushProperty name="width" value="0.0452" units="cm"/>
      <inkml:brushProperty name="height" value="0.0452" units="cm"/>
      <inkml:brushProperty name="color" value="#F2395B"/>
    </inkml:brush>
  </inkml:definitions>
  <inkml:trace contextRef="#ctx0" brushRef="#br0">71650 43050 486,'0'46'51,"0"-5"-8,0-7-6,0-5-7,1 0-5,4 10 0,3 10-1,3 9-2,1 10-1,1 14-1,-1 11-2,1 14-1,-3 18-1,-2 25 1,-3 25 0,-3 25 1,-4-5-1,-3-34-3,-3-35-2,-2-33-2,-3-9-1,1 19 1,-1 19 1,1 19 1,1-2-1,3-22-6,3-22-3,4-21-6,-9-24-10,-18-25-15,-19-25-15,-18-25-15,-10-24-5,0-21 7,0-22 5,0-22 6,0-15 5,0-5 4,0-7 4,0-5 5,1 0 3,4 10 3,3 10 4,3 9 4,4 9 4,7 9 5,6 10 6,7 10 6,4 8 4,3 10 4,3 10 3,4 9 3,2 4 3,4 1 2,3-1 2,3 1 2,3 1 1,3 3 2,3 3 1,4 4 1,4 13 0,6 26-4,7 24-3,6 26-4,-4 19-2,-11 17-4,-14 15-3,-11 16-3,-11 2-3,-5-8-3,-7-10-2,-5-9-2,10-29-10,28-46-14,28-47-16,29-47-15,19-27-3,14-6 9,11-6 8,14-6 9,0 4 9,-8 16 8,-10 15 10,-9 17 8,-16 22 9,-22 32 9,-22 31 9,-21 32 9,-21 19 3,-19 10-3,-18 10-4,-19 9-2,-7-1-4,7-8-6,6-10-5,7-9-4,5-12-5,7-11-5,6-14-2,7-11-5,13-12-8,22-9-13,22-10-12,23-8-13,13-11-6,6-8 1,7-10 0,6-9 2,-4-1 4,-11 10 7,-14 10 8,-11 9 7,-7 4 3,0 1 1,0-1-1,0 1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7:52"/>
    </inkml:context>
    <inkml:brush xml:id="br0">
      <inkml:brushProperty name="width" value="0.02741" units="cm"/>
      <inkml:brushProperty name="height" value="0.02741" units="cm"/>
      <inkml:brushProperty name="color" value="#00BFF3"/>
    </inkml:brush>
  </inkml:definitions>
  <inkml:trace contextRef="#ctx0" brushRef="#br0">90450 4000 802,'-25'-24'133,"0"4"-68,0 3-69,0 3-68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1:51"/>
    </inkml:context>
    <inkml:brush xml:id="br0">
      <inkml:brushProperty name="width" value="0.02808" units="cm"/>
      <inkml:brushProperty name="height" value="0.02808" units="cm"/>
    </inkml:brush>
  </inkml:definitions>
  <inkml:trace contextRef="#ctx0" brushRef="#br0">64600 10650 783,'-41'-111'145,"19"28"-74,19 28-72,19 29-73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1:57"/>
    </inkml:context>
    <inkml:brush xml:id="br0">
      <inkml:brushProperty name="width" value="0.04627" units="cm"/>
      <inkml:brushProperty name="height" value="0.04627" units="cm"/>
    </inkml:brush>
  </inkml:definitions>
  <inkml:trace contextRef="#ctx0" brushRef="#br0">8050 5050 475,'23'-47'1,"-3"6"0,-3 7 2,-2 6 0,-3 3 2,1 0 2,-1 0 2,1 0 2,-1 0 1,1 0 2,-1 0 2,1 0 1,-9 7 3,-15 17 1,-15 15 3,-16 16 1,-13 12 0,-9 9-5,-10 10-4,-8 10-3,-4 4-5,3 0-3,3 0-4,4 0-2,-1 6-3,-3 13 0,-3 12 0,-2 13-1,0 7 1,7 4 3,6 3 3,7 3 2,8-10 1,14-21 0,11-22 0,14-22 1,8-11-1,7 0 0,6 0 0,7 0 0,10-7 0,16-11-1,15-14 0,17-11 0,11-12-1,10-9-2,10-10-1,9-8-2,7-12-2,7-12-3,6-13-4,7-12-3,-1-9-1,-6-2 2,-6-3 1,-6-3 1,-10 2 1,-12 10-2,-13 10-1,-12 9-2,-12 7 3,-8 7 4,-10 6 4,-9 7 5,-9 4 5,-5 3 8,-7 3 6,-5 4 8,-8 7 4,-5 13 0,-7 12 2,-5 13 0,-3 10-3,4 10-4,3 10-7,3 9-5,-1 9-4,-2 9-1,-3 10-2,-3 10-2,-1 4-1,4 0 0,3 0 0,3 0 0,1 0-1,1 0 0,-1 0-2,1 0 0,-1-7 0,1-11-2,-1-14 0,1-11 0,10-15-1,22-16 1,22-15 1,23-15 1,6-14-2,-5-8-2,-7-10-3,-5-9-3,2-15-3,13-18-3,12-19-2,13-18-3,1-9 0,-9 4 3,-10 3 2,-8 3 2,-9 4 2,-6 7 1,-6 6-1,-6 7 1,-7 4 0,-6 3 0,-6 3 0,-6 4 0,-7 4 2,-6 6 5,-6 7 5,-6 6 4,-6 3 2,-2 0-2,-3 0-1,-3 0-2,-6 3-1,-5 6-3,-7 7-1,-5 6-2,-8 4-1,-5 4-2,-7 3 0,-5 3 0,-6 9-5,-3 16-5,-3 15-6,-2 17-6,2 10-5,9 6-3,10 7-3,10 6-2,8-4 0,10-11 6,10-14 3,9-11 6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1:58"/>
    </inkml:context>
    <inkml:brush xml:id="br0">
      <inkml:brushProperty name="width" value="0.03983" units="cm"/>
      <inkml:brushProperty name="height" value="0.03983" units="cm"/>
    </inkml:brush>
  </inkml:definitions>
  <inkml:trace contextRef="#ctx0" brushRef="#br0">10400 6150 552,'-18'-25'-2,"17"0"18,15 0 18,16 0 19,7 3 4,1 6-10,-1 7-9,1 6-10,1 3-7,3 0-1,3 0-3,4 0-2,-3 4-1,-5 10 0,-7 10 0,-5 9 0,-8 7-3,-5 7-8,-7 6-7,-5 7-8,-9 4-4,-9 3 1,-10 3 0,-8 4-1,-9-1 1,-6-3 1,-6-3 2,-6-2 0,-7-3 1,-6 1 0,-6-1 1,-6 1 0,1-4 2,9-6 3,10-6 2,10-6 3,7-7 1,6-6 0,7-6 0,6-6-1,10-7 6,17-6 9,15-6 9,16-6 11,10-7 1,7-6-4,6-6-6,7-6-6,7-2-5,9 3-7,10 3-5,10 4-8,0 4-4,-5 6-3,-7 7-4,-5 6-3,-6 4-6,-3 4-11,-3 3-11,-2 3-9,-8 1-4,-8 1 4,-10-1 3,-9 1 5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2:01"/>
    </inkml:context>
    <inkml:brush xml:id="br0">
      <inkml:brushProperty name="width" value="0.04068" units="cm"/>
      <inkml:brushProperty name="height" value="0.04068" units="cm"/>
    </inkml:brush>
  </inkml:definitions>
  <inkml:trace contextRef="#ctx0" brushRef="#br0">17400 4450 540,'-57'0'11,"39"0"22,36 0 21,39 0 22,19-4 3,4-5-16,3-7-16,3-5-17,1-3-10,1 4-4,-1 3-3,1 3-4,-1 3-3,1 3-3,-1 3-4,1 4-4,-3-1 0,-2-3-1,-3-3 0,-3-2 0,-2-3-1,0 1-1,0-1-3,0 1-3,-2-1 0,-3 1 0,-3-1 0,-2 1 0,-5-1 0,-2 1 1,-3-1 1,-3 1 2,-4 1-1,-3 3 1,-3 3 0,-2 4 0,-5 1-1,-2 0-2,-3 0-3,-3 0-2,-13 3-5,-22 6-7,-22 7-7,-21 6-7,-7-1 0,9-5 9,10-7 7,10-5 8,4-3 6,0 4 2,0 3 3,0 3 3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2:01"/>
    </inkml:context>
    <inkml:brush xml:id="br0">
      <inkml:brushProperty name="width" value="0.04006" units="cm"/>
      <inkml:brushProperty name="height" value="0.04006" units="cm"/>
    </inkml:brush>
  </inkml:definitions>
  <inkml:trace contextRef="#ctx0" brushRef="#br0">18450 4450 549,'-46'3'27,"10"6"9,10 7 8,9 6 9,4 6 1,1 6-9,-1 7-8,1 6-7,-1 3-6,1 0-2,-1 0-2,1 0-3,-3 4-3,-2 10-3,-3 10-2,-3 9-4,-1 6-3,4 3-2,3 3-3,3 4-4,1-4-2,1-9-4,-1-10-3,1-8-3,1-6-2,3 1 2,3-1 0,4 1 2,7-12-7,13-21-15,12-22-14,13-22-14,2-13-2,-5-3 15,-7-3 12,-5-2 14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2:01"/>
    </inkml:context>
    <inkml:brush xml:id="br0">
      <inkml:brushProperty name="width" value="0.04537" units="cm"/>
      <inkml:brushProperty name="height" value="0.04537" units="cm"/>
    </inkml:brush>
  </inkml:definitions>
  <inkml:trace contextRef="#ctx0" brushRef="#br0">19200 4700 484,'-2'162'158,"-3"-24"-37,-3-26-39,-2-24-37,-3-10-20,1 6-4,-1 7-2,1 6-3,-3 3-3,-2 0-4,-3 0-4,-3 0-3,-1-2-3,4-3 1,3-3-1,3-2 0,3-8 0,3-8-1,3-10 0,4-9-1,7-9-1,13-5-1,12-7-1,13-5-1,6-8-4,0-5-4,0-7-5,0-5-4,0-4-4,0 0-2,0 0-1,0 0-3,-2 0-1,-3 0 1,-3 0-1,-2 0 0,-5-2 2,-2-3 4,-3-3 3,-3-2 4,-4-5 1,-3-2-1,-3-3 0,-2-3-1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2:02"/>
    </inkml:context>
    <inkml:brush xml:id="br0">
      <inkml:brushProperty name="width" value="0.04844" units="cm"/>
      <inkml:brushProperty name="height" value="0.04844" units="cm"/>
    </inkml:brush>
  </inkml:definitions>
  <inkml:trace contextRef="#ctx0" brushRef="#br0">20300 5400 454,'48'0'6,"-3"0"12,-3 0 13,-2 0 13,-3 3 3,1 6-5,-1 7-4,1 6-5,-4 6-5,-6 6-5,-6 7-7,-6 6-6,-6 4-3,-2 4 0,-3 3-1,-3 3 0,-9 4-1,-11 7-3,-14 6-3,-11 7-2,-6-1-3,4-6-1,3-6-3,3-6-1,-1-4 0,-2 1 1,-3-1 2,-3 1 0,10-3 5,26-2 4,24-3 6,26-3 6,12-7 1,0-9-2,0-10-2,0-8-1,-2-4-2,-3 3 0,-3 3 0,-2 4 1,-5 2 0,-2 4 1,-3 3 2,-3 3 1,-6 1-1,-5 1 0,-7-1-1,-5 1 0,-6 2-2,-3 7 1,-3 6-1,-2 7-1,-6 2 1,-6 1-1,-6-1 1,-6 1-1,-7 1 0,-6 3-3,-6 3-1,-6 4-2,-2-1-2,3-3 1,3-3 1,4-2 0,5-17-12,10-28-22,10-28-23,9-27-23,7-14-7,7 4 8,6 3 7,7 3 8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2:02"/>
    </inkml:context>
    <inkml:brush xml:id="br0">
      <inkml:brushProperty name="width" value="0.03764" units="cm"/>
      <inkml:brushProperty name="height" value="0.03764" units="cm"/>
    </inkml:brush>
  </inkml:definitions>
  <inkml:trace contextRef="#ctx0" brushRef="#br0">21200 2150 584,'1'-91'32,"4"19"2,3 19 1,3 19 2,-2 16 0,-6 17-1,-6 15 1,-6 16-2,-9 12-2,-8 9-5,-10 10-4,-9 10-5,-7 8-4,-3 10-6,-3 10-5,-2 9-4,0 1-3,7-6 0,6-6-1,7-6 1,7-10 0,9-12 1,10-13 2,10-12 0,14-10 1,23-6 0,22-6-2,22-6 0,10-7 0,1-6 0,-1-6 1,1-6 0,-3-4-1,-2 1-6,-3-1-5,-3 1-4,-7 1-5,-9 3-2,-10 3-4,-8 4-2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2:03"/>
    </inkml:context>
    <inkml:brush xml:id="br0">
      <inkml:brushProperty name="width" value="0.03704" units="cm"/>
      <inkml:brushProperty name="height" value="0.03704" units="cm"/>
    </inkml:brush>
  </inkml:definitions>
  <inkml:trace contextRef="#ctx0" brushRef="#br0">21650 2200 593,'-46'-24'4,"10"4"6,10 3 7,9 3 6,4 15 9,1 29 9,-1 28 10,1 28 9,-1 20-2,1 13-15,-1 12-14,1 13-15,-3 6-7,-2 0 0,-3 0-2,-3 0 1,-1-4-8,4-5-11,3-7-12,3-5-12,1-14-10,1-18-9,-1-19-8,1-18-10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19"/>
    </inkml:context>
    <inkml:brush xml:id="br0">
      <inkml:brushProperty name="width" value="0.03763" units="cm"/>
      <inkml:brushProperty name="height" value="0.03763" units="cm"/>
      <inkml:brushProperty name="color" value="#F2395B"/>
    </inkml:brush>
  </inkml:definitions>
  <inkml:trace contextRef="#ctx0" brushRef="#br0">72200 43700 584,'-69'21'8,"13"-5"15,12-7 15,13-5 15,18-8 6,26-5-5,24-7-4,26-5-4,16-4-8,10 0-11,10 0-12,9 0-11,4 0-7,1 0-5,-1 0-4,1 0-5,-6-2-6,-8-3-6,-10-3-7,-9-2-6,-12 0-3,-11 7 3,-14 6 1,-11 7 1,-12 2 3,-9 1 3,-10-1 2,-8 1 2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2:55"/>
    </inkml:context>
    <inkml:brush xml:id="br0">
      <inkml:brushProperty name="width" value="0.04271" units="cm"/>
      <inkml:brushProperty name="height" value="0.04271" units="cm"/>
    </inkml:brush>
  </inkml:definitions>
  <inkml:trace contextRef="#ctx0" brushRef="#br0">51500 4100 515,'0'-47'18,"0"6"1,0 7 2,0 6 0,-4 4 2,-5 4-1,-7 3 1,-5 3 0,-6 3-2,-3 3-4,-3 3-4,-2 4-5,-3 5-1,1 10 0,-1 10 0,1 9 1,-3 4-1,-2 1-2,-3-1 0,-3 1-1,-2-1 0,0 1 1,0-1 0,0 1 1,1-3 0,4-2 1,3-3 0,3-3 0,3 1 1,3 6 2,3 7 0,4 6 2,7 1-1,13-3-3,12-3-4,13-2-4,7-6-2,4-6 0,3-6 0,3-6-1,3-2 1,3 3 1,3 3 2,4 4 1,-1 1 0,-3 0 1,-3 0-1,-2 0 1,-3 0-1,1 0 0,-1 0-1,1 0 0,-1 0-1,1 0 1,-1 0-1,1 0 0,-4 1 1,-6 4 0,-6 3 2,-6 3 0,-7 1 1,-6 1 1,-6-1 2,-6 1 0,-6-3 1,-2-2-2,-3-3 0,-3-3-2,-6-1 0,-5 4 0,-7 3-1,-5 3 1,-3-1-1,4-2 0,3-3 0,3-3 0,-1-1 0,-2 4-1,-3 3-2,-3 3 0,-2-1 0,0-2-2,0-3 1,0-3-2,-2-1 1,-3 4 0,-3 3 1,-2 3 1,-1-1-1,3-2-1,3-3-1,4-3-1,2-6-2,4-5-4,3-7-2,3-5-4,12-19-7,22-27-13,22-28-13,23-28-13,8-6-4,-3 20 6,-3 18 5,-2 20 4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2:56"/>
    </inkml:context>
    <inkml:brush xml:id="br0">
      <inkml:brushProperty name="width" value="0.0477" units="cm"/>
      <inkml:brushProperty name="height" value="0.0477" units="cm"/>
    </inkml:brush>
  </inkml:definitions>
  <inkml:trace contextRef="#ctx0" brushRef="#br0">52800 4250 461,'-4'-43'9,"-5"17"20,-7 15 18,-5 16 20,-6 12 3,-3 9-13,-3 10-12,-2 10-12,-5 5-8,-2 4-3,-3 3-4,-3 3-3,-1 3-2,4 3-2,3 3-1,3 4-2,3-1 0,3-3-1,3-3-1,4-2 0,2-3-1,4 1 0,3-1-2,3 1 1,3-1-1,3 1 0,3-1 1,4 1 0,4-4-3,6-6-5,7-6-7,6-6-5,7-9-3,10-8 2,10-10 1,9-9 3,6-13 0,3-16 1,3-15 0,4-15 1,2-11 0,4-2-1,3-3-1,3-3-1,-4-1 0,-8 4 2,-10 3 1,-9 3 1,-9 3 1,-5 3 1,-7 3 1,-5 4 0,-6-1 2,-3-3 2,-3-3 2,-2-2 1,-5 0 1,-2 7-1,-3 6 0,-3 7-2,-4 2 2,-3 1 2,-3-1 4,-2 1 3,-6 2 0,-6 7-3,-6 6-2,-6 7-3,-6 2-3,-2 1 0,-3-1-3,-3 1-1,-1 1-1,4 3 0,3 3-1,3 4-1,1 4-4,1 6-8,-1 7-7,1 6-9,2 3-1,7 0 6,6 0 3,7 0 6,2 0 2,1 0 1,-1 0 0,1 0 1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2:56"/>
    </inkml:context>
    <inkml:brush xml:id="br0">
      <inkml:brushProperty name="width" value="0.05047" units="cm"/>
      <inkml:brushProperty name="height" value="0.05047" units="cm"/>
    </inkml:brush>
  </inkml:definitions>
  <inkml:trace contextRef="#ctx0" brushRef="#br0">54400 5050 435,'95'3'71,"-9"6"-11,-10 7-11,-8 6-12,-8 4-7,-2 4-7,-3 3-4,-3 3-6,-7 3-2,-9 3-2,-10 3 1,-8 4-1,-8 4 0,-2 6 1,-3 7-1,-3 6 1,-9 6-3,-11 6-6,-14 7-7,-11 6-6,-11 1-3,-5-3 1,-7-3 0,-5-2 1,-3-8 2,4-8 2,3-10 3,3-9 1,3-9 2,3-5 0,3-7 0,4-5 0,19-8 6,39-5 12,36-7 14,39-5 12,16-6 4,-3-3-9,-3-3-6,-2-2-8,-1-1-5,3 3-2,3 3-2,4 4-2,1-1-3,0-3-2,0-3-3,0-2-3,-4-1 0,-5 3-1,-7 3 0,-5 4 1,-6 1-1,-3 0 1,-3 0 1,-2 0-1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2:57"/>
    </inkml:context>
    <inkml:brush xml:id="br0">
      <inkml:brushProperty name="width" value="0.04772" units="cm"/>
      <inkml:brushProperty name="height" value="0.04772" units="cm"/>
    </inkml:brush>
  </inkml:definitions>
  <inkml:trace contextRef="#ctx0" brushRef="#br0">51400 12300 460,'-7'-43'8,"-11"17"14,-14 15 15,-11 16 15,-7 9 2,0 3-9,0 3-10,0 4-9,1 2-5,4 4-2,3 3-1,3 3-1,1 1-2,1 1-1,-1-1-1,1 1-1,-1 1-1,1 3-1,-1 3-1,1 4-2,1 1 0,3 0 1,3 0 1,4 0 1,2 3-2,4 6-2,3 7-3,3 6-1,1 3-3,1 0 1,-1 0-1,1 0 0,1 0 1,3 0 1,3 0 1,4 0 1,1-2 1,0-3 0,0-3 0,0-2 0,4-8 0,10-8 0,10-10 1,9-9 0,10-9-2,14-5-1,11-7-4,14-5-2,8-12-3,7-16-1,6-15-3,7-15-2,0-14-2,-2-8 0,-3-10-1,-3-9-2,-6-4 1,-5 4 1,-7 3 1,-5 3 1,-9 1 1,-9 1 1,-10-1 1,-8 1 1,-9 1 0,-6 3 0,-6 3 0,-6 4-1,-7 1 3,-6 0 3,-6 0 4,-6 0 3,-6 3 4,-2 6 2,-3 7 2,-3 6 3,-6 7 0,-5 10-1,-7 10-2,-5 9-1,-4 4-1,0 1-2,0-1-1,0 1-2,-2 5 0,-3 14 0,-3 11 0,-2 14 1,0 7-8,7 3-15,6 3-16,7 4-15,7-1-4,9-3 7,10-3 7,10-2 7,2-5 3,-3-2 0,-3-3-1,-2-3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2:58"/>
    </inkml:context>
    <inkml:brush xml:id="br0">
      <inkml:brushProperty name="width" value="0.05502" units="cm"/>
      <inkml:brushProperty name="height" value="0.05502" units="cm"/>
    </inkml:brush>
  </inkml:definitions>
  <inkml:trace contextRef="#ctx0" brushRef="#br0">52800 13300 399,'70'1'15,"-9"4"9,-10 3 8,-8 3 8,-6 6 1,1 9-6,-1 10-6,1 10-8,-4 7-3,-6 6-2,-6 7-2,-6 6-1,-9 7-1,-8 10-1,-10 10 1,-9 9-2,-9-1-2,-5-8-7,-7-10-5,-5-9-7,-3-9-1,4-5 2,3-7 4,3-5 3,7-6 4,14-3 6,11-3 5,14-2 6,11-8 1,14-8-2,11-10-2,14-9-3,5-5-2,1 0-1,-1 0-2,1 0-1,-3 3-1,-2 6 1,-3 7 1,-3 6 1,-4 4 1,-3 4-1,-3 3 0,-2 3-1,-8 3 1,-8 3-1,-10 3 1,-9 4-1,-9 2 2,-5 4 0,-7 3 1,-5 3 1,-8 1 0,-5 1-2,-7-1-1,-5 1-3,-8 2-3,-5 7-5,-7 6-5,-5 7-4,-3-1-3,4-6 0,3-6 0,3-6-1,7-7-2,14-6-5,11-6-4,14-6-5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2:59"/>
    </inkml:context>
    <inkml:brush xml:id="br0">
      <inkml:brushProperty name="width" value="0.04451" units="cm"/>
      <inkml:brushProperty name="height" value="0.04451" units="cm"/>
    </inkml:brush>
  </inkml:definitions>
  <inkml:trace contextRef="#ctx0" brushRef="#br0">81850 2250 494,'-29'-44'64,"-5"13"-10,-7 12-9,-5 13-11,-6 10-7,-3 10-1,-3 10-3,-2 9-2,-5 9-3,-2 9 0,-3 10-1,-3 10-1,2 0-1,10-5 0,10-7-1,9-5-1,6-3 0,3 4-2,3 3-2,4 3-2,7 1-1,13 1-1,12-1-1,13 1-2,10-1 0,10 1 1,10-1 1,9 1 2,6-6-3,3-8-5,3-10-4,4-9-5,-1-4-1,-3 4 1,-3 3 3,-2 3 1,-9 1 2,-12 1 2,-13-1 1,-12 1 1,-7 1 1,1 3 2,-1 3 2,1 4 1,-9-1 2,-15-3 0,-15-3 0,-16-2 1,-12-1 1,-5 3-2,-7 3 0,-5 4-1,-6-1-1,-3-3-2,-3-3-2,-2-2-1,-3-3-2,1 1-3,-1-1-2,1 1-4,2-1 0,7 1 0,6-1 1,7 1 0,13-10-10,22-19-18,22-18-19,23-19-19,10-8-4,0 3 12,0 3 12,0 4 11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2:59"/>
    </inkml:context>
    <inkml:brush xml:id="br0">
      <inkml:brushProperty name="width" value="0.05067" units="cm"/>
      <inkml:brushProperty name="height" value="0.05067" units="cm"/>
    </inkml:brush>
  </inkml:definitions>
  <inkml:trace contextRef="#ctx0" brushRef="#br0">83400 2500 434,'-47'-2'38,"6"-3"1,7-3 0,6-2 0,3 3 0,0 14 0,0 11 1,0 14-1,-2 10-3,-3 9-5,-3 10-6,-2 10-5,-3 10-4,1 13 0,-1 12-1,1 13 0,-1 4-2,1-3-2,-1-3-2,1-2-1,2-8-2,7-8 0,6-10-2,7-9 0,2-7 0,1-3 0,-1-3 0,1-2 1,10-8-4,22-8-7,22-10-9,23-9-7,14-16-3,10-22 0,10-22 2,9-21 1,1-14 1,-6-2 1,-6-3 2,-6-3 1,-6-10 1,-2-16 0,-3-15 2,-3-15 0,-6-12 3,-5-6 6,-7-6 6,-5-6 5,-11 7 3,-11 22-3,-14 22 0,-11 23-3,-9 13 1,-3 6 1,-3 7 1,-2 6 2,-8 7 0,-8 10 0,-10 10 0,-9 9-1,-10 6-3,-9 3-10,-10 3-8,-8 4-8,-3 5-8,7 10-3,6 10-6,7 9-4,7 4 1,9 1 5,10-1 6,10 1 5,5-3 4,4-2 0,3-3 1,3-3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3:00"/>
    </inkml:context>
    <inkml:brush xml:id="br0">
      <inkml:brushProperty name="width" value="0.05386" units="cm"/>
      <inkml:brushProperty name="height" value="0.05386" units="cm"/>
    </inkml:brush>
  </inkml:definitions>
  <inkml:trace contextRef="#ctx0" brushRef="#br0">84650 3600 408,'48'0'40,"-3"0"-1,-3 0 0,-2 0 0,-3 4-3,1 10-5,-1 10-5,1 9-4,-4 4-4,-6 1-5,-6-1-3,-6 1-4,-7 4-2,-6 9 1,-6 10 0,-6 10 1,-9 0-2,-8-5-2,-10-7-3,-9-5-3,-5-6-1,0-3 0,0-3 1,0-2 0,9-1 2,19 3 4,19 3 5,19 4 5,12-4 1,6-9-2,7-10-1,6-8-2,6-4 1,6 3 1,7 3 1,6 4 2,-4 4 1,-11 6-1,-14 7 0,-11 6 0,-11 3-1,-5 0 0,-7 0 0,-5 0-1,-11 4 0,-11 10 0,-14 10 0,-11 9-1,-12 6-1,-9 3-2,-10 3-3,-8 4-2,-11 1-3,-8 0-6,-10 0-6,-9 0-4,-2-5-5,6-9-2,7-10-2,6-8-2,10-11-10,17-8-17,15-10-17,16-9-19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3:02"/>
    </inkml:context>
    <inkml:brush xml:id="br0">
      <inkml:brushProperty name="width" value="0.04318" units="cm"/>
      <inkml:brushProperty name="height" value="0.04318" units="cm"/>
    </inkml:brush>
  </inkml:definitions>
  <inkml:trace contextRef="#ctx0" brushRef="#br0">80650 12450 509,'-4'-36'11,"-5"28"17,-7 28 16,-5 29 17,-4 18 2,0 9-9,0 10-11,0 10-9,-2 7-7,-3 6-4,-3 7-3,-2 6-4,-1 6-3,3 6-2,3 7-2,4 6-3,2-1 0,4-5-1,3-7-1,3-5 1,3-15-2,3-22 0,3-22-2,4-21-1,2-26-14,4-28-28,3-28-28,3-27-29,1-11-3,1 10 19,-1 10 21,1 9 19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3:03"/>
    </inkml:context>
    <inkml:brush xml:id="br0">
      <inkml:brushProperty name="width" value="0.04546" units="cm"/>
      <inkml:brushProperty name="height" value="0.04546" units="cm"/>
    </inkml:brush>
  </inkml:definitions>
  <inkml:trace contextRef="#ctx0" brushRef="#br0">80900 12250 483,'26'-29'0,"4"-5"0,3-7 0,3-5 0,7-3 0,14 4 0,11 3 0,14 3 0,-1 6 7,-12 9 13,-13 10 14,-12 10 13,-10 11 3,-6 17-5,-6 15-6,-6 16-6,-9 12-6,-8 9-8,-10 10-7,-9 10-7,-13 2-4,-16-3 1,-15-3 0,-15-2 0,-7-6-2,3-6-5,3-6-6,4-6-5,4-9-3,6-8 2,7-10 0,6-9 2,17-9 3,28-5 6,28-7 6,29-5 6,18-6 5,9-3 4,10-3 5,10-2 5,2 0 1,-3 7-4,-3 6-4,-2 7-3,-9 5-2,-12 7-2,-13 6-2,-12 7-2,-15 10-1,-15 16 1,-15 15 0,-16 17 1,-15 3 0,-11-5 0,-14-7-1,-11-5 0,-9-4-1,-3 0 0,-3 0 0,-2 0 0,-3-2-1,1-3-2,-1-3-2,1-2-1,4-9-2,9-12 1,10-13-1,10-12 2,13-23-13,19-30-24,19-32-23,19-30-25,10-9-5,4 16 12,3 15 11,3 17 13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19"/>
    </inkml:context>
    <inkml:brush xml:id="br0">
      <inkml:brushProperty name="width" value="0.04373" units="cm"/>
      <inkml:brushProperty name="height" value="0.04373" units="cm"/>
      <inkml:brushProperty name="color" value="#F2395B"/>
    </inkml:brush>
  </inkml:definitions>
  <inkml:trace contextRef="#ctx0" brushRef="#br0">73200 43000 503,'-111'-90'4,"28"23"8,28 22 8,29 22 8,15 18 8,3 16 7,3 15 6,4 17 8,1 17-1,0 23-10,0 22-9,0 22-9,0 24-6,0 29-2,0 28-3,0 28-1,-2 14-10,-3 0-18,-3 0-16,-2 0-18,-1-11-10,3-22-3,3-22-5,4-21-3,-1-28 3,-3-30 9,-3-32 11,-2-30 9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3:03"/>
    </inkml:context>
    <inkml:brush xml:id="br0">
      <inkml:brushProperty name="width" value="0.03649" units="cm"/>
      <inkml:brushProperty name="height" value="0.03649" units="cm"/>
    </inkml:brush>
  </inkml:definitions>
  <inkml:trace contextRef="#ctx0" brushRef="#br0">83150 11250 602,'53'-88'77,"6"26"-9,7 24-11,6 26-9,9 12-8,13 0-6,12 0-6,13 0-7,2 1-6,-5 4-7,-7 3-7,-5 3-6,-11 1-7,-11 1-5,-14-1-7,-11 1-5,-14 2-6,-11 7-5,-14 6-5,-11 7-5,-17 4 1,-18 3 6,-19 3 7,-18 4 6,-6-3 5,10-5 3,10-7 3,9-5 2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3:03"/>
    </inkml:context>
    <inkml:brush xml:id="br0">
      <inkml:brushProperty name="width" value="0.05063" units="cm"/>
      <inkml:brushProperty name="height" value="0.05063" units="cm"/>
    </inkml:brush>
  </inkml:definitions>
  <inkml:trace contextRef="#ctx0" brushRef="#br0">83150 12000 434,'-47'1'2,"6"4"3,7 3 4,6 3 3,4 6 7,4 9 10,3 10 10,3 10 10,3 7 2,3 6-4,3 7-4,4 6-4,-3 7-4,-5 10-5,-7 10-5,-5 9-3,-8 18-3,-5 29 0,-7 28-1,-5 28 0,-6 23-2,-3 19-5,-3 19-4,-2 19-5,-1 4-4,3-9-3,3-10-2,4-8-4,2-9-5,4-6-8,3-6-9,3-6-8,4-16-3,7-25 6,6-25 4,7-25 5,4-24 5,3-21 3,3-22 3,4-22 4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3:03"/>
    </inkml:context>
    <inkml:brush xml:id="br0">
      <inkml:brushProperty name="width" value="0.03959" units="cm"/>
      <inkml:brushProperty name="height" value="0.03959" units="cm"/>
    </inkml:brush>
  </inkml:definitions>
  <inkml:trace contextRef="#ctx0" brushRef="#br0">82300 13700 555,'81'-133'86,"13"34"-13,12 35-13,13 35-12,7 18-10,4 3-6,3 3-7,3 4-6,-2 1-4,-6 0 0,-6 0 0,-6 0 0,-7 0-12,-6 0-21,-6 0-23,-6 0-22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3:05"/>
    </inkml:context>
    <inkml:brush xml:id="br0">
      <inkml:brushProperty name="width" value="0.05714" units="cm"/>
      <inkml:brushProperty name="height" value="0.05714" units="cm"/>
    </inkml:brush>
  </inkml:definitions>
  <inkml:trace contextRef="#ctx0" brushRef="#br0">85300 13200 385,'50'-44'8,"0"13"8,0 12 6,0 13 7,-2 7 3,-3 4-2,-3 3-1,-2 3-1,-5 6-2,-2 9-3,-3 10-4,-3 10-2,-6 5-3,-5 4-1,-7 3-3,-5 3-2,-8 3 0,-5 3 0,-7 3 1,-5 4 0,-9-1-2,-9-3-5,-10-3-5,-8-2-4,-8-5-3,-2-2 0,-3-3 0,-3-3 0,2-7 0,10-9 4,10-10 1,9-8 3,21-4 2,35 3 4,35 3 2,34 4 4,12 1 1,-9 0-2,-10 0-2,-8 0-1,-8 1-1,-2 4-1,-3 3-1,-3 3-1,-6-1 0,-5-2-1,-7-3 0,-5-3-1,-6-1 3,-3 4 6,-3 3 6,-2 3 6,-8 7 3,-8 14 1,-10 11 2,-9 14 0,-9-1 0,-5-12-4,-7-13-4,-5-12-4,-6-9-4,-3-2-8,-3-3-5,-2-3-8,-6-1-4,-6 4-4,-6 3-4,-6 3-3,-6 1-2,-2 1 3,-3-1 2,-3 1 2,5-4-9,17-6-19,15-6-20,16-6-20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3:15"/>
    </inkml:context>
    <inkml:brush xml:id="br0">
      <inkml:brushProperty name="width" value="0.03653" units="cm"/>
      <inkml:brushProperty name="height" value="0.03653" units="cm"/>
      <inkml:brushProperty name="color" value="#F2395B"/>
    </inkml:brush>
  </inkml:definitions>
  <inkml:trace contextRef="#ctx0" brushRef="#br0">89150 23850 602,'-44'28'-18,"13"6"23,12 7 23,13 6 24,6-1 6,0-5-10,0-7-10,0-5-11,0 2-5,0 13-1,0 12-1,0 13-1,0 4-2,0-3-3,0-3-3,0-2-2,0-5-2,0-2-1,0-3-2,0-3 0,-4 1-1,-5 6-2,-7 7 0,-5 6 0,-3 3-2,4 0 0,3 0 0,3 0-1,1-2 0,1-3 1,-1-3 0,1-2 1,-1-5-2,1-2-8,-1-3-6,1-3-8,4-18-9,9-31-12,10-31-12,10-31-13,2-13 0,-3 6 13,-3 7 12,-2 6 14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3:16"/>
    </inkml:context>
    <inkml:brush xml:id="br0">
      <inkml:brushProperty name="width" value="0.04663" units="cm"/>
      <inkml:brushProperty name="height" value="0.04663" units="cm"/>
      <inkml:brushProperty name="color" value="#F2395B"/>
    </inkml:brush>
  </inkml:definitions>
  <inkml:trace contextRef="#ctx0" brushRef="#br0">89500 23450 471,'95'0'87,"-9"0"-18,-10 0-19,-8 0-17,-8 1-12,-2 4-4,-3 3-4,-3 3-4,-6 4-2,-5 7-1,-7 6-1,-5 7 0,-6 2-3,-3 1-1,-3-1-3,-2 1-3,-11 2-2,-15 7-1,-15 6-2,-16 7-1,-13 2-1,-9 1 0,-10-1 0,-8 1 1,-3-3 0,7-2 1,6-3 2,7-3 1,4-6 2,3-5 2,3-7 1,4-5 3,7-4 2,13 0 4,12 0 4,13 0 3,15-2 1,19-3-1,19-3-2,19-2 0,12-5-1,6-2-2,7-3 0,6-3-1,1-1-1,-3 4 2,-3 3 0,-2 3 2,-6 4-1,-6 7 0,-6 6 0,-6 7-1,-7 0 0,-6-2-1,-6-3 0,-6-3-1,-7 2 0,-6 10 2,-6 10 3,-6 9 1,-9 1 0,-8-6-2,-10-6-1,-9-6-1,-13-1-2,-16 7-1,-15 6-2,-15 7 0,-11 2-2,-2 1-3,-3-1-2,-3 1-3,-4-4-1,-3-6 0,-3-6 0,-2-6-1,2-4 0,9 1-1,10-1-2,10 1-1,8-4 0,10-6-3,10-6-1,9-6-1,13-12-8,20-15-12,18-15-12,20-16-13,6-7-3,-2 4 8,-3 3 7,-3 3 8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3:16"/>
    </inkml:context>
    <inkml:brush xml:id="br0">
      <inkml:brushProperty name="width" value="0.03817" units="cm"/>
      <inkml:brushProperty name="height" value="0.03817" units="cm"/>
      <inkml:brushProperty name="color" value="#F2395B"/>
    </inkml:brush>
  </inkml:definitions>
  <inkml:trace contextRef="#ctx0" brushRef="#br0">90200 20200 576,'-25'76'99,"0"4"-17,0 3-19,0 3-19,0-1-11,0-2-4,0-3-4,0-3-5,1 5-4,4 17-7,3 15-6,3 16-5,3 5-8,3-2-8,3-3-7,4-3-8,1-12-3,0-18 3,0-19 1,0-18 3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3:17"/>
    </inkml:context>
    <inkml:brush xml:id="br0">
      <inkml:brushProperty name="width" value="0.03369" units="cm"/>
      <inkml:brushProperty name="height" value="0.03369" units="cm"/>
      <inkml:brushProperty name="color" value="#F2395B"/>
    </inkml:brush>
  </inkml:definitions>
  <inkml:trace contextRef="#ctx0" brushRef="#br0">89900 17250 652,'-44'-49'1,"13"4"2,12 3 2,13 3 2,10 3 5,10 3 11,10 3 9,9 4 10,15 2 2,22 4-5,22 3-7,23 3-5,10 3-5,0 3-6,0 3-5,0 4-5,-8 7-2,-16 13 2,-15 12 1,-15 13 1,-14 6-9,-8 0-21,-10 0-21,-9 0-21,-10-4-5,-9-5 13,-10-7 12,-8-5 14,-8-4 5,-2 0 0,-3 0 0,-3 0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3:17"/>
    </inkml:context>
    <inkml:brush xml:id="br0">
      <inkml:brushProperty name="width" value="0.0359" units="cm"/>
      <inkml:brushProperty name="height" value="0.0359" units="cm"/>
      <inkml:brushProperty name="color" value="#F2395B"/>
    </inkml:brush>
  </inkml:definitions>
  <inkml:trace contextRef="#ctx0" brushRef="#br0">90000 17750 612,'-46'-15'39,"10"23"2,10 22 2,9 22 1,4 13-1,1 7-5,-1 6-4,1 7-5,-1 4-5,1 3-5,-1 3-3,1 4-6,-3 2-4,-2 4-5,-3 3-4,-3 3-6,-1-5-2,4-12 3,3-13 2,3-12 2,1-9-9,1-2-19,-1-3-19,1-3-20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3:17"/>
    </inkml:context>
    <inkml:brush xml:id="br0">
      <inkml:brushProperty name="width" value="0.02553" units="cm"/>
      <inkml:brushProperty name="height" value="0.02553" units="cm"/>
      <inkml:brushProperty name="color" value="#F2395B"/>
    </inkml:brush>
  </inkml:definitions>
  <inkml:trace contextRef="#ctx0" brushRef="#br0">89850 18400 861,'28'-71'30,"6"10"-17,7 10-17,6 9-17,6 9 2,6 9 20,7 10 19,6 10 20,9 4 2,13 0-16,12 0-16,13 0-15,-7 1-8,-24 4-2,-26 3-2,-24 3 0,-12 1-5,4 1-8,3-1-7,3 1-8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20"/>
    </inkml:context>
    <inkml:brush xml:id="br0">
      <inkml:brushProperty name="width" value="0.04812" units="cm"/>
      <inkml:brushProperty name="height" value="0.04812" units="cm"/>
      <inkml:brushProperty name="color" value="#F2395B"/>
    </inkml:brush>
  </inkml:definitions>
  <inkml:trace contextRef="#ctx0" brushRef="#br0">73100 44100 457,'-4'-44'3,"-5"13"8,-7 12 7,-5 13 8,-4 9 2,0 6-3,0 7-1,0 6-3,-5 9-2,-9 13 0,-10 12-2,-8 13 1,-12 10-2,-12 10-1,-13 10-1,-12 9-1,-7 2-1,1-2-3,-1-3-1,1-3-3,7-10-2,16-16 0,15-15-1,17-15-2,28-25-2,45-30-5,43-32-5,45-30-4,27-22-6,13-8-5,12-10-6,13-9-6,4-4 0,-3 4 3,-3 3 4,-2 3 3,-11 9 7,-15 16 6,-15 15 7,-16 17 7,-16 11 6,-16 10 5,-15 10 4,-15 9 4,-7 18 8,3 29 14,3 28 12,4 28 13,-1 14 2,-3 0-11,-3 0-9,-2 0-11,0-4-6,7-5-6,6-7-5,7-5-5,0-1-3,-2 6 1,-3 7 0,-3 6 0,-7-2-4,-9-9-9,-10-10-9,-8-8-7,-12-8-6,-12-2 0,-13-3-2,-12-3 0,-13-7 0,-12-9 2,-13-10 2,-12-8 2,-10-9 1,-6-6 3,-6-6 0,-6-6 2,1-13 0,9-19 0,10-18 0,10-19-1,11-13 0,17-6 1,15-6 1,16-6 1,10-1 1,7 7 0,6 6 2,7 7 0,4 10 2,3 16 4,3 15 2,4 17 2,1 8 2,0 4 0,0 3-2,0 3 0,-7 9 6,-11 16 12,-14 15 12,-11 17 12,-15 14 3,-16 17-9,-15 15-7,-15 16-9,-3-1-6,14-15-4,11-15-5,14-16-5,18-21-9,25-24-10,25-26-12,25-24-11,17-13-2,9 0 7,10 0 7,10 0 7,-1 6 6,-9 13 7,-10 12 6,-8 13 6,-12 10 4,-12 10-2,-13 10-1,-12 9-1,-9 7 3,-2 7 8,-3 6 7,-3 7 7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3:18"/>
    </inkml:context>
    <inkml:brush xml:id="br0">
      <inkml:brushProperty name="width" value="0.04014" units="cm"/>
      <inkml:brushProperty name="height" value="0.04014" units="cm"/>
      <inkml:brushProperty name="color" value="#F2395B"/>
    </inkml:brush>
  </inkml:definitions>
  <inkml:trace contextRef="#ctx0" brushRef="#br0">92250 25000 548,'6'96'96,"13"-5"-17,12-7-19,13-5-17,7-4-12,4 0-3,3 0-4,3 0-4,4 3-4,7 6-2,6 7-4,7 6-4,-1-4 0,-6-11 0,-6-14 0,-6-11 1,-1-7-9,7 0-16,6 0-16,7 0-16,-3 0-9,-8 0 3,-10 0 0,-9 0 2,-9-4 5,-5-5 6,-7-7 8,-5-5 7,-6-6 6,-3-3 2,-3-3 5,-2-2 2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3:18"/>
    </inkml:context>
    <inkml:brush xml:id="br0">
      <inkml:brushProperty name="width" value="0.0337" units="cm"/>
      <inkml:brushProperty name="height" value="0.0337" units="cm"/>
      <inkml:brushProperty name="color" value="#F2395B"/>
    </inkml:brush>
  </inkml:definitions>
  <inkml:trace contextRef="#ctx0" brushRef="#br0">95500 26050 652,'70'-22'85,"-9"6"-17,-10 7-18,-8 6-17,-3 4-10,7 4 0,6 3-1,7 3-1,2 3-5,1 3-10,-1 3-8,1 4-9,-6 1-5,-8 0-3,-10 0-2,-9 0-2,-9 0 0,-5 0 2,-7 0 1,-5 0 3,-8-2-5,-5-3-11,-7-3-10,-5-2-12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3:18"/>
    </inkml:context>
    <inkml:brush xml:id="br0">
      <inkml:brushProperty name="width" value="0.03939" units="cm"/>
      <inkml:brushProperty name="height" value="0.03939" units="cm"/>
      <inkml:brushProperty name="color" value="#F2395B"/>
    </inkml:brush>
  </inkml:definitions>
  <inkml:trace contextRef="#ctx0" brushRef="#br0">95400 26450 558,'-24'23'4,"4"-3"9,3-3 9,3-2 8,1 0 4,1 7 0,-1 6-1,1 7 1,-1 8-2,1 14-1,-1 11-2,1 14-2,-1 13-2,1 16-3,-1 15-2,1 17-2,-1 11-4,1 10-4,-1 10-4,1 9-4,-1 1-2,1-6 0,-1-6 0,1-6 2,1-10-6,3-12-8,3-13-9,4-12-9,1-13-9,0-12-9,0-13-9,0-12-8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3:18"/>
    </inkml:context>
    <inkml:brush xml:id="br0">
      <inkml:brushProperty name="width" value="0.02852" units="cm"/>
      <inkml:brushProperty name="height" value="0.02852" units="cm"/>
      <inkml:brushProperty name="color" value="#F2395B"/>
    </inkml:brush>
  </inkml:definitions>
  <inkml:trace contextRef="#ctx0" brushRef="#br0">95450 27800 771,'4'-44'5,"10"13"9,10 12 11,9 13 9,9 6 3,9 0-3,10 0-5,10 0-4,10 4-7,13 10-10,12 10-12,13 9-10,-5-1-3,-22-8 2,-22-10 4,-21-9 2,-14-4-5,-2 4-15,-3 3-15,-3 3-15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3:19"/>
    </inkml:context>
    <inkml:brush xml:id="br0">
      <inkml:brushProperty name="width" value="0.03367" units="cm"/>
      <inkml:brushProperty name="height" value="0.03367" units="cm"/>
      <inkml:brushProperty name="color" value="#F2395B"/>
    </inkml:brush>
  </inkml:definitions>
  <inkml:trace contextRef="#ctx0" brushRef="#br0">88300 26750 653,'-136'29'8,"28"10"18,28 10 15,29 9 18,10 10 3,-6 14-12,-6 11-11,-6 14-11,-6 11-9,-2 14-8,-3 11-7,-3 14-8,-2 3-3,0-2 1,0-3 1,0-3 0,3-10-3,6-16-9,7-15-10,6-15-8,6-17-7,6-15-7,7-15-5,6-16-5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3:20"/>
    </inkml:context>
    <inkml:brush xml:id="br0">
      <inkml:brushProperty name="width" value="0.04017" units="cm"/>
      <inkml:brushProperty name="height" value="0.04017" units="cm"/>
      <inkml:brushProperty name="color" value="#F2395B"/>
    </inkml:brush>
  </inkml:definitions>
  <inkml:trace contextRef="#ctx0" brushRef="#br0">84450 27900 547,'-33'0'30,"34"0"7,35 0 7,35 0 8,21 0-3,9 0-12,10 0-13,10 0-13,0 1-8,-5 4-3,-7 3-2,-5 3-3,-11 1-3,-11 1-1,-14-1-3,-11 1-1,-12 1-6,-9 3-9,-10 3-9,-8 4-10,-17 1-1,-21 0 7,-22 0 7,-22 0 6,-15 0 6,-5 0 3,-7 0 5,-5 0 4,-4-4 3,0-5 1,0-7 3,0-5 0,4-4 2,10 0 2,10 0 2,9 0 1,7 0 2,7 0 5,6 0 3,7 0 4,5 1 6,7 4 9,6 3 10,7 3 8,2 3 1,1 3-8,-1 3-8,1 4-8,-3 11-4,-2 23 1,-3 22 1,-3 22 1,-2 8-2,0-2-4,0-3-4,0-3-5,0 12-1,0 28-2,0 28-2,0 29 0,1 13-4,4 1-8,3-1-6,3 1-6,4-12-8,7-21-6,6-22-8,7-22-6,4-21-4,3-18 0,3-19-1,4-18-1,-1-15 4,-3-9 9,-3-10 9,-2-8 9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3:20"/>
    </inkml:context>
    <inkml:brush xml:id="br0">
      <inkml:brushProperty name="width" value="0.02966" units="cm"/>
      <inkml:brushProperty name="height" value="0.02966" units="cm"/>
      <inkml:brushProperty name="color" value="#F2395B"/>
    </inkml:brush>
  </inkml:definitions>
  <inkml:trace contextRef="#ctx0" brushRef="#br0">84100 29600 741,'-16'-46'55,"19"10"-11,19 10-11,19 9-11,18 6-5,19 3 1,19 3 1,19 4 0,19-1-2,23-3-7,22-3-5,22-2-7,-7-3-13,-34 1-20,-35-1-21,-33 1-19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3:40"/>
    </inkml:context>
    <inkml:brush xml:id="br0">
      <inkml:brushProperty name="width" value="0.04715" units="cm"/>
      <inkml:brushProperty name="height" value="0.04715" units="cm"/>
      <inkml:brushProperty name="color" value="#00BFF3"/>
    </inkml:brush>
  </inkml:definitions>
  <inkml:trace contextRef="#ctx0" brushRef="#br0">94950 11950 466,'-50'-66'34,"50"19"13,50 19 14,50 19 14,29 9 2,10 0-13,10 0-12,9 0-11,-4 0-10,-15 0-8,-15 0-7,-16 0-6,-5 0-8,6 0-4,7 0-5,6 0-5,-8 0-4,-22 0-3,-22 0-3,-21 0-3,-29 3-11,-34 6-16,-35 7-18,-33 6-18,-18 4 2,0 4 18,0 3 18,0 3 20,4-1 11,10-2 4,10-3 5,9-3 4,2-2 3,-2 0 2,-3 0 3,-3 0 2,-1 0 4,4 0 4,3 0 5,3 0 5,6 0 2,9 0 1,10 0 0,10 0 2,4 0-1,0 0 1,0 0 1,0 0-1,1 3 1,4 6 2,3 7 0,3 6 1,1 6-1,1 6-2,-1 7-2,1 6-3,-4 7-2,-6 10-2,-6 10-2,-6 9-3,-4 9-2,1 9-4,-1 10-5,1 10-3,-1 2-5,1-3-6,-1-3-5,1-2-6,1-12-1,3-19 0,3-18 2,4-19 1,5-22-5,10-25-13,10-25-12,9-25-12,6-15-2,3-2 10,3-3 10,4-3 9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3:40"/>
    </inkml:context>
    <inkml:brush xml:id="br0">
      <inkml:brushProperty name="width" value="0.05235" units="cm"/>
      <inkml:brushProperty name="height" value="0.05235" units="cm"/>
      <inkml:brushProperty name="color" value="#00BFF3"/>
    </inkml:brush>
  </inkml:definitions>
  <inkml:trace contextRef="#ctx0" brushRef="#br0">96050 12700 420,'45'-16'30,"-9"19"19,-10 19 17,-8 19 19,-11 10 0,-8 4-16,-10 3-17,-9 3-17,-5 9-10,0 16-3,0 15-5,0 17-3,1 7-3,4 0-3,3 0-2,3 0-2,1-4-3,1-5-2,-1-7-3,1-5-3,2-11-1,7-11 0,6-14 1,7-11 1,10-12-2,16-9-8,15-10-5,17-8-8,11-11-4,10-8-4,10-10-4,9-9-4,7-9-3,7-5 1,6-7 0,7-5-1,-10-1 3,-25 6 6,-25 7 5,-25 6 7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3:41"/>
    </inkml:context>
    <inkml:brush xml:id="br0">
      <inkml:brushProperty name="width" value="0.05331" units="cm"/>
      <inkml:brushProperty name="height" value="0.05331" units="cm"/>
      <inkml:brushProperty name="color" value="#00BFF3"/>
    </inkml:brush>
  </inkml:definitions>
  <inkml:trace contextRef="#ctx0" brushRef="#br0">98200 13250 412,'14'-35'49,"-22"32"10,-22 31 9,-21 32 11,-12 19-2,1 10-14,-1 10-15,1 9-14,-1 1-10,1-6-4,-1-6-5,1-6-6,1-6-1,3-2-2,3-3 0,4-3 0,4-7-1,6-9-1,7-10-1,6-8 0,20-8-1,34-2-3,35-3-3,35-3-1,16-6-2,1-5 1,-1-7 0,1-5 0,-3-4 0,-2 0-1,-3 0 0,-3 0-1,-7 1 0,-9 4-1,-10 3 1,-8 3-1,-12-5-9,-12-12-15,-13-13-17,-12-12-16,-10-13-4,-6-12 9,-6-13 9,-6-12 10,-4 1 5,1 16 4,-1 15 3,1 17 4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20"/>
    </inkml:context>
    <inkml:brush xml:id="br0">
      <inkml:brushProperty name="width" value="0.03584" units="cm"/>
      <inkml:brushProperty name="height" value="0.03584" units="cm"/>
      <inkml:brushProperty name="color" value="#F2395B"/>
    </inkml:brush>
  </inkml:definitions>
  <inkml:trace contextRef="#ctx0" brushRef="#br0">76100 42850 613,'25'-25'27,"0"0"5,0 0 6,0 0 5,1 4 2,4 10 0,3 10-1,3 9-1,-1 9-6,-2 9-14,-3 10-14,-3 10-12,-9 11-11,-11 17-7,-14 15-8,-11 16-6,-15 10-7,-16 7-2,-15 6-5,-15 7-3,-11-1 2,-2-6 6,-3-6 8,-3-6 6,1-12 6,6-15 5,7-15 5,6-16 5,7-13 6,10-9 8,10-10 7,9-8 7,17-14 11,25-15 16,25-15 16,25-16 15,18-8 0,14 0-15,11 0-14,14 0-15,2 3-14,-6 6-12,-6 7-13,-6 6-13,-20 9-13,-30 13-17,-32 12-15,-30 13-16,-15 2 1,3-5 17,3-7 19,4-5 16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3:41"/>
    </inkml:context>
    <inkml:brush xml:id="br0">
      <inkml:brushProperty name="width" value="0.05647" units="cm"/>
      <inkml:brushProperty name="height" value="0.05647" units="cm"/>
      <inkml:brushProperty name="color" value="#00BFF3"/>
    </inkml:brush>
  </inkml:definitions>
  <inkml:trace contextRef="#ctx0" brushRef="#br0">98500 13600 389,'-4'-29'37,"-5"45"25,-7 43 23,-5 45 26,-3 27-1,4 13-26,3 12-24,3 13-26,-2 7-16,-6 4-9,-6 3-8,-6 3-9,-6-1-11,-2-2-12,-3-3-12,-3-3-13,2-12-2,10-18 9,10-19 9,9-18 8,2-15 1,-2-9-10,-3-10-8,-3-8-10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3:42"/>
    </inkml:context>
    <inkml:brush xml:id="br0">
      <inkml:brushProperty name="width" value="0.05431" units="cm"/>
      <inkml:brushProperty name="height" value="0.05431" units="cm"/>
      <inkml:brushProperty name="color" value="#00BFF3"/>
    </inkml:brush>
  </inkml:definitions>
  <inkml:trace contextRef="#ctx0" brushRef="#br0">99950 9400 405,'1'-47'1,"4"6"5,3 7 4,3 6 3,-8 7 7,-19 10 10,-18 10 9,-19 9 10,-12 13 1,-2 20-5,-3 18-6,-3 20-5,-7 16-4,-9 16-2,-10 15-1,-8 17-1,-4 8-2,3 4-1,3 3-4,4 3-1,8-4-2,17-8-3,15-10-2,16-9-2,10-7-3,7-3-1,6-3-2,7-2-3,5-8-1,7-8-4,6-10-3,7-9-2,7-13-2,9-16 0,10-15 2,10-15 0,8-14-2,10-8-5,10-10-4,9-9-5,6-16-1,3-22 2,3-22 2,4-21 1,-6-12 3,-11 1 2,-14-1 4,-11 1 1,-15 7 4,-16 16 3,-15 15 4,-15 17 4,-18 11 0,-19 10 0,-18 10-1,-19 9-1,-16 12-2,-12 16-4,-13 15-5,-12 17-2,-4 11-6,7 10-3,6 10-5,7 9-4,13-4-4,22-15-1,22-15-2,23-16-2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3:42"/>
    </inkml:context>
    <inkml:brush xml:id="br0">
      <inkml:brushProperty name="width" value="0.0405" units="cm"/>
      <inkml:brushProperty name="height" value="0.0405" units="cm"/>
      <inkml:brushProperty name="color" value="#00BFF3"/>
    </inkml:brush>
  </inkml:definitions>
  <inkml:trace contextRef="#ctx0" brushRef="#br0">94450 11850 543,'-60'0'55,"32"0"8,31 0 7,32 0 9,24-4-6,19-5-17,19-7-19,19-5-18,16-3-14,17 4-11,15 3-8,16 3-11,-2 3-6,-19 3-3,-18 3-1,-19 4-4,-16 1-3,-12 0-7,-13 0-7,-12 0-6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3:53"/>
    </inkml:context>
    <inkml:brush xml:id="br0">
      <inkml:brushProperty name="width" value="0.04351" units="cm"/>
      <inkml:brushProperty name="height" value="0.04351" units="cm"/>
      <inkml:brushProperty name="color" value="#00BFF3"/>
    </inkml:brush>
  </inkml:definitions>
  <inkml:trace contextRef="#ctx0" brushRef="#br0">67700 2450 505,'-49'-25'84,"4"0"-20,3 0-19,3 0-19,-4 3-11,-8 6 0,-10 7-2,-9 6-2,-5 3 0,0 0-1,0 0 0,0 0-1,1 1 1,4 4 0,3 3 1,3 3 1,4 4 0,7 7 0,6 6-1,7 7 0,4 4-1,3 3 0,3 3 0,4 4 0,2 1-1,4 0-1,3 0-2,3 0-2,3-2 0,3-3 0,3-3-1,4-2 0,2-1 0,4 3-2,3 3-2,3 4 0,6-1-1,9-3 1,10-3 0,10-2 1,5-3 1,4 1-1,3-1 1,3 1 1,1-3 0,1-2-1,-1-3 1,1-3 1,-1-2-2,1 0-1,-1 0 0,1 0-2,-4 0 0,-6 0 0,-6 0 1,-6 0 0,-15 4 0,-21 10-1,-22 10-1,-22 9-2,-13 1 1,-3-6 1,-3-6 1,-2-6 1,-12-2-1,-19 3-4,-18 3-5,-19 4-4,-1-3-6,20-5-6,18-7-6,20-5-6,10-6-5,3-3 0,3-3-2,4-2-1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3:53"/>
    </inkml:context>
    <inkml:brush xml:id="br0">
      <inkml:brushProperty name="width" value="0.04222" units="cm"/>
      <inkml:brushProperty name="height" value="0.04222" units="cm"/>
      <inkml:brushProperty name="color" value="#00BFF3"/>
    </inkml:brush>
  </inkml:definitions>
  <inkml:trace contextRef="#ctx0" brushRef="#br0">65350 4800 521,'-27'-19'127,"-3"13"-28,-3 12-30,-2 13-28,-5 9-17,-2 6-3,-3 7-4,-3 6-2,-4 6-3,-3 6 0,-3 7-2,-2 6-2,-5 3 0,-2 0-2,-3 0-1,-3 0-2,1 1-1,6 4-4,7 3-4,6 3-2,4-1-1,4-2 1,3-3 2,3-3 1,3-6-3,3-5-6,3-7-6,4-5-7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3:54"/>
    </inkml:context>
    <inkml:brush xml:id="br0">
      <inkml:brushProperty name="width" value="0.04148" units="cm"/>
      <inkml:brushProperty name="height" value="0.04148" units="cm"/>
      <inkml:brushProperty name="color" value="#00BFF3"/>
    </inkml:brush>
  </inkml:definitions>
  <inkml:trace contextRef="#ctx0" brushRef="#br0">61700 7700 530,'-25'-18'99,"0"17"-19,0 15-21,0 16-20,0 9-11,0 3-4,0 3-1,0 4-4,0 1-2,0 0-2,0 0-2,0 0-2,3 3-2,6 6-1,7 7-1,6 6-2,3-2-1,0-9 0,0-10-1,0-8-1,6-9-1,13-6-3,12-6-3,13-6-1,9-7-3,6-6-1,7-6-1,6-6-1,3-10 0,0-12-1,0-13 0,0-12 1,0-7 0,0 1 2,0-1 2,0 1 2,-7-1 1,-11 1 1,-14-1 0,-11 1 2,-11-1 1,-5 1 0,-7-1 1,-5 1 2,-6 1-1,-3 3 0,-3 3-1,-2 4-1,-8 4-1,-8 6-1,-10 7-2,-9 6-1,-4 4-3,4 4-3,3 3-3,3 3-4,1 6-5,1 9-6,-1 10-6,1 10-5,2 4-2,7 0 3,6 0 5,7 0 2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3:54"/>
    </inkml:context>
    <inkml:brush xml:id="br0">
      <inkml:brushProperty name="width" value="0.04969" units="cm"/>
      <inkml:brushProperty name="height" value="0.04969" units="cm"/>
      <inkml:brushProperty name="color" value="#00BFF3"/>
    </inkml:brush>
  </inkml:definitions>
  <inkml:trace contextRef="#ctx0" brushRef="#br0">68050 5500 442,'117'95'176,"-16"-9"-43,-15-10-42,-15-8-42,-7-3-25,3 7-4,3 6-5,4 7-6,1 0-2,0-2 0,0-3 0,0-3 0,1-2-1,4 0-2,3 0-2,3 0-1,-1 0-3,-2 0-3,-3 0-2,-3 0-2,-6-5-2,-5-9-2,-7-10-1,-5-8-1,-6-6-1,-3 1-1,-3-1-1,-2 1 0,-3-3-4,1-2-10,-1-3-7,1-3-9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3:55"/>
    </inkml:context>
    <inkml:brush xml:id="br0">
      <inkml:brushProperty name="width" value="0.05049" units="cm"/>
      <inkml:brushProperty name="height" value="0.05049" units="cm"/>
      <inkml:brushProperty name="color" value="#00BFF3"/>
    </inkml:brush>
  </inkml:definitions>
  <inkml:trace contextRef="#ctx0" brushRef="#br0">71000 7550 435,'-47'4'139,"6"10"-32,7 10-31,6 9-33,4 6-18,4 3-3,3 3-4,3 4-3,-1 7-2,-2 13-1,-3 12-2,-3 13 0,-1 6-1,4 0 1,3 0 0,3 0 1,3-4-2,3-5-1,3-7-2,4-5-3,4-8 0,6-5-1,7-7 0,6-5-1,6-9-1,6-9-3,7-10-2,6-8-4,6-9-3,6-6-3,7-6-2,6-6-3,6-10-1,6-12 1,7-13 0,6-12 1,-1-9 1,-5-2 2,-7-3 0,-5-3 2,-9-6 1,-9-5 3,-10-7 3,-8-5 2,-9-1 3,-6 6 1,-6 7 1,-6 6 2,-9 4 2,-8 4 0,-10 3 0,-9 3 2,-10 6-1,-9 9 1,-10 10-2,-8 10 0,-8 5 0,-2 4 1,-3 3-1,-3 3 1,-6 4-4,-5 7-8,-7 6-10,-5 7-8,-4 10-4,0 16-2,0 15-1,0 17 0,9 2-3,19-9-2,19-10-4,19-8-2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4:14"/>
    </inkml:context>
    <inkml:brush xml:id="br0">
      <inkml:brushProperty name="width" value="0.04345" units="cm"/>
      <inkml:brushProperty name="height" value="0.04345" units="cm"/>
      <inkml:brushProperty name="color" value="#F2395B"/>
    </inkml:brush>
  </inkml:definitions>
  <inkml:trace contextRef="#ctx0" brushRef="#br0">64250 8150 506,'-41'-2'43,"19"-3"4,19-3 4,19-2 4,10-1 0,4 3-6,3 3-4,3 4-6,-1-3-5,-2-5-7,-3-7-7,-3-5-7,-6 5-6,-5 19-4,-7 19-4,-5 19-4,-9 5-3,-9-5 2,-10-7 1,-8-5 1,-8-8 0,-2-5 2,-3-7 0,-3-5 1,4-9 1,13-9 1,12-10 2,13-8 2,10-3 0,10 7-1,10 6-1,9 7 0,4 2-1,1 1 2,-1-1 1,1 1 0,-7 5-2,-12 14-5,-13 11-7,-12 14-5,-13 3-5,-12-2-4,-13-3-2,-12-3-3,1-10-9,16-16-15,15-15-13,17-15-15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4:14"/>
    </inkml:context>
    <inkml:brush xml:id="br0">
      <inkml:brushProperty name="width" value="0.04062" units="cm"/>
      <inkml:brushProperty name="height" value="0.04062" units="cm"/>
      <inkml:brushProperty name="color" value="#F2395B"/>
    </inkml:brush>
  </inkml:definitions>
  <inkml:trace contextRef="#ctx0" brushRef="#br0">68400 8650 541,'68'-90'82,"-11"23"-12,-14 22-13,-11 22-14,-11 19-7,-5 20-3,-7 18-4,-5 20-3,-11 2-4,-11-12-6,-14-13-4,-11-12-6,0-15-4,17-15-5,15-15-3,16-16-6,9-5 0,3 6 2,3 7 3,4 6 2,2 4 3,4 4 5,3 3 3,3 3 5,-4 7 1,-8 14-1,-10 11-1,-9 14-2,-9 3 0,-5-2-3,-7-3-1,-5-3-1,-6-4-3,-3-3 0,-3-3-3,-2-2-1,2-12-7,9-19-15,10-18-15,10-19-13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20"/>
    </inkml:context>
    <inkml:brush xml:id="br0">
      <inkml:brushProperty name="width" value="0.04003" units="cm"/>
      <inkml:brushProperty name="height" value="0.04003" units="cm"/>
      <inkml:brushProperty name="color" value="#F2395B"/>
    </inkml:brush>
  </inkml:definitions>
  <inkml:trace contextRef="#ctx0" brushRef="#br0">75750 44200 549,'-46'-68'0,"10"17"0,10 15 0,9 16 0,7 15 12,7 16 23,6 15 23,7 17 23,2 10 3,1 6-18,-1 7-18,1 6-18,-3 1-11,-2-3-7,-3-3-6,-3-2-7,5-14-10,17-21-18,15-22-16,16-22-18,2-11-6,-8 0 3,-10 0 3,-9 0 2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4:15"/>
    </inkml:context>
    <inkml:brush xml:id="br0">
      <inkml:brushProperty name="width" value="0.03791" units="cm"/>
      <inkml:brushProperty name="height" value="0.03791" units="cm"/>
      <inkml:brushProperty name="color" value="#F2395B"/>
    </inkml:brush>
  </inkml:definitions>
  <inkml:trace contextRef="#ctx0" brushRef="#br0">66050 5650 580,'23'25'153,"-3"0"-38,-3 0-36,-2 0-39,-3 1-21,1 4-9,-1 3-6,1 3-9,-7-4-4,-12-8-3,-13-10-1,-12-9-2,-5-10 0,3-9 4,3-10 3,4-8 4,5-6 4,10 1 4,10-1 4,9 1 4,6 7 0,3 16-6,3 15-5,4 17-5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4:15"/>
    </inkml:context>
    <inkml:brush xml:id="br0">
      <inkml:brushProperty name="width" value="0.0349" units="cm"/>
      <inkml:brushProperty name="height" value="0.0349" units="cm"/>
      <inkml:brushProperty name="color" value="#F2395B"/>
    </inkml:brush>
  </inkml:definitions>
  <inkml:trace contextRef="#ctx0" brushRef="#br0">67350 5550 630,'21'25'84,"-5"0"-14,-7 0-12,-5 0-14,-8-2-10,-5-3-7,-7-3-8,-5-2-8,-1-9-5,6-12-3,7-13-4,6-12-4,7-2 2,10 9 4,10 10 5,9 10 5,-4 8-7,-15 10-16,-15 10-17,-16 9-17,-8-1-10,0-8-3,0-10-2,0-9-3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4:18"/>
    </inkml:context>
    <inkml:brush xml:id="br0">
      <inkml:brushProperty name="width" value="0.03951" units="cm"/>
      <inkml:brushProperty name="height" value="0.03951" units="cm"/>
      <inkml:brushProperty name="color" value="#F2395B"/>
    </inkml:brush>
  </inkml:definitions>
  <inkml:trace contextRef="#ctx0" brushRef="#br0">64400 9550 556,'3'-72'10,"6"6"0,7 7-1,6 6 0,4 3 0,4 0-1,3 0-1,3 0-1,1 0-1,1 0-3,-1 0-4,1 0-3,1 0 0,3 0 0,3 0 0,4 0 2,-1-2 0,-3-3 0,-3-3 0,-2-2 0,-3 2 1,1 9 0,-1 10 0,1 10 0,-3 4 1,-2 0 0,-3 0 1,-3 0-1,-2 0 2,0 0-1,0 0 2,0 0-1,0 1 1,0 4-1,0 3 0,0 3 0,0-1 0,0-2-1,0-3 1,0-3 0,1-2 0,4 0 0,3 0 0,3 0 0,3 1 0,3 4 2,3 3 1,4 3 1,-1-1 1,-3-2-1,-3-3 0,-2-3-1,-5-1 0,-2 4 0,-3 3-1,-3 3 1,-2 3-1,0 3 0,0 3-1,0 4 0,0 1 0,0 0 0,0 0-1,0 0 1,1 0 0,4 0 1,3 0 2,3 0 0,1 0 1,1 0-1,-1 0-1,1 0-1,-3 0 0,-2 0-1,-3 0-1,-3 0 0,-1 0 0,4 0 1,3 0-1,3 0 1,3 0 0,3 0-1,3 0-1,4 0-2,-3 0 0,-5 0 0,-7 0 1,-5 0 0,-4 3 0,0 6 1,0 7 1,0 6 1,-2 4 1,-3 4 3,-3 3 1,-2 3 3,-3 1 0,1 1-1,-1-1-1,1 1-2,-3-3-1,-2-2-1,-3-3 0,-3-3-1,-1-1 0,4 4 0,3 3 1,3 3-1,1-1 0,1-2-2,-1-3-1,1-3-1,-3 1-2,-2 6 1,-3 7 0,-3 6 1,-1 3-1,4 0 1,3 0-1,3 0 1,-1 1 0,-2 4 0,-3 3 0,-3 3 0,-2-1 1,0-2 0,0-3 1,0-3 0,0-4 0,0-3 1,0-3 0,0-2 1,0-1-1,0 3 0,0 3 0,0 4-1,1-3 0,4-5 0,3-7-2,3-5 0,3-6 0,3-3-1,3-3 1,4-2-2,1-3 1,0 1 0,0-1 0,0 1 0,0-1 0,0 1 0,0-1 1,0 1-1,0-3 1,0-2 0,0-3 1,0-3 1,0-2 1,0 0-1,0 0-1,0 0 1,0 0-1,0 0 0,0 0 1,0 0-1,1-4 0,4-5 0,3-7 0,3-5 0,-1-3 0,-2 4 0,-3 3-1,-3 3 1,-2-2-2,0-6 1,0-6-2,0-6 0,0-4-1,0 1 1,0-1-1,0 1 1,-2-3-1,-3-2 1,-3-3-1,-2-3 1,-1-6-1,3-5 0,3-7 0,4-5-1,1-4 1,0 0 0,0 0 2,0 0 2,-2 0-1,-3 0 0,-3 0 0,-2 0-1,-5 3 0,-2 6 1,-3 7 1,-3 6 0,-2 1 1,0-3 1,0-3 0,0-2 0,-2 0 1,-3 7 0,-3 6 0,-2 7 1,-3 0-1,1-2 0,-1-3 0,1-3-1,-1-1 0,1 4 1,-1 3 0,1 3 2,-1 1-1,1 1 0,-1-1-1,1 1 0,1-4-1,3-6 0,3-6-2,4-6-1,1-2 0,0 3-1,0 3-1,0 4-1,-2-1 0,-3-3 1,-3-3 0,-2-2 0,-3-3 1,1 1 1,-1-1 0,1 1 0,1 1 1,3 3 1,3 3 1,4 4 0,-1 4 0,-3 6 0,-3 7 0,-2 6 1,-3 1-1,1-3 0,-1-3 1,1-2-1,-1-3 0,1 1 0,-1-1 0,1 1 0,-1-3 0,1-2-1,-1-3-1,1-3 0,-3-1-1,-2 4 1,-3 3 0,-3 3-1,-4 3 1,-3 3 1,-3 3 0,-2 4 1,-1 2 0,3 4 0,3 3 1,4 3 0,1 1 0,0 1 0,0-1 1,0 1 0,0-3-1,0-2 1,0-3-1,0-3 0,0-1 0,0 4 1,0 3 1,0 3 0,-2-1 1,-3-2-2,-3-3 0,-2-3 0,-1-1-1,3 4 0,3 3 1,4 3-1,-1 1 1,-3 1-1,-3-1 0,-2 1-1,-1-1 1,3 1-1,3-1 1,4 1 0,-4-3-1,-9-2 0,-10-3-1,-8-3-1,-3 1 0,7 6 0,6 7 0,7 6 0,0 4 0,-2 4 0,-3 3 0,-3 3 0,-2 3 0,0 3-1,0 3 1,0 4 0,-2 1 0,-3 0 0,-3 0 0,-2 0 0,-3 0 0,1 0 0,-1 0 0,1 0 0,-3-2 1,-2-3-1,-3-3 0,-3-2 0,-1-1-1,4 3 1,3 3 0,3 4-1,3 2 0,3 4 2,3 3 1,4 3 0,2 1 2,4 1 0,3-1 0,3 1 0,-1-1 0,-2 1-2,-3-1-1,-3 1-2,-2 1 1,0 3-1,0 3 2,0 4 0,1 1 1,4 0 1,3 0 0,3 0 1,1 1 0,1 4-1,-1 3 0,1 3-1,-1 1 1,1 1-1,-1-1 0,1 1 1,1-3-1,3-2 0,3-3 0,4-3-2,-1-1 1,-3 4-1,-3 3 0,-2 3-1,-1 1 0,3 1 0,3-1 0,4 1 0,-1-1 0,-3 1 0,-3-1 1,-2 1 0,-1-3 1,3-2 0,3-3 1,4-3 1,2-2-1,4 0 1,3 0-2,3 0 1,1 0-1,1 0 0,-1 0 0,1 0 0,-1 1 0,1 4 0,-1 3 1,1 3 1,-1 3-1,1 3 1,-1 3-1,1 4 1,1-1-1,3-3 1,3-3-1,4-2-1,2-3 1,4 1 0,3-1 0,3 1 0,3-3-1,3-2-4,3-3-2,4-3-3,2-6-2,4-5 1,3-7-1,3-5 0,1-6 0,1-3-1,-1-3-1,1-2 0,1-1 0,3 3 0,3 3 1,4 4 0,-1 1 0,-3 0 1,-3 0-1,-2 0-1,-1-2 0,3-3-1,3-3 0,4-2-2,4-6-1,6-6-3,7-6-4,6-6-2,-2-4 0,-9 1 4,-10-1 4,-8 1 5,-4-3-1,3-2-6,3-3-4,4-3-6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4:21"/>
    </inkml:context>
    <inkml:brush xml:id="br0">
      <inkml:brushProperty name="width" value="0.05248" units="cm"/>
      <inkml:brushProperty name="height" value="0.05248" units="cm"/>
      <inkml:brushProperty name="color" value="#F2395B"/>
    </inkml:brush>
  </inkml:definitions>
  <inkml:trace contextRef="#ctx0" brushRef="#br0">42800 5000 419,'-140'0'3,"23"0"6,22 0 6,22 0 7,26 0 10,31 0 16,32 0 15,31 0 15,21 0 1,14 0-16,11 0-15,14 0-15,10 0-9,9 0-5,10 0-3,10 0-4,4 0-4,0 0-2,0 0-3,0 0-4,-4-4-4,-5-5-8,-7-7-7,-5-5-8,-9-3-2,-9 4 1,-10 3 3,-8 3 2,-12 1-1,-12 1-4,-13-1-4,-12 1-4,-18 2-4,-21 7-6,-22 6-6,-22 7-5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4:22"/>
    </inkml:context>
    <inkml:brush xml:id="br0">
      <inkml:brushProperty name="width" value="0.04615" units="cm"/>
      <inkml:brushProperty name="height" value="0.04615" units="cm"/>
      <inkml:brushProperty name="color" value="#F2395B"/>
    </inkml:brush>
  </inkml:definitions>
  <inkml:trace contextRef="#ctx0" brushRef="#br0">43600 5100 476,'-46'31'107,"10"13"-21,10 12-20,9 13-22,4 9-11,1 6-2,-1 7-2,1 6-2,-3-1-3,-2-5-3,-3-7-3,-3-5-4,-4 0-3,-3 10-3,-3 10-4,-2 9-3,0-1-4,7-8-3,6-10-3,7-9-4,2-9-4,1-5-5,-1-7-5,1-5-6,7-14-9,16-18-14,15-19-12,17-18-13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4:22"/>
    </inkml:context>
    <inkml:brush xml:id="br0">
      <inkml:brushProperty name="width" value="0.05175" units="cm"/>
      <inkml:brushProperty name="height" value="0.05175" units="cm"/>
      <inkml:brushProperty name="color" value="#F2395B"/>
    </inkml:brush>
  </inkml:definitions>
  <inkml:trace contextRef="#ctx0" brushRef="#br0">44350 5200 425,'-24'75'157,"4"0"-36,3 0-36,3 0-38,-1 4-19,-2 10-4,-3 10-4,-3 9-3,-1 1-2,4-6-2,3-6-1,3-6-2,3-4-1,3 1-3,3-1 0,4 1-3,2-6-1,4-8-4,3-10-2,3-9-2,6-7-3,9-3-3,10-3-3,10-2-3,5-8-3,4-8-5,3-10-4,3-9-4,4-7-4,7-3-3,6-3-2,7-2-3,-6-3 2,-15 1 8,-15-1 8,-16 1 8,-7-3 1,4-2-4,3-3-4,3-3-6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4:23"/>
    </inkml:context>
    <inkml:brush xml:id="br0">
      <inkml:brushProperty name="width" value="0.05943" units="cm"/>
      <inkml:brushProperty name="height" value="0.05943" units="cm"/>
      <inkml:brushProperty name="color" value="#F2395B"/>
    </inkml:brush>
  </inkml:definitions>
  <inkml:trace contextRef="#ctx0" brushRef="#br0">45600 5700 370,'48'-19'110,"-3"13"-27,-3 12-28,-2 13-26,-6 10-16,-6 10-4,-6 10-3,-6 9-4,-10 7-3,-12 7-1,-13 6-2,-12 7-2,-9 2-1,-2 1 0,-3-1 0,-3 1-1,1-4 1,6-6 1,7-6 1,6-6 2,7-6 2,10-2 3,10-3 3,9-3 4,10-9 2,14-11 0,11-14-1,14-11 1,3-6-1,-2 4 0,-3 3 1,-3 3-2,-6 4 3,-5 7 5,-7 6 3,-5 7 5,-9 5 0,-9 7-2,-10 6-3,-8 7-3,-9 4-2,-6 3-1,-6 3 0,-6 4-1,-6 2 0,-2 4-2,-3 3-1,-3 3-1,-7 9-1,-9 16-1,-10 15-1,-8 17-1,0-3-2,14-18-2,11-19-5,14-18-2,14-34-18,20-46-34,18-47-31,20-47-34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4:23"/>
    </inkml:context>
    <inkml:brush xml:id="br0">
      <inkml:brushProperty name="width" value="0.0528" units="cm"/>
      <inkml:brushProperty name="height" value="0.0528" units="cm"/>
      <inkml:brushProperty name="color" value="#F2395B"/>
    </inkml:brush>
  </inkml:definitions>
  <inkml:trace contextRef="#ctx0" brushRef="#br0">46650 2700 416,'-7'-27'34,"-11"47"16,-14 47 16,-11 48 16,-11 25 0,-5 7-16,-7 6-16,-5 7-16,-1-6-11,6-15-3,7-15-4,6-16-4,7-15-2,10-11-1,10-14 0,9-11 0,9-9-3,9-3-2,10-3-2,10-2-4,10-8-1,13-8 0,12-10 0,13-9 0,9-5-1,6 0-3,7 0-4,6 0-3,-2-2-2,-9-3-2,-10-3-1,-8-2-2,-9-1-2,-6 3-2,-6 3-1,-6 4-2,-4-1-8,1-3-12,-1-3-13,1-2-13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4:23"/>
    </inkml:context>
    <inkml:brush xml:id="br0">
      <inkml:brushProperty name="width" value="0.05624" units="cm"/>
      <inkml:brushProperty name="height" value="0.05624" units="cm"/>
      <inkml:brushProperty name="color" value="#F2395B"/>
    </inkml:brush>
  </inkml:definitions>
  <inkml:trace contextRef="#ctx0" brushRef="#br0">46950 3100 391,'-24'-27'1,"4"-3"2,3-3 3,3-2 1,1 6 15,1 20 26,-1 18 27,1 20 25,-1 24 4,1 31-22,-1 32-19,1 31-21,-3 20-15,-2 9-9,-3 10-8,-3 10-10,-2 0-11,0-5-15,0-7-15,0-5-14,0-19-12,0-27-6,0-28-6,0-28-6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5:10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69350 18500 999,'-202'-47'-6,"47"6"-12,47 7-12,48 6-12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03"/>
    </inkml:context>
    <inkml:brush xml:id="br0">
      <inkml:brushProperty name="width" value="0.04426" units="cm"/>
      <inkml:brushProperty name="height" value="0.04426" units="cm"/>
      <inkml:brushProperty name="color" value="#F2395B"/>
    </inkml:brush>
  </inkml:definitions>
  <inkml:trace contextRef="#ctx0" brushRef="#br0">67621 24268 497,'-7'-25'29,"2"13"14,2 12 12,2 14 13,1 10 1,0 8-11,0 10-12,0 8-11,0 8-7,-2 8-5,0 6-4,-2 6-4,-1 10-5,-1 10-5,-3 11-6,-2 11-6,-1 6-8,-3 3-12,-1 1-11,-3 2-13,1-12-7,3-25-5,3-25-4,3-26-6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21"/>
    </inkml:context>
    <inkml:brush xml:id="br0">
      <inkml:brushProperty name="width" value="0.04274" units="cm"/>
      <inkml:brushProperty name="height" value="0.04274" units="cm"/>
      <inkml:brushProperty name="color" value="#F2395B"/>
    </inkml:brush>
  </inkml:definitions>
  <inkml:trace contextRef="#ctx0" brushRef="#br0">76700 43650 514,'-24'117'148,"4"-16"-32,3-15-29,3-15-32,3-9-20,3 1-10,3-1-10,4 1-11,2-4-13,4-6-16,3-6-17,3-6-17,4-9-8,7-8 0,6-10-1,7-9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5:15"/>
    </inkml:context>
    <inkml:brush xml:id="br0">
      <inkml:brushProperty name="width" value="0.04081" units="cm"/>
      <inkml:brushProperty name="height" value="0.04081" units="cm"/>
      <inkml:brushProperty name="color" value="#00BFF3"/>
    </inkml:brush>
  </inkml:definitions>
  <inkml:trace contextRef="#ctx0" brushRef="#br0">50900 25450 539,'-24'-24'1,"4"4"5,3 3 3,3 3 3,-1 7 5,-2 14 7,-3 11 5,-3 14 6,-7 11 3,-9 14-1,-10 11 0,-8 14-2,-8 8-1,-2 7-6,-3 6-5,-3 7-5,-6 4-4,-5 3-1,-7 3-2,-5 4-3,0 1 0,10 0-1,10 0 1,9 0-2,9-5-3,9-9-10,10-10-9,10-8-9,10-23-5,13-34 0,12-35-1,13-33 0,12-28-5,13-18-7,12-19-8,13-18-8,-1-1 2,-11 19 10,-14 19 12,-11 19 11,-7 10 6,0 4 4,0 3 3,0 3 3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5:15"/>
    </inkml:context>
    <inkml:brush xml:id="br0">
      <inkml:brushProperty name="width" value="0.04921" units="cm"/>
      <inkml:brushProperty name="height" value="0.04921" units="cm"/>
      <inkml:brushProperty name="color" value="#00BFF3"/>
    </inkml:brush>
  </inkml:definitions>
  <inkml:trace contextRef="#ctx0" brushRef="#br0">50300 26250 447,'29'-107'15,"10"39"16,10 36 16,9 39 15,1 21 2,-6 6-13,-6 7-13,-6 6-12,-4 6-8,1 6-3,-1 7-4,1 6-4,-3 3-1,-2 0-2,-3 0-1,-3 0-1,-2-5-1,0-9-4,0-10-2,0-8-3,9-17-4,19-21-4,19-22-5,19-22-3,9-21-2,0-18 1,0-19 3,0-18 1,1-9 1,4 4 1,3 3 1,3 3 1,-7 7 2,-15 14 4,-15 11 3,-16 14 3,-16 16 9,-16 22 14,-15 22 15,-15 23 14,-11 14 3,-2 10-6,-3 10-8,-3 9-6,-2 4-5,0 1-3,0-1-3,0 1-3,0 1-1,0 3-2,0 3-1,0 4-2,1 1-1,4 0 0,3 0-1,3 0 0,3-2-2,3-3 0,3-3-3,4-2-1,2-5 0,4-2-2,3-3 1,3-3-2,3-4 0,3-3 1,3-3-1,4-2 1,2-6-1,4-6-2,3-6-2,3-6-3,4-9 0,7-8 0,6-10 1,7-9 0,2-15 1,1-18-2,-1-19 1,1-18-1,1-14-1,3-5 0,3-7-1,4-5-1,-4-3 0,-9 4 1,-10 3 0,-8 3 2,-11 6 1,-8 9 1,-10 10 3,-9 10 2,-7 7 2,-3 6 2,-3 7 1,-2 6 2,-9 6 0,-12 6 0,-13 7-1,-12 6 0,-7 6-1,1 6 0,-1 7-1,1 6-1,-3 9-5,-2 13-8,-3 12-10,-3 13-9,2 7-5,10 4-2,10 3-1,9 3-1,7-2-2,7-6-2,6-6-2,7-6-3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5:16"/>
    </inkml:context>
    <inkml:brush xml:id="br0">
      <inkml:brushProperty name="width" value="0.04794" units="cm"/>
      <inkml:brushProperty name="height" value="0.04794" units="cm"/>
      <inkml:brushProperty name="color" value="#00BFF3"/>
    </inkml:brush>
  </inkml:definitions>
  <inkml:trace contextRef="#ctx0" brushRef="#br0">53550 26650 458,'139'45'8,"-22"-9"15,-22-10 15,-21-8 15,-15-3 5,-6 7-7,-6 6-6,-6 7-8,-6 2-5,-2 1-6,-3-1-5,-3 1-5,-9 4-4,-11 9-2,-14 10-2,-11 10-3,-12 8-1,-9 10-3,-10 10-1,-8 9-2,-8 1-1,-2-6-2,-3-6 0,-3-6-2,-1-9 1,4-8 1,3-10 2,3-9 1,17-15 5,31-18 9,32-19 8,31-18 9,20-12 0,9-3-8,10-3-8,10-2-9,2 2-5,-3 9-3,-3 10-5,-2 10-3,-5 4-3,-2 0-2,-3 0-2,-3 0-2,-4 1-7,-3 4-12,-3 3-12,-2 3-12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5:16"/>
    </inkml:context>
    <inkml:brush xml:id="br0">
      <inkml:brushProperty name="width" value="0.0451" units="cm"/>
      <inkml:brushProperty name="height" value="0.0451" units="cm"/>
      <inkml:brushProperty name="color" value="#00BFF3"/>
    </inkml:brush>
  </inkml:definitions>
  <inkml:trace contextRef="#ctx0" brushRef="#br0">54550 24300 487,'-22'-25'7,"6"0"12,7 0 14,6 0 12,6 3 6,6 6-3,7 7-1,6 6-3,12 3-3,19 0-4,19 0-5,19 0-4,7 0-4,-3 0-4,-3 0-4,-2 0-4,-5 1-5,-2 4-5,-3 3-6,-3 3-5,-2 1-9,0 1-13,0-1-14,0 1-14,-5-3-6,-9-2-1,-10-3 0,-8-3-1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6:4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65450 15550 333,'157'63'167,"51"46"-1,49 47 1,51 47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6:55"/>
    </inkml:context>
    <inkml:brush xml:id="br0">
      <inkml:brushProperty name="width" value="0.03808" units="cm"/>
      <inkml:brushProperty name="height" value="0.03808" units="cm"/>
      <inkml:brushProperty name="color" value="#F2395B"/>
    </inkml:brush>
  </inkml:definitions>
  <inkml:trace contextRef="#ctx0" brushRef="#br0">7000 17900 577,'-36'0'10,"28"0"21,28 0 20,29 0 20,16-2 3,7-3-15,6-3-16,7-2-14,11-6-10,20-6-3,18-6-5,20-6-4,0 1-6,-15 9-4,-15 10-7,-16 10-6,-13 4-4,-9 0 0,-10 0-2,-8 0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6:56"/>
    </inkml:context>
    <inkml:brush xml:id="br0">
      <inkml:brushProperty name="width" value="0.04265" units="cm"/>
      <inkml:brushProperty name="height" value="0.04265" units="cm"/>
      <inkml:brushProperty name="color" value="#F2395B"/>
    </inkml:brush>
  </inkml:definitions>
  <inkml:trace contextRef="#ctx0" brushRef="#br0">8500 16750 515,'-27'-41'15,"-3"19"17,-3 19 16,-2 19 16,-8 19 2,-8 23-14,-10 22-13,-9 22-15,-9 15-8,-5 9-4,-7 10-4,-5 10-5,-3 2-3,4-3-3,3-3-2,3-2-4,6-11 0,9-15 1,10-15 0,10-16 0,8-13-1,10-9-7,10-10-4,9-8-7,12-12-3,16-12-4,15-13-4,17-12-3,3-9 4,-5-2 10,-7-3 10,-5-3 11,-6 8 13,-3 23 16,-3 22 17,-2 22 16,-6 13 3,-6 7-10,-6 6-9,-6 7-10,-4 2-7,1 1-4,-1-1-6,1 1-3,1-6-4,3-8-3,3-10-2,4-9-4,2-21-8,4-31-17,3-31-17,3-31-15,7-23-4,14-11 12,11-14 10,14-11 11,3-1 8,-2 13 6,-3 12 7,-3 13 6,-1 10 2,4 10 0,3 10-1,3 9-1,-4 7 4,-8 7 11,-10 6 11,-9 7 9,-5 4 6,0 3-2,0 3 0,0 4-1,-2 5-1,-3 10 0,-3 10 0,-2 9-1,-5 7-1,-2 7-4,-3 6-3,-3 7-3,-4 7-5,-3 9-5,-3 10-5,-2 10-6,-6 4-1,-6 0 2,-6 0 2,-6 0 1,-4-7-3,1-11-11,-1-14-10,1-11-10,-4-18-8,-6-22-5,-6-22-6,-6-21-5,4-21 2,16-19 10,15-18 10,17-19 10,13-4 5,13 14 0,12 11 2,13 14 1,6 8 2,0 7 7,0 6 5,0 7 7,-2 7 6,-3 9 8,-3 10 7,-2 10 9,-5 11 3,-2 17-3,-3 15-3,-3 16-1,-10 10-8,-16 7-9,-15 6-11,-15 7-10,-12 4-7,-6 3-4,-6 3-5,-6 4-3,-9-3-2,-8-5 3,-10-7 1,-9-5 2,-5-8 3,0-5 3,0-7 4,0-5 3,1-9 1,4-9 0,3-10 0,3-8-1,7-8 5,14-2 7,11-3 9,14-3 7,25-2 10,42 0 8,40 0 9,41 0 10,24 0-3,10 0-14,10 0-14,9 0-14,6 0-12,3 0-11,3 0-10,4 0-11,-3 0-7,-5 0-2,-7 0-2,-5 0-2,-15 0 1,-22 0 7,-22 0 6,-21 0 6,-15-2 2,-6-3-1,-6-3-3,-6-2-2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6:57"/>
    </inkml:context>
    <inkml:brush xml:id="br0">
      <inkml:brushProperty name="width" value="0.04097" units="cm"/>
      <inkml:brushProperty name="height" value="0.04097" units="cm"/>
      <inkml:brushProperty name="color" value="#F2395B"/>
    </inkml:brush>
  </inkml:definitions>
  <inkml:trace contextRef="#ctx0" brushRef="#br0">9950 16950 537,'90'45'135,"-18"-9"-32,-19-10-31,-18-8-31,-10-4-20,0 3-5,0 3-7,0 4-6,-10 5-4,-18 10-1,-19 10-3,-18 9-2,-10 7-2,0 7-2,0 6-2,0 7-2,0 4 0,0 3 3,0 3 3,0 4 3,1-6 2,4-11 3,3-14 3,3-11 1,10-15 1,20-16-5,18-15-4,20-15-3,6-9 0,-2 1 2,-3-1 4,-3 1 2,-4 10 6,-3 22 5,-3 22 7,-2 23 6,-6 11 1,-6 4-3,-6 3-4,-6 3-3,-4 4-3,1 7-1,-1 6-2,1 7 0,-1 2-2,1 1-3,-1-1-1,1 1-4,1-6 0,3-8 0,3-10 1,4-9 0,1-48-11,0-83-24,0-85-24,0-84-23,9-30-5,19 25 12,19 25 12,19 25 14,5 28 11,-5 31 10,-7 32 10,-5 31 10,-3 15 7,4 1 2,3-1 3,3 1 3,-1 1 6,-2 3 8,-3 3 8,-3 4 9,-6 2 3,-5 4-1,-7 3-3,-5 3-1,-9 10-10,-9 20-18,-10 18-19,-8 20-17,-15 13-8,-19 9 5,-18 10 3,-19 10 4,-12 7 5,-2 6 5,-3 7 6,-3 6 7,1-1 6,6-5 8,7-7 8,6-5 9,10-11 3,17-11 1,15-14 0,16-11 0,21-22-1,29-27 0,28-28 0,28-28-1,15-20-3,4-8-8,3-10-8,3-9-7,1-4-6,1 4-4,-1 3-5,1 3-5,-6 6-2,-8 9-1,-10 10-2,-9 10-2,-12 7-3,-11 6-6,-14 7-5,-11 6-6,-11-1-1,-5-5 1,-7-7 3,-5-5 2,-6 0 4,-3 10 6,-3 10 4,-2 9 6,-3 4 3,1 1 2,-1-1 2,1 1 2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6:57"/>
    </inkml:context>
    <inkml:brush xml:id="br0">
      <inkml:brushProperty name="width" value="0.04542" units="cm"/>
      <inkml:brushProperty name="height" value="0.04542" units="cm"/>
      <inkml:brushProperty name="color" value="#F2395B"/>
    </inkml:brush>
  </inkml:definitions>
  <inkml:trace contextRef="#ctx0" brushRef="#br0">10650 17050 484,'-25'-46'5,"0"10"9,0 10 10,0 9 9,4 20 7,10 31 4,10 32 2,9 31 4,7 21-1,7 14-3,6 11-3,7 14-5,5 7-5,7 3-9,6 3-8,7 4-8,0 7-6,-2 13-2,-3 12-2,-3 13-3,-1 2-4,4-5-7,3-7-7,3-5-6,-1-14-8,-2-18-5,-3-19-6,-3-18-7,-7-23 2,-9-24 10,-10-26 11,-8-24 10,-6-13 2,1 0-4,-1 0-5,1 0-5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6:57"/>
    </inkml:context>
    <inkml:brush xml:id="br0">
      <inkml:brushProperty name="width" value="0.04011" units="cm"/>
      <inkml:brushProperty name="height" value="0.04011" units="cm"/>
      <inkml:brushProperty name="color" value="#F2395B"/>
    </inkml:brush>
  </inkml:definitions>
  <inkml:trace contextRef="#ctx0" brushRef="#br0">12050 18450 548,'-47'45'54,"6"-9"-8,7-10-8,6-8-7,-2 5-3,-9 22 1,-10 22 2,-8 23 1,-4 16 0,3 13-3,3 12-2,4 13-3,-3 7-4,-5 4-4,-7 3-6,-5 3-5,-3-7-7,4-15-6,3-15-7,3-16-7,4-19-6,7-22-4,6-22-5,7-21-4,4-15-5,3-6-5,3-6-4,4-6-5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21"/>
    </inkml:context>
    <inkml:brush xml:id="br0">
      <inkml:brushProperty name="width" value="0.0491" units="cm"/>
      <inkml:brushProperty name="height" value="0.0491" units="cm"/>
      <inkml:brushProperty name="color" value="#F2395B"/>
    </inkml:brush>
  </inkml:definitions>
  <inkml:trace contextRef="#ctx0" brushRef="#br0">77500 44050 448,'18'-19'5,"-11"13"10,-14 12 10,-11 13 11,-15 12 2,-16 13-5,-15 12-6,-15 13-5,-15 10-5,-12 10-6,-13 10-6,-12 9-5,-7 1-4,1-6-1,-1-6-2,1-6-2,7-7 0,16-6 2,15-6 1,17-6 1,13-9 3,13-8 2,12-10 4,13-9 1,21-13 5,32-16 3,31-15 3,32-15 5,16-9 1,4 1-3,3-1-2,3 1-3,-2 1-4,-6 3-8,-6 3-9,-6 4-7,-10 4-6,-12 6-3,-13 7-4,-12 6-4,-13-1-1,-12-5 0,-13-7 0,-12-5 1,-10-4 2,-6 0 7,-6 0 6,-6 0 5,-4 0 7,1 0 6,-1 0 5,1 0 6,-1 3 6,1 6 5,-1 7 5,1 6 6,2 6 2,7 6-1,6 7 0,7 6 0,2 6-1,1 6-1,-1 7-1,1 6-2,2 4-1,7 4-3,6 3-3,7 3-2,7 1-5,9 1-4,10-1-6,10 1-4,13-4-4,19-6-1,19-6-1,19-6-1,21-12-4,26-15-6,24-15-6,26-16-7,12-13-5,0-9-8,0-10-6,0-8-8,-21 0-3,-40 14 0,-40 11-2,-41 14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6:57"/>
    </inkml:context>
    <inkml:brush xml:id="br0">
      <inkml:brushProperty name="width" value="0.03076" units="cm"/>
      <inkml:brushProperty name="height" value="0.03076" units="cm"/>
      <inkml:brushProperty name="color" value="#F2395B"/>
    </inkml:brush>
  </inkml:definitions>
  <inkml:trace contextRef="#ctx0" brushRef="#br0">11150 16750 715,'28'-25'0,"6"0"0,7 0 0,6 0 0,-1 10 10,-5 23 19,-7 22 19,-5 22 20,-4 18-2,0 16-22,0 15-24,0 17-24,-2-3-11,-3-18-2,-3-19-2,-2-18-2,-3-14-6,1-5-12,-1-7-11,1-5-12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6:57"/>
    </inkml:context>
    <inkml:brush xml:id="br0">
      <inkml:brushProperty name="width" value="0.03606" units="cm"/>
      <inkml:brushProperty name="height" value="0.03606" units="cm"/>
      <inkml:brushProperty name="color" value="#F2395B"/>
    </inkml:brush>
  </inkml:definitions>
  <inkml:trace contextRef="#ctx0" brushRef="#br0">12700 17000 610,'73'71'128,"-3"-5"-28,-3-7-29,-2-5-27,-5-4-20,-2 0-8,-3 0-9,-3 0-10,-9 3-9,-11 6-11,-14 7-10,-11 6-10,-11-1-2,-5-5 7,-7-7 6,-5-5 8,-4-6-1,0-3-6,0-3-7,0-2-7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6:58"/>
    </inkml:context>
    <inkml:brush xml:id="br0">
      <inkml:brushProperty name="width" value="0.04299" units="cm"/>
      <inkml:brushProperty name="height" value="0.04299" units="cm"/>
      <inkml:brushProperty name="color" value="#F2395B"/>
    </inkml:brush>
  </inkml:definitions>
  <inkml:trace contextRef="#ctx0" brushRef="#br0">12200 18900 511,'-25'45'0,"0"-9"0,0-10 0,0-8 0,0-6 4,0 1 6,0-1 6,0 1 7,7-3 9,17-2 11,15-3 11,16-3 12,16-7-1,20-9-11,18-10-11,20-8-12,8-8-8,1-2-8,-1-3-7,1-3-6,-1-1-6,1 4-1,-1 3-1,1 3-3,-7 4-5,-12 7-12,-13 6-10,-12 7-10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6:58"/>
    </inkml:context>
    <inkml:brush xml:id="br0">
      <inkml:brushProperty name="width" value="0.0427" units="cm"/>
      <inkml:brushProperty name="height" value="0.0427" units="cm"/>
      <inkml:brushProperty name="color" value="#F2395B"/>
    </inkml:brush>
  </inkml:definitions>
  <inkml:trace contextRef="#ctx0" brushRef="#br0">12900 18300 515,'-68'23'7,"17"-3"16,15-3 15,16-2 15,9 5 4,3 16-5,3 15-5,4 17-7,-1 13-4,-3 13-6,-3 12-6,-2 13-5,-1 2-3,3-5-1,3-7-1,4-5-1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6:58"/>
    </inkml:context>
    <inkml:brush xml:id="br0">
      <inkml:brushProperty name="width" value="0.04607" units="cm"/>
      <inkml:brushProperty name="height" value="0.04607" units="cm"/>
      <inkml:brushProperty name="color" value="#F2395B"/>
    </inkml:brush>
  </inkml:definitions>
  <inkml:trace contextRef="#ctx0" brushRef="#br0">13250 18050 477,'-44'29'78,"13"10"-6,12 10-8,13 9-6,6 12-6,0 16-7,0 15-6,0 17-5,0 24-7,0 34-5,0 35-6,0 35-5,0 22-7,0 14-6,0 11-8,0 14-7,0-6-9,0-21-9,0-22-10,0-22-10,0-32-1,0-40 8,0-40 8,0-41 7,1-19 3,4 3-4,3 3-3,3 4-4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6:59"/>
    </inkml:context>
    <inkml:brush xml:id="br0">
      <inkml:brushProperty name="width" value="0.05746" units="cm"/>
      <inkml:brushProperty name="height" value="0.05746" units="cm"/>
      <inkml:brushProperty name="color" value="#F2395B"/>
    </inkml:brush>
  </inkml:definitions>
  <inkml:trace contextRef="#ctx0" brushRef="#br0">14200 17300 382,'21'-19'8,"-5"13"16,-7 12 15,-5 13 15,-6 15 4,-3 19-9,-3 19-10,-2 19-8,-5 4-8,-2-9-8,-3-10-5,-3-8-8,-1-9-6,4-6-5,3-6-5,3-6-5,7-7-3,14-6-1,11-6-1,14-6-2,7-6 2,3-2 3,3-3 2,4-3 4,-3 1 4,-5 6 5,-7 7 6,-5 6 5,-6 4 3,-3 4-1,-3 3 0,-2 3-1,-9 3 2,-12 3 1,-13 3 4,-12 4 2,-10 4 1,-6 6 0,-6 7-2,-6 6 0,-2 1 0,3-3 0,3-3 1,4-2 1,4-6-1,6-6-3,7-6-2,6-6-2,17-9-4,28-8-7,28-10-6,29-9-7,15-10-2,3-9 2,3-10 1,4-8 2,-1-3-1,-3 7 0,-3 6-1,-2 7-2,-8 4 2,-8 3 7,-10 3 5,-9 4 7,-12 11 8,-11 23 11,-14 22 13,-11 22 11,-9 5 1,-3-8-8,-3-10-9,-2-9-8,-8-1-4,-8 10 2,-10 10 2,-9 9 1,-10 7 0,-9 7-4,-10 6-4,-8 7-4,-4-1-4,3-6-7,3-6-5,4-6-6,1-4-6,0 1-5,0-1-5,0 1-5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7:19"/>
    </inkml:context>
    <inkml:brush xml:id="br0">
      <inkml:brushProperty name="width" value="0.03986" units="cm"/>
      <inkml:brushProperty name="height" value="0.03986" units="cm"/>
    </inkml:brush>
  </inkml:definitions>
  <inkml:trace contextRef="#ctx0" brushRef="#br0">83600 39350 551,'-50'3'8,"0"6"15,0 7 15,0 6 15,0 7 3,0 10-8,0 10-8,0 9-9,-4 7-6,-5 7-2,-7 6-3,-5 7-2,-6 4-3,-3 3-2,-3 3-1,-2 4-1,-1 4-3,3 6-3,3 7-4,4 6-2,4 1-3,6-3-4,7-3-4,6-2-4,6-14-4,6-21-4,7-22-4,6-22-5,12-26-3,19-27-3,19-28-5,19-28-2,7-15 1,-3 1 8,-3-1 8,-2 1 7,-3 5 4,1 14-1,-1 11-1,1 14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7:20"/>
    </inkml:context>
    <inkml:brush xml:id="br0">
      <inkml:brushProperty name="width" value="0.04817" units="cm"/>
      <inkml:brushProperty name="height" value="0.04817" units="cm"/>
    </inkml:brush>
  </inkml:definitions>
  <inkml:trace contextRef="#ctx0" brushRef="#br0">83350 39550 456,'25'-36'8,"0"28"14,0 28 16,0 29 15,-2 16 3,-3 7-10,-3 6-9,-2 7-9,-3 2-6,1 1-3,-1-1-2,1 1-3,-1-1-2,1 1-2,-1-1-2,1 1-1,-1-6-3,1-8-3,-1-10-1,1-9-4,5-10 0,14-9-1,11-10-1,14-8 1,5-15-4,1-19-8,-1-18-6,1-19-7,2-13-3,7-6 2,6-6 2,7-6 1,0-2 4,-2 3 3,-3 3 5,-3 4 3,-6 4 3,-5 6 1,-7 7 3,-5 6 1,-9 6 5,-9 6 9,-10 7 9,-8 6 8,-8 9 6,-2 13 3,-3 12 1,-3 13 3,-6 9-2,-5 6-4,-7 7-4,-5 6-6,-4 4-2,0 4-2,0 3-2,0 3-2,0 4-1,0 7-2,0 6-2,0 7 0,1 4-2,4 3-2,3 3 0,3 4 0,3-4-3,3-9 0,3-10-1,4-8-2,2-8-1,4-2-4,3-3-4,3-3-2,4-7-2,7-9 0,6-10 0,7-8 0,5-9 1,7-6 1,6-6 0,7-6 2,5-12-1,7-15 0,6-15 0,7-16 0,2-8 1,1 0 0,-1 0 2,1 0 1,-4-2 1,-6-3 0,-6-3 1,-6-2 0,-9-3 0,-8 1 0,-10-1 0,-9 1-1,-7 1 1,-3 3 1,-3 3 3,-2 4 1,-6 1 0,-6 0 1,-6 0 1,-6 0-1,-6 6 1,-2 13 0,-3 12 1,-3 13 0,-6 7 0,-5 4-1,-7 3-1,-5 3-1,-8 4-3,-5 7-3,-7 6-4,-5 7-4,-1 7-4,6 9-6,7 10-7,6 10-5,6 4-3,6 0 1,7 0 0,6 0 0,4-5 3,4-9 4,3-10 4,3-8 5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7:20"/>
    </inkml:context>
    <inkml:brush xml:id="br0">
      <inkml:brushProperty name="width" value="0.05355" units="cm"/>
      <inkml:brushProperty name="height" value="0.05355" units="cm"/>
    </inkml:brush>
  </inkml:definitions>
  <inkml:trace contextRef="#ctx0" brushRef="#br0">86700 40100 410,'70'6'62,"-9"13"-10,-10 12-8,-8 13-8,-11 9-8,-8 6-6,-10 7-6,-9 6-7,-13 6-4,-16 6-2,-15 7 0,-15 6-3,-9 3 0,1 0-1,-1 0 0,1 0-1,2-7 0,7-11 0,6-14-1,7-11 0,5-7 0,7 0 4,6 0 2,7 0 2,13-4 2,22-5 2,22-7 1,23-5 2,6-6 0,-5-3-1,-7-3 0,-5-2-2,-6 0 0,-3 7-1,-3 6-1,-2 7-1,-6 4 2,-6 3 2,-6 3 2,-6 4 3,-6 2 1,-2 4 0,-3 3-1,-3 3 0,-9 3-1,-11 3-1,-14 3-1,-11 4-1,-9 1-1,-3 0-1,-3 0-3,-2 0-1,-6 3 0,-6 6-1,-6 7 0,-6 6 1,-2-1-4,3-5-5,3-7-8,4-5-5,5-12-7,10-16-6,10-15-7,9-15-6,9-17-4,9-15 0,10-15-1,10-16-1,7-8 0,6 0 1,7 0 1,6 0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7:21"/>
    </inkml:context>
    <inkml:brush xml:id="br0">
      <inkml:brushProperty name="width" value="0.04249" units="cm"/>
      <inkml:brushProperty name="height" value="0.04249" units="cm"/>
    </inkml:brush>
  </inkml:definitions>
  <inkml:trace contextRef="#ctx0" brushRef="#br0">87750 39050 517,'4'-46'8,"10"10"16,10 10 16,9 9 15,10 6 6,14 3-6,11 3-5,14 4-4,8 1-7,7 0-5,6 0-7,7 0-5,0-2-7,-2-3-9,-3-3-6,-3-2-9,-9-1-8,-11 3-11,-14 3-9,-11 4-11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22"/>
    </inkml:context>
    <inkml:brush xml:id="br0">
      <inkml:brushProperty name="width" value="0.04798" units="cm"/>
      <inkml:brushProperty name="height" value="0.04798" units="cm"/>
      <inkml:brushProperty name="color" value="#F2395B"/>
    </inkml:brush>
  </inkml:definitions>
  <inkml:trace contextRef="#ctx0" brushRef="#br0">58450 49050 458,'0'-49'4,"0"4"9,0 3 7,0 3 9,3 10 5,6 20 0,7 18 2,6 20 1,1 17-1,-3 20-2,-3 18-2,-2 20-3,-5 11-2,-2 7-3,-3 6-3,-3 7-3,-1 0-2,4-2 0,3-3-1,3-3-2,-1-2 0,-2 0-2,-3 0-2,-3 0-1,-2 0-1,0 0-3,0 0-2,0 0-3,0-5-2,0-9-1,0-10-2,0-8-2,-7-18-5,-11-25-9,-14-25-9,-11-25-8,-7-19-2,0-12 6,0-13 6,0-12 6,-10-19 3,-18-25-2,-19-25-2,-18-25-1,4 4 2,28 35 6,28 35 6,29 34 5,11 15 6,-2-3 4,-3-3 5,-3-2 4,1-3 3,6 1 1,7-1 1,6 1 0,6 1-1,6 3-5,7 3-5,6 4-5,-1 15 0,-5 28 3,-7 28 3,-5 29 4,-11 13 1,-11 1 2,-14-1 0,-11 1 1,-7-4 0,0-6-3,0-6-1,0-6-3,21-20-7,45-30-15,43-32-12,45-30-15,28-25-4,17-15 4,15-15 5,16-16 3,7-8 6,1 0 4,-1 0 5,1 0 5,-10 7 2,-19 17 0,-18 15-1,-19 16 0,-19 15 0,-19 16-1,-18 15 1,-19 17-1,-15 10 8,-8 6 15,-10 7 16,-9 6 15,-10 6 6,-9 6-4,-10 7-2,-8 6-4,-8 6-2,-2 6-3,-3 7-3,-3 6-3,1-1-3,6-5-3,7-7-4,6-5-4,7-4-2,10 0-3,10 0-1,9 0-2,10-2-2,14-3-4,11-3-2,14-2-3,7-5-5,3-2-5,3-3-6,4-3-6,-3-2-1,-5 0 1,-7 0 1,-5 0 3,-6-2-6,-3-3-12,-3-3-13,-2-2-12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7:22"/>
    </inkml:context>
    <inkml:brush xml:id="br0">
      <inkml:brushProperty name="width" value="0.05802" units="cm"/>
      <inkml:brushProperty name="height" value="0.05802" units="cm"/>
    </inkml:brush>
  </inkml:definitions>
  <inkml:trace contextRef="#ctx0" brushRef="#br0">83850 49750 379,'-2'-49'3,"-3"4"7,-3 3 8,-2 3 6,-11 9 5,-15 16 4,-15 15 4,-16 17 4,-8 11-2,0 10-5,0 10-8,0 9-5,-7 9-4,-11 9-2,-14 10-1,-11 10-1,-4 7-1,6 6-1,7 7 0,6 6-1,9-1 0,13-5-2,12-7 1,13-5-2,10-8 0,10-5-1,10-7-2,9-5 0,10-9-2,14-9-4,11-10-2,14-8-4,14-12-2,20-12 0,18-13-1,20-12 0,14-16-3,14-19-2,11-18-4,14-19-2,7-10-2,3 1 2,3-1 2,4 1 1,-6 2 4,-11 7 3,-14 6 5,-11 7 3,-14 8 3,-11 14 1,-14 11 1,-11 14 1,-15 13 5,-16 16 10,-15 15 9,-15 17 10,-14 7 3,-8 0-5,-10 0-5,-9 0-5,-5 3-2,0 6-1,0 7-1,0 6 0,0 4-2,0 4-3,0 3-2,0 3-3,3 1-2,6 1-1,7-1-1,6 1-2,7-6 0,10-8 0,10-10 1,9-9-1,6-12-3,3-11-5,3-14-7,4-11-6,4-15-4,6-16 0,7-15-2,6-15 0,6-17 1,6-15 1,7-15 1,6-16 2,3-7 2,0 4 2,0 3 1,0 3 2,-7 3 2,-11 3 2,-14 3 1,-11 4 2,-14 5 2,-11 10 1,-14 10 2,-11 9 1,-14 4 0,-11 1 0,-14-1-1,-11 1 0,-9 5-3,-3 14-1,-3 11-4,-2 14-3,-5 8 0,-2 7 0,-3 6 0,-3 7 0,-1 8-3,4 14-7,3 11-8,3 14-8,7 3-3,14-2 2,11-3 2,14-3 1,7-6 4,3-5 4,3-7 5,4-5 5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7:22"/>
    </inkml:context>
    <inkml:brush xml:id="br0">
      <inkml:brushProperty name="width" value="0.05488" units="cm"/>
      <inkml:brushProperty name="height" value="0.05488" units="cm"/>
    </inkml:brush>
  </inkml:definitions>
  <inkml:trace contextRef="#ctx0" brushRef="#br0">86100 50850 400,'56'-2'2,"13"-3"4,12-3 2,13-2 5,-4-1 0,-18 3-1,-19 3-2,-18 4-1,-9 4 3,4 6 9,3 7 9,3 6 9,-2 7 1,-6 10-5,-6 10-7,-6 9-7,-12 7-3,-15 7-3,-15 6-3,-16 7-2,-13 5-2,-9 7-1,-10 6-2,-8 7-1,-1-1-1,9-6-1,10-6 0,10-6-1,8-7 1,10-6 1,10-6 1,9-6 1,6-6 0,3-2 1,3-3 0,4-3 0,7-4-1,13-3-1,12-3 0,13-2-2,9-5 0,6-2 1,7-3 2,6-3 1,1-2-1,-3 0-4,-3 0-2,-2 0-3,-6 1-1,-6 4 2,-6 3 3,-6 3 3,-9 4 0,-8 7 0,-10 6-1,-9 7 0,-13 4 3,-16 3 7,-15 3 8,-15 4 7,-15 7 1,-12 13-7,-13 12-5,-12 13-6,-13 13-10,-12 17-11,-13 15-12,-12 16-12,-4-2-8,7-19-5,6-18-6,7-19-4,15-22-3,25-25 1,25-25-1,25-25 1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7:23"/>
    </inkml:context>
    <inkml:brush xml:id="br0">
      <inkml:brushProperty name="width" value="0.04415" units="cm"/>
      <inkml:brushProperty name="height" value="0.04415" units="cm"/>
    </inkml:brush>
  </inkml:definitions>
  <inkml:trace contextRef="#ctx0" brushRef="#br0">87600 48300 498,'1'-46'0,"4"10"0,3 10 0,3 9 0,10 2 3,20-2 6,18-3 5,20-3 7,2 1 4,-12 6 5,-13 7 3,-12 6 5,-4 6 2,7 6 0,6 7 1,7 6 1,-3 6-3,-8 6-5,-10 7-5,-9 6-6,-13 6-5,-16 6-5,-15 7-6,-15 6-4,-15 6-5,-12 6 0,-13 7-1,-12 6-1,-9 1-1,-2-3 0,-3-3-1,-3-2 0,5-9 1,17-12 0,15-13 3,16-12 0,24-5 3,35 3 3,35 3 2,34 4 4,18-4-1,4-9-7,3-10-4,3-8-7,-1-8-5,-2-2-5,-3-3-7,-3-3-6,-4-2-4,-3 0-4,-3 0-4,-2 0-3,-6-5-1,-6-9 4,-6-10 4,-6-8 3,-10-3 4,-12 7 3,-13 6 5,-12 7 3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17:23"/>
    </inkml:context>
    <inkml:brush xml:id="br0">
      <inkml:brushProperty name="width" value="0.0347" units="cm"/>
      <inkml:brushProperty name="height" value="0.0347" units="cm"/>
    </inkml:brush>
  </inkml:definitions>
  <inkml:trace contextRef="#ctx0" brushRef="#br0">89300 48600 633,'32'-44'73,"17"13"-4,15 12-5,16 13-3,10 6-11,7 0-17,6 0-17,7 0-16,5 0-9,7 0 1,6 0 2,7 0 0,-10 0 2,-25 0 2,-25 0 1,-25 0 2,-13-2-12,1-3-25,-1-3-24,1-2-25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2:10"/>
    </inkml:context>
    <inkml:brush xml:id="br0">
      <inkml:brushProperty name="width" value="0.04267" units="cm"/>
      <inkml:brushProperty name="height" value="0.04267" units="cm"/>
      <inkml:brushProperty name="color" value="#F2395B"/>
    </inkml:brush>
  </inkml:definitions>
  <inkml:trace contextRef="#ctx0" brushRef="#br0">7700 30500 515,'0'-41'68,"0"19"-4,0 19-2,0 19-2,0 12-7,0 6-8,0 7-11,0 6-8,-2 6-7,-3 6-3,-3 7-4,-2 6-3,-1-2-3,3-9-1,3-10-3,4-8-1,-1-4-1,-3 3 0,-3 3 0,-2 4 0,-5 1 0,-2 0 0,-3 0 1,-3 0-1,-1 0 1,4 0-1,3 0 0,3 0 1,1-2-2,1-3 1,-1-3 0,1-2-1,1-3 0,3 1 0,3-1-1,4 1-1,5-10-14,10-19-29,10-18-30,9-19-28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2:14"/>
    </inkml:context>
    <inkml:brush xml:id="br0">
      <inkml:brushProperty name="width" value="0.04518" units="cm"/>
      <inkml:brushProperty name="height" value="0.04518" units="cm"/>
    </inkml:brush>
  </inkml:definitions>
  <inkml:trace contextRef="#ctx0" brushRef="#br0">7850 30300 486,'-2'56'104,"-3"13"-25,-3 12-26,-2 13-25,-3 2-15,1-5-3,-1-7-3,1-5-5,-1-8-1,1-5-3,-1-7 0,1-5-2,13-22-3,29-33-6,28-35-5,28-34-5,9-16-2,-9 3 3,-10 3 2,-8 4 2,-8 7 4,-2 13 3,-3 12 5,-3 13 3,-6 7 2,-5 4-1,-7 3-1,-5 3 0,-9 7 3,-9 14 8,-10 11 7,-8 14 8,-9 8 3,-6 7-4,-6 6-3,-6 7-2,-2 0-4,3-2-2,3-3-3,4-3-2,1-4-2,0-3 0,0-3 0,0-2-1,1-5-1,4-2-1,3-3-2,3-3-1,12-9-2,22-11-3,22-14-3,23-11-1,6-7-3,-5 0 0,-7 0-1,-5 0-1,-8 1 1,-5 4 1,-7 3 1,-5 3 1,-12 10 2,-16 20 4,-15 18 2,-15 20 4,-14 8 2,-8 1-2,-10-1 1,-9 1-2,-4-4 2,4-6 3,3-6 2,3-6 3,4-6 2,7-2 1,6-3 1,7-3 2,11-4 0,20-3 1,18-3 0,20-2 2,13-6-3,9-6-5,10-6-4,10-6-6,4-6-1,0-2 0,0-3 0,0-3 1,-5 1-1,-9 6-3,-10 7-4,-8 6-3,-12 6-2,-12 6-2,-13 7-2,-12 6-1,-13 6 0,-12 6 3,-13 7 1,-12 6 2,-9 1 1,-2-3 2,-3-3 1,-3-2 1,-10 2 3,-16 9 2,-15 10 4,-15 10 3,-6 4 2,7 0 2,6 0 1,7 0 2,10-5 1,16-9-2,15-10 0,17-8-2,10-9 2,6-6 4,7-6 4,6-6 4,17-10 1,28-12 2,28-13 1,29-12 1,18-5-3,9 3-7,10 3-6,10 4-7,5 1-3,4 0-3,3 0-1,3 0-1,-1 3-3,-2 6-4,-3 7-3,-3 6-3,-6 3-3,-5 0 1,-7 0-2,-5 0 1,-9 0 0,-9 0 2,-10 0 2,-8 0 2,-11 0 0,-8 0-1,-10 0-2,-9 0 0,-12-2-2,-11-3-1,-14-3 0,-11-2-2,-9-5 3,-3-2 4,-3-3 5,-2-3 5,-6-4 3,-6-3 1,-6-3 2,-6-2 0,-2-1 2,3 3 0,3 3 1,4 4 0,1 1 1,0 0 3,0 0 3,0 0 3,1 1 1,4 4 3,3 3 1,3 3 1,1 3 3,1 3 4,-1 3 3,1 4 4,2 5-1,7 10-2,6 10-4,7 9-3,4 6-4,3 3-4,3 3-4,4 4-5,2 7-2,4 13 0,3 12 0,3 13 0,1 9-2,1 6-2,-1 7-4,1 6-2,-1 3-3,1 0-3,-1 0-3,1 0-3,-3-7-2,-2-11 2,-3-14 1,-3-11 1,-10-14-1,-16-11-4,-15-14-3,-15-11-4,-9-11 1,1-5 4,-1-7 6,1-5 4,-1-8 2,1-5 1,-1-7 1,1-5 1,4-4 2,9 0 5,10 0 5,10 0 5,5-2 3,4-3 2,3-3 1,3-2 2,10-5-2,20-2-2,18-3-4,20-3-3,14-6-4,14-5-7,11-7-6,14-5-6,5-3-5,1 4-4,-1 3-4,1 3-3,-9 6-2,-15 9 1,-15 10 0,-16 10 1,-12 4 0,-5 0 1,-7 0-1,-5 0 2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2:15"/>
    </inkml:context>
    <inkml:brush xml:id="br0">
      <inkml:brushProperty name="width" value="0.04339" units="cm"/>
      <inkml:brushProperty name="height" value="0.04339" units="cm"/>
    </inkml:brush>
  </inkml:definitions>
  <inkml:trace contextRef="#ctx0" brushRef="#br0">10100 31850 507,'-22'-38'50,"6"26"5,7 24 4,6 26 5,3 13-4,0 4-9,0 3-10,0 3-9,-2 6-8,-3 9-3,-3 10-6,-2 10-3,-1 5-6,3 4-4,3 3-4,4 3-5,-1-5-5,-3-12-6,-3-13-4,-2-12-6,-1-23-11,3-30-15,3-32-15,4-30-17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2:15"/>
    </inkml:context>
    <inkml:brush xml:id="br0">
      <inkml:brushProperty name="width" value="0.04783" units="cm"/>
      <inkml:brushProperty name="height" value="0.04783" units="cm"/>
    </inkml:brush>
  </inkml:definitions>
  <inkml:trace contextRef="#ctx0" brushRef="#br0">10150 31900 459,'25'-46'1,"0"10"-1,0 10 1,0 9 1,4 7 3,10 7 9,10 6 7,9 7 8,2 4 4,-2 3-3,-3 3-2,-3 4-1,-2 1-3,0 0-1,0 0-2,0 0-3,-4 1-1,-5 4-4,-7 3-2,-5 3-3,-6 1-2,-3 1-2,-3-1-1,-2 1-2,-8 2-4,-8 7-4,-10 6-6,-9 7-5,-7 0-2,-3-2 1,-3-3 0,-2-3 0,-6-6 1,-6-5 0,-6-7 0,-6-5 1,-4-8 1,1-5 0,-1-7 2,1-5 0,2-6 2,7-3 0,6-3 2,7-2 0,5-9 2,7-12 1,6-13 1,7-12 1,8-7 1,14 1 1,11-1 1,14 1 0,7 1 2,3 3 4,3 3 4,4 4 4,1 5 1,0 10 1,0 10-1,0 9 0,-5 10 1,-9 14-1,-10 11 1,-8 14 0,-9 10 0,-6 9-3,-6 10-3,-6 10-2,-10 8-1,-12 10 0,-13 10-2,-12 9 1,-9 4-2,-2 1-1,-3-1-2,-3 1-1,1-7-2,6-12 0,7-13 0,6-12 0,6-12 0,6-8 1,7-10 0,6-9 0,10-15 2,17-18 1,15-19 1,16-18 3,12-15-2,9-9-3,10-10-3,10-8-3,0-4-3,-5 3-3,-7 3-3,-5 4-2,-6 1-3,-3 0 1,-3 0 0,-2 0 0,-8 0 0,-8 0 1,-10 0 1,-9 0 0,-5-4 2,0-5 3,0-7 3,0-5 4,-2-4 1,-3 0 1,-3 0 2,-2 0 0,-3 1 1,1 4 0,-1 3 1,1 3 0,1 6 1,3 9 3,3 10 2,4 10 4,1 7 4,0 6 9,0 7 7,0 6 9,0 12 5,0 19 3,0 19 4,0 19 3,-2 18-2,-3 19-8,-3 19-6,-2 19-8,-5 12-5,-2 6-3,-3 7-3,-3 6-3,-1 6-3,4 6 0,3 7-2,3 6-2,3 1 0,3-3-1,3-3-1,4-2 0,4-8-3,6-8-4,7-10-5,6-9-5,3-15-4,0-18-1,0-19-3,0-18-3,7-26-5,17-31-9,15-31-10,16-31-8,5-29-3,-2-24 5,-3-26 4,-3-24 5,-9 2 5,-11 32 6,-14 31 5,-11 32 6,-7 13 3,0-3 1,0-3 2,0-2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2:16"/>
    </inkml:context>
    <inkml:brush xml:id="br0">
      <inkml:brushProperty name="width" value="0.04821" units="cm"/>
      <inkml:brushProperty name="height" value="0.04821" units="cm"/>
    </inkml:brush>
  </inkml:definitions>
  <inkml:trace contextRef="#ctx0" brushRef="#br0">11700 32000 456,'21'-61'11,"-5"28"23,-7 28 23,-5 29 22,-3 15 3,4 3-16,3 3-16,3 4-17,3 7-9,3 13-4,3 12-2,4 13-4,1 6-3,0 0-1,0 0-3,0 0-1,-4 0-1,-5 0 0,-7 0 0,-5 0 0,-6-5-4,-3-9-6,-3-10-8,-2-8-7,-5-9-3,-2-6 0,-3-6 0,-3-6 0,-6-9 1,-5-8 0,-7-10 0,-5-9 1,-4-10 1,0-9 0,0-10 2,0-8 1,4-9 2,10-6 3,10-6 2,9-6 2,6-7 3,3-6 2,3-6 2,4-6 3,8-4 1,17 1 2,15-1 1,16 1 1,12 2 1,9 7-3,10 6-1,10 7-1,0 5-4,-5 7-3,-7 6-3,-5 7-5,-6 4-3,-3 3-4,-3 3-5,-2 4-3,-5 1-3,-2 0 0,-3 0 0,-3 0 0,-7 1 2,-9 4 4,-10 3 5,-8 3 5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2:17"/>
    </inkml:context>
    <inkml:brush xml:id="br0">
      <inkml:brushProperty name="width" value="0.04775" units="cm"/>
      <inkml:brushProperty name="height" value="0.04775" units="cm"/>
    </inkml:brush>
  </inkml:definitions>
  <inkml:trace contextRef="#ctx0" brushRef="#br0">13300 31000 460,'20'-122'32,"-9"56"12,-10 57 12,-8 56 12,-11 34 1,-8 13-11,-10 12-12,-9 13-10,-5 2-8,0-5-6,0-7-5,0-5-5,1-8-6,4-5-6,3-7-5,3-5-7,14-20-8,25-31-13,25-31-12,25-31-13,9-15 1,-6 4 13,-6 3 14,-6 3 14,-6 6 8,-2 9 4,-3 10 4,-3 10 3,-4 7 6,-3 6 6,-3 7 7,-2 6 7,-6 9 3,-6 13 2,-6 12 0,-6 13 2,-6 9-3,-2 6-4,-3 7-4,-3 6-6,-2 4-3,0 4-3,0 3-2,0 3-2,1-4-4,4-8-6,3-10-6,3-9-6,6-30-11,9-50-18,10-50-18,10-50-17,4-22-3,0 6 14,0 7 14,0 6 13,1 1 8,4-3 3,3-3 2,3-2 2,1 5 7,1 16 11,-1 15 11,1 17 11,4 7 3,9 0-4,10 0-5,10 0-4,5 0 5,4 0 15,3 0 15,3 0 16,4 3 3,7 6-8,6 7-7,7 6-8,0 6-8,-2 6-9,-3 7-9,-3 6-9,-6 3-6,-5 0-3,-7 0-3,-5 0-2,-19-7-10,-27-11-14,-28-14-14,-28-11-15,-20-14-2,-8-11 12,-10-14 13,-9-11 11,-1-6 8,10 4 4,10 3 5,9 3 3,6 1 4,3 1 1,3-1 2,4 1 1,1 2 3,0 7 5,0 6 4,0 7 4,3 7 4,6 9 3,7 10 2,6 10 3,1 14 7,-3 23 13,-3 22 11,-2 22 11,-1 21 1,3 22-13,3 22-12,4 23-13,1 16-7,0 13-2,0 12-3,0 13-3,1 10-2,4 10-3,3 10-2,3 9-2,-1 18-5,-2 29-4,-3 28-5,-3 28-4,-1 14-4,4 0-2,3 0-1,3 0-2,4-10-4,7-18-9,6-19-8,7-18-7,-1-29-4,-6-37 3,-6-38 1,-6-37 2,-4-32 4,1-24 6,-1-26 6,1-24 6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23"/>
    </inkml:context>
    <inkml:brush xml:id="br0">
      <inkml:brushProperty name="width" value="0.03203" units="cm"/>
      <inkml:brushProperty name="height" value="0.03203" units="cm"/>
      <inkml:brushProperty name="color" value="#F2395B"/>
    </inkml:brush>
  </inkml:definitions>
  <inkml:trace contextRef="#ctx0" brushRef="#br0">61350 49850 686,'3'-46'5,"6"10"10,7 10 10,6 9 10,7 10 6,10 14 3,10 11 2,9 14 3,-1 10-10,-8 9-25,-10 10-22,-9 10-24,-9 5-12,-5 4 0,-7 3-1,-5 3 0,-6-7 1,-3-15 3,-3-15 3,-2-16 2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2:17"/>
    </inkml:context>
    <inkml:brush xml:id="br0">
      <inkml:brushProperty name="width" value="0.03808" units="cm"/>
      <inkml:brushProperty name="height" value="0.03808" units="cm"/>
    </inkml:brush>
  </inkml:definitions>
  <inkml:trace contextRef="#ctx0" brushRef="#br0">14650 31250 577,'-74'31'52,"4"13"2,3 12 0,3 13 1,-1 10-3,-2 10-8,-3 10-8,-3 9-9,-1 4-6,4 1-6,3-1-6,3 1-5,4-3-7,7-2-5,6-3-7,7-3-5,5-12-2,7-18 1,6-19 3,7-18 2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2:17"/>
    </inkml:context>
    <inkml:brush xml:id="br0">
      <inkml:brushProperty name="width" value="0.03732" units="cm"/>
      <inkml:brushProperty name="height" value="0.03732" units="cm"/>
    </inkml:brush>
  </inkml:definitions>
  <inkml:trace contextRef="#ctx0" brushRef="#br0">14600 31700 589,'160'-22'42,"-27"6"1,-28 7 1,-28 6 1,-15 9-1,1 13-4,-1 12-3,1 13-4,-3 6-4,-2 0-6,-3 0-6,-3 0-5,-6 0-10,-5 0-15,-7 0-14,-5 0-14,-8-4-7,-5-5 1,-7-7 0,-5-5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2:17"/>
    </inkml:context>
    <inkml:brush xml:id="br0">
      <inkml:brushProperty name="width" value="0.04632" units="cm"/>
      <inkml:brushProperty name="height" value="0.04632" units="cm"/>
    </inkml:brush>
  </inkml:definitions>
  <inkml:trace contextRef="#ctx0" brushRef="#br0">14000 32900 474,'32'-47'174,"17"6"-40,15 7-41,16 6-39,13 6-25,14 6-7,11 7-8,14 6-8,7 3-9,3 0-9,3 0-10,4 0-10,1 0-8,0 0-9,0 0-9,0 0-8,-16 0-1,-31 0 6,-31 0 8,-31 0 6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2: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9450 39225 333,'157'63'167,"51"46"-1,50 47 1,49 47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2:20"/>
    </inkml:context>
    <inkml:brush xml:id="br0">
      <inkml:brushProperty name="width" value="0.04387" units="cm"/>
      <inkml:brushProperty name="height" value="0.04387" units="cm"/>
    </inkml:brush>
  </inkml:definitions>
  <inkml:trace contextRef="#ctx0" brushRef="#br0">9600 39050 501,'-24'-16'64,"4"19"-2,3 19-3,3 19-2,-2 15-6,-6 13-9,-6 12-8,-6 13-8,-6 6-6,-2 0-1,-3 0-3,-3 0-3,-1 1-1,4 4-3,3 3-2,3 3-2,1 1-3,1 1-2,-1-1-4,1 1-2,2-4-2,7-6 2,6-6 0,7-6 2,4-10-5,3-12-7,3-13-9,4-12-8,4-21-8,6-28-7,7-28-7,6-27-8,3-19 3,0-5 11,0-7 11,0-5 11,-2 3 6,-3 17 2,-3 15 2,-2 16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2:20"/>
    </inkml:context>
    <inkml:brush xml:id="br0">
      <inkml:brushProperty name="width" value="0.04675" units="cm"/>
      <inkml:brushProperty name="height" value="0.04675" units="cm"/>
    </inkml:brush>
  </inkml:definitions>
  <inkml:trace contextRef="#ctx0" brushRef="#br0">9350 39700 470,'23'-50'-8,"-3"0"2,-3 0-1,-2 0 2,-3 4 1,1 10 0,-1 10 2,1 9 1,1 10 11,3 14 24,3 11 23,4 14 23,2 7 4,4 3-16,3 3-15,3 4-16,-1 2-9,-2 4-4,-3 3-4,-3 3-4,-1 10-2,4 20-3,3 18-2,3 20-2,-2 5-2,-6-6-1,-6-6-1,-6-6-1,-4-9-2,1-8 0,-1-10 0,1-9 0,4-29-2,9-46 0,10-47 0,10-47-1,7-30-1,6-12-2,7-13 0,6-12-2,6-4 1,6 7 1,7 6 1,6 7 3,-1 10 0,-5 16 0,-7 15 1,-5 17 0,-11 13 0,-11 13-1,-14 12-1,-11 13-2,-11 15-6,-5 19-13,-7 19-13,-5 19-13,-6 10-4,-3 4 4,-3 3 4,-2 3 3,-3-4 3,1-8 1,-1-10 2,1-9 1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2:21"/>
    </inkml:context>
    <inkml:brush xml:id="br0">
      <inkml:brushProperty name="width" value="0.05446" units="cm"/>
      <inkml:brushProperty name="height" value="0.05446" units="cm"/>
    </inkml:brush>
  </inkml:definitions>
  <inkml:trace contextRef="#ctx0" brushRef="#br0">10900 40700 403,'73'0'70,"-3"0"-13,-3 0-11,-2 0-13,-6 0-8,-6 0-3,-6 0-3,-6 0-5,-6 3-1,-2 6-3,-3 7-2,-3 6-2,-6 9-1,-5 13-1,-7 12 0,-5 13-1,-9 7 0,-9 4-1,-10 3 1,-8 3 0,-4-5-1,3-12-2,3-13 0,4-12-2,11-13-1,23-12 0,22-13-1,22-12 0,16-16-2,14-19-2,11-18-3,14-19-3,3-8-2,-2 3-2,-3 3-1,-3 4-2,-6-1 0,-5-3 1,-7-3 2,-5-2 2,-8-1 1,-5 3 1,-7 3 2,-5 4 0,-9 5 5,-9 10 5,-10 10 7,-8 9 6,-8 12 12,-2 16 15,-3 15 16,-3 17 17,-4 13 0,-3 13-14,-3 12-15,-2 13-14,-3 7-8,1 4-3,-1 3-3,1 3-2,-1 3-1,1 3-2,-1 3-1,1 4-1,1-1-2,3-3-1,3-3-1,4-2-2,1-6-2,0-6 1,0-6-1,0-6-1,10-12-2,23-15-5,22-15-5,22-16-5,8-18-2,-2-18 1,-3-19 2,-3-18 0,-1-12 1,4-3 1,3-3 1,3-2 1,-4-5 0,-8-2 2,-10-3-1,-9-3 2,-7-2 0,-3 0 2,-3 0 1,-2 0 1,-6 0 1,-6 0 1,-6 0 1,-6 0 0,-6 4 1,-2 10 1,-3 10 1,-3 9 1,-7 7 3,-9 7 2,-10 6 4,-8 7 3,-8 5 1,-2 7-1,-3 6-2,-3 7 0,-6 5-3,-5 7-1,-7 6-3,-5 7-1,-6 8-5,-3 14-8,-3 11-6,-2 14-8,-1 8-5,3 7-2,3 6-2,4 7-2,8-6-2,17-15-2,15-15-2,16-16-2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2:43"/>
    </inkml:context>
    <inkml:brush xml:id="br0">
      <inkml:brushProperty name="width" value="0.04227" units="cm"/>
      <inkml:brushProperty name="height" value="0.04227" units="cm"/>
    </inkml:brush>
  </inkml:definitions>
  <inkml:trace contextRef="#ctx0" brushRef="#br0">10800 46150 520,'-2'-40'-2,"-3"23"17,-3 22 17,-2 22 18,-6 19 3,-6 20-8,-6 18-7,-6 20-10,-6 14-4,-2 14-4,-3 11-3,-3 14-2,-4 8-4,-3 7-5,-3 6-3,-2 7-4,-3-1-3,1-6-2,-1-6 0,1-6-2,4-13 0,9-19-1,10-18 0,10-19 0,13-30-6,19-41-9,19-40-9,19-40-10,12-31-2,6-18 2,7-19 3,6-18 4,1-7 4,-3 6 5,-3 7 5,-2 6 4,-8 7 5,-8 10 3,-10 10 3,-9 9 3,-7 9 1,-3 9 1,-3 10 0,-2 10 2,-5 7 1,-2 6 3,-3 7 4,-3 6 4,-1 3 8,4 0 14,3 0 15,3 0 13,3 3 2,3 6-12,3 7-11,4 6-11,1 9-7,0 13-3,0 12-1,0 13-2,-2 13-2,-3 17-1,-3 15 0,-2 16-1,-3 12-1,1 9 0,-1 10-1,1 10 1,-3 2-2,-2-3-1,-3-3-1,-3-2-2,-1-9-1,4-12-1,3-13-2,3-12-2,1-13 0,1-12-1,-1-13-1,1-12 0,1-15 0,3-15 1,3-15 1,4-16 1,5-21 0,10-24 1,10-26-1,9-24 0,4-15 0,1-3-1,-1-3-1,1-2 0,1-3-1,3 1 2,3-1 0,4 1 1,-4 7 0,-9 16-3,-10 15-3,-8 17-1,-9 21-11,-6 28-18,-6 28-18,-6 29-18,-7 11-6,-6-2 8,-6-3 8,-6-3 6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2:43"/>
    </inkml:context>
    <inkml:brush xml:id="br0">
      <inkml:brushProperty name="width" value="0.05318" units="cm"/>
      <inkml:brushProperty name="height" value="0.05318" units="cm"/>
    </inkml:brush>
  </inkml:definitions>
  <inkml:trace contextRef="#ctx0" brushRef="#br0">12550 47750 413,'68'1'39,"-11"4"-6,-14 3-6,-11 3-5,-9 4-4,-3 7-2,-3 6-1,-2 7-2,-5 7-2,-2 9-3,-3 10-3,-3 10-3,-6 0-1,-5-5 0,-7-7 1,-5-5 0,-6 0 0,-3 10 0,-3 10-2,-2 9 0,0-4 0,7-15 2,6-15 2,7-16 2,7-10 2,9-3 2,10-3 2,10-2 1,7-5 1,6-2-2,7-3-1,6-3-3,3-2-1,0 0-2,0 0-1,0 0-3,0 3 1,0 6 1,0 7 0,0 6 2,-7 6-1,-11 6 0,-14 7-1,-11 6 0,-9 6 0,-3 6 4,-3 7 3,-2 6 4,-6 6 2,-6 6 0,-6 7 1,-6 6 1,-6 3-2,-2 0 0,-3 0-2,-3 0-1,-2-5-1,0-9-1,0-10 0,0-8-1,3-9-2,6-6-1,7-6-4,6-6-1,9-18-13,13-28-22,12-28-22,13-27-22,6-11-8,0 10 5,0 10 5,0 9 5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2:44"/>
    </inkml:context>
    <inkml:brush xml:id="br0">
      <inkml:brushProperty name="width" value="0.05002" units="cm"/>
      <inkml:brushProperty name="height" value="0.05002" units="cm"/>
    </inkml:brush>
  </inkml:definitions>
  <inkml:trace contextRef="#ctx0" brushRef="#br0">13400 46050 439,'71'-21'136,"-5"10"-28,-7 10-30,-5 9-28,-6 4-16,-3 1-1,-3-1-2,-2 1-2,2-3-3,9-2-8,10-3-6,10-3-7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23"/>
    </inkml:context>
    <inkml:brush xml:id="br0">
      <inkml:brushProperty name="width" value="0.04216" units="cm"/>
      <inkml:brushProperty name="height" value="0.04216" units="cm"/>
      <inkml:brushProperty name="color" value="#F2395B"/>
    </inkml:brush>
  </inkml:definitions>
  <inkml:trace contextRef="#ctx0" brushRef="#br0">60900 50900 521,'-96'0'75,"60"0"-2,60 0-2,59 0-2,27 0-6,-2 0-12,-3 0-12,-3 0-11,4 0-18,13 0-24,12 0-24,13 0-23,-1 1-11,-11 4 5,-14 3 3,-11 3 4,-15-1 6,-16-2 9,-15-3 9,-15-3 9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2:46"/>
    </inkml:context>
    <inkml:brush xml:id="br0">
      <inkml:brushProperty name="width" value="0.04749" units="cm"/>
      <inkml:brushProperty name="height" value="0.04749" units="cm"/>
    </inkml:brush>
  </inkml:definitions>
  <inkml:trace contextRef="#ctx0" brushRef="#br0">13550 45950 463,'-25'21'77,"0"-5"-16,0-7-16,0-5-15,-2-4-8,-3 0 2,-3 0 2,-2 0 1,6 0 0,20 0-1,18 0-1,20 0-2,8 0-1,1 0-1,-1 0-3,1 0 0,-1 0-4,1 0-3,-1 0-3,1 0-4,2 0-2,7 0 0,6 0-1,7 0-1,0-4 1,-2-5-1,-3-7 1,-3-5-1,-2-1 0,0 6-1,0 7-1,0 6-2,-2 3 0,-3 0 0,-3 0-1,-2 0 0,-12-4-14,-19-5-30,-18-7-30,-19-5-29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2:53"/>
    </inkml:context>
    <inkml:brush xml:id="br0">
      <inkml:brushProperty name="width" value="0.03956" units="cm"/>
      <inkml:brushProperty name="height" value="0.03956" units="cm"/>
    </inkml:brush>
  </inkml:definitions>
  <inkml:trace contextRef="#ctx0" brushRef="#br0">8750 53700 556,'-25'-24'5,"0"4"13,0 3 11,0 3 12,1 6 2,4 9-4,3 10-7,3 10-4,-1 8-5,-2 10-2,-3 10-3,-3 9-2,-1 4-2,4 1 0,3-1-1,3 1-1,-1 10-2,-2 22-2,-3 22-1,-3 23-3,-1 3-1,4-11 0,3-14 1,3-11 1,3-12-1,3-9 0,3-10-1,4-8-1,5-14 0,10-15-1,10-15 1,9-16 0,9-13 1,9-9 0,10-10 0,10-8 1,7-12-4,6-12-5,7-13-6,6-12-7,1-7-3,-3 1-1,-3-1 0,-2 1 0,-9 1 0,-12 3 2,-13 3 2,-12 4 3,-12 2 1,-8 4 3,-10 3 3,-9 3 2,-10-1 2,-9-2 3,-10-3 3,-8-3 2,-8 1 2,-2 6 1,-3 7 1,-3 6 1,-2 4 0,0 4 0,0 3-1,0 3-1,0 6 0,0 9 1,0 10 1,0 10 1,1 8-2,4 10-5,3 10-5,3 9-5,4 6-5,7 3-6,6 3-6,7 4-6,4-1-1,3-3 4,3-3 4,4-2 4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2:54"/>
    </inkml:context>
    <inkml:brush xml:id="br0">
      <inkml:brushProperty name="width" value="0.04975" units="cm"/>
      <inkml:brushProperty name="height" value="0.04975" units="cm"/>
    </inkml:brush>
  </inkml:definitions>
  <inkml:trace contextRef="#ctx0" brushRef="#br0">11450 53550 442,'-69'-2'41,"13"-3"-6,12-3-7,13-2-7,6-1-4,0 3-1,0 3-2,0 4-1,-5 4 0,-9 6 0,-10 7 1,-8 6 0,-6 9 0,1 13 0,-1 12-2,1 13 0,-3 9-1,-2 6 0,-3 7 0,-3 6-1,-1 4-1,4 4-2,3 3-2,3 3-1,4 7 0,7 14 1,6 11 1,7 14 2,7-7 1,9-25-2,10-25-2,10-25 0,8-18-2,10-8-2,10-10-2,9-9-1,10-10-3,14-9-2,11-10-1,14-8-3,5-9-2,1-6-2,-1-6-1,1-6-3,1-10-1,3-12 0,3-13 1,4-12 0,-1-10 0,-3-6 1,-3-6 0,-2-6 1,-5-1-1,-2 7-1,-3 6-2,-3 7-1,-2 2 1,0 1 3,0-1 3,0 1 5,-5 5 1,-9 14 0,-10 11 1,-8 14 1,-9 7 2,-6 3 2,-6 3 4,-6 4 3,-6 1 8,-2 0 10,-3 0 13,-3 0 10,-6 12 7,-5 26 1,-7 24 1,-5 26 0,-9 24-3,-9 26-11,-10 24-9,-8 26-11,-4 5-5,3-11-4,3-14-2,4-11-3,1-7-3,0 0-1,0 0-3,0 0-1,3-10-4,6-18-3,7-19-4,6-18-3,9-31-7,13-40-9,12-40-9,13-41-8,9-27-3,6-12 7,7-13 4,6-12 7,4-2 4,4 9 6,3 10 4,3 10 6,-1 11 2,-2 17 1,-3 15 1,-3 16 0,-7 12 4,-9 9 9,-10 10 8,-8 10 8,-6 10 10,1 13 11,-1 12 12,1 13 10,-1 9 1,1 6-9,-1 7-10,1 6-10,1 4-6,3 4-5,3 3-4,4 3-4,-1 6-4,-3 9-1,-3 10-2,-2 10-2,-3 4 0,1 0-1,-1 0 0,1 0 0,-3-5-1,-2-9-2,-3-10-2,-3-8 0,8-28-4,23-43-4,22-44-5,22-43-4,7-26-1,-6-6 1,-6-6 1,-6-6 2,-4-2 1,1 3 1,-1 3 3,1 4 1,-6 7-1,-8 13-2,-10 12-3,-9 13-3,-7 10-6,-3 10-10,-3 10-10,-2 9-10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2:55"/>
    </inkml:context>
    <inkml:brush xml:id="br0">
      <inkml:brushProperty name="width" value="0.05144" units="cm"/>
      <inkml:brushProperty name="height" value="0.05144" units="cm"/>
    </inkml:brush>
  </inkml:definitions>
  <inkml:trace contextRef="#ctx0" brushRef="#br0">14500 53100 427,'28'21'131,"6"-5"-26,7-7-28,6-5-27,4-4-15,4 0-4,3 0-4,3 0-4,3 0-4,3 0-3,3 0-3,4 0-3,-1 0-2,-3 0 0,-3 0 0,-2 0 1,-5 0-6,-2 0-13,-3 0-12,-3 0-11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3:01"/>
    </inkml:context>
    <inkml:brush xml:id="br0">
      <inkml:brushProperty name="width" value="0.04656" units="cm"/>
      <inkml:brushProperty name="height" value="0.04656" units="cm"/>
    </inkml:brush>
  </inkml:definitions>
  <inkml:trace contextRef="#ctx0" brushRef="#br0">18450 31900 472,'50'6'218,"0"13"-58,0 12-59,0 13-59,-5 4-35,-9-3-13,-10-3-11,-8-2-12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3:02"/>
    </inkml:context>
    <inkml:brush xml:id="br0">
      <inkml:brushProperty name="width" value="0.05199" units="cm"/>
      <inkml:brushProperty name="height" value="0.05199" units="cm"/>
    </inkml:brush>
  </inkml:definitions>
  <inkml:trace contextRef="#ctx0" brushRef="#br0">18250 32550 423,'-43'4'12,"17"10"25,15 10 25,16 9 24,9 4 5,3 1-16,3-1-15,4 1-15,1-1-11,0 1-6,0-1-5,0 1-6,0-1-10,0 1-18,0-1-17,0 1-16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5:38"/>
    </inkml:context>
    <inkml:brush xml:id="br0">
      <inkml:brushProperty name="width" value="0.02264" units="cm"/>
      <inkml:brushProperty name="height" value="0.02264" units="cm"/>
    </inkml:brush>
  </inkml:definitions>
  <inkml:trace contextRef="#ctx0" brushRef="#br0">17050 22900 971,'-19'-24'12,"13"4"-4,12 3-2,13 3-3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5:40"/>
    </inkml:context>
    <inkml:brush xml:id="br0">
      <inkml:brushProperty name="width" value="0.03279" units="cm"/>
      <inkml:brushProperty name="height" value="0.03279" units="cm"/>
    </inkml:brush>
  </inkml:definitions>
  <inkml:trace contextRef="#ctx0" brushRef="#br0">20500 22400 671,'1'-47'1,"4"6"4,3 7 3,3 6 3,-4 6 7,-8 6 8,-10 7 9,-9 6 9,-4 6 0,4 6-8,3 7-8,3 6-8,-1 3-6,-2 0-5,-3 0-3,-3 0-4,-2 1-2,0 4 0,0 3 1,0 3 0,3 1 0,6 1 2,7-1 0,6 1 1,3-1 0,0 1-1,0-1-2,0 1 0,0-1-2,0 1 1,0-1 0,0 1-1,1-3 1,4-2 0,3-3-1,3-3 1,3-2-1,3 0 0,3 0 1,4 0-1,4-2 0,6-3 1,7-3-1,6-2 1,3-5-1,0-2-1,0-3-1,0-3-1,1-2-1,4 0-1,3 0 1,3 0-1,-1-5 1,-2-9 0,-3-10-1,-3-8 2,-4-6-1,-3 1 0,-3-1 0,-2 1 0,-6-3 0,-6-2 0,-6-3 0,-6-3 0,-4-4 1,1-3 2,-1-3 1,1-2 1,-3-3 2,-2 1-1,-3-1-1,-3 1 0,-4-1 0,-3 1-1,-3-1 1,-2 1 0,-5 2 0,-2 7 1,-3 6 0,-3 7 0,-2 5 1,0 7 1,0 6 0,0 7 0,-2 4 0,-3 3 1,-3 3 0,-2 4 0,-5 2 0,-2 4-3,-3 3-3,-3 3-2,-4 3-2,-3 3-4,-3 3-3,-2 4-2,0 2-2,7 4 1,6 3 1,7 3 0,7-1-4,9-2-10,10-3-12,10-3-10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5:41"/>
    </inkml:context>
    <inkml:brush xml:id="br0">
      <inkml:brushProperty name="width" value="0.03581" units="cm"/>
      <inkml:brushProperty name="height" value="0.03581" units="cm"/>
    </inkml:brush>
  </inkml:definitions>
  <inkml:trace contextRef="#ctx0" brushRef="#br0">22400 21900 614,'-41'0'32,"19"0"0,19 0 1,19 0 1,13 0-1,10 0-4,10 0-3,9 0-4,6 0-3,3 0-1,3 0-3,4 0-1,2 0-1,4 0-1,3 0 0,3 0-1,3 0-1,3 0-3,3 0-2,4 0-3,-1 0-1,-3 0 1,-3 0-1,-2 0 1,-6 0-2,-6 0-6,-6 0-5,-6 0-6,-6 0-4,-2 0-6,-3 0-5,-3 0-5,-10 3-5,-16 6-6,-15 7-5,-15 6-5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5:41"/>
    </inkml:context>
    <inkml:brush xml:id="br0">
      <inkml:brushProperty name="width" value="0.034" units="cm"/>
      <inkml:brushProperty name="height" value="0.034" units="cm"/>
    </inkml:brush>
  </inkml:definitions>
  <inkml:trace contextRef="#ctx0" brushRef="#br0">22400 22850 647,'-40'-2'21,"23"-3"9,22-3 6,22-2 9,13-1 0,7 3-8,6 3-6,7 4-9,5-1-3,7-3-2,6-3-1,7-2-1,4-3-4,3 1-4,3-1-6,4 1-6,2-1-3,4 1-1,3-1-1,3 1-2,-2 1-2,-6 3-3,-6 3-3,-6 4-3,1 2-3,9 4-1,10 3-1,10 3-2,-4 4-1,-16 7-3,-15 6-1,-15 7-3,-15-1 2,-12-6 7,-13-6 6,-12-6 7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23"/>
    </inkml:context>
    <inkml:brush xml:id="br0">
      <inkml:brushProperty name="width" value="0.04676" units="cm"/>
      <inkml:brushProperty name="height" value="0.04676" units="cm"/>
      <inkml:brushProperty name="color" value="#F2395B"/>
    </inkml:brush>
  </inkml:definitions>
  <inkml:trace contextRef="#ctx0" brushRef="#br0">64250 49500 470,'-22'-47'4,"6"6"7,7 7 8,6 6 7,4 9 7,4 13 8,3 12 7,3 13 8,3 12-1,3 13-9,3 12-8,4 13-8,-1 7-7,-3 4-2,-3 3-4,-2 3-3,-1 10-2,3 20-2,3 18-1,4 20-2,-3 3-1,-5-8-3,-7-10-2,-5-9-3,-4-13-2,0-16 0,0-15-1,0-15-1,4-21 0,10-25-1,10-25 1,9-25 0,7-24 1,7-21-1,6-22 0,7-22 1,4-18-1,3-11-2,3-14-3,4-11-2,1-3-2,0 10-1,0 10-3,0 9-2,-7 12-1,-11 16-1,-14 15-1,-11 17-1,-7 10-1,0 6 0,0 7 0,0 6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5:41"/>
    </inkml:context>
    <inkml:brush xml:id="br0">
      <inkml:brushProperty name="width" value="0.0345" units="cm"/>
      <inkml:brushProperty name="height" value="0.0345" units="cm"/>
    </inkml:brush>
  </inkml:definitions>
  <inkml:trace contextRef="#ctx0" brushRef="#br0">26900 21250 637,'-94'1'44,"13"4"-4,12 3-5,13 3-5,2 4-3,-5 7-5,-7 6-4,-5 7-3,-3 4-3,4 3 0,3 3 1,3 4-1,1 2 0,1 4-1,-1 3 1,1 3-2,4 1 0,9 1-2,10-1-3,10 1-1,5-1-1,4 1-1,3-1 0,3 1 0,7-6-1,14-8-1,11-10 0,14-9-2,8-7-2,7-3 0,6-3-2,7-2-1,7-3-2,9 1-1,10-1-3,10 1-1,5-3-2,4-2-1,3-3-1,3-3-1,1-2-3,1 0-6,-1 0-6,1 0-7,-10-2 1,-19-3 4,-18-3 7,-19-2 4,-12-5 4,-2-2 1,-3-3 2,-3-3 2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5:42"/>
    </inkml:context>
    <inkml:brush xml:id="br0">
      <inkml:brushProperty name="width" value="0.03145" units="cm"/>
      <inkml:brushProperty name="height" value="0.03145" units="cm"/>
    </inkml:brush>
  </inkml:definitions>
  <inkml:trace contextRef="#ctx0" brushRef="#br0">27600 21450 699,'51'1'39,"4"4"-4,3 3-3,3 3-2,9-1-4,16-2-1,15-3-3,17-3-2,10-4-2,6-3-1,7-3-2,6-2-3,1-3-3,-3 1-8,-3-1-8,-2 1-7,-8-1-5,-8 1-2,-10-1-4,-9 1-2,-10 1-3,-9 3 0,-10 3-2,-8 4-2,-12 2 1,-12 4 2,-13 3 1,-12 3 2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5:42"/>
    </inkml:context>
    <inkml:brush xml:id="br0">
      <inkml:brushProperty name="width" value="0.03555" units="cm"/>
      <inkml:brushProperty name="height" value="0.03555" units="cm"/>
    </inkml:brush>
  </inkml:definitions>
  <inkml:trace contextRef="#ctx0" brushRef="#br0">27700 22000 618,'-36'25'39,"28"0"2,28 0 4,29 0 3,15-2-3,3-3-6,3-3-9,4-2-7,5-5-4,10-2-2,10-3-3,9-3-1,7-4-5,7-3-8,6-3-7,7-2-9,2-1-5,1 3-2,-1 3-1,1 4-3,-1-1-1,1-3-3,-1-3-1,1-2-3,-4-1 0,-6 3 2,-6 3 1,-6 4 2,-12 1 2,-15 0 5,-15 0 4,-16 0 5,-12 0 3,-5 0-1,-7 0 2,-5 0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5:42"/>
    </inkml:context>
    <inkml:brush xml:id="br0">
      <inkml:brushProperty name="width" value="0.03704" units="cm"/>
      <inkml:brushProperty name="height" value="0.03704" units="cm"/>
    </inkml:brush>
  </inkml:definitions>
  <inkml:trace contextRef="#ctx0" brushRef="#br0">31600 21250 593,'-69'46'65,"13"-5"-10,12-7-10,13-5-10,6-1-6,0 6-3,0 7-4,0 6-3,0 4-2,0 4-2,0 3-2,0 3-1,1-1-2,4-2 0,3-3-1,3-3 0,3-2-2,3 0-2,3 0-2,4 0-2,5-2-3,10-3 0,10-3-1,9-2-1,6-6-2,3-6 0,3-6-2,4-6-2,4-6 1,6-2 0,7-3 1,6-3 1,1-7 0,-3-9-2,-3-10-1,-2-8-2,-5-9 1,-2-6 0,-3-6 2,-3-6 2,-7-4 1,-9 1 1,-10-1 3,-8 1 1,-9-1 2,-6 1 0,-6-1 2,-6 1-1,-7 2 2,-6 7-1,-6 6 1,-6 7-1,-7 4 0,-6 3-4,-6 3-3,-6 4-3,-4 2-1,1 4 0,-1 3 0,1 3 1,-1 3-4,1 3-5,-1 3-7,1 4-6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5: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25200 12750 333,'157'63'167,"51"46"-1,50 47 1,49 47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6: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26050 12775 333,'157'63'167,"51"46"-1,50 47 1,49 47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6:09"/>
    </inkml:context>
    <inkml:brush xml:id="br0">
      <inkml:brushProperty name="width" value="0.04276" units="cm"/>
      <inkml:brushProperty name="height" value="0.04276" units="cm"/>
    </inkml:brush>
  </inkml:definitions>
  <inkml:trace contextRef="#ctx0" brushRef="#br0">26000 12850 514,'-49'-24'92,"4"4"-18,3 3-16,3 3-17,1 1-10,1 1-2,-1-1-2,1 1-1,-3 5-4,-2 14-4,-3 11-5,-3 14-4,-1 5-3,4 1-2,3-1-1,3 1-2,1-1 0,1 1 1,-1-1 0,1 1 1,-1 1-1,1 3 1,-1 3-1,1 4 0,1 1 1,3 0-1,3 0 1,4 0 0,4 1 0,6 4-2,7 3-2,6 3-1,3-2-1,0-6 2,0-6 0,0-6 1,1-2 0,4 3 0,3 3 1,3 4 0,3-3-1,3-5 1,3-7-1,4-5 1,2-3-1,4 4 0,3 3 1,3 3-1,4-1-1,7-2 0,6-3-1,7-3 0,4-2-2,3 0-2,3 0-1,4 0-2,7-4-2,13-5-2,12-7 0,13-5-2,4-8-5,-3-5-8,-3-7-7,-2-5-8,-12-3-1,-19 4 4,-18 3 4,-19 3 5,-10-1 2,1-2-4,-1-3-1,1-3-3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6:09"/>
    </inkml:context>
    <inkml:brush xml:id="br0">
      <inkml:brushProperty name="width" value="0.04316" units="cm"/>
      <inkml:brushProperty name="height" value="0.04316" units="cm"/>
    </inkml:brush>
  </inkml:definitions>
  <inkml:trace contextRef="#ctx0" brushRef="#br0">27800 13200 509,'48'1'165,"-3"4"-41,-3 3-41,-2 3-41,3 1-21,14 1-5,11-1-4,14 1-3,5-3-4,1-2 0,-1-3-1,1-3-1,-1-2-1,1 0-3,-1 0-1,1 0-2,-3 0-2,-2 0-3,-3 0-3,-3 0-2,-2 0-1,0 0 1,0 0-1,0 0 1,0 0 1,0 0 0,0 0 1,0 0 0,-2 0 0,-3 0 1,-3 0 0,-2 0 1,-1 0 0,3 0 2,3 0 1,4 0 1,-1 0 0,-3 0-3,-3 0-1,-2 0-2,-5 0-3,-2 0-2,-3 0-4,-3 0-4,-6 0 0,-5 0 1,-7 0 1,-5 0 1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6:10"/>
    </inkml:context>
    <inkml:brush xml:id="br0">
      <inkml:brushProperty name="width" value="0.04195" units="cm"/>
      <inkml:brushProperty name="height" value="0.04195" units="cm"/>
    </inkml:brush>
  </inkml:definitions>
  <inkml:trace contextRef="#ctx0" brushRef="#br0">32450 12650 524,'-46'26'121,"10"4"-29,10 3-29,9 3-28,4 3-16,1 3-2,-1 3-1,1 4-2,-1 1-1,1 0-3,-1 0-1,1 0-2,1 1 0,3 4-1,3 3-1,4 3 1,1-1-1,0-2 1,0-3 1,0-3 0,4-4-1,10-3-2,10-3-4,9-2-1,7-5-3,7-2 0,6-3-2,7-3 0,5-6-1,7-5-1,6-7-1,7-5-1,4-8-1,3-5-1,3-7 0,4-5-2,-3-6 1,-5-3 1,-7-3 1,-5-2 1,-8-6 1,-5-6 2,-7-6 1,-5-6 2,-6-4 2,-3 1 2,-3-1 2,-2 1 1,-8-1 3,-8 1-1,-10-1 1,-9 1 0,-9-1 1,-5 1 2,-7-1 1,-5 1 2,-8 2-1,-5 7-3,-7 6-3,-5 7-3,-6 2-2,-3 1-3,-3-1-1,-2 1-2,-3 2 0,1 7 1,-1 6 1,1 7 1,1 7-6,3 9-14,3 10-13,4 10-13,4 4-3,6 0 8,7 0 8,6 0 7,3 0 4,0 0-2,0 0-2,0 0-2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6:11"/>
    </inkml:context>
    <inkml:brush xml:id="br0">
      <inkml:brushProperty name="width" value="0.04483" units="cm"/>
      <inkml:brushProperty name="height" value="0.04483" units="cm"/>
    </inkml:brush>
  </inkml:definitions>
  <inkml:trace contextRef="#ctx0" brushRef="#br0">20850 13350 490,'-41'0'12,"19"0"19,19 0 18,19 0 19,15 0 3,13 0-12,12 0-12,13 0-12,9 0-8,6 0-3,7 0-3,6 0-4,10-4-2,17-5-3,15-7-2,16-5-2,10-3-5,7 4-5,6 3-7,7 3-7,-1 1-5,-6 1-7,-6-1-5,-6 1-6,-7 1-4,-6 3-1,-6 3-3,-6 4-1,-18 1 4,-28 0 7,-28 0 8,-27 0 9,-15 1 2,0 4-2,0 3-3,0 3-3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24"/>
    </inkml:context>
    <inkml:brush xml:id="br0">
      <inkml:brushProperty name="width" value="0.04561" units="cm"/>
      <inkml:brushProperty name="height" value="0.04561" units="cm"/>
      <inkml:brushProperty name="color" value="#F2395B"/>
    </inkml:brush>
  </inkml:definitions>
  <inkml:trace contextRef="#ctx0" brushRef="#br0">66600 49450 482,'-25'-66'65,"0"19"-5,0 19-3,0 19-3,-2 18-7,-3 19-8,-3 19-9,-2 19-8,-3 12-4,1 6-1,-1 7 0,1 6-1,2-2-1,7-9-2,6-10 0,7-8-2,4-9-2,3-6-2,3-6-2,4-6-2,8-4-4,17 1-4,15-1-4,16 1-4,5-4-2,-2-6-1,-3-6-1,-3-6-1,-6-2 0,-5 3 2,-7 3 1,-5 4 2,-11 5 4,-11 10 7,-14 10 7,-11 9 7,-12-1 2,-9-8-2,-10-10-4,-8-9-2,-9-7-5,-6-3-7,-6-3-8,-6-2-7,-2-5-5,3-2-5,3-3-5,4-3-4,8-7 0,17-9 2,15-10 3,16-8 3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6:12"/>
    </inkml:context>
    <inkml:brush xml:id="br0">
      <inkml:brushProperty name="width" value="0.04513" units="cm"/>
      <inkml:brushProperty name="height" value="0.04513" units="cm"/>
    </inkml:brush>
  </inkml:definitions>
  <inkml:trace contextRef="#ctx0" brushRef="#br0">18750 13100 487,'-52'0'-2,"-3"0"-4,-3 0-5,-2 0-3,3-5 1,14-9 8,11-10 8,14-8 8,3 0 10,-2 14 12,-3 11 13,-3 14 13,-4 11 1,-3 14-11,-3 11-10,-2 14-11,-3 7-5,1 3-1,-1 3-1,1 4-2,2 2 0,7 4-2,6 3-2,7 3-1,2-1-2,1-2-2,-1-3-1,1-3-2,2-6-1,7-5 0,6-7-1,7-5 1,5-8-3,7-5-3,6-7-3,7-5-3,5-6-3,7-3 0,6-3-2,7-2 0,8-11-1,14-15 0,11-15-1,14-16 0,7-13 0,3-9-1,3-10 0,4-8 0,-6-6 1,-11 1 0,-14-1 2,-11 1 1,-11 1 0,-5 3 1,-7 3 0,-5 4 1,-11 2 0,-11 4 2,-14 3 0,-11 3 2,-12 1 0,-9 1 0,-10-1 0,-8 1 0,-9 4 2,-6 9 4,-6 10 2,-6 10 4,-7 7 0,-6 6-3,-6 7-3,-6 6-2,-4 10-6,1 17-9,-1 15-7,1 16-9,4 5-2,9-2 5,10-3 4,10-3 4,7-6 0,6-5-3,7-7-4,6-5-5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6:1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62450 27300 999,'15'32'0,"-18"17"0,-19 15 0,-18 16 0,-7-4-6,6-21-12,7-22-12,6-22-12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6:19"/>
    </inkml:context>
    <inkml:brush xml:id="br0">
      <inkml:brushProperty name="width" value="0.04087" units="cm"/>
      <inkml:brushProperty name="height" value="0.04087" units="cm"/>
      <inkml:brushProperty name="color" value="#F2395B"/>
    </inkml:brush>
  </inkml:definitions>
  <inkml:trace contextRef="#ctx0" brushRef="#br0">25800 10750 538,'45'3'121,"-9"6"-33,-10 7-32,-8 6-32,-12 3-17,-12 0-4,-13 0-2,-12 0-4,-7-4 1,1-5 2,-1-7 4,1-5 2,4-9 1,9-9 0,10-10-2,10-8 0,7-6-1,6 1-2,7-1 0,6 1-1,6 2 2,6 7 3,7 6 3,6 7 5,-1 7 0,-5 9-1,-7 10-2,-5 10-2,-6 7 0,-3 6 0,-3 7-1,-2 6 1,-9 1-2,-12-3-4,-13-3-5,-12-2-5,-7-8-1,1-8 2,-1-10 1,1-9 1,4-12 1,9-11-2,10-14-2,10-11-2,7-4 0,6 6 0,7 7 0,6 6 1,4 1 1,4-3 2,3-3 2,3-2 1,-2 8 3,-6 22 0,-6 22 0,-6 23 1,-9 14 0,-8 10 1,-10 10-1,-9 9 0,-4-2-13,4-12-26,3-13-25,3-12-25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6:20"/>
    </inkml:context>
    <inkml:brush xml:id="br0">
      <inkml:brushProperty name="width" value="0.04194" units="cm"/>
      <inkml:brushProperty name="height" value="0.04194" units="cm"/>
      <inkml:brushProperty name="color" value="#F2395B"/>
    </inkml:brush>
  </inkml:definitions>
  <inkml:trace contextRef="#ctx0" brushRef="#br0">25700 16000 524,'1'-46'3,"4"10"7,3 10 6,3 9 7,3 2 6,3-2 5,3-3 6,4-3 5,2 5-1,4 17-9,3 15-8,3 16-8,-5 9-7,-12 3-4,-13 3-4,-12 4-4,-12-6-3,-8-11 1,-10-14-1,-9-11 0,-1-14 0,10-11 1,10-14 0,9-11 0,10-4 3,14 6 7,11 7 5,14 6 7,3 9 2,-2 13-2,-3 12 0,-3 13-2,-7 9-4,-9 6-6,-10 7-6,-8 6-6,-9-7-2,-6-18 1,-6-19 1,-6-18 1,1-12 1,9-3-1,10-3-1,10-2-2,8-3 1,10 1 2,10-1 1,9 1 1,1 10 2,-6 22 3,-6 22 2,-6 23 3,-7 8-4,-6-3-9,-6-3-9,-6-2-10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6:22"/>
    </inkml:context>
    <inkml:brush xml:id="br0">
      <inkml:brushProperty name="width" value="0.04313" units="cm"/>
      <inkml:brushProperty name="height" value="0.04313" units="cm"/>
      <inkml:brushProperty name="color" value="#F2395B"/>
    </inkml:brush>
  </inkml:definitions>
  <inkml:trace contextRef="#ctx0" brushRef="#br0">32050 10550 510,'-2'46'124,"-3"-5"-35,-3-7-35,-2-5-36,-6-9-18,-6-9 0,-6-10-1,-6-8 0,2-9 1,14-6 1,11-6 2,14-6 1,8 1 3,7 9 2,6 10 4,7 10 4,0 7 0,-2 6 0,-3 7-2,-3 6 0,-4 4-2,-3 4-2,-3 3-4,-2 3-2,-11-1-3,-15-2-2,-15-3-2,-16-3-2,-5-9 1,6-11 1,7-14 2,6-11 2,7-11 0,10-5-1,10-7-2,9-5-2,7-1 1,7 6 2,6 7 2,7 6 2,2 9 1,1 13 2,-1 12 2,1 13 1,-6 7 0,-8 4-3,-10 3-2,-9 3-1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6:23"/>
    </inkml:context>
    <inkml:brush xml:id="br0">
      <inkml:brushProperty name="width" value="0.03882" units="cm"/>
      <inkml:brushProperty name="height" value="0.03882" units="cm"/>
      <inkml:brushProperty name="color" value="#F2395B"/>
    </inkml:brush>
  </inkml:definitions>
  <inkml:trace contextRef="#ctx0" brushRef="#br0">33600 10400 566,'48'0'76,"-3"0"-16,-3 0-16,-2 0-16,-5 3-7,-2 6 0,-3 7 0,-3 6 2,-6 4-2,-5 4-2,-7 3-3,-5 3-2,-8-1-2,-5-2-2,-7-3-3,-5-3-1,-6-9-5,-3-11-7,-3-14-7,-2-11-8,5-11-1,16-5 3,15-7 4,17-5 3,7 0 4,0 10 4,0 10 6,0 9 4,1 9 4,4 9 3,3 10 4,3 10 2,-5 5 2,-12 4-3,-13 3-1,-12 3-1,-10-2-5,-6-6-8,-6-6-6,-6-6-7,-1-13-9,7-19-13,6-18-11,7-19-12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6:24"/>
    </inkml:context>
    <inkml:brush xml:id="br0">
      <inkml:brushProperty name="width" value="0.03962" units="cm"/>
      <inkml:brushProperty name="height" value="0.03962" units="cm"/>
      <inkml:brushProperty name="color" value="#F2395B"/>
    </inkml:brush>
  </inkml:definitions>
  <inkml:trace contextRef="#ctx0" brushRef="#br0">18750 10950 555,'23'25'125,"-3"0"-34,-3 0-32,-2 0-34,-9-2-19,-12-3-5,-13-3-4,-12-2-6,-4-8-1,7-8 2,6-10 2,7-9 3,5-7 2,7-3 3,6-3 3,7-2 3,5 3 3,7 14 2,6 11 2,7 14 3,-1 11-1,-6 14-3,-6 11-2,-6 14-4,-9 0-2,-8-8-4,-10-10-2,-9-9-3,-7-9-1,-3-5 1,-3-7 1,-2-5 0,0-9 1,7-9-1,6-10 0,7-8-1,4-6 0,3 1-1,3-1-1,4 1-1,5-1 1,10 1 2,10-1 1,9 1 1,4 2 2,1 7 2,-1 6 3,1 7 1,-1 7 1,1 9 2,-1 10 0,1 10 2,-9 8-1,-15 10 0,-15 10-1,-16 9-2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6:26"/>
    </inkml:context>
    <inkml:brush xml:id="br0">
      <inkml:brushProperty name="width" value="0.04002" units="cm"/>
      <inkml:brushProperty name="height" value="0.04002" units="cm"/>
      <inkml:brushProperty name="color" value="#F2395B"/>
    </inkml:brush>
  </inkml:definitions>
  <inkml:trace contextRef="#ctx0" brushRef="#br0">17750 16600 549,'23'-19'131,"-3"13"-35,-3 12-37,-2 13-36,-11 2-19,-15-5-2,-15-7-2,-16-5-3,-5-6 0,6-3 0,7-3-1,6-2 2,6-9-1,6-12 0,7-13 1,6-12 0,6-1 1,6 14 2,7 11 2,6 14 1,3 5 2,0 1 2,0-1 1,0 1 2,1 5 0,4 14 3,3 11 1,3 14 1,-2 5 0,-6 1-2,-6-1-2,-6 1-1,-10-3-4,-12-2-4,-13-3-3,-12-3-4,-2-12-7,9-18-8,10-19-10,10-18-8,7-7-10,6 6-9,7 7-10,6 6-9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6:27"/>
    </inkml:context>
    <inkml:brush xml:id="br0">
      <inkml:brushProperty name="width" value="0.04014" units="cm"/>
      <inkml:brushProperty name="height" value="0.04014" units="cm"/>
      <inkml:brushProperty name="color" value="#F2395B"/>
    </inkml:brush>
  </inkml:definitions>
  <inkml:trace contextRef="#ctx0" brushRef="#br0">20150 16200 548,'25'-21'120,"0"10"-26,0 10-28,0 9-28,-4 7-16,-5 7-7,-7 6-6,-5 7-7,-11-3-4,-11-8-2,-14-10-2,-11-9-2,-1-12 0,13-11 0,12-14 0,13-11 1,9-4 2,6 6 2,7 7 1,6 6 3,3 9 4,0 13 5,0 12 5,0 13 6,-5 7 2,-9 4-4,-10 3-1,-8 3-4,-11-2-3,-8-6-4,-10-6-4,-9-6-6,5-12-9,23-15-16,22-15-17,22-16-15,10-5-8,1 6 3,-1 7 2,1 6 2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6:28"/>
    </inkml:context>
    <inkml:brush xml:id="br0">
      <inkml:brushProperty name="width" value="0.04167" units="cm"/>
      <inkml:brushProperty name="height" value="0.04167" units="cm"/>
      <inkml:brushProperty name="color" value="#F2395B"/>
    </inkml:brush>
  </inkml:definitions>
  <inkml:trace contextRef="#ctx0" brushRef="#br0">33250 15800 527,'18'25'146,"-11"0"-42,-14 0-42,-11 0-42,-6-8-21,4-16 1,3-15-1,3-15 0,9-6 3,16 7 6,15 6 6,17 7 6,3 8 0,-5 14-3,-7 11-6,-5 14-3,-14 3-3,-18-2 0,-19-3 0,-18-3-1,-7-10-1,6-16-3,7-15-4,6-15-2,10-7-1,17 3 0,15 3 0,16 4 1,7 5 3,1 10 4,-1 10 4,1 9 5,-6 7 1,-8 7-3,-10 6-2,-9 7-2,-12 0-1,-11-2 0,-14-3 1,-11-3 0,-3-10-2,10-16-3,10-15-4,9-15-4,9-11-6,9-2-12,10-3-9,10-3-11,4 1 0,0 6 7,0 7 9,0 6 9,-2 3-1,-3 0-10,-3 0-9,-2 0-10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24"/>
    </inkml:context>
    <inkml:brush xml:id="br0">
      <inkml:brushProperty name="width" value="0.03733" units="cm"/>
      <inkml:brushProperty name="height" value="0.03733" units="cm"/>
      <inkml:brushProperty name="color" value="#F2395B"/>
    </inkml:brush>
  </inkml:definitions>
  <inkml:trace contextRef="#ctx0" brushRef="#br0">67700 48850 589,'29'-68'114,"10"17"-20,10 15-21,9 16-21,6 9-15,3 3-12,3 3-12,4 4-11,1 1-11,0 0-12,0 0-12,0 0-12,-8 4-5,-16 10-1,-15 10-1,-15 9 1,-11 2 2,-2-2 6,-3-3 6,-3-3 7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6:34"/>
    </inkml:context>
    <inkml:brush xml:id="br0">
      <inkml:brushProperty name="width" value="0.02914" units="cm"/>
      <inkml:brushProperty name="height" value="0.02914" units="cm"/>
      <inkml:brushProperty name="color" value="#F2395B"/>
    </inkml:brush>
  </inkml:definitions>
  <inkml:trace contextRef="#ctx0" brushRef="#br0">13050 4450 755,'17'-40'57,"34"23"-9,35 22-9,35 22-10,2 7-8,-28-6-5,-28-6-6,-27-6-5,-14 1-4,4 9-1,3 10-2,3 10-1,-2 2-1,-6-3 1,-6-3 0,-6-2-1,-9 0 0,-8 7-2,-10 6-2,-9 7-2,-9 4 1,-5 3 1,-7 3 2,-5 4 2,-6-3 2,-3-5-1,-3-7 1,-2-5-1,-3-4 2,1 0 1,-1 0 3,1 0 2,2-4 2,7-5 2,6-7 1,7-5 2,4-4 0,3 0-1,3 0-2,4 0-1,4 0-2,6 0-1,7 0-1,6 0-2,9-4-2,13-5 0,12-7-1,13-5-2,6-4 0,0 0 1,0 0-1,0 0 1,3-2 0,6-3-1,7-3-1,6-2 0,1-3-4,-3 1-7,-3-1-5,-2 1-8,-6-3 0,-6-2 2,-6-3 4,-6-3 3,-4-1-1,1 4-5,-1 3-7,1 3-5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6:34"/>
    </inkml:context>
    <inkml:brush xml:id="br0">
      <inkml:brushProperty name="width" value="0.02752" units="cm"/>
      <inkml:brushProperty name="height" value="0.02752" units="cm"/>
      <inkml:brushProperty name="color" value="#F2395B"/>
    </inkml:brush>
  </inkml:definitions>
  <inkml:trace contextRef="#ctx0" brushRef="#br0">14650 3750 799,'-40'-47'25,"23"6"0,22 7-1,22 6-1,19 4-1,20 4-1,18 3-1,20 3-2,8 3-3,1 3-8,-1 3-7,1 4-6,-4 1-6,-6 0-2,-6 0-3,-6 0-2,-12 0-4,-15 0-3,-15 0-4,-16 0-3,-13-2-1,-9-3 1,-10-3 2,-8-2 1,-6-3 4,1 1 6,-1-1 6,1 1 5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6:35"/>
    </inkml:context>
    <inkml:brush xml:id="br0">
      <inkml:brushProperty name="width" value="0.03409" units="cm"/>
      <inkml:brushProperty name="height" value="0.03409" units="cm"/>
      <inkml:brushProperty name="color" value="#F2395B"/>
    </inkml:brush>
  </inkml:definitions>
  <inkml:trace contextRef="#ctx0" brushRef="#br0">15750 3050 645,'-4'-55'0,"-5"-9"0,-7-10-1,-5-8 1,-1 8 4,6 29 10,7 28 10,6 28 9,-2 26 4,-9 26-3,-10 24-4,-8 26-2,-8 16-3,-2 10-2,-3 10-3,-3 9-2,-4 2-2,-3-2-1,-3-3-3,-2-3-1,-5-2-3,-2 0-4,-3 0-6,-3 0-3,1-4-4,6-5-1,7-7-1,6-5-2,6-12-3,6-16-5,7-15-7,6-15-6,6-25-5,6-30-6,7-32-5,6-30-5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6:35"/>
    </inkml:context>
    <inkml:brush xml:id="br0">
      <inkml:brushProperty name="width" value="0.03321" units="cm"/>
      <inkml:brushProperty name="height" value="0.03321" units="cm"/>
      <inkml:brushProperty name="color" value="#F2395B"/>
    </inkml:brush>
  </inkml:definitions>
  <inkml:trace contextRef="#ctx0" brushRef="#br0">15200 3950 662,'26'-24'0,"4"4"-1,3 3-1,3 3 0,3 4 3,3 7 10,3 6 9,4 7 9,2 7 4,4 9 0,3 10 1,3 10-1,3 5-2,3 4-4,3 3-5,4 3-4,1-1-3,0-2-3,0-3-2,0-3-2,-2-2-4,-3 0-2,-3 0-5,-2 0-2,-5-2-4,-2-3-5,-3-3-3,-3-2-5,-12-8-8,-18-8-14,-19-10-12,-18-9-14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6:36"/>
    </inkml:context>
    <inkml:brush xml:id="br0">
      <inkml:brushProperty name="width" value="0.0381" units="cm"/>
      <inkml:brushProperty name="height" value="0.0381" units="cm"/>
      <inkml:brushProperty name="color" value="#F2395B"/>
    </inkml:brush>
  </inkml:definitions>
  <inkml:trace contextRef="#ctx0" brushRef="#br0">15650 4750 577,'-16'-24'38,"19"4"-8,19 3-6,19 3-8,7 3-6,-3 3-3,-3 3-3,-2 4-4,-6 5-2,-6 10 0,-6 10-1,-6 9 1,-9 7-1,-8 7-1,-10 6-1,-9 7-1,-9 2 0,-5 1 1,-7-1-1,-5 1 1,-4-4 1,0-6 2,0-6 1,0-6 2,10-15 0,23-21 0,22-22 0,22-22-1,10-7-1,1 10 1,-1 10 0,1 9 0,-3 6-1,-2 3 0,-3 3 0,-3 4 0,-7 7 0,-9 13 5,-10 12 2,-8 13 4,-9 6 1,-6 0-1,-6 0 1,-6 0-2,-2-4 0,3-5 0,3-7-2,4-5-1,8-9-4,17-9-5,15-10-6,16-8-6,10-6-1,7 1 3,6-1 3,7 1 3,-3 1 2,-8 3 1,-10 3 2,-9 4 1,-13 8 3,-16 17 4,-15 15 3,-15 16 5,-12 9 0,-6 3-2,-6 3-3,-6 4-3,-7 1-1,-6 0-1,-6 0 1,-6 0 0,-1-2 0,7-3 2,6-3 1,7-2 3,5-8 0,7-8 1,6-10 1,7-9 0,11-12-1,20-11-1,18-14-1,20-11-3,11-6-1,7 4-1,6 3-2,7 3 0,5-1-5,7-2-6,6-3-6,7-3-6,0-1-2,-2 4 0,-3 3 1,-3 3 0,-2-1 1,0-2-3,0-3-1,0-3-2,-5-2-1,-9 0 1,-10 0 1,-8 0 0,-9 1 2,-6 4 4,-6 3 4,-6 3 3,-6-1 3,-2-2 3,-3-3 2,-3-3 4,-2-2 0,0 0-1,0 0-1,0 0-1,1 6 13,4 13 27,3 12 28,3 13 27,3 9 4,3 6-18,3 7-20,4 6-18,1 4-14,0 4-8,0 3-7,0 3-7,1-1-7,4-2-2,3-3-4,3-3-3,1-6-1,1-5 2,-1-7 1,1-5 2,-4-4-10,-6 0-23,-6 0-21,-6 0-23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6:38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63400 13100 333,'157'63'167,"51"46"-1,49 47 1,51 47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6:40"/>
    </inkml:context>
    <inkml:brush xml:id="br0">
      <inkml:brushProperty name="width" value="0.0339" units="cm"/>
      <inkml:brushProperty name="height" value="0.0339" units="cm"/>
      <inkml:brushProperty name="color" value="#00BFF3"/>
    </inkml:brush>
  </inkml:definitions>
  <inkml:trace contextRef="#ctx0" brushRef="#br0">17400 10300 649,'-22'-16'64,"6"19"-9,7 19-9,6 19-9,3 12-7,0 6-3,0 7-6,0 6-3,1 7-4,4 10-2,3 10-3,3 9-1,-1-2-3,-2-12-2,-3-13-1,-3-12-4,-1-5-2,4 3-3,3 3-4,3 4-4,1-6-5,1-11-8,-1-14-6,1-11-7,-1-17-3,1-18 0,-1-19 2,1-18 0,-3-9 3,-2 4 7,-3 3 5,-3 3 5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6:41"/>
    </inkml:context>
    <inkml:brush xml:id="br0">
      <inkml:brushProperty name="width" value="0.03081" units="cm"/>
      <inkml:brushProperty name="height" value="0.03081" units="cm"/>
      <inkml:brushProperty name="color" value="#00BFF3"/>
    </inkml:brush>
  </inkml:definitions>
  <inkml:trace contextRef="#ctx0" brushRef="#br0">17450 9950 713,'-40'0'-1,"23"0"9,22 0 10,22 0 10,13 0 1,7 0-5,6 0-7,7 0-6,4-2-3,3-3-1,3-3-1,4-2-1,-1-5-1,-3-2-2,-3-3 0,-2-3-1,-1-1-1,3 4 0,3 3 0,4 3 0,1 1-1,0 1 0,0-1-2,0 1-1,-2 1 0,-3 3 1,-3 3 1,-2 4 0,-1 2 2,3 4 0,3 3 2,4 3 0,2-1 1,4-2 0,3-3-1,3-3 0,1-2 0,1 0-1,-1 0-2,1 0 0,-1 0 0,1 0-1,-1 0 0,1 0-1,-1 1 1,1 4 1,-1 3-1,1 3 1,-1-1 0,1-2-3,-1-3-1,1-3-1,-1-2-2,1 0 2,-1 0-1,1 0 1,1-2 1,3-3 0,3-3 0,4-2 1,2-1 1,4 3-1,3 3 0,3 4 0,3 1 0,3 0 0,3 0 0,4 0 0,2 0 1,4 0-1,3 0 1,3 0-1,-1 0 1,-2 0 1,-3 0 0,-3 0 0,1 0 1,6 0-1,7 0 0,6 0 0,3 0-1,0 0 1,0 0 0,0 0-1,0 0 1,0 0 1,0 0-1,0 0 1,0 0 0,0 0-1,0 0 0,0 0-1,-4-4 0,-5-5 1,-7-7-1,-5-5 1,-8-4-2,-5 0 0,-7 0-3,-5 0-1,-6 1 0,-3 4 1,-3 3 2,-2 3 2,-3 3 0,1 3 0,-1 3 1,1 4 0,-1 1 1,1 0 2,-1 0 2,1 0 3,1 0 0,3 0-1,3 0 0,4 0-2,1-4 0,0-5 0,0-7 0,0-5-1,3-3 0,6 4-1,7 3 0,6 3-1,-1 3 1,-5 3-1,-7 3 0,-5 4 1,-4 1 0,0 0 1,0 0 1,0 0 2,1 0 0,4 0 0,3 0 0,3 0-1,1-2 0,1-3-1,-1-3-1,1-2-1,-1-3-1,1 1 0,-1-1-1,1 1 0,-3 1 0,-2 3 0,-3 3 0,-3 4 0,-2 1 0,0 0-1,0 0 0,0 0 0,-4-2 0,-5-3 0,-7-3 0,-5-2 1,-3-5-1,4-2-2,3-3-1,3-3-3,-2-2 0,-6 0 1,-6 0 2,-6 0 0,-6 3 1,-2 6 2,-3 7 0,-3 6 1,-6 3 1,-5 0 1,-7 0 2,-5 0 0,-3 1 1,4 4-1,3 3-1,3 3-1,1-1 0,1-2 1,-1-3 0,1-3 1,-1-2 0,1 0-1,-1 0 0,1 0 0,-1 0 0,1 0-2,-1 0 0,1 0 0,-1 0-1,1 0 0,-1 0 1,1 0-1,-1 0 2,1 0 0,-1 0 2,1 0 2,2 0-1,7 0 0,6 0-1,7 0-1,-3 3-1,-8 6-1,-10 7 0,-9 6 0,-9 3 1,-5 0 4,-7 0 3,-5 0 5,-6 0 1,-3 0 1,-3 0 0,-2 0 2,-3 1 0,1 4 2,-1 3 2,1 3 1,1-1-1,3-2-6,3-3-5,4-3-6,1-1-2,0 4 0,0 3 1,0 3 0,0 3 1,0 3 0,0 3 0,0 4 0,0 2 0,0 4 0,0 3 1,0 3 0,0 3 0,0 3 0,0 3-1,0 4 0,1 2-3,4 4-2,3 3-3,3 3-3,3 1-2,3 1-3,3-1-1,4 1-3,-1-3-1,-3-2-1,-3-3-3,-2-3 0,-5-4-1,-2-3 1,-3-3 3,-3-2 1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6:42"/>
    </inkml:context>
    <inkml:brush xml:id="br0">
      <inkml:brushProperty name="width" value="0.03167" units="cm"/>
      <inkml:brushProperty name="height" value="0.03167" units="cm"/>
      <inkml:brushProperty name="color" value="#00BFF3"/>
    </inkml:brush>
  </inkml:definitions>
  <inkml:trace contextRef="#ctx0" brushRef="#br0">18650 12200 694,'-93'1'-1,"17"4"-4,15 3-2,16 3-4,1-1-2,-12-2 0,-13-3-2,-12-3-1,-1-2 1,14 0 0,11 0 3,14 0 0,7-2 2,3-3 2,3-3 3,4-2 1,1-1 4,0 3 3,0 3 4,0 4 3,0 1 4,0 0 3,0 0 4,0 0 3,12 0 6,26 0 5,24 0 7,26 0 7,12 0-1,0 0-8,0 0-6,0 0-8,4-2-6,10-3-4,10-3-4,9-2-5,7-3-2,7 1-1,6-1-2,7 1-1,0-1-1,-2 1 0,-3-1-1,-3 1-2,-1 1 1,4 3-1,3 3 0,3 4 0,3 1 0,3 0 1,3 0-1,4 0 1,-1 1 0,-3 4 0,-3 3 1,-2 3 0,-1-1 1,3-2-1,3-3 1,4-3 0,1-6 0,0-5 1,0-7 2,0-5 0,1-4 1,4 0-1,3 0 0,3 0-1,1 1 0,1 4 0,-1 3-1,1 3-1,-4 3 1,-6 3-2,-6 3 0,-6 4 0,-6 2 0,-2 4 0,-3 3 0,-3 3 0,1-1 0,6-2 1,7-3 0,6-3 0,3-1 0,0 4 0,0 3 1,0 3-1,-2-1 0,-3-2 0,-3-3 0,-2-3 0,-5-2 0,-2 0-2,-3 0-2,-3 0 0,-6 0-1,-5 0-1,-7 0 0,-5 0 0,-3 0 0,4 0 2,3 0 0,3 0 2,3-4 1,3-5 0,3-7 1,4-5 0,1-4 0,0 0 1,0 0-1,0 0 0,-4 0 0,-5 0 0,-7 0 0,-5 0 0,-3 0 0,4 0 0,3 0 2,3 0-1,1 1 1,1 4 0,-1 3-1,1 3-1,-1 3 1,1 3-1,-1 3 1,1 4-1,-1-1 1,1-3-1,-1-3 0,1-2 0,-3-1-1,-2 3 0,-3 3-2,-3 4-1,-4 2 0,-3 4 0,-3 3 1,-2 3 0,-3 3 1,1 3-1,-1 3-1,1 4 1,-3-3-1,-2-5 2,-3-7-1,-3-5 1,-2-4 1,0 0 0,0 0 0,0 0 0,1 0 1,4 0-1,3 0 0,3 0 0,4-2-1,7-3 1,6-3 0,7-2 1,5-5 0,7-2-1,6-3 1,7-3 0,0-2-1,-2 0 1,-3 0 0,-3 0 0,-2 1 0,0 4-1,0 3 0,0 3 0,-2-1-1,-3-2-1,-3-3-1,-2-3 0,-5-1-4,-2 4-5,-3 3-4,-3 3-6,-9 1-3,-11 1 2,-14-1-1,-11 1 1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6:43"/>
    </inkml:context>
    <inkml:brush xml:id="br0">
      <inkml:brushProperty name="width" value="0.03487" units="cm"/>
      <inkml:brushProperty name="height" value="0.03487" units="cm"/>
      <inkml:brushProperty name="color" value="#00BFF3"/>
    </inkml:brush>
  </inkml:definitions>
  <inkml:trace contextRef="#ctx0" brushRef="#br0">17100 15450 630,'-44'-15'43,"13"23"-1,12 22-1,13 22 0,6 18-4,0 16-5,0 15-5,0 17-6,0 7-3,0 0-3,0 0-4,0 0-2,0 1-2,0 4 0,0 3 1,0 3 0,0-4-5,0-8-10,0-10-10,0-9-10,3-13-7,6-16-4,7-15-4,6-15-3,3-15-2,0-12 0,0-13 2,0-12 2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24"/>
    </inkml:context>
    <inkml:brush xml:id="br0">
      <inkml:brushProperty name="width" value="0.04643" units="cm"/>
      <inkml:brushProperty name="height" value="0.04643" units="cm"/>
      <inkml:brushProperty name="color" value="#F2395B"/>
    </inkml:brush>
  </inkml:definitions>
  <inkml:trace contextRef="#ctx0" brushRef="#br0">67700 49400 473,'-66'3'43,"19"6"8,19 7 7,19 6 9,10 9-3,4 13-10,3 12-13,3 13-10,1 9-9,1 6-4,-1 7-3,1 6-5,-6 3-1,-8 0-1,-10 0-1,-9 0 1,-5-4-2,0-5 0,0-7-2,0-5-2,3-9 0,6-9-2,7-10 0,6-8 0,7-11-2,10-8-1,10-10 0,9-9-2,10-7-2,14-3-2,11-3-3,14-2-2,7-5-2,3-2-2,3-3-3,4-3-2,-3-1-2,-5 4 1,-7 3 0,-5 3 0,-11 1-1,-11 1-2,-14-1-2,-11 1-2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6:44"/>
    </inkml:context>
    <inkml:brush xml:id="br0">
      <inkml:brushProperty name="width" value="0.03827" units="cm"/>
      <inkml:brushProperty name="height" value="0.03827" units="cm"/>
      <inkml:brushProperty name="color" value="#00BFF3"/>
    </inkml:brush>
  </inkml:definitions>
  <inkml:trace contextRef="#ctx0" brushRef="#br0">17600 15600 574,'-16'-46'15,"19"10"4,19 10 3,19 9 3,9 4 1,0 1-3,0-1-3,0 1-3,-2-1-4,-3 1-2,-3-1-3,-2 1-3,-5 1-1,-2 3 2,-3 3 2,-3 4 1,-1 1 0,4 0 0,3 0 0,3 0-1,4 0-1,7 0-1,6 0-1,7 0-2,0-2 1,-2-3-1,-3-3 1,-3-2-1,7-3 0,19 1-2,19-1-2,19 1-2,5 1 0,-5 3 1,-7 3 0,-5 4 0,-1 1 1,6 0 0,7 0 1,6 0-1,3 0 0,0 0 1,0 0 0,0 0 1,-4 0-1,-5 0 1,-7 0 0,-5 0 0,-3-4-1,4-5-2,3-7-3,3-5-2,-2-1 0,-6 6 1,-6 7 2,-6 6 2,-4 3 0,1 0 1,-1 0 1,1 0 0,-3 1 1,-2 4 2,-3 3 0,-3 3 1,1-1 1,6-2-2,7-3-1,6-3-1,4-4-1,4-3 0,3-3 0,3-2 0,-1-3 0,-2 1 0,-3-1 0,-3 1-1,-2-1 1,0 1 0,0-1 0,0 1-1,-4 1 1,-5 3 0,-7 3 0,-5 4 1,-4 1 0,0 0 0,0 0 0,0 0 0,-2 0 0,-3 0 0,-3 0 0,-2 0 0,0 0-1,7 0 1,6 0 0,7 0-1,2 0 0,1 0 1,-1 0 0,1 0 0,-1 0 0,1 0 0,-1 0 0,1 0 0,-3 0 0,-2 0 1,-3 0 1,-3 0 1,-2 1 1,0 4-2,0 3-1,0 3 0,0-1 0,0-2-1,0-3 1,0-3 0,1-2 0,4 0-3,3 0-1,3 0-2,-1 0-1,-2 0 1,-3 0 1,-3 0 1,-1 0 0,4 0 2,3 0-1,3 0 1,-1 0 1,-2 0 0,-3 0 0,-3 0 1,-1 0 0,4 0 0,3 0 0,3 0 0,-1 0-1,-2 0 0,-3 0-1,-3 0-1,-2 1-1,0 4 1,0 3-1,0 3 0,0-1 0,0-2 0,0-3-1,0-3 1,0-1 0,0 4 0,0 3 0,0 3 0,0-1 0,0-2 1,0-3 0,0-3 0,1-4 0,4-3 1,3-3-1,3-2 0,1-3 0,1 1 1,-1-1-1,1 1 1,-1-1 0,1 1 1,-1-1-1,1 1 0,-1-1 0,1 1 0,-1-1-1,1 1 0,-3-1-1,-2 1 1,-3-1-1,-3 1 0,-4-1 1,-3 1-1,-3-1 1,-2 1 1,-1-1-1,3 1 0,3-1 0,4 1 0,1 1 0,0 3 0,0 3 1,0 4 0,0 1 0,0 0 2,0 0 0,0 0 1,3-4-1,6-5 1,7-7-1,6-5-1,4-3-1,4 4-1,3 3-1,3 3-2,-2-1 1,-6-2-1,-6-3 0,-6-3 0,-6 1 0,-2 6 2,-3 7 0,-3 6 2,-7 3 0,-9 0 0,-10 0 1,-8 0 0,-6 0 0,1 0 0,-1 0 0,1 0 0,1 0-1,3 0 1,3 0-1,4 0 1,-3-2 0,-5-3-1,-7-3 1,-5-2 0,-1 0-1,6 7 1,7 6-1,6 7 0,-4 8 1,-11 14 3,-14 11 3,-11 14 3,-11 2 1,-5-6-2,-7-6-1,-5-6-3,-3-6 0,4-2 1,3-3-1,3-3 0,1-1 0,1 4-1,-1 3 1,1 3-1,1 3 1,3 3-1,3 3-1,4 4 0,1 2 0,0 4 1,0 3 1,0 3 0,1 3 1,4 3-1,3 3 1,3 4-1,1 4-1,1 6 0,-1 7 0,1 6-1,-1 6-1,1 6-2,-1 7 0,1 6-1,-3 3-3,-2 0-2,-3 0-2,-3 0-3,-2-5-2,0-9-5,0-10-3,0-8-5,0-12-1,0-12 0,0-13 1,0-12-1,0-9-4,0-2-7,0-3-9,0-3-8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6:45"/>
    </inkml:context>
    <inkml:brush xml:id="br0">
      <inkml:brushProperty name="width" value="0.04089" units="cm"/>
      <inkml:brushProperty name="height" value="0.04089" units="cm"/>
      <inkml:brushProperty name="color" value="#00BFF3"/>
    </inkml:brush>
  </inkml:definitions>
  <inkml:trace contextRef="#ctx0" brushRef="#br0">17300 18100 537,'120'-44'86,"-9"13"-19,-10 12-18,-8 13-18,-4 6-11,3 0-1,3 0-3,4 0-1,2 0-2,4 0-2,3 0-2,3 0-2,1 0 0,1 0 0,-1 0 0,1 0 1,-4 1-1,-6 4-1,-6 3-1,-6 3-1,9 1-2,25 1-1,25-1-3,25 1-1,7-3 0,-8-2 0,-10-3 2,-9-3 0,-5-4 1,0-3 0,0-3 1,0-2-1,1-3 1,4 1-1,3-1 0,3 1 0,1-1-1,1 1 1,-1-1 1,1 1 1,-1 1 0,1 3 0,-1 3-1,1 4 0,-4-1 0,-6-3 0,-6-3 1,-6-2 0,-6-1 0,-2 3 0,-3 3 1,-3 4 0,-1 1 0,4 0 1,3 0 0,3 0 0,-1 0 0,-2 0 0,-3 0-1,-3 0 1,-1 0-1,4 0 0,3 0 1,3 0-1,3 0 0,3 0 0,3 0-2,4 0 0,1-2 0,0-3-1,0-3 1,0-2-2,-2-5 1,-3-2-1,-3-3 0,-2-3-1,-1-1 1,3 4 0,3 3 0,4 3 0,-3 3 0,-5 3 0,-7 3 1,-5 4 0,-3-1 0,4-3-1,3-3 0,3-2 0,-1-3-1,-2 1 1,-3-1 0,-3 1 1,-1-1-1,4 1 0,3-1 0,3 1 0,-1-1-1,-2 1 0,-3-1 0,-3 1-1,-4 1 1,-3 3 0,-3 3 1,-2 4 1,-3-1 1,1-3-1,-1-3-1,1-2 0,-1-1 1,1 3-1,-1 3 1,1 4 1,-1-1-1,1-3 0,-1-3-1,1-2 0,1-1-1,3 3-1,3 3-2,4 4-1,-3 1 0,-5 0 1,-7 0 0,-5 0 2,-4 1 0,0 4 1,0 3 0,0 3 1,-4-1 1,-5-2-1,-7-3 0,-5-3 0,-4-2 0,0 0 0,0 0 0,0 0-1,1 0 1,4 0-1,3 0 0,3 0-1,-1 0-1,-2 0-1,-3 0-2,-3 0-1,-2-4 0,0-5 0,0-7 2,0-5 0,-2-3 1,-3 4 0,-3 3 0,-2 3 1,-6 1-1,-6 1-2,-6-1 0,-6 1-2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7:35"/>
    </inkml:context>
    <inkml:brush xml:id="br0">
      <inkml:brushProperty name="width" value="0.04028" units="cm"/>
      <inkml:brushProperty name="height" value="0.04028" units="cm"/>
      <inkml:brushProperty name="color" value="#00BFF3"/>
    </inkml:brush>
  </inkml:definitions>
  <inkml:trace contextRef="#ctx0" brushRef="#br0">96100 2400 546,'-71'-69'53,"10"13"-7,10 12-8,9 13-7,1 4-5,-6-3-2,-6-3-3,-6-2-1,-2 2-2,3 9-2,3 10-2,4 10-2,1 4-1,0 0-1,0 0-1,0 0-1,1 3 0,4 6-1,3 7-1,3 6 1,1 4-1,1 4 1,-1 3 1,1 3 0,1-1 0,3-2-2,3-3-1,4-3-2,4-1 0,6 4 0,7 3 1,6 3 1,9 1-3,13 1-4,12-1-7,13 1-4,6-1-3,0 1 1,0-1 1,0 1 0,0-3 2,0-2 2,0-3 2,0-3 2,-2-2 1,-3 0 1,-3 0-1,-2 0 1,-6 0 1,-6 0 1,-6 0 1,-6 0 0,-6 1 2,-2 4 2,-3 3 2,-3 3 2,-6 1 0,-5 1-2,-7-1 0,-5 1-2,-9 2-1,-9 7 0,-10 6 1,-8 7-1,-4-1 0,3-6 0,3-6-1,4-6 1,-1-6-1,-3-2-1,-3-3-2,-2-3 0,-3-6-2,1-5-3,-1-7-2,1-5-2,-3-8-3,-2-5-2,-3-7-3,-3-5-3,2-9 0,10-9 0,10-10 1,9-8 2,9-1-1,9 9-3,10 10-2,10 10-2,4 4-1,0 0-1,0 0-1,0 0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7:38"/>
    </inkml:context>
    <inkml:brush xml:id="br0">
      <inkml:brushProperty name="width" value="0.02827" units="cm"/>
      <inkml:brushProperty name="height" value="0.02827" units="cm"/>
      <inkml:brushProperty name="color" value="#00BFF3"/>
    </inkml:brush>
  </inkml:definitions>
  <inkml:trace contextRef="#ctx0" brushRef="#br0">96400 2800 778,'-58'0'5,"34"0"10,35 0 10,35 0 11,21-2 1,9-3-8,10-3-7,10-2-9,5-5-3,4-2-3,3-3-2,3-3-3,-1-2 1,-2 0 0,-3 0 0,-3 0 2,-7 1-3,-9 4-8,-10 3-5,-8 3-8,-9 1-2,-6 1 3,-6-1 2,-6 1 3,-7-3-5,-6-2-11,-6-3-10,-6-3-11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7:38"/>
    </inkml:context>
    <inkml:brush xml:id="br0">
      <inkml:brushProperty name="width" value="0.02781" units="cm"/>
      <inkml:brushProperty name="height" value="0.02781" units="cm"/>
      <inkml:brushProperty name="color" value="#00BFF3"/>
    </inkml:brush>
  </inkml:definitions>
  <inkml:trace contextRef="#ctx0" brushRef="#br0">91400 2100 790,'-18'-22'50,"17"6"-9,15 7-9,16 6-8,12 7-6,9 10-3,10 10-3,10 9-3,7 9-3,6 9-4,7 10-2,6 10-4,6 4-1,6 0 1,7 0 0,6 0 0,-2-7-3,-9-11-10,-10-14-10,-8-11-8,-12-9-3,-12-3 7,-13-3 6,-12-2 7,-9-5 0,-2-2-2,-3-3-5,-3-3-3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7:39"/>
    </inkml:context>
    <inkml:brush xml:id="br0">
      <inkml:brushProperty name="width" value="0.03071" units="cm"/>
      <inkml:brushProperty name="height" value="0.03071" units="cm"/>
      <inkml:brushProperty name="color" value="#00BFF3"/>
    </inkml:brush>
  </inkml:definitions>
  <inkml:trace contextRef="#ctx0" brushRef="#br0">90100 1500 716,'-33'-22'-4,"-16"6"-7,-15 7-8,-15 6-7,-3 7 5,14 10 17,11 10 16,14 9 17,2 10 9,-6 14 0,-6 11 1,-6 14 1,-4 8-4,1 7-5,-1 6-5,1 7-6,7-1-5,16-6-2,15-6-2,17-6-4,11-10-2,10-12-1,10-13-1,9-12-1,10-13-3,14-12-3,11-13-2,14-12-3,13-18-2,16-21-1,15-22-2,17-22 0,2-10 0,-9 4 1,-10 3 2,-8 3 1,-14 4 1,-15 7 0,-15 6 1,-16 7 2,-16 4 1,-16 3 6,-15 3 3,-15 4 5,-14 4 1,-8 6-2,-10 7-3,-9 6-2,-7 6-4,-3 6-4,-3 7-5,-2 6-4,0 6-7,7 6-10,6 7-10,7 6-10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7:39"/>
    </inkml:context>
    <inkml:brush xml:id="br0">
      <inkml:brushProperty name="width" value="0.03256" units="cm"/>
      <inkml:brushProperty name="height" value="0.03256" units="cm"/>
      <inkml:brushProperty name="color" value="#00BFF3"/>
    </inkml:brush>
  </inkml:definitions>
  <inkml:trace contextRef="#ctx0" brushRef="#br0">98800 2100 675,'15'-13'61,"-18"26"-8,-19 24-8,-18 26-7,-6 10-7,10-3-6,10-3-6,9-2-5,7-5-4,7-2-1,6-3-1,7-3-1,7-9-2,9-11-7,10-14-4,10-11-6,5-7-3,4 0 1,3 0 0,3 0-1,3-5 2,3-9 2,3-10 1,4-8 2,1-9 1,0-6 1,0-6 1,0-6 1,-5-4 1,-9 1 2,-10-1 0,-8 1 2,-9 1 1,-6 3 1,-6 3 1,-6 4 2,-9 4-1,-8 6-2,-10 7-1,-9 6-1,-15 6-2,-18 6 2,-19 7-1,-18 6 1,-17 9-3,-11 13-6,-14 12-8,-11 13-6,5 2-6,26-5-9,24-7-6,26-5-8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7:40"/>
    </inkml:context>
    <inkml:brush xml:id="br0">
      <inkml:brushProperty name="width" value="0.03084" units="cm"/>
      <inkml:brushProperty name="height" value="0.03084" units="cm"/>
      <inkml:brushProperty name="color" value="#00BFF3"/>
    </inkml:brush>
  </inkml:definitions>
  <inkml:trace contextRef="#ctx0" brushRef="#br0">94750 5100 713,'-25'56'109,"0"13"-28,0 12-27,0 13-27,1 6-16,4 0-7,3 0-4,3 0-7,3 6-6,3 13-9,3 12-9,4 13-9,1-5-1,0-22 6,0-22 6,0-21 5,-2-17 2,-3-8-4,-3-10-3,-2-9-5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7:40"/>
    </inkml:context>
    <inkml:brush xml:id="br0">
      <inkml:brushProperty name="width" value="0.03167" units="cm"/>
      <inkml:brushProperty name="height" value="0.03167" units="cm"/>
      <inkml:brushProperty name="color" value="#00BFF3"/>
    </inkml:brush>
  </inkml:definitions>
  <inkml:trace contextRef="#ctx0" brushRef="#br0">93900 8450 694,'-2'46'52,"-3"-5"-9,-3-7-9,-2-5-8,-3 0-6,1 10-1,-1 10-2,1 9-2,-1 2 0,1-2-2,-1-3 0,1-3 0,1-4-2,3-3-4,3-3-2,4-2-3,4-5-2,6-2-5,7-3-2,6-3-4,9-6 0,13-5 0,12-7 2,13-5 0,6-9 1,0-9-2,0-10-2,0-8-1,-2-11-1,-3-8 3,-3-10 1,-2-9 1,-9-4 3,-12 4 1,-13 3 3,-12 3 2,-9 3 1,-2 3-1,-3 3-1,-3 4-1,-7 4 1,-9 6 6,-10 7 4,-8 6 4,-9 4 1,-6 4-2,-6 3-2,-6 3-3,-6 4-3,-2 7-4,-3 6-4,-3 7-4,1 7-6,6 9-7,7 10-6,6 10-7,6 0-3,6-5-1,7-7-1,6-5-1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7:52"/>
    </inkml:context>
    <inkml:brush xml:id="br0">
      <inkml:brushProperty name="width" value="0.02741" units="cm"/>
      <inkml:brushProperty name="height" value="0.02741" units="cm"/>
      <inkml:brushProperty name="color" value="#00BFF3"/>
    </inkml:brush>
  </inkml:definitions>
  <inkml:trace contextRef="#ctx0" brushRef="#br0">90450 4000 802,'-25'-24'133,"0"4"-68,0 3-69,0 3-68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24"/>
    </inkml:context>
    <inkml:brush xml:id="br0">
      <inkml:brushProperty name="width" value="0.03998" units="cm"/>
      <inkml:brushProperty name="height" value="0.03998" units="cm"/>
      <inkml:brushProperty name="color" value="#F2395B"/>
    </inkml:brush>
  </inkml:definitions>
  <inkml:trace contextRef="#ctx0" brushRef="#br0">67800 50200 550,'-46'-47'6,"10"6"11,10 7 13,9 6 11,12 1 6,16-3 0,15-3 1,17-2-1,13 0-3,13 7-5,12 6-5,13 7-6,6 5-10,0 7-14,0 6-15,0 7-15,-4 2-6,-5 1-1,-7-1 0,-5 1-1,-11-1-1,-11 1-2,-14-1-3,-11 1-3,-7-1 0,0 1 2,0-1 3,0 1 3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7:53"/>
    </inkml:context>
    <inkml:brush xml:id="br0">
      <inkml:brushProperty name="width" value="0.03839" units="cm"/>
      <inkml:brushProperty name="height" value="0.03839" units="cm"/>
      <inkml:brushProperty name="color" value="#00BFF3"/>
    </inkml:brush>
  </inkml:definitions>
  <inkml:trace contextRef="#ctx0" brushRef="#br0">95850 7750 573,'25'-22'8,"0"6"19,0 7 17,0 6 18,1 3 9,4 0 1,3 0-1,3 0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8T19:27:53"/>
    </inkml:context>
    <inkml:brush xml:id="br0">
      <inkml:brushProperty name="width" value="0.04725" units="cm"/>
      <inkml:brushProperty name="height" value="0.04725" units="cm"/>
      <inkml:brushProperty name="color" value="#00BFF3"/>
    </inkml:brush>
  </inkml:definitions>
  <inkml:trace contextRef="#ctx0" brushRef="#br0">98900 3800 465,'26'23'212,"4"-3"-52,3-3-52,3-2-53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0:0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69200 10100 999,'3'-288'-24,"6"76"-5,7 74-4,6 76-4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0:04"/>
    </inkml:context>
    <inkml:brush xml:id="br0">
      <inkml:brushProperty name="width" value="0.04119" units="cm"/>
      <inkml:brushProperty name="height" value="0.04119" units="cm"/>
      <inkml:brushProperty name="color" value="#F2395B"/>
    </inkml:brush>
  </inkml:definitions>
  <inkml:trace contextRef="#ctx0" brushRef="#br0">39400 21450 534,'-43'-2'8,"17"-3"17,15-3 17,16-2 17,10-3 3,7 1-12,6-1-11,7 1-11,8 1-7,14 3-2,11 3-1,14 4-1,3-1-3,-2-3-1,-3-3-3,-3-2-2,1-3-3,6 1 0,7-1-2,6 1-2,1 1 0,-3 3 1,-3 3-1,-2 4 2,-6-1-1,-6-3 1,-6-3-1,-6-2 1,-4-1-2,1 3-1,-1 3-4,1 4-1,-4 1-6,-6 0-6,-6 0-6,-6 0-8,-15 0-4,-21 0-2,-22 0-2,-22 0-2,-15 1 0,-5 4 4,-7 3 3,-5 3 3,-1 1 4,6 1 3,7-1 5,6 1 3,4-3 2,4-2 3,3-3 2,3-3 1,4-1 1,7 4 0,6 3-1,7 3-1,2 1 6,1 1 13,-1-1 12,1 1 14,-6 7 7,-8 16 6,-10 15 4,-9 17 4,-4 10-1,4 6-9,3 7-8,3 6-8,1 7-6,1 10-4,-1 10-5,1 9-3,-3 2-4,-2-2-1,-3-3-3,-3-3-2,-2-6-1,0-5-1,0-7-1,0-5-2,4-12-1,10-16-3,10-15-3,9-15-4,13-23-5,20-28-8,18-28-8,20-27-9,3-11-3,-8 10 3,-10 10 2,-9 9 2,-4 2 1,4-2-1,3-3 1,3-3-1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0:04"/>
    </inkml:context>
    <inkml:brush xml:id="br0">
      <inkml:brushProperty name="width" value="0.04592" units="cm"/>
      <inkml:brushProperty name="height" value="0.04592" units="cm"/>
      <inkml:brushProperty name="color" value="#F2395B"/>
    </inkml:brush>
  </inkml:definitions>
  <inkml:trace contextRef="#ctx0" brushRef="#br0">41050 21350 479,'-2'54'126,"-3"10"-27,-3 10-27,-2 9-27,-5 6-14,-2 3-5,-3 3-3,-3 4-3,1 1-3,6 0-3,7 0-1,6 0-1,3-2-3,0-3-2,0-3-3,0-2-1,0-6-4,0-6-4,0-6-3,0-6-4,7-7-7,17-6-10,15-6-10,16-6-10,10-7-5,7-6 0,6-6 1,7-6-1,-4-6 3,-12-2 6,-13-3 5,-12-3 7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0:05"/>
    </inkml:context>
    <inkml:brush xml:id="br0">
      <inkml:brushProperty name="width" value="0.04021" units="cm"/>
      <inkml:brushProperty name="height" value="0.04021" units="cm"/>
      <inkml:brushProperty name="color" value="#F2395B"/>
    </inkml:brush>
  </inkml:definitions>
  <inkml:trace contextRef="#ctx0" brushRef="#br0">41950 22150 547,'-41'0'1,"19"0"4,19 0 3,19 0 4,13-2 1,10-3 2,10-3 1,9-2 2,4 5-2,1 16-3,-1 15-3,1 17-3,-7 10-3,-12 6-2,-13 7-1,-12 6-1,-13 7-1,-12 10 1,-13 10 2,-12 9 1,-10-1-2,-6-8-3,-6-10-4,-6-9-3,-4-9-1,1-5 4,-1-7 2,1-5 3,2-9 3,7-9 3,6-10 4,7-8 3,16-11 3,29-8 3,28-10 3,28-9 3,12-2 0,-3 6-4,-3 7-4,-2 6-4,-6 3-3,-6 0-1,-6 0-1,-6 0-2,-6 3-1,-2 6 1,-3 7 1,-3 6 0,-6 6 0,-5 6-1,-7 7 1,-5 6-1,-9 6 0,-9 6 0,-10 7 1,-8 6-1,-11 6 1,-8 6 0,-10 7 1,-9 6-1,-7 3 2,-3 0-1,-3 0 0,-2 0 0,-1-4-1,3-5 0,3-7-2,4-5-1,5-11-3,10-11-4,10-14-5,9-11-5,9-20-7,9-24-11,10-26-12,10-24-10,8-13-3,10 0 5,10 0 5,9 0 5,1 4 4,-6 10 4,-6 10 3,-6 9 3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0:05"/>
    </inkml:context>
    <inkml:brush xml:id="br0">
      <inkml:brushProperty name="width" value="0.03483" units="cm"/>
      <inkml:brushProperty name="height" value="0.03483" units="cm"/>
      <inkml:brushProperty name="color" value="#F2395B"/>
    </inkml:brush>
  </inkml:definitions>
  <inkml:trace contextRef="#ctx0" brushRef="#br0">42450 19200 631,'0'-61'6,"0"28"12,0 28 12,0 29 11,-8 21 3,-16 16-8,-15 15-7,-15 17-9,-9 7-3,1 0-1,-1 0 1,1 0-1,-1-4 1,1-5-1,-1-7 0,1-5-1,5-8-3,14-5-10,11-7-7,14-5-9,7-6-3,3-3 2,3-3 2,4-2 2,4-6 2,6-6 2,7-6 2,6-6 3,7-6 1,10-2 1,10-3 0,9-3 2,6-2-1,3 0-1,3 0-1,4 0-2,2-2-1,4-3-4,3-3-3,3-2-3,-4-1-3,-8 3-5,-10 3-5,-9 4-3,-7 1-2,-3 0 2,-3 0 1,-2 0 1,-6-2 2,-6-3 0,-6-3 2,-6-2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0:06"/>
    </inkml:context>
    <inkml:brush xml:id="br0">
      <inkml:brushProperty name="width" value="0.03417" units="cm"/>
      <inkml:brushProperty name="height" value="0.03417" units="cm"/>
      <inkml:brushProperty name="color" value="#F2395B"/>
    </inkml:brush>
  </inkml:definitions>
  <inkml:trace contextRef="#ctx0" brushRef="#br0">42800 19550 643,'-24'-27'-3,"4"-3"-5,3-3-7,3-2-5,3-1 4,3 3 16,3 3 16,4 4 15,1 7 9,0 13-2,0 12 1,0 13 0,0 16-2,0 23-2,0 22-2,0 22-3,-4 16-4,-5 14-5,-7 11-5,-5 14-7,-1-1-3,6-12-4,7-13-2,6-12-3,1-10-7,-3-6-9,-3-6-10,-2-6-9,-3-10-7,1-12-7,-1-13-5,1-12-5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0:08"/>
    </inkml:context>
    <inkml:brush xml:id="br0">
      <inkml:brushProperty name="width" value="0.04199" units="cm"/>
      <inkml:brushProperty name="height" value="0.04199" units="cm"/>
      <inkml:brushProperty name="color" value="#F2395B"/>
    </inkml:brush>
  </inkml:definitions>
  <inkml:trace contextRef="#ctx0" brushRef="#br0">41150 11150 523,'-132'46'56,"39"-5"-8,36-7-7,39-5-9,21-4-5,6 0-2,7 0-3,6 0-2,7-2-3,10-3-1,10-3-1,9-2-1,10-5-2,14-2-3,11-3-1,14-3-2,3-4-1,-2-3 2,-3-3 2,-3-2 2,-6-1-4,-5 3-7,-7 3-8,-5 4-9,-20 4-3,-31 6-2,-31 7 0,-31 6-2,-16 6 5,0 6 7,0 7 10,0 6 8,-2 6 4,-3 6 1,-3 7 1,-2 6 1,-3 4 0,1 4-1,-1 3 0,1 3 0,-1 3-1,1 3-2,-1 3-2,1 4-1,1-3-2,3-5-3,3-7-2,4-5-2,2-9-3,4-9-3,3-10-3,3-8-5,18-25-9,35-36-16,35-39-17,34-36-16,17-20-1,0 1 15,0-1 16,0 1 16,-5 4 9,-9 9 5,-10 10 4,-8 10 5,-9 7 2,-6 6 1,-6 7 0,-6 6 2,-6 4 3,-2 4 5,-3 3 7,-3 3 4,-4 3 6,-3 3 4,-3 3 3,-2 4 5,-3 10 3,1 19 3,-1 19 2,1 19 3,-3 13-3,-2 10-5,-3 10-5,-3 9-7,-7 6-4,-9 3-3,-10 3-4,-8 4-2,-6-1-2,1-3-1,-1-3-2,1-2-1,4-6-1,9-6-4,10-6-2,10-6-2,8-9-5,10-8-7,10-10-7,9-9-7,15-10-1,22-9 3,22-10 3,23-8 4,5-8-3,-9-2-9,-10-3-9,-8-3-9,-11-2-2,-8 0 2,-10 0 4,-9 0 2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0:08"/>
    </inkml:context>
    <inkml:brush xml:id="br0">
      <inkml:brushProperty name="width" value="0.04487" units="cm"/>
      <inkml:brushProperty name="height" value="0.04487" units="cm"/>
      <inkml:brushProperty name="color" value="#F2395B"/>
    </inkml:brush>
  </inkml:definitions>
  <inkml:trace contextRef="#ctx0" brushRef="#br0">43150 12150 490,'51'-22'87,"4"6"-18,3 7-18,3 6-19,-1 7-11,-2 10-5,-3 10-3,-3 9-5,-7 6-2,-9 3-2,-10 3-1,-8 4-1,-14 2-2,-15 4-3,-15 3-1,-16 3-2,-12 3-1,-5 3 1,-7 3 1,-5 4 0,-3-3 2,4-5 1,3-7 2,3-5 0,6-9 2,9-9 1,10-10 1,10-8 2,16-8 1,26-2 3,24-3 3,26-3 1,12-2 1,0 0-1,0 0-1,0 0-2,-5 1-1,-9 4 1,-10 3-1,-8 3 0,-8 4 0,-2 7 0,-3 6-1,-3 7-1,-6 4 0,-5 3-1,-7 3 0,-5 4-1,-8 1 0,-5 0-1,-7 0-1,-5 0-1,-12 9-1,-16 19-1,-15 19-3,-15 19-2,-7 2-2,3-11-1,3-14-2,4-11-1,7-14-3,13-11-3,12-14-5,13-11-3,9-28-9,6-40-13,7-40-14,6-41-13,6-12 0,6 20 13,7 18 11,6 20 14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04"/>
    </inkml:context>
    <inkml:brush xml:id="br0">
      <inkml:brushProperty name="width" value="0.04309" units="cm"/>
      <inkml:brushProperty name="height" value="0.04309" units="cm"/>
      <inkml:brushProperty name="color" value="#F2395B"/>
    </inkml:brush>
  </inkml:definitions>
  <inkml:trace contextRef="#ctx0" brushRef="#br0">70242 24250 510,'-1'53'157,"0"-3"-35,-2-2-37,0-4-35,-2-2-22,0 0-6,-1-1-7,-1-2-6,-2 0-8,-2 0-6,-2 0-7,-1 1-7,0-4-9,2-4-10,4-5-10,3-5-10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25"/>
    </inkml:context>
    <inkml:brush xml:id="br0">
      <inkml:brushProperty name="width" value="0.05207" units="cm"/>
      <inkml:brushProperty name="height" value="0.05207" units="cm"/>
      <inkml:brushProperty name="color" value="#F2395B"/>
    </inkml:brush>
  </inkml:definitions>
  <inkml:trace contextRef="#ctx0" brushRef="#br0">69650 48900 422,'-24'-24'0,"4"4"0,3 3 0,3 3 0,1-1 5,1-2 9,-1-3 10,1-3 10,2 4 7,7 13 6,6 12 4,7 13 7,0 10-4,-2 10-9,-3 10-10,-3 9-11,-2 12-5,0 16 0,0 15-1,0 17-1,-2 11-1,-3 10 0,-3 10-1,-2 9-1,-6 10-4,-6 14-9,-6 11-7,-6 14-9,-4 22-3,1 35 2,-1 35 1,1 34 2,4 4-4,9-24-9,10-26-8,10-24-9,4-31-5,0-33-4,0-35-2,0-34-3,0-29 3,0-21 6,0-22 8,0-22 6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0:09"/>
    </inkml:context>
    <inkml:brush xml:id="br0">
      <inkml:brushProperty name="width" value="0.03789" units="cm"/>
      <inkml:brushProperty name="height" value="0.03789" units="cm"/>
      <inkml:brushProperty name="color" value="#F2395B"/>
    </inkml:brush>
  </inkml:definitions>
  <inkml:trace contextRef="#ctx0" brushRef="#br0">43650 9350 580,'-4'-85'49,"-5"32"4,-7 31 4,-5 32 4,-9 22-4,-9 17-12,-10 15-12,-8 16-11,-8 10-8,-2 7-3,-3 6-4,-3 7-2,1-4-2,6-12-1,7-13-2,6-12 0,6-9 0,6-2-1,7-3 0,6-3 0,10-6 0,17-5-1,15-7 0,16-5 0,13-8 0,14-5-1,11-7 0,14-5 0,7-8-1,3-5 1,3-7 0,4-5 0,-1-3-2,-3 4-3,-3 3-3,-2 3-4,-8 3-5,-8 3-6,-10 3-5,-9 4-6,-9-1-2,-5-3 1,-7-3 2,-5-2 1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0:09"/>
    </inkml:context>
    <inkml:brush xml:id="br0">
      <inkml:brushProperty name="width" value="0.04064" units="cm"/>
      <inkml:brushProperty name="height" value="0.04064" units="cm"/>
      <inkml:brushProperty name="color" value="#F2395B"/>
    </inkml:brush>
  </inkml:definitions>
  <inkml:trace contextRef="#ctx0" brushRef="#br0">43900 9700 541,'-24'-69'3,"4"13"8,3 12 7,3 13 7,1 13 7,1 17 6,-1 15 6,1 16 7,1 13-2,3 14-7,3 11-8,4 14-8,1 11-6,0 14-2,0 11-2,0 14-4,-2 10-2,-3 9-4,-3 10-3,-2 10-3,-3-11-16,1-27-29,-1-28-29,1-28-29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0:33"/>
    </inkml:context>
    <inkml:brush xml:id="br0">
      <inkml:brushProperty name="width" value="0.03722" units="cm"/>
      <inkml:brushProperty name="height" value="0.03722" units="cm"/>
      <inkml:brushProperty name="color" value="#F2395B"/>
    </inkml:brush>
  </inkml:definitions>
  <inkml:trace contextRef="#ctx0" brushRef="#br0">37900 41800 591,'-33'-46'44,"34"10"3,35 10 5,35 9 4,14 7-4,-2 7-11,-3 6-11,-3 7-10,-7 5-7,-9 7-1,-10 6-1,-8 7-1,-8 4-2,-2 3-1,-3 3-4,-3 4-1,-7 4-2,-9 6 0,-10 7 0,-8 6-2,-11 4 0,-8 4-4,-10 3-1,-9 3-4,-12 4 0,-11 7-2,-14 6 1,-11 7-1,-7-1-1,0-6 2,0-6-1,0-6 1,3-10 1,6-12 1,7-13 2,6-12 2,9-10 2,13-6 4,12-6 3,13-6 3,16-10 3,23-12 2,22-13 4,22-12 2,13-9 0,7-2-3,6-3-2,7-3-2,2 2-4,1 10-4,-1 10-5,1 9-5,-3 6-6,-2 3-7,-3 3-6,-3 4-8,-2-1-2,0-3 0,0-3 1,0-2 1,-5-3 2,-9 1 5,-10-1 3,-8 1 5,-8-1 1,-2 1-1,-3-1-1,-3 1-1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0:33"/>
    </inkml:context>
    <inkml:brush xml:id="br0">
      <inkml:brushProperty name="width" value="0.03365" units="cm"/>
      <inkml:brushProperty name="height" value="0.03365" units="cm"/>
      <inkml:brushProperty name="color" value="#F2395B"/>
    </inkml:brush>
  </inkml:definitions>
  <inkml:trace contextRef="#ctx0" brushRef="#br0">39850 41000 653,'0'-38'28,"0"26"5,0 24 8,0 26 5,-4 21 1,-5 19-6,-7 19-6,-5 19-6,-9 10-7,-9 4-7,-10 3-6,-8 3-8,-8-5-7,-2-12-5,-3-13-5,-3-12-5,1-16-6,6-19-3,7-18-4,6-19-4,6-19-2,6-19-1,7-18-2,6-19 0,4-7 4,4 7 6,3 6 8,3 7 8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0:33"/>
    </inkml:context>
    <inkml:brush xml:id="br0">
      <inkml:brushProperty name="width" value="0.02979" units="cm"/>
      <inkml:brushProperty name="height" value="0.02979" units="cm"/>
      <inkml:brushProperty name="color" value="#F2395B"/>
    </inkml:brush>
  </inkml:definitions>
  <inkml:trace contextRef="#ctx0" brushRef="#br0">39400 41700 738,'160'25'2,"-27"0"2,-28 0 4,-28 0 4,-15 0 4,1 0 8,-1 0 8,1 0 7,-3 0 0,-2 0-7,-3 0-7,-3 0-6,-4 0-10,-3 0-9,-3 0-12,-2 0-10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0:33"/>
    </inkml:context>
    <inkml:brush xml:id="br0">
      <inkml:brushProperty name="width" value="0.03846" units="cm"/>
      <inkml:brushProperty name="height" value="0.03846" units="cm"/>
      <inkml:brushProperty name="color" value="#F2395B"/>
    </inkml:brush>
  </inkml:definitions>
  <inkml:trace contextRef="#ctx0" brushRef="#br0">40100 42150 571,'-46'-2'5,"10"-3"7,10-3 6,9-2 8,6 2 3,3 9 0,3 10 0,4 10 0,1 11 0,0 17 0,0 15-1,0 16-1,-2 12-1,-3 9-2,-3 10-4,-2 10-2,-3 18-3,1 28-2,-1 28-4,1 29-2,-3 24-3,-2 22-1,-3 22-4,-3 23-1,-1 3-6,4-11-10,3-14-10,3-11-10,3-26-3,3-37 6,3-38 5,4-37 5,1-27-2,0-16-9,0-15-9,0-15-10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0:34"/>
    </inkml:context>
    <inkml:brush xml:id="br0">
      <inkml:brushProperty name="width" value="0.04105" units="cm"/>
      <inkml:brushProperty name="height" value="0.04105" units="cm"/>
      <inkml:brushProperty name="color" value="#F2395B"/>
    </inkml:brush>
  </inkml:definitions>
  <inkml:trace contextRef="#ctx0" brushRef="#br0">41200 41750 535,'-77'0'24,"47"0"15,47 0 17,48 0 17,25-5 0,7-9-13,6-10-14,7-8-14,4-6-10,3 1-5,3-1-5,4 1-4,-6 2-6,-11 7-3,-14 6-4,-11 7-4,-12 5-4,-9 7-2,-10 6-2,-8 7-3,-14 7 0,-15 9 0,-15 10 2,-16 10 0,-13 5 1,-9 4 1,-10 3 1,-8 3 2,-9 1 2,-6 1 5,-6-1 5,-6 1 5,-6-1 3,-2 1 4,-3-1 3,-3 1 2,1 2 2,6 7 0,7 6 0,6 7-1,4 2-1,4 1-2,3-1-2,3 1-2,4-3-3,7-2 0,6-3 0,7-3-2,5-6-4,7-5-9,6-7-8,7-5-9,11-22-10,20-33-10,18-35-11,20-34-12,3-10 0,-8 16 11,-10 15 9,-9 17 11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0:34"/>
    </inkml:context>
    <inkml:brush xml:id="br0">
      <inkml:brushProperty name="width" value="0.04162" units="cm"/>
      <inkml:brushProperty name="height" value="0.04162" units="cm"/>
      <inkml:brushProperty name="color" value="#F2395B"/>
    </inkml:brush>
  </inkml:definitions>
  <inkml:trace contextRef="#ctx0" brushRef="#br0">42350 42200 528,'-69'50'52,"13"0"1,12 0 0,13 0 1,9 0-4,6 0-7,7 0-6,6 0-7,3 1-6,0 4-2,0 3-5,0 3-3,1-1-3,4-2-4,3-3-3,3-3-4,4-2-3,7 0-5,6 0-4,7 0-5,4-2-1,3-3 1,3-3 1,4-2 0,4-8-3,6-8-10,7-10-11,6-9-8,-4-7-6,-11-3 2,-14-3 1,-11-2 1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0:35"/>
    </inkml:context>
    <inkml:brush xml:id="br0">
      <inkml:brushProperty name="width" value="0.05129" units="cm"/>
      <inkml:brushProperty name="height" value="0.05129" units="cm"/>
      <inkml:brushProperty name="color" value="#F2395B"/>
    </inkml:brush>
  </inkml:definitions>
  <inkml:trace contextRef="#ctx0" brushRef="#br0">43150 42400 428,'112'3'86,"-24"6"-21,-26 7-20,-24 6-20,-15 6-12,-3 6-1,-3 7-2,-2 6-2,-11 6-2,-15 6-3,-15 7-3,-16 6-2,-12 1-1,-5-3 1,-7-3 2,-5-2 0,-3-3 0,4 1-1,3-1-1,3 1 0,6-6 0,9-8 3,10-10 3,10-9 3,19-9 3,32-5 3,31-7 1,32-5 3,11-6 0,-5-3-4,-7-3-4,-5-2-3,-8-1-3,-5 3-1,-7 3-3,-5 4 0,-8 7-1,-5 13 2,-7 12 3,-5 13 1,-11 12 2,-11 13 2,-14 12 3,-11 13 1,-11 9 0,-5 6 1,-7 7 0,-5 6-1,-6-1 0,-3-5 0,-3-7-1,-2-5-1,-1-8 1,3-5 0,3-7 0,4-5 0,2-9-1,4-9-5,3-10-2,3-8-5,9-25-12,16-36-20,15-39-21,17-36-19,7-12-5,0 16 11,0 15 12,0 17 12,0 7 5,0 0 2,0 0 1,0 0 1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0:35"/>
    </inkml:context>
    <inkml:brush xml:id="br0">
      <inkml:brushProperty name="width" value="0.04249" units="cm"/>
      <inkml:brushProperty name="height" value="0.04249" units="cm"/>
      <inkml:brushProperty name="color" value="#F2395B"/>
    </inkml:brush>
  </inkml:definitions>
  <inkml:trace contextRef="#ctx0" brushRef="#br0">43550 39350 517,'-50'56'105,"0"13"-21,0 12-19,0 13-21,-2 7-12,-3 4-6,-3 3-5,-2 3-4,-3 1-4,1 1-2,-1-1-2,1 1-2,4-7-1,9-12 0,10-13-1,10-12 0,11-12 0,17-8 0,15-10 1,16-9 0,20-15-2,25-18-3,25-19-6,25-18-3,12-10-4,1 0-3,-1 0-2,1 0-2,-4 4-3,-6 10-2,-6 10-2,-6 9-3,-9 6-2,-8 3 0,-10 3-3,-9 4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25"/>
    </inkml:context>
    <inkml:brush xml:id="br0">
      <inkml:brushProperty name="width" value="0.04107" units="cm"/>
      <inkml:brushProperty name="height" value="0.04107" units="cm"/>
      <inkml:brushProperty name="color" value="#F2395B"/>
    </inkml:brush>
  </inkml:definitions>
  <inkml:trace contextRef="#ctx0" brushRef="#br0">69600 48600 535,'50'-91'0,"0"19"0,0 19 0,0 19 0,-5 10 2,-9 4 4,-10 3 3,-8 3 4,0 3 8,14 3 13,11 3 11,14 4 13,2 7 1,-6 13-10,-6 12-8,-6 13-10,-7 6-7,-6 0-6,-6 0-5,-6 0-5,-6 3-2,-2 6 1,-3 7 0,-3 6 1,-10 4-2,-16 4-8,-15 3-6,-15 3-7,-11 1-5,-2 1-4,-3-1-4,-3 1-4,1-7-2,6-12-2,7-13 0,6-12-1,6-12 0,6-8 0,7-10 0,6-9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0:35"/>
    </inkml:context>
    <inkml:brush xml:id="br0">
      <inkml:brushProperty name="width" value="0.04782" units="cm"/>
      <inkml:brushProperty name="height" value="0.04782" units="cm"/>
      <inkml:brushProperty name="color" value="#F2395B"/>
    </inkml:brush>
  </inkml:definitions>
  <inkml:trace contextRef="#ctx0" brushRef="#br0">44100 39550 460,'-25'-24'4,"0"4"11,0 3 9,0 3 9,1 6 7,4 9 2,3 10 3,3 10 2,3 11 0,3 17-5,3 15-4,4 16-5,1 10-4,0 7-4,0 6-5,0 7-5,-2 13-3,-3 22-1,-3 22-2,-2 23-2,-3 17-6,1 17-11,-1 15-13,1 16-11,-1-16-14,1-47-15,-1-47-15,1-46-15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0:37"/>
    </inkml:context>
    <inkml:brush xml:id="br0">
      <inkml:brushProperty name="width" value="0.04179" units="cm"/>
      <inkml:brushProperty name="height" value="0.04179" units="cm"/>
      <inkml:brushProperty name="color" value="#F2395B"/>
    </inkml:brush>
  </inkml:definitions>
  <inkml:trace contextRef="#ctx0" brushRef="#br0">39450 53350 526,'-149'-4'30,"54"-5"9,53-7 9,53-5 9,37-3 1,22 4-8,22 3-7,23 3-9,11-2-6,4-6-4,3-6-5,3-6-4,-2-1-4,-6 7-3,-6 6-2,-6 7-3,-9 4-4,-8 3-7,-10 3-8,-9 4-7,-10 4-4,-9 6-2,-10 7-3,-8 6-1,-12 4-3,-12 4-3,-13 3-4,-12 3-2,-13-4-1,-12-8 4,-13-10 2,-12-9 4,-2-5 4,9 0 8,10 0 7,10 0 6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0:37"/>
    </inkml:context>
    <inkml:brush xml:id="br0">
      <inkml:brushProperty name="width" value="0.03865" units="cm"/>
      <inkml:brushProperty name="height" value="0.03865" units="cm"/>
      <inkml:brushProperty name="color" value="#F2395B"/>
    </inkml:brush>
  </inkml:definitions>
  <inkml:trace contextRef="#ctx0" brushRef="#br0">40550 53150 569,'-46'-19'26,"10"13"3,10 12 3,9 13 2,4 9 0,1 6-3,-1 7-3,1 6-4,-4 7-1,-6 10 0,-6 10 0,-6 9 0,-6 7 0,-2 7-4,-3 6-2,-3 7-2,-1 0-4,4-2-2,3-3-4,3-3-3,3-4-7,3-3-10,3-3-8,4-2-11,7-20-7,13-34-7,12-35-6,13-33-5,4-17-1,-3 4 9,-3 3 7,-2 3 7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0:37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40850 53500 554,'20'-19'2,"-9"13"5,-10 12 4,-8 13 4,-8 10 5,-2 10 8,-3 10 6,-3 9 7,-1 6 3,4 3-2,3 3-2,3 4-2,1 2-4,1 4-6,-1 3-6,1 3-7,-1 1-4,1 1-4,-1-1-2,1 1-4,1-6-1,3-8-3,3-10-1,4-9-2,7-10-4,13-9-4,12-10-5,13-8-6,10-11-5,10-8-9,10-10-9,9-9-8,-4-4 1,-15 4 10,-15 3 10,-16 3 9,-8-1 5,0-2-1,0-3-1,0-3-2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0:38"/>
    </inkml:context>
    <inkml:brush xml:id="br0">
      <inkml:brushProperty name="width" value="0.04832" units="cm"/>
      <inkml:brushProperty name="height" value="0.04832" units="cm"/>
      <inkml:brushProperty name="color" value="#F2395B"/>
    </inkml:brush>
  </inkml:definitions>
  <inkml:trace contextRef="#ctx0" brushRef="#br0">42000 53650 455,'-25'-33'32,"0"34"6,0 35 8,0 35 6,-4 14-1,-5-2-8,-7-3-9,-5-3-9,-4 2-5,0 10-1,0 10-3,0 9-1,0 1-2,0-6-1,0-6 0,0-6-2,6-10 0,13-12-1,12-13 0,13-12-2,13-15 0,17-15-3,15-15-2,16-16-1,13-12-2,14-5-1,11-7-1,14-5-2,5-3 0,1 4-3,-1 3-2,1 3-3,-6 4-2,-8 7-2,-10 6-3,-9 7-2,-10 4-3,-9 3-3,-10 3-3,-8 4-3,-15-7-5,-19-16-5,-18-15-5,-19-15-6,-10-9 4,1 1 11,-1-1 11,1 1 12,-1-1 7,1 1 3,-1-1 3,1 1 4,2 2 3,7 7 6,6 6 5,7 7 5,0 10 11,-2 16 14,-3 15 17,-3 17 14,1 14 3,6 17-12,7 15-12,6 16-11,1 15-9,-3 16-4,-3 15-5,-2 17-4,-3 13-5,1 13-4,-1 12-6,1 13-5,-1 1-6,1-9-9,-1-10-9,1-8-9,1-8-5,3-2 0,3-3-1,4-3 0,-1-17-4,-3-27-8,-3-28-9,-2-28-8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20:39"/>
    </inkml:context>
    <inkml:brush xml:id="br0">
      <inkml:brushProperty name="width" value="0.05605" units="cm"/>
      <inkml:brushProperty name="height" value="0.05605" units="cm"/>
      <inkml:brushProperty name="color" value="#F2395B"/>
    </inkml:brush>
  </inkml:definitions>
  <inkml:trace contextRef="#ctx0" brushRef="#br0">42950 50450 392,'-116'-60'69,"19"32"-6,19 31-5,19 32-4,4 24-7,-9 19-7,-10 19-6,-8 19-8,0 1-4,14-16-2,11-15-2,14-15-2,7-7-2,3 3 0,3 3-1,4 4-1,1 7-1,0 13 0,0 12 0,0 13-1,1 10 0,4 10-1,3 10 0,3 9-1,9-8-2,16-25-3,15-25-4,17-25-4,8-21 0,4-15 1,3-15 1,3-16 2,4-19-5,7-22-13,6-22-11,7-21-13,-3-15-2,-8-6 7,-10-6 9,-9-6 7,-12-1 7,-11 7 3,-14 6 3,-11 7 5,-14 8 1,-11 14 0,-14 11-1,-11 14-1,-14 13 3,-11 16 4,-14 15 4,-11 17 6,-11 21-2,-5 28-8,-7 28-8,-5 29-8,5 5-6,19-15-7,19-15-5,19-16-6,12-13-3,6-9 0,7-10-1,6-8 1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2:03"/>
    </inkml:context>
    <inkml:brush xml:id="br0">
      <inkml:brushProperty name="width" value="0.0413" units="cm"/>
      <inkml:brushProperty name="height" value="0.0413" units="cm"/>
      <inkml:brushProperty name="color" value="#00BFF3"/>
    </inkml:brush>
  </inkml:definitions>
  <inkml:trace contextRef="#ctx0" brushRef="#br0">50000 36600 532,'117'-24'0,"-16"4"0,-15 3 0,-15 3 0,18-1 12,53-2 24,53-3 23,54-3 24,5 1 3,-40 6-18,-40 7-19,-41 6-19,-5 1-11,31-3-5,32-3-6,31-2-4,10 2-8,-8 9-9,-10 10-8,-9 10-9,-20 7-4,-27 6 1,-28 7 1,-28 6 1,-23-1-4,-15-5-9,-15-7-10,-16-5-9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2:04"/>
    </inkml:context>
    <inkml:brush xml:id="br0">
      <inkml:brushProperty name="width" value="0.04883" units="cm"/>
      <inkml:brushProperty name="height" value="0.04883" units="cm"/>
      <inkml:brushProperty name="color" value="#00BFF3"/>
    </inkml:brush>
  </inkml:definitions>
  <inkml:trace contextRef="#ctx0" brushRef="#br0">54600 32550 450,'-94'-21'52,"13"10"2,12 10 3,13 9 1,4 12-1,-3 16-8,-3 15-7,-2 17-7,-8 17-6,-8 23-4,-10 22-4,-9 22-4,-7 13-2,-3 7-3,-3 6-2,-2 7-1,-3-3-3,1-8-5,-1-10-3,1-9-4,7-10-5,16-9-8,15-10-6,17-8-8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2:04"/>
    </inkml:context>
    <inkml:brush xml:id="br0">
      <inkml:brushProperty name="width" value="0.05902" units="cm"/>
      <inkml:brushProperty name="height" value="0.05902" units="cm"/>
      <inkml:brushProperty name="color" value="#00BFF3"/>
    </inkml:brush>
  </inkml:definitions>
  <inkml:trace contextRef="#ctx0" brushRef="#br0">52800 32650 372,'-68'-93'5,"17"17"9,15 15 10,16 16 10,10 15 7,7 16 4,6 15 5,7 17 5,8 13 0,14 13-3,11 12-4,14 13-3,8 13-5,7 17-6,6 15-4,7 16-6,5 12-7,7 9-6,6 10-7,7 10-8,2 5-7,1 4-7,-1 3-7,1 3-7,-3-1-7,-2-2-2,-3-3-5,-3-3-3,-10-17-5,-16-27-4,-15-28-5,-15-28-5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2:45"/>
    </inkml:context>
    <inkml:brush xml:id="br0">
      <inkml:brushProperty name="width" value="0.06514" units="cm"/>
      <inkml:brushProperty name="height" value="0.06514" units="cm"/>
      <inkml:brushProperty name="color" value="#00BFF3"/>
    </inkml:brush>
  </inkml:definitions>
  <inkml:trace contextRef="#ctx0" brushRef="#br0">26200 32850 337,'-41'-85'20,"19"32"18,19 31 18,19 32 18,10 11 2,4-5-12,3-7-12,3-5-13,3-3-7,3 4-5,3 3-3,4 3-3,4 1-3,6 1-2,7-1-2,6 1-2,3 1-2,0 3-2,0 3-1,0 4-1,7 2-1,17 4 0,15 3 1,16 3 1,1-1-1,-12-2 0,-13-3-1,-12-3 0,6-4-2,25-3-2,25-3-4,25-2-2,6-5-1,-12-2 2,-13-3 1,-12-3 2,-7 1 1,1 6 1,-1 7 0,1 6 0,-6 4 1,-8 4-1,-10 3 1,-9 3 0,-5-2 0,0-6-1,0-6-1,0-6-1,0-6 0,0-2 1,0-3-1,0-3 2,1-4-1,4-3 0,3-3 0,3-2 0,1-1 0,1 3-1,-1 3 1,1 4 1,1 1-2,3 0 1,3 0-1,4 0-1,-1 1 0,-3 4-1,-3 3 1,-2 3-2,-3 3 1,1 3 1,-1 3 0,1 4 0,1 1 1,3 0 0,3 0-1,4 0 1,2 1-1,4 4 0,3 3 1,3 3-1,1-2 0,1-6-1,-1-6 0,1-6-1,-3-6-1,-2-2 1,-3-3 1,-3-3 0,-2-4-1,0-3-5,0-3-3,0-2-5,-5-5-3,-9-2-3,-10-3-3,-8-3-4,-11-1 0,-8 4-1,-10 3 1,-9 3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26"/>
    </inkml:context>
    <inkml:brush xml:id="br0">
      <inkml:brushProperty name="width" value="0.05275" units="cm"/>
      <inkml:brushProperty name="height" value="0.05275" units="cm"/>
      <inkml:brushProperty name="color" value="#F2395B"/>
    </inkml:brush>
  </inkml:definitions>
  <inkml:trace contextRef="#ctx0" brushRef="#br0">71600 48600 417,'39'3'34,"-22"6"11,-22 7 13,-21 6 11,-9 6 0,7 6-13,6 7-12,7 6-12,2 6-9,1 6-5,-1 7-5,1 6-4,-4 13-3,-6 23-1,-6 22-1,-6 22-2,-4 7-1,1-6-1,-1-6-1,1-6-1,1-12-1,3-15-1,3-15-1,4-16 0,5-33-10,10-50-19,10-50-19,9-50-19,9-27-5,9-3 9,10-3 10,10-2 8,5-5 10,4-2 9,3-3 8,3-3 10,1 5 8,1 17 5,-1 15 6,1 16 5,1 12 4,3 9 2,3 10 0,4 10 2,-1 8 2,-3 10 4,-3 10 5,-2 9 3,-6 9 2,-6 9 0,-6 10 0,-6 10-1,-7 10-1,-6 13-5,-6 12-3,-6 13-5,-10 12-2,-12 13-3,-13 12-1,-12 13-2,-10 2-1,-6-5-2,-6-7-2,-6-5-1,-7-8-4,-6-5-7,-6-7-8,-6-5-7,-2-12-3,3-16 0,3-15 0,4-15 0,5-15 0,10-12-1,10-13-3,9-12 0,7-10 0,7-6 5,6-6 4,7-6 5,4-2 4,3 3 6,3 3 5,4 4 6,4 5 3,6 10-2,7 10-2,6 9 0,4 7 5,4 7 10,3 6 10,3 7 12,6 8 3,9 14-3,10 11-3,10 14-3,5 8-5,4 7-4,3 6-6,3 7-5,7 5-6,14 7-7,11 6-9,14 7-7,-1-7-2,-12-19 4,-13-18 3,-12-19 4,-10-10-14,-6 1-32,-6-1-32,-6 1-32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2:4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71150 12950 999,'67'-2'0,"-16"-3"0,-15-3 0,-15-2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2:50"/>
    </inkml:context>
    <inkml:brush xml:id="br0">
      <inkml:brushProperty name="width" value="0.04393" units="cm"/>
      <inkml:brushProperty name="height" value="0.04393" units="cm"/>
      <inkml:brushProperty name="color" value="#F2395B"/>
    </inkml:brush>
  </inkml:definitions>
  <inkml:trace contextRef="#ctx0" brushRef="#br0">10550 15750 500,'42'-91'20,"-16"19"4,-15 19 4,-15 19 5,-11 12-2,-2 6-5,-3 7-6,-3 6-6,-9 4-2,-11 4 0,-14 3 2,-11 3 0,-6 6-1,4 9-3,3 10-2,3 10-4,1 7-1,1 6 0,-1 7-1,1 6-1,2 3 1,7 0-1,6 0 1,7 0-1,5 0 1,7 0 1,6 0-1,7 0 1,11-7-1,20-11-4,18-14-2,20-11-3,10-17-2,3-18-1,3-19-2,4-18-2,2-12 0,4-3 0,3-3-1,3-2 0,-2 0-1,-6 7 1,-6 6 0,-6 7 0,-9 5 2,-8 7 2,-10 6 2,-9 7 3,-5 4 3,0 3 4,0 3 4,0 4 4,-4 5 4,-5 10 5,-7 10 4,-5 9 5,-4 4 1,0 1-2,0-1-2,0 1-2,0-1-2,0 1-1,0-1 0,0 1-1,4-1-2,10 1-4,10-1-4,9 1-4,6-7-2,3-12-4,3-13-2,4-12-2,7-15-4,13-15-4,12-15-4,13-16-4,1-7-2,-9 4 2,-10 3 0,-8 3 1,-9 4 3,-6 7 3,-6 6 4,-6 7 3,-7 4 3,-6 3 4,-6 3 3,-6 4 4,-13 4 2,-19 6 2,-18 7 1,-19 6 1,-10 3 1,1 0-2,-1 0 0,1 0-2,-3 3 0,-2 6-2,-3 7-1,-3 6-1,2 3-1,10 0 0,10 0 0,9 0 1,18-5-7,29-9-12,28-10-11,28-8-14,21-12-3,17-12 3,15-13 4,16-12 3,-1-1 4,-15 14 5,-15 11 4,-16 14 5,-10 5 4,-3 1 5,-3-1 3,-2 1 5,-8 1 6,-8 3 4,-10 3 6,-9 4 6,-9 4 3,-5 6 1,-7 7 1,-5 6 1,-6 7 2,-3 10 0,-3 10 1,-2 9 1,-1 1-3,3-6-5,3-6-5,4-6-5,2-4-5,4 1-5,3-1-4,3 1-4,4-3-2,7-2 0,6-3 0,7-3-1,4-6 1,3-5-2,3-7-1,4-5 0,2-11-3,4-11-1,3-14-3,3-11-3,-1-9 0,-2-3 0,-3-3 0,-3-2 2,-7-5 0,-9-2 3,-10-3 2,-8-3 1,-9 1 2,-6 6-1,-6 7 0,-6 6 0,-9 6 1,-8 6 5,-10 7 4,-9 6 5,-4 6 2,4 6 1,3 7 0,3 6 2,9 1-5,16-3-9,15-3-8,17-2-9,11-5-3,10-2 2,10-3 2,9-3 3,2 1 1,-2 6 0,-3 7 1,-3 6 0,-4 4 0,-3 4 1,-3 3 1,-2 3 0,-6 6 7,-6 9 13,-6 10 13,-6 10 12,-6 4 5,-2 0-5,-3 0-3,-3 0-6,-6 0-4,-5 0-7,-7 0-7,-5 0-6,5-4-9,19-5-13,19-7-11,19-5-13,10-12-2,4-16 6,3-15 7,3-15 6,1-7 7,1 3 4,-1 3 6,1 4 5,-3 2 4,-2 4 1,-3 3 3,-3 3 1,-6-1 1,-5-2 0,-7-3 0,-5-3 0,-6-4-3,-3-3-8,-3-3-6,-2-2-7,-5-5-3,-2-2 1,-3-3 2,-3-3 1,-2-2 2,0 0 3,0 0 3,0 0 4,0 1 3,0 4 5,0 3 5,0 3 4,0 9 14,0 16 20,0 15 20,0 17 22,1 25 1,4 39-15,3 36-16,3 39-16,1 3-11,1-27-5,-1-28-5,1-28-6,4 1-5,9 31-3,10 32-4,10 31-3,0 7-11,-5-15-17,-7-15-16,-5-16-18,-6-19-7,-3-22 1,-3-22 1,-2-21 2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2:51"/>
    </inkml:context>
    <inkml:brush xml:id="br0">
      <inkml:brushProperty name="width" value="0.03409" units="cm"/>
      <inkml:brushProperty name="height" value="0.03409" units="cm"/>
      <inkml:brushProperty name="color" value="#F2395B"/>
    </inkml:brush>
  </inkml:definitions>
  <inkml:trace contextRef="#ctx0" brushRef="#br0">10050 17150 645,'0'-83'48,"0"34"1,0 35-1,0 35 0,0 22-4,0 14-6,0 11-8,0 14-7,1 13-7,4 16-7,3 15-7,3 17-8,3 3-8,3-5-9,3-7-8,4-5-10,-3-17-1,-5-24 5,-7-26 5,-5-24 5,-3-13 0,4 0-4,3 0-5,3 0-3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2:52"/>
    </inkml:context>
    <inkml:brush xml:id="br0">
      <inkml:brushProperty name="width" value="0.04434" units="cm"/>
      <inkml:brushProperty name="height" value="0.04434" units="cm"/>
      <inkml:brushProperty name="color" value="#F2395B"/>
    </inkml:brush>
  </inkml:definitions>
  <inkml:trace contextRef="#ctx0" brushRef="#br0">10800 19200 496,'-47'-69'1,"6"13"0,7 12 0,6 13 0,1 4 3,-3-3 8,-3-3 9,-2-2 8,-3 2 3,1 9-3,-1 10-2,1 10-4,-1 5-2,1 4-2,-1 3-4,1 3-2,-3 7-1,-2 14-1,-3 11 0,-3 14 0,1 3-1,6-2 1,7-3-1,6-3 0,6 2-1,6 10-1,7 10-2,6 9-2,3-1-1,0-8-1,0-10-1,0-9-1,6-10-2,13-9-1,12-10-1,13-8-2,7-8-1,4-2 0,3-3 0,3-3 0,3-13-2,3-22-1,3-22-3,4-21-3,-1-14-1,-3-2-1,-3-3 0,-2-3-2,-6 1 1,-6 6 0,-6 7 1,-6 6 1,-6 6 2,-2 6 4,-3 7 4,-3 6 4,-2 17 12,0 28 19,0 28 21,0 29 19,-4 16 3,-5 7-17,-7 6-16,-5 7-16,-4 2-11,0 1-7,0-1-8,0 1-6,0-7-4,0-12-1,0-13 1,0-12 0,-2-19-7,-3-25-12,-3-25-13,-2-25-12,-1-13-2,3 1 9,3-1 9,4 1 8,2 1 9,4 3 7,3 3 7,3 4 7,1 2 7,1 4 6,-1 3 4,1 3 6,1 3 2,3 3-2,3 3-2,4 4-2,2 2 2,4 4 6,3 3 6,3 3 7,-1 1 0,-2 1-7,-3-1-6,-3 1-5,-1 1-8,4 3-6,3 3-7,3 4-8,-1 4-10,-2 6-15,-3 7-15,-3 6-16,-6-5 0,-5-16 14,-7-15 13,-5-15 13,-4-12 9,0-6 4,0-6 3,0-6 5,0-2 4,0 3 4,0 3 4,0 4 4,0 2 4,0 4 7,0 3 5,0 3 6,0 12 8,0 22 10,0 22 10,0 23 10,0 11-1,0 4-14,0 3-12,0 3-14,1 9-7,4 16-1,3 15-2,3 17-2,-1 10-8,-2 6-18,-3 7-16,-3 6-17,-1-4-10,4-11-5,3-14-4,3-11-4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2:52"/>
    </inkml:context>
    <inkml:brush xml:id="br0">
      <inkml:brushProperty name="width" value="0.0331" units="cm"/>
      <inkml:brushProperty name="height" value="0.0331" units="cm"/>
      <inkml:brushProperty name="color" value="#F2395B"/>
    </inkml:brush>
  </inkml:definitions>
  <inkml:trace contextRef="#ctx0" brushRef="#br0">12300 18750 664,'46'-24'95,"-5"4"-19,-7 3-19,-5 3-19,-3 9-12,4 16-6,3 15-7,3 17-6,-4 8-4,-8 4-3,-10 3-2,-9 3-2,-5-1-2,0-2 0,0-3 0,0-3 0,3-6 0,6-5 0,7-7 1,6-5-1,6-9-2,6-9-7,7-10-5,6-8-7,1-9-5,-3-6-2,-3-6-5,-2-6-2,-5-1 0,-2 7 3,-3 6 4,-3 7 4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2:52"/>
    </inkml:context>
    <inkml:brush xml:id="br0">
      <inkml:brushProperty name="width" value="0.03667" units="cm"/>
      <inkml:brushProperty name="height" value="0.03667" units="cm"/>
      <inkml:brushProperty name="color" value="#F2395B"/>
    </inkml:brush>
  </inkml:definitions>
  <inkml:trace contextRef="#ctx0" brushRef="#br0">10450 20300 600,'-24'-60'35,"4"32"11,3 31 11,3 32 11,3 18-1,3 6-14,3 7-15,4 6-13,2 6-14,4 6-16,3 7-15,3 6-15,1-4-5,1-11 6,-1-14 4,1-11 6,-1-9-3,1-3-10,-1-3-10,1-2-11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2:54"/>
    </inkml:context>
    <inkml:brush xml:id="br0">
      <inkml:brushProperty name="width" value="0.05288" units="cm"/>
      <inkml:brushProperty name="height" value="0.05288" units="cm"/>
      <inkml:brushProperty name="color" value="#F2395B"/>
    </inkml:brush>
  </inkml:definitions>
  <inkml:trace contextRef="#ctx0" brushRef="#br0">11100 22000 416,'-96'-22'24,"10"6"-1,10 7-1,9 6-1,6 4-2,3 4-1,3 3-3,4 3-2,1 6-1,0 9-1,0 10 0,0 10-2,0 10 1,0 13-1,0 12 1,0 13 0,1 4 0,4-3-1,3-3-1,3-2-1,6-6-1,9-6 1,10-6 1,10-6-1,5-7 0,4-6-4,3-6-4,3-6-2,7-9-3,14-8-1,11-10-3,14-9-1,10-10-1,9-9-2,10-10-1,10-8 0,8-15-1,10-19 2,10-18 0,9-19 2,2-10 1,-2 1 0,-3-1 2,-3 1 0,-10 7 1,-16 16 0,-15 15 0,-15 17 0,-17 17 3,-15 23 6,-15 22 6,-16 22 6,-13 16 2,-9 14-2,-10 11-2,-8 14-2,-6 3 3,1-2 8,-1-3 8,1-3 8,2-7 1,7-9-5,6-10-4,7-8-4,7-8-6,9-2-4,10-3-6,10-3-5,8-7-3,10-9-1,10-10-2,9-8-1,7-14-3,7-15-5,6-15-6,7-16-5,0-12-4,-2-5 1,-3-7-2,-3-5 0,-9 2 2,-11 13 5,-14 12 5,-11 13 5,-11 9 2,-5 6 2,-7 7 1,-5 6 2,-11 4 0,-11 4 1,-14 3 0,-11 3 1,-11 4 3,-5 7 7,-7 6 7,-5 7 7,-1 2 3,6 1-2,7-1 0,6 1-2,20-7-5,34-12-8,35-13-8,35-12-8,14-4-5,-2 7 0,-3 6-1,-3 7-2,-4 4 2,-3 3 1,-3 3 1,-2 4 2,-8 2 3,-8 4 4,-10 3 4,-9 3 4,-5 9 4,0 16 3,0 15 2,0 17 3,-5 8 2,-9 4 5,-10 3 3,-8 3 4,-6-2 0,1-6-3,-1-6-3,1-6-4,7-9-3,16-8-4,15-10-3,17-9-3,8-13-3,4-16-3,3-15-3,3-15-2,4-14-5,7-8-6,6-10-6,7-9-7,-4-7-2,-12-3 3,-13-3 1,-12-2 1,-10 2 4,-6 9 2,-6 10 3,-6 10 4,-12 7 1,-15 6-1,-15 7 1,-16 6 0,-10 4 3,-3 4 5,-3 3 5,-2 3 6,-1 3 3,3 3 2,3 3 1,4 4 2,13-6-2,26-11-7,24-14-6,26-11-6,16-4-4,10 6-2,10 7-2,9 6-2,-1 6 2,-8 6 7,-10 7 5,-9 6 6,-9 7 3,-5 10 0,-7 10 0,-5 9-1,-4 9 4,0 9 6,0 10 6,0 10 6,-4 5 1,-5 4-4,-7 3-4,-5 3-5,-4 3-4,0 3-4,0 3-4,0 4-4,-2-7-4,-3-16-4,-3-15-5,-2-15-4,3-21-5,14-25-6,11-25-6,14-25-6,10-15 1,9-2 7,10-3 7,10-3 8,4 1 3,0 6 1,0 7 1,0 6 0,-2 7 1,-3 10-1,-3 10 0,-2 9 0,-8 4-2,-8 1-2,-10-1-3,-9 1-3,-10-9-1,-9-15-3,-10-15-1,-8-16-1,-6-10 1,1-3 5,-1-3 7,1-2 4,-1 0 6,1 7 3,-1 6 4,1 7 5,1 2 3,3 1 5,3-1 6,4 1 3,1 2 5,0 7 3,0 6 4,0 7 3,1 24 4,4 44 8,3 44 7,3 44 7,3 32-3,3 22-12,3 22-11,4 23-13,2 28-10,4 39-9,3 36-11,3 39-9,4 33-10,7 32-12,6 31-11,7 32-11,-3-34-4,-8-96 6,-10-97 6,-9-97 5,-5-51 2,0-2-2,0-3-3,0-3-2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3:31"/>
    </inkml:context>
    <inkml:brush xml:id="br0">
      <inkml:brushProperty name="width" value="0.03885" units="cm"/>
      <inkml:brushProperty name="height" value="0.03885" units="cm"/>
      <inkml:brushProperty name="color" value="#F2395B"/>
    </inkml:brush>
  </inkml:definitions>
  <inkml:trace contextRef="#ctx0" brushRef="#br0">34850 18000 566,'-69'-21'-23,"13"10"23,12 10 22,13 9 22,7 6 6,4 3-11,3 3-10,3 4-12,-1 2-6,-2 4-1,-3 3-1,-3 3-1,-2 1 0,0 1 2,0-1 1,0 1 1,1-3 1,4-2-1,3-3 1,3-3 0,3 1-1,3 6-1,3 7-1,4 6-1,2 1-1,4-3 0,3-3-2,3-2 0,1-3-1,1 1-1,-1-1-2,1 1-1,1-1-1,3 1 2,3-1 1,4 1 1,2-3 0,4-2-1,3-3 1,3-3-1,1-4-1,1-3 0,-1-3 0,1-2-1,-1-3-1,1 1 1,-1-1-1,1 1 1,-1-1 0,1 1 0,-1-1 1,1 1 1,1-3-1,3-2 0,3-3-1,4-3-2,1-2 0,0 0-3,0 0-2,0 0-2,-2-4-1,-3-5 1,-3-7 2,-2-5 1,-3-4 1,1 0 0,-1 0 1,1 0 1,1-5-1,3-9 1,3-10-1,4-8 0,-1-4 0,-3 3 0,-3 3 0,-2 4 1,-5 2 0,-2 4 0,-3 3-1,-3 3 1,-4-2-1,-3-6 0,-3-6 0,-2-6 0,-5-4-1,-2 1-1,-3-1 1,-3 1-2,-4-3 1,-3-2-2,-3-3 0,-2-3 0,-5 1 0,-2 6 1,-3 7 0,-3 6 2,-4 6 1,-3 6 1,-3 7 2,-2 6 1,-3 4 1,1 4 3,-1 3 0,1 3 3,-3 1 0,-2 1-1,-3-1-1,-3 1 0,-4 1-1,-3 3 0,-3 3 0,-2 4-1,-3 5-1,1 10-2,-1 10-1,1 9-2,-1 7-3,1 7-3,-1 6-3,1 7-3,1 4-3,3 3-5,3 3-3,4 4-3,5-4-3,10-9 0,10-10 0,9-8-1,6-8 0,3-2 1,3-3 1,4-3 1,4-6 3,6-5 6,7-7 5,6-5 7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3:31"/>
    </inkml:context>
    <inkml:brush xml:id="br0">
      <inkml:brushProperty name="width" value="0.03385" units="cm"/>
      <inkml:brushProperty name="height" value="0.03385" units="cm"/>
      <inkml:brushProperty name="color" value="#F2395B"/>
    </inkml:brush>
  </inkml:definitions>
  <inkml:trace contextRef="#ctx0" brushRef="#br0">35250 18200 649,'45'-24'-11,"-9"4"3,-10 3 2,-8 3 4,-3 1 4,7 1 8,6-1 7,7 1 8,-3 5 5,-8 14 6,-10 11 5,-9 14 5,-5 8-1,0 7-7,0 6-7,0 7-8,0 2-6,0 1-6,0-1-6,0 1-5,0 5-3,0 14 0,0 11-1,0 14-1,0-4-11,0-19-23,0-18-23,0-19-23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3:32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38475 18175 333,'157'63'167,"51"46"-1,50 47 1,49 47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26"/>
    </inkml:context>
    <inkml:brush xml:id="br0">
      <inkml:brushProperty name="width" value="0.03813" units="cm"/>
      <inkml:brushProperty name="height" value="0.03813" units="cm"/>
      <inkml:brushProperty name="color" value="#F2395B"/>
    </inkml:brush>
  </inkml:definitions>
  <inkml:trace contextRef="#ctx0" brushRef="#br0">73550 48800 576,'54'-4'123,"10"-5"-25,10-7-25,9-5-26,12-3-16,16 4-7,15 3-8,17 3-7,2-1-6,-9-2-6,-10-3-5,-8-3-5,-12 1-6,-12 6-6,-13 7-7,-12 6-6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3:32"/>
    </inkml:context>
    <inkml:brush xml:id="br0">
      <inkml:brushProperty name="width" value="0.04207" units="cm"/>
      <inkml:brushProperty name="height" value="0.04207" units="cm"/>
      <inkml:brushProperty name="color" value="#F2395B"/>
    </inkml:brush>
  </inkml:definitions>
  <inkml:trace contextRef="#ctx0" brushRef="#br0">38050 18000 522,'-41'21'9,"19"-5"16,19-7 17,19-5 17,13-4 2,10 0-13,10 0-13,9 0-12,4-2-8,1-3-3,-1-3-4,1-2-2,-1-1-5,1 3-4,-1 3-5,1 4-5,-6 2-3,-8 4 0,-10 3-1,-9 3 0,-7 3 0,-3 3 4,-3 3 4,-2 4 2,-8 5 2,-8 10 0,-10 10-1,-9 9 1,-9 4 5,-5 1 13,-7-1 13,-5 1 12,-6-1 4,-3 1-4,-3-1-4,-2 1-5,0-4-4,7-6-5,6-6-5,7-6-5,4-20-9,3-30-15,3-32-12,4-30-15,8-20-9,17-6-7,15-6-7,16-6-6,9-2 3,3 3 10,3 3 13,4 4 11,-3 5 9,-5 10 5,-7 10 5,-5 9 6,-6 9 3,-3 9 1,-3 10 2,-2 10 0,-8 10 13,-8 13 25,-10 12 23,-9 13 26,-9 12 2,-5 13-17,-7 12-18,-5 13-17,-6 9-11,-3 6-2,-3 7-3,-2 6-1,-5 3-6,-2 0-7,-3 0-6,-3 0-8,2-7-6,10-11-7,10-14-5,9-11-7,13-15-7,20-16-9,18-15-8,20-15-9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3:33"/>
    </inkml:context>
    <inkml:brush xml:id="br0">
      <inkml:brushProperty name="width" value="0.04143" units="cm"/>
      <inkml:brushProperty name="height" value="0.04143" units="cm"/>
      <inkml:brushProperty name="color" value="#F2395B"/>
    </inkml:brush>
  </inkml:definitions>
  <inkml:trace contextRef="#ctx0" brushRef="#br0">38550 18400 531,'110'-21'-1,"-27"10"-1,-28 10-2,-28 9-1,-15 6 6,1 3 15,-1 3 13,1 4 16,-1 4 3,1 6-5,-1 7-6,1 6-5,-3 3-6,-2 0-4,-3 0-6,-3 0-5,8-8-6,23-16-9,22-15-7,22-15-9,7-17-6,-6-15-5,-6-15-5,-6-16-5,-6-4-1,-2 10 5,-3 10 4,-3 9 5,-6 7 6,-5 7 8,-7 6 8,-5 7 9,-8 10 11,-5 16 17,-7 15 17,-5 17 15,-6 3 4,-3-5-10,-3-7-8,-2-5-11,0-3-4,7 4-3,6 3-2,7 3-2,2-10-17,1-21-36,-1-22-34,1-22-34,-3-8-9,-2 6 19,-3 7 18,-3 6 18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3:33"/>
    </inkml:context>
    <inkml:brush xml:id="br0">
      <inkml:brushProperty name="width" value="0.04472" units="cm"/>
      <inkml:brushProperty name="height" value="0.04472" units="cm"/>
      <inkml:brushProperty name="color" value="#F2395B"/>
    </inkml:brush>
  </inkml:definitions>
  <inkml:trace contextRef="#ctx0" brushRef="#br0">39900 18200 491,'-21'-25'2,"10"0"4,10 0 4,9 0 4,7 1 3,7 4 2,6 3 1,7 3 2,7 1 2,9 1 4,10-1 2,10 1 3,5-1 0,4 1-6,3-1-5,3 1-4,-2-3-5,-6-2-5,-6-3-4,-6-3-5,-20 5-3,-30 17-1,-32 15-2,-30 16-2,-15 10 3,3 7 9,3 6 6,4 7 9,-4 2 2,-9 1-3,-10-1-1,-8 1-3,-1-3-1,9-2 0,10-3 1,10-3-1,5-4-2,4-3-7,3-3-5,3-2-7,10-9-6,20-12-10,18-13-7,20-12-10,13-10-1,9-6 3,10-6 5,10-6 4,0-1 5,-5 7 4,-7 6 6,-5 7 5,-8 4 4,-5 3 4,-7 3 3,-5 4 4,-6 5 4,-3 10 4,-3 10 5,-2 9 5,-8 6 3,-8 3-1,-10 3 0,-9 4 1,-9 1-3,-5 0-2,-7 0-2,-5 0-4,-3-2-3,4-3-7,3-3-6,3-2-7,3-17-6,3-28-8,3-28-7,4-27-7,7-26-5,13-22-1,12-22-2,13-21 0,6-7 2,0 9 6,0 10 7,0 10 7,0 7 4,0 6 5,0 7 4,0 6 3,-2 10 4,-3 17 1,-3 15 1,-2 16 2,-1 12 13,3 9 24,3 10 25,4 10 25,4 18 5,6 28-14,7 28-14,6 29-15,6 18-9,6 9-8,7 10-8,6 10-6,7 11-9,10 17-7,10 15-10,9 16-7,4 12-9,1 9-6,-1 10-8,1 10-8,-7-9-1,-12-24 2,-13-26 2,-12-24 3,-13-29 2,-12-31 4,-13-31 3,-12-31 4,-5-16 1,3 0 0,3 0 0,4 0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3:34"/>
    </inkml:context>
    <inkml:brush xml:id="br0">
      <inkml:brushProperty name="width" value="0.03917" units="cm"/>
      <inkml:brushProperty name="height" value="0.03917" units="cm"/>
      <inkml:brushProperty name="color" value="#F2395B"/>
    </inkml:brush>
  </inkml:definitions>
  <inkml:trace contextRef="#ctx0" brushRef="#br0">41950 18200 561,'-25'-21'59,"0"10"-6,0 10-6,0 9-7,-2 13-3,-3 20-3,-3 18-1,-2 20-3,-6 11-3,-6 7-5,-6 6-6,-6 7-5,-4 5-3,1 7-1,-1 6 1,1 7-1,1-6-10,3-15-18,3-15-17,4-16-20,4-16-8,6-16 1,7-15 0,6-15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3:34"/>
    </inkml:context>
    <inkml:brush xml:id="br0">
      <inkml:brushProperty name="width" value="0.03681" units="cm"/>
      <inkml:brushProperty name="height" value="0.03681" units="cm"/>
      <inkml:brushProperty name="color" value="#F2395B"/>
    </inkml:brush>
  </inkml:definitions>
  <inkml:trace contextRef="#ctx0" brushRef="#br0">41200 16550 597,'29'151'92,"10"4"-13,10 3-14,9 3-14,-1-11-10,-8-25-8,-10-25-8,-9-25-9,-7-15-19,-3-2-32,-3-3-32,-2-3-31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3:35"/>
    </inkml:context>
    <inkml:brush xml:id="br0">
      <inkml:brushProperty name="width" value="0.03838" units="cm"/>
      <inkml:brushProperty name="height" value="0.03838" units="cm"/>
      <inkml:brushProperty name="color" value="#F2395B"/>
    </inkml:brush>
  </inkml:definitions>
  <inkml:trace contextRef="#ctx0" brushRef="#br0">34750 26200 573,'-16'-46'98,"19"10"-17,19 10-18,19 9-17,10 4-13,4 1-8,3-1-9,3 1-8,-2 2-5,-6 7-3,-6 6-2,-6 7-3,-9 7-2,-8 9-2,-10 10-2,-9 10-1,-15 8-3,-18 10-2,-19 10-3,-18 9-3,-10 4 1,0 1 3,0-1 5,0 1 2,3-6 5,6-8 3,7-10 3,6-9 4,18-18 7,32-24 11,31-26 12,32-24 10,13-10 1,-3 6-9,-3 7-9,-2 6-9,-5 6-7,-2 6-3,-3 7-3,-3 6-3,-2 3-9,0 0-12,0 0-12,0 0-13,-4 1-8,-5 4-6,-7 3-5,-5 3-6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3:35"/>
    </inkml:context>
    <inkml:brush xml:id="br0">
      <inkml:brushProperty name="width" value="0.04443" units="cm"/>
      <inkml:brushProperty name="height" value="0.04443" units="cm"/>
      <inkml:brushProperty name="color" value="#F2395B"/>
    </inkml:brush>
  </inkml:definitions>
  <inkml:trace contextRef="#ctx0" brushRef="#br0">35050 25850 495,'-24'-24'0,"4"4"0,3 3 0,3 3 0,-4-2 3,-8-6 8,-10-6 6,-9-6 8,-2 1 2,6 9-4,7 10-2,6 10-4,-1 5 0,-5 4-1,-7 3 2,-5 3-1,-6 6 1,-3 9-1,-3 10-1,-2 10 1,-3 7-2,1 6 0,-1 7 0,1 6-1,1 7-1,3 10 2,3 10 1,4 9 0,5 7 0,10 7-2,10 6-1,9 7-2,7 2-1,7 1 0,6-1 0,7 1 0,5-9-2,7-15-5,6-15-3,7-16-4,10-15-3,16-11 0,15-14 0,17-11 0,10-11-2,6-5-3,7-7-4,6-5-3,3-14-2,0-18-1,0-19-1,0-18 0,-4-17 0,-5-11 2,-7-14 1,-5-11 2,-12-6 2,-16 4 0,-15 3 1,-15 3 0,-14 3 3,-8 3 1,-10 3 2,-9 4 2,-12 1 2,-11 0-2,-14 0 1,-11 0-1,-9 3 0,-3 6 1,-3 7 0,-2 6 1,-1 9 0,3 13-1,3 12-1,4 13 0,4 9 0,6 6 1,7 7 1,6 6 0,3 4-3,0 4-7,0 3-6,0 3-8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3:36"/>
    </inkml:context>
    <inkml:brush xml:id="br0">
      <inkml:brushProperty name="width" value="0.04206" units="cm"/>
      <inkml:brushProperty name="height" value="0.04206" units="cm"/>
      <inkml:brushProperty name="color" value="#F2395B"/>
    </inkml:brush>
  </inkml:definitions>
  <inkml:trace contextRef="#ctx0" brushRef="#br0">36500 26800 523,'100'-22'87,"0"6"-15,0 7-16,0 6-16,-2 4-10,-3 4-5,-3 3-5,-2 3-5,-8 6-4,-8 9-5,-10 10-5,-9 10-5,-10 10-2,-9 13 0,-10 12 0,-8 13-1,-14 9 2,-15 6 3,-15 7 3,-16 6 3,-12 3 2,-5 0-1,-7 0 1,-5 0 0,-6-7 1,-3-11 3,-3-14 3,-2-11 4,0-15-2,7-16-4,6-15-4,7-15-5,7-23-4,9-28-4,10-28-5,10-27-4,11-30-6,17-27-11,15-28-11,16-28-9,12-12-3,9 7 4,10 6 4,10 7 5,4 11 4,0 20 5,0 18 5,0 20 4,-4 14 6,-5 14 8,-7 11 7,-5 14 7,-9 11 2,-9 14-3,-10 11-3,-8 14-3,-11 10 6,-8 9 14,-10 10 14,-9 10 15,-10 14 8,-9 23 2,-10 22 1,-8 22 3,-8 13-4,-2 7-8,-3 6-8,-3 7-7,-6 7-8,-5 9-7,-7 10-6,-5 10-8,-1-3-5,6-11-8,7-14-5,6-11-7,9-18-6,13-22-7,12-22-5,13-21-7,13-23-3,17-21-3,15-22-2,16-22-2,5-8 5,-2 6 9,-3 7 9,-3 6 11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3:36"/>
    </inkml:context>
    <inkml:brush xml:id="br0">
      <inkml:brushProperty name="width" value="0.03728" units="cm"/>
      <inkml:brushProperty name="height" value="0.03728" units="cm"/>
      <inkml:brushProperty name="color" value="#F2395B"/>
    </inkml:brush>
  </inkml:definitions>
  <inkml:trace contextRef="#ctx0" brushRef="#br0">37550 27300 590,'65'7'4,"-18"17"9,-19 15 8,-18 16 10,-14 13 4,-5 14 3,-7 11 2,-5 14 2,-4 3-1,0-2-3,0-3-2,0-3-4,14-18-7,28-31-12,28-31-13,29-31-11,15-26-10,3-18-7,3-19-6,4-18-8,-1-6-1,-3 10 2,-3 10 3,-2 9 3,-8 13 3,-8 20 4,-10 18 4,-9 20 3,-10 17 6,-9 20 3,-10 18 5,-8 20 5,-11 6 8,-8-2 13,-10-3 12,-9-3 14,-5-6 4,0-5-1,0-7-3,0-5-1,3-15-10,6-22-16,7-22-17,6-21-17,3-20-12,0-15-9,0-15-9,0-16-8,1 1 0,4 19 9,3 19 8,3 19 10,-1 5 5,-2-5 3,-3-7 2,-3-5 2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3:37"/>
    </inkml:context>
    <inkml:brush xml:id="br0">
      <inkml:brushProperty name="width" value="0.04653" units="cm"/>
      <inkml:brushProperty name="height" value="0.04653" units="cm"/>
      <inkml:brushProperty name="color" value="#F2395B"/>
    </inkml:brush>
  </inkml:definitions>
  <inkml:trace contextRef="#ctx0" brushRef="#br0">38700 27350 472,'-18'-49'8,"17"4"14,15 3 15,16 3 15,15-1 2,16-2-11,15-3-10,17-3-12,7-1-7,0 4-2,0 3-3,0 3-3,-4 4-2,-5 7-2,-7 6-1,-5 7-2,-22 13 0,-33 22 3,-35 22 2,-34 23 2,-21 11 3,-6 4 3,-6 3 3,-6 3 3,-4 3 2,1 3-2,-1 3-2,1 4 0,5-3-2,14-5-2,11-7-3,14-5-2,22-26-8,35-44-16,35-43-13,34-44-16,10-15-3,-11 17 9,-14 15 7,-11 16 10,-7 10 5,0 7 3,0 6 4,0 7 4,-7 8 3,-11 14 5,-14 11 5,-11 14 4,-11 13 5,-5 16 4,-7 15 6,-5 17 3,-9 3 2,-9-5-2,-10-7-2,-8-5-2,-4-8-3,3-5-2,3-7-1,4-5-3,4-17-11,6-24-19,7-26-20,6-24-18,6-26-8,6-24 8,7-26 7,6-24 6,6-18 3,6-9-2,7-10-2,6-8-1,1-1 4,-3 9 7,-3 10 8,-2 10 7,-3 14 7,1 23 5,-1 22 5,1 22 3,-1 16 7,1 14 8,-1 11 6,1 14 8,1 8 2,3 7-4,3 6-3,4 7-2,5 13 1,10 22 8,10 22 8,9 23 8,9 20 1,9 23-4,10 22-4,10 22-4,7 18-8,6 16-9,7 15-11,6 17-11,3 3-7,0-5-7,0-7-6,0-5-6,-7-12-9,-11-16-8,-14-15-10,-11-15-9,-15-25-3,-16-30 4,-15-32 3,-15-30 4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27"/>
    </inkml:context>
    <inkml:brush xml:id="br0">
      <inkml:brushProperty name="width" value="0.04241" units="cm"/>
      <inkml:brushProperty name="height" value="0.04241" units="cm"/>
      <inkml:brushProperty name="color" value="#F2395B"/>
    </inkml:brush>
  </inkml:definitions>
  <inkml:trace contextRef="#ctx0" brushRef="#br0">74700 48050 518,'-46'-33'12,"10"34"25,10 35 23,9 35 25,4 29 3,1 25-19,-1 25-18,1 25-19,1 21-12,3 20-5,3 18-6,4 20-5,-1 3-10,-3-8-11,-3-10-12,-2-9-11,-1-24-8,3-37-2,3-38-3,4-37-1,1-26 0,0-11 5,0-14 3,0-11 4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3:37"/>
    </inkml:context>
    <inkml:brush xml:id="br0">
      <inkml:brushProperty name="width" value="0.04117" units="cm"/>
      <inkml:brushProperty name="height" value="0.04117" units="cm"/>
      <inkml:brushProperty name="color" value="#F2395B"/>
    </inkml:brush>
  </inkml:definitions>
  <inkml:trace contextRef="#ctx0" brushRef="#br0">40900 26850 534,'-94'107'107,"13"17"-17,12 15-17,13 16-17,6 7-13,0 1-7,0-1-9,0 1-8,-2-6-8,-3-8-7,-3-10-9,-2-9-7,0-15-7,7-18-6,6-19-7,7-18-7,4-18-6,3-16-10,3-15-8,4-15-9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3:37"/>
    </inkml:context>
    <inkml:brush xml:id="br0">
      <inkml:brushProperty name="width" value="0.04116" units="cm"/>
      <inkml:brushProperty name="height" value="0.04116" units="cm"/>
      <inkml:brushProperty name="color" value="#F2395B"/>
    </inkml:brush>
  </inkml:definitions>
  <inkml:trace contextRef="#ctx0" brushRef="#br0">40000 25400 534,'3'-36'103,"6"28"-18,7 28-18,6 29-20,10 19-9,17 14-3,15 11-2,16 14-3,-1-4-8,-15-19-16,-15-18-16,-16-19-16,-8-10-16,0 1-16,0-1-16,0 1-16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3:38"/>
    </inkml:context>
    <inkml:brush xml:id="br0">
      <inkml:brushProperty name="width" value="0.03555" units="cm"/>
      <inkml:brushProperty name="height" value="0.03555" units="cm"/>
      <inkml:brushProperty name="color" value="#F2395B"/>
    </inkml:brush>
  </inkml:definitions>
  <inkml:trace contextRef="#ctx0" brushRef="#br0">44900 26900 618,'98'-46'87,"-3"10"-15,-3 10-15,-2 9-15,-8 9-11,-8 9-6,-10 10-7,-9 10-6,-18 16-5,-24 26-4,-26 24-5,-24 26-3,-15 2-4,-3-18-3,-3-19-2,-2-18-3,-3-10 0,1 0 2,-1 0 2,1 0 2,10-10 3,22-18 6,22-19 5,23-18 6,13-10 3,6 0-2,7 0-2,6 0 0,6 1-1,6 4-1,7 3 1,6 3 0,-2 6 1,-9 9-1,-10 10 1,-8 10 0,-9 4 0,-6 0 0,-6 0-1,-6 0-1,-6 1 0,-2 4-2,-3 3 0,-3 3-3,-7 4 0,-9 7-4,-10 6-1,-8 7-3,-9 2-2,-6 1-2,-6-1-3,-6 1-2,-2-6-4,3-8-6,3-10-7,4-9-5,5-13-5,10-16-3,10-15-3,9-15-3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3:39"/>
    </inkml:context>
    <inkml:brush xml:id="br0">
      <inkml:brushProperty name="width" value="0.03978" units="cm"/>
      <inkml:brushProperty name="height" value="0.03978" units="cm"/>
      <inkml:brushProperty name="color" value="#F2395B"/>
    </inkml:brush>
  </inkml:definitions>
  <inkml:trace contextRef="#ctx0" brushRef="#br0">45850 26200 553,'-116'-44'6,"19"13"6,19 12 4,19 13 6,7 6 2,-3 0 0,-3 0-1,-2 0 1,-5 3-2,-2 6-2,-3 7-4,-3 6-2,-2 6-1,0 6 0,0 7 0,0 6 0,1 6 0,4 6 1,3 7 0,3 6 1,4 10 0,7 17-2,6 15 0,7 16-2,7 9-1,9 3 0,10 3-1,10 4-1,8-1-1,10-3-2,10-3-2,9-2-1,7-12-1,7-19 1,6-18 1,7-19 0,10-13-3,16-6-5,15-6-5,17-6-7,7-10-2,0-12-2,0-13 0,0-12-1,-4-15-1,-5-15-1,-7-15 1,-5-16 0,-6-15 0,-3-11 4,-3-14 3,-2-11 3,-8-11 3,-8-5 1,-10-7 3,-9-5 2,-12-3 1,-11 4 0,-14 3-1,-11 3 0,-11 3 0,-5 3 0,-7 3 0,-5 4 1,-8 5 0,-5 10-2,-7 10-2,-5 9 0,-4 10-1,0 14 0,0 11 0,0 14 0,-2 13 0,-3 16-1,-3 15-2,-2 17 0,2 8-1,9 4 3,10 3 0,10 3 2,5 1 0,4 1-5,3-1-3,3 1-3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3:39"/>
    </inkml:context>
    <inkml:brush xml:id="br0">
      <inkml:brushProperty name="width" value="0.03757" units="cm"/>
      <inkml:brushProperty name="height" value="0.03757" units="cm"/>
      <inkml:brushProperty name="color" value="#F2395B"/>
    </inkml:brush>
  </inkml:definitions>
  <inkml:trace contextRef="#ctx0" brushRef="#br0">47500 26850 585,'21'-19'72,"-5"13"-15,-7 12-14,-5 13-15,-4 16-6,0 23 1,0 22 2,0 22 1,0 1-1,0-19-5,0-18-4,0-19-5,-4-2-2,-5 16 0,-7 15 1,-5 17 0,-8 13-3,-5 13-6,-7 12-5,-5 13-8,-1-9-5,6-27-6,7-28-5,6-28-7,6-26-6,6-21-7,7-22-7,6-22-6,4-10 2,4 4 11,3 3 11,3 3 11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3:40"/>
    </inkml:context>
    <inkml:brush xml:id="br0">
      <inkml:brushProperty name="width" value="0.04342" units="cm"/>
      <inkml:brushProperty name="height" value="0.04342" units="cm"/>
      <inkml:brushProperty name="color" value="#F2395B"/>
    </inkml:brush>
  </inkml:definitions>
  <inkml:trace contextRef="#ctx0" brushRef="#br0">47700 26550 506,'28'-24'4,"6"4"8,7 3 9,6 3 7,3 3 1,0 3-7,0 3-7,0 4-6,-2 2-5,-3 4-2,-3 3-2,-2 3-2,-6 4 0,-6 7-1,-6 6 0,-6 7 1,-7 7 2,-6 9 3,-6 10 5,-6 10 4,-4 7 5,1 6 4,-1 7 6,1 6 5,1 4 2,3 4 0,3 3-2,4 3-1,1-4-2,0-8-4,0-10-4,0-9-5,3-1-5,6 10-5,7 10-6,6 9-5,-1-5-5,-5-19-3,-7-18-4,-5-19-4,-9-19-5,-9-19-7,-10-18-7,-8-19-7,-9-24-1,-6-28 6,-6-28 6,-6-27 6,-1-19 5,7-5 2,6-7 3,7-5 3,7 2 1,9 13 0,10 12 1,10 13 1,4 16 2,0 23 5,0 22 6,0 22 5,1 13 6,4 7 7,3 6 8,3 7 7,-1 8 3,-2 14-3,-3 11-3,-3 14-2,-2 16-1,0 22-2,0 22 0,0 23-2,-2 6-1,-3-5-3,-3-7-4,-2-5-3,-5-9-3,-2-9-2,-3-10-1,-3-8-3,5-22-5,17-30-7,15-32-7,16-30-9,12-19-3,9-2-2,10-3-1,10-3-1,2-4 0,-3-3 0,-3-3 1,-2-2 1,-3 0 2,1 7 5,-1 6 4,1 7 4,-4 7 6,-6 9 6,-6 10 5,-6 10 6,-9 10 8,-8 13 12,-10 12 11,-9 13 13,-9 10 1,-5 10-5,-7 10-7,-5 9-7,-1 1-4,6-6-3,7-6-4,6-6-4,9-7-5,13-6-6,12-6-8,13-6-7,4-7-5,-3-6-1,-3-6-2,-2-6-2,-5 1-2,-2 9-1,-3 10 0,-3 10-2,-12 7 3,-18 6 6,-19 7 5,-18 6 7,-14 6 3,-5 6 1,-7 7 1,-5 6 1,-3 3 1,4 0 0,3 0 1,3 0 0,4-4 0,7-5-1,6-7 0,7-5 0,15-14-6,25-18-10,25-19-10,25-18-10,10-9-6,-2 4 3,-3 3 1,-3 3 1,-6 6 5,-5 9 10,-7 10 7,-5 10 10,-6 7 8,-3 6 8,-3 7 9,-2 6 7,-3 1 3,1-3-1,-1-3-1,1-2-2,4-5 0,9-2 1,10-3-1,10-3 1,5-6-2,4-5-5,3-7-5,3-5-5,-1-4-2,-2 0 0,-3 0-1,-3 0 1,-2-5-10,0-9-21,0-10-21,0-8-20,-5-4-5,-9 3 11,-10 3 10,-8 4 11,-8 1 4,-2 0-4,-3 0-4,-3 0-4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3:41"/>
    </inkml:context>
    <inkml:brush xml:id="br0">
      <inkml:brushProperty name="width" value="0.05099" units="cm"/>
      <inkml:brushProperty name="height" value="0.05099" units="cm"/>
      <inkml:brushProperty name="color" value="#F2395B"/>
    </inkml:brush>
  </inkml:definitions>
  <inkml:trace contextRef="#ctx0" brushRef="#br0">49400 27100 431,'26'-46'0,"4"10"0,3 10 0,3 9 0,3 4 3,3 1 8,3-1 7,4 1 7,4 1 0,6 3-6,7 3-8,6 4-7,-2 2-3,-9 4-1,-10 3 0,-8 3 0,-8-1-3,-2-2-2,-3-3-3,-3-3-4,-10-7-4,-16-9-5,-15-10-5,-15-8-4,-6-8-1,7-2 8,6-3 6,7-3 7,2-1 4,1 4 2,-1 3 0,1 3 2,1 15 11,3 29 21,3 28 20,4 28 20,-3 14 4,-5 0-15,-7 0-14,-5 0-14,-6 1-9,-3 4-3,-3 3-3,-2 3-3,-8 6-5,-8 9-9,-10 10-7,-9 10-9,-1-6-2,10-18 2,10-19 3,9-18 1,15-18 3,22-16 0,22-15 0,23-15 1,16-14 1,13-8 2,12-10 2,13-9 1,1-2 1,-9 6 1,-10 7 0,-8 6 1,-12 13 1,-12 23 2,-13 22 3,-12 22 2,-15 13 1,-15 7-1,-15 6-1,-16 7 0,-10-1-1,-3-6 0,-3-6 1,-2-6-1,-3-7-1,1-6-1,-1-6-1,1-6-2,5-4-1,14 1 1,11-1-1,14 1 1,11-6 0,14-8 1,11-10 0,14-9 2,8-5-1,7 0-2,6 0-1,7 0-1,2-4-3,1-5-4,-1-7-4,1-5-3,-3-4-5,-2 0-2,-3 0-4,-3 0-3,-6 0-1,-5 0 3,-7 0 1,-5 0 3,-4 0 4,0 0 5,0 0 6,0 0 5,0 4 13,0 10 18,0 10 20,0 9 18,1 10 6,4 14-9,3 11-8,3 14-9,-1 2-7,-2-6-6,-3-6-6,-3-6-6,-1-2-4,4 3-3,3 3-1,3 4-4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3:42"/>
    </inkml:context>
    <inkml:brush xml:id="br0">
      <inkml:brushProperty name="width" value="0.03457" units="cm"/>
      <inkml:brushProperty name="height" value="0.03457" units="cm"/>
      <inkml:brushProperty name="color" value="#F2395B"/>
    </inkml:brush>
  </inkml:definitions>
  <inkml:trace contextRef="#ctx0" brushRef="#br0">52000 27050 636,'0'56'124,"0"13"-31,0 12-31,0 13-31,0 7-16,0 4-2,0 3-1,0 3-3,0-5-4,0-12-11,0-13-8,0-12-9,-2-10-10,-3-6-9,-3-6-8,-2-6-10,-3-13-1,1-19 9,-1-18 8,1-19 8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3:42"/>
    </inkml:context>
    <inkml:brush xml:id="br0">
      <inkml:brushProperty name="width" value="0.04411" units="cm"/>
      <inkml:brushProperty name="height" value="0.04411" units="cm"/>
      <inkml:brushProperty name="color" value="#F2395B"/>
    </inkml:brush>
  </inkml:definitions>
  <inkml:trace contextRef="#ctx0" brushRef="#br0">52350 26900 498,'157'-86'34,"-33"28"-1,-35 28 1,-34 29 0,-20 19 0,-2 14-2,-3 11-1,-3 14-1,-4 7-3,-3 3-3,-3 3-5,-2 4-3,-8 4-4,-8 6-3,-10 7-3,-9 6-4,-5-4-3,0-11-5,0-14-6,0-11-4,-2-11-4,-3-5-6,-3-7-4,-2-5-5,0-14-1,7-18 2,6-19 4,7-18 2,5-17 3,7-11 2,6-14 4,7-11 2,7-4 3,9 6 2,10 7 4,10 6 2,2 10 3,-3 17 3,-3 15 3,-2 16 4,-8 13 2,-8 14 2,-10 11 2,-9 14 2,-13 18 0,-16 25-1,-15 25 0,-15 25-2,-12 12-1,-6 1-2,-6-1-2,-6 1-2,2-12-1,14-21-3,11-22 0,14-22-3,7-15 0,3-5-1,3-7 0,4-5 0,5-12 0,10-16-2,10-15 0,9-15-1,10-12-2,14-6 0,11-6-2,14-6 0,3-1-1,-2 7 3,-3 6 1,-3 7 2,-6 5 2,-5 7-1,-7 6 1,-5 7 0,-12-3-1,-16-8-3,-15-10-4,-15-9-3,-6-7-1,7-3 2,6-3 1,7-2 2,0-9 2,-2-12 1,-3-13 2,-3-12 1,1 2 3,6 20 4,7 18 5,6 20 3,-1 13 10,-5 9 15,-7 10 14,-5 10 15,-1 14 2,6 23-11,7 22-11,6 22-11,3 23-5,0 25 1,0 25 2,0 25 2,1 20-3,4 16-8,3 15-8,3 17-8,3 17-7,3 23-9,3 22-9,4 22-9,4 8-7,6-2-9,7-3-6,6-3-9,-2-35-2,-9-66 2,-10-65 2,-8-65 3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3:43"/>
    </inkml:context>
    <inkml:brush xml:id="br0">
      <inkml:brushProperty name="width" value="0.03497" units="cm"/>
      <inkml:brushProperty name="height" value="0.03497" units="cm"/>
      <inkml:brushProperty name="color" value="#F2395B"/>
    </inkml:brush>
  </inkml:definitions>
  <inkml:trace contextRef="#ctx0" brushRef="#br0">53850 26650 629,'6'-47'32,"13"6"2,12 7 2,13 6 2,6 6 0,0 6-4,0 7-2,0 6-3,3 3-3,6 0-3,7 0-2,6 0-4,-4 4-7,-11 10-11,-14 10-11,-11 9-12,-12 9-8,-9 9-7,-10 10-6,-8 10-5,-8-3-2,-2-11 2,-3-14 4,-3-11 2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27"/>
    </inkml:context>
    <inkml:brush xml:id="br0">
      <inkml:brushProperty name="width" value="0.03676" units="cm"/>
      <inkml:brushProperty name="height" value="0.03676" units="cm"/>
      <inkml:brushProperty name="color" value="#F2395B"/>
    </inkml:brush>
  </inkml:definitions>
  <inkml:trace contextRef="#ctx0" brushRef="#br0">75250 48900 598,'-47'-22'0,"6"6"0,7 7 0,6 6 0,-8 9 8,-22 13 17,-22 12 16,-21 13 16,-15 13 4,-6 17-8,-6 15-9,-6 16-9,1 5-8,9-2-8,10-3-9,10-3-7,11-7-4,17-9 3,15-10 3,16-8 2,24-14-1,35-15-7,35-15-7,34-16-5,26-24-8,19-31-11,19-31-10,19-31-11,-9-6 1,-33 23 9,-35 22 11,-34 22 9,-16 10 3,3 1-6,3-1-4,4 1-6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3:44"/>
    </inkml:context>
    <inkml:brush xml:id="br0">
      <inkml:brushProperty name="width" value="0.04185" units="cm"/>
      <inkml:brushProperty name="height" value="0.04185" units="cm"/>
      <inkml:brushProperty name="color" value="#F2395B"/>
    </inkml:brush>
  </inkml:definitions>
  <inkml:trace contextRef="#ctx0" brushRef="#br0">53850 27350 525,'-63'31'20,"26"13"15,24 12 16,26 13 16,8 12 1,-5 13-12,-7 12-13,-5 13-12,-4 2-8,0-5-3,0-7-3,0-5-4,0-11-2,0-11-4,0-14-3,0-11-4,4-26-10,10-37-17,10-38-16,9-37-18,9-26-4,9-11 7,10-14 7,10-11 8,0-1 5,-5 13 5,-7 12 4,-5 13 5,-6 15 6,-3 19 8,-3 19 8,-2 19 9,-6 15 7,-6 13 7,-6 12 6,-6 13 8,-6 13 5,-2 17 3,-3 15 5,-3 16 4,-2 9-2,0 3-7,0 3-6,0 4-6,-2-4-7,-3-9-4,-3-10-5,-2-8-5,-6-11-6,-6-8-10,-6-10-7,-6-9-9,-1-21-9,7-31-7,6-31-8,7-31-8,4-26 0,3-18 6,3-19 8,4-18 6,1-3 4,0 17 1,0 15 1,0 16 0,0 26 7,0 38 12,0 37 13,0 38 12,-5 29 11,-9 22 7,-10 22 9,-8 23 9,-3 10 0,7 0-5,6 0-5,7 0-5,2-8-4,1-16-2,-1-15-3,1-15-2,5-17-6,14-15-10,11-15-9,14-16-9,10-21-9,9-24-6,10-26-8,10-24-7,4-15-2,0-3 2,0-3 2,0-2 1,0 3 2,0 14-1,0 11 0,0 14 0,-4 11 3,-5 14 7,-7 11 7,-5 14 7,-6 8 7,-3 7 7,-3 6 8,-2 7 8,-3 5 7,1 7 8,-1 6 10,1 7 7,1 5 2,3 7-7,3 6-5,4 7-6,-1 4-5,-3 3-4,-3 3-5,-2 4-5,-6 4-4,-6 6-3,-6 7-4,-6 6-5,-12 1-2,-15-3-2,-15-3-2,-16-2-3,-10-8 0,-3-8 0,-3-10 0,-2-9-1,-3-12-1,1-11-4,-1-14-4,1-11-4,4-17 0,9-18 2,10-19 3,10-18 3,11-14 2,17-5-1,15-7 1,16-5 1,15-4 0,16 0 2,15 0 2,17 0 1,7 4 0,0 10-3,0 10-2,0 9-2,-8 12-1,-16 16 0,-15 15 1,-15 17 1,-11 5-3,-2-3-8,-3-3-8,-3-2-6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3:49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64600 10400 999,'-158'-2'-6,"34"-3"-12,35-3-12,35-2-12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3:52"/>
    </inkml:context>
    <inkml:brush xml:id="br0">
      <inkml:brushProperty name="width" value="0.04698" units="cm"/>
      <inkml:brushProperty name="height" value="0.04698" units="cm"/>
      <inkml:brushProperty name="color" value="#FED406"/>
    </inkml:brush>
  </inkml:definitions>
  <inkml:trace contextRef="#ctx0" brushRef="#br0">25300 19950 468,'0'-47'1,"0"6"3,0 7 3,0 6 2,-2 9 12,-3 13 21,-3 12 21,-2 13 20,-3 7 2,1 4-19,-1 3-16,1 3-19,-3 6-11,-2 9-3,-3 10-3,-3 10-4,-1 5-4,4 4-3,3 3-6,3 3-3,1-1-2,1-2 2,-1-3 2,1-3 2,1-6-8,3-5-15,3-7-16,4-5-16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3:53"/>
    </inkml:context>
    <inkml:brush xml:id="br0">
      <inkml:brushProperty name="width" value="0.03961" units="cm"/>
      <inkml:brushProperty name="height" value="0.03961" units="cm"/>
      <inkml:brushProperty name="color" value="#FED406"/>
    </inkml:brush>
  </inkml:definitions>
  <inkml:trace contextRef="#ctx0" brushRef="#br0">26950 22000 555,'4'-71'74,"10"10"-8,10 10-8,9 9-9,6 9-7,3 9-6,3 10-7,4 10-7,-6 16-4,-11 26-2,-14 24-2,-11 26-2,-9 10-4,-3-3-7,-3-3-8,-2-2-8,-3-9-1,1-12 1,-1-13 2,1-12 2,7-15 4,16-15 7,15-15 7,17-16 7,8-13 0,4-9-9,3-10-7,3-8-8,1-8-9,1-2-10,-1-3-10,1-3-10,-6 5-1,-8 17 9,-10 15 8,-9 16 10,-5 5 1,0-2-5,0-3-5,0-3-6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3:53"/>
    </inkml:context>
    <inkml:brush xml:id="br0">
      <inkml:brushProperty name="width" value="0.03889" units="cm"/>
      <inkml:brushProperty name="height" value="0.03889" units="cm"/>
      <inkml:brushProperty name="color" value="#FED406"/>
    </inkml:brush>
  </inkml:definitions>
  <inkml:trace contextRef="#ctx0" brushRef="#br0">29250 20700 565,'26'-69'142,"4"13"-34,3 12-35,3 13-34,1 9-19,1 6-3,-1 7-3,1 6-3,-7 10-3,-12 17-6,-13 15-3,-12 16-4,-9 7-4,-2 1-2,-3-1-2,-3 1-1,5-6 1,17-8 6,15-10 7,16-9 5,7-9 3,1-5-1,-1-7-1,1-5 0,-3 0-2,-2 10-2,-3 10 0,-3 9-3,-10 9-2,-16 9-5,-15 10-3,-15 10-5,-9 5-3,1 4 2,-1 3 0,1 3 1,1-5-8,3-12-16,3-13-16,4-12-16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03"/>
    </inkml:context>
    <inkml:brush xml:id="br0">
      <inkml:brushProperty name="width" value="0.04863" units="cm"/>
      <inkml:brushProperty name="height" value="0.04863" units="cm"/>
      <inkml:brushProperty name="color" value="#FED406"/>
    </inkml:brush>
  </inkml:definitions>
  <inkml:trace contextRef="#ctx0" brushRef="#br0">48550 20200 452,'0'50'177,"0"0"-44,0 0-44,0 0-44,0 1-25,0 4-4,0 3-5,0 3-5,0-2-3,0-6-2,0-6-1,0-6-2,0-18-5,0-28-6,0-28-7,0-27-6,0-19-3,0-5 2,0-7 1,0-5 1,0 2 2,0 13 2,0 12 3,0 13 2,0 24 10,0 39 18,0 36 17,0 39 18,0 13 5,0-9-10,0-10-8,0-8-9,0-8-6,0-2-3,0-3-2,0-3-2,0-1-9,0 4-13,0 3-15,0 3-14,0-11-14,0-25-13,0-25-12,0-25-14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03"/>
    </inkml:context>
    <inkml:brush xml:id="br0">
      <inkml:brushProperty name="width" value="0.04246" units="cm"/>
      <inkml:brushProperty name="height" value="0.04246" units="cm"/>
      <inkml:brushProperty name="color" value="#FED406"/>
    </inkml:brush>
  </inkml:definitions>
  <inkml:trace contextRef="#ctx0" brushRef="#br0">48150 17550 518,'-38'-5'26,"26"-9"14,24-10 15,26-8 15,12-1 1,0 9-12,0 10-13,0 10-12,-2 5-9,-3 4-5,-3 3-6,-2 3-5,-5 4-4,-2 7-1,-3 6-1,-3 7-2,-7 4-4,-9 3-2,-10 3-5,-8 4-4,-11 2-2,-8 4 1,-10 3 0,-9 3-1,-5-2 3,0-6 2,0-6 2,0-6 3,3-6 5,6-2 6,7-3 8,6-3 7,15-9 1,26-11-1,24-14-3,26-11-2,12-9-6,0-3-12,0-3-9,0-2-12,3-5-9,6-2-7,7-3-7,6-3-7,-5-1 0,-16 4 10,-15 3 9,-15 3 9,-11 3 3,-2 3-4,-3 3-4,-3 4-3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04"/>
    </inkml:context>
    <inkml:brush xml:id="br0">
      <inkml:brushProperty name="width" value="0.0459" units="cm"/>
      <inkml:brushProperty name="height" value="0.0459" units="cm"/>
      <inkml:brushProperty name="color" value="#FED406"/>
    </inkml:brush>
  </inkml:definitions>
  <inkml:trace contextRef="#ctx0" brushRef="#br0">51350 16150 479,'68'-46'83,"-11"10"-14,-14 10-14,-11 9-14,-6 10-9,4 14-6,3 11-5,3 14-6,-7 7-5,-15 3-1,-15 3-3,-16 4-3,-10 5-3,-3 10-2,-3 10-4,-2 9-3,-1-2 0,3-12 3,3-13 2,4-12 3,16-13 3,32-12 7,31-13 5,32-12 6,7-7 2,-16 1-4,-15-1-2,-15 1-3,-11 7-2,-2 16 1,-3 15 0,-3 17 0,-12 10-1,-18 6-3,-19 7-3,-18 6-2,-12 4-4,-3 4-3,-3 3-4,-2 3-2,-5-2-6,-2-6-6,-3-6-7,-3-6-5,4-9-5,13-8-1,12-10-2,13-9-2,6-7-1,0-3-2,0-3-2,0-2-2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11"/>
    </inkml:context>
    <inkml:brush xml:id="br0">
      <inkml:brushProperty name="width" value="0.05" units="cm"/>
      <inkml:brushProperty name="height" value="0.05" units="cm"/>
      <inkml:brushProperty name="color" value="#6ADCAB"/>
    </inkml:brush>
  </inkml:definitions>
  <inkml:trace contextRef="#ctx0" brushRef="#br0">63925 6950 333,'157'63'167,"51"46"-1,50 47 1,49 47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13"/>
    </inkml:context>
    <inkml:brush xml:id="br0">
      <inkml:brushProperty name="width" value="0.03899" units="cm"/>
      <inkml:brushProperty name="height" value="0.03899" units="cm"/>
      <inkml:brushProperty name="color" value="#6ADCAB"/>
    </inkml:brush>
  </inkml:definitions>
  <inkml:trace contextRef="#ctx0" brushRef="#br0">37200 16050 564,'-22'17'49,"6"-16"-7,7-15-7,6-15-7,3-7-4,0 3-1,0 3-1,0 4-1,0-3 1,0-5-1,0-7-1,0-5 1,1-3-3,4 4-2,3 3-4,3 3-3,1-2-3,1-6 1,-1-6 0,1-6-1,-1-6-1,1-2-3,-1-3-3,1-3-2,-1-2-3,1 0 0,-1 0-2,1 0-1,-1 0 0,1 0 1,-1 0 1,1 0 1,-3 1 2,-2 4 0,-3 3 1,-3 3 1,-2 18 3,0 35 2,0 35 4,0 34 3,-2 15 1,-3-3-2,-3-3-1,-2-2-2,-3 0-1,1 7-1,-1 6-2,1 7 0,-1 2-2,1 1 0,-1-1-1,1 1-2,-1-4 0,1-6 0,-1-6 0,1-6 0,1-6-1,3-2 1,3-3 0,4-3-1,1-15 1,0-24 1,0-26 0,0-24 1,1-20 1,4-11-1,3-14 1,3-11 0,1-12-1,1-9-2,-1-10-1,1-8-2,-1-3-1,1 7 1,-1 6 1,1 7 1,-1 7 1,1 9 1,-1 10 1,1 10 1,-3 19 3,-2 32 5,-3 31 4,-3 32 5,-4 24 0,-3 19-2,-3 19-2,-2 19-3,-3 7-3,1-3-4,-1-3-4,1-2-4,1-11-2,3-15 2,3-15 2,4-16 0,1-10 3,0-3 1,0-3 3,0-2 1,0-15 1,0-25-1,0-25-2,0-25-1,1-22 0,4-19-3,3-18 0,3-19-2,3-12-1,3-2-4,3-3-2,4-3-4,-3 4-1,-5 13-1,-7 12 0,-5 13-1,-6 15-3,-3 19-5,-3 19-5,-2 19-4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27"/>
    </inkml:context>
    <inkml:brush xml:id="br0">
      <inkml:brushProperty name="width" value="0.03625" units="cm"/>
      <inkml:brushProperty name="height" value="0.03625" units="cm"/>
      <inkml:brushProperty name="color" value="#F2395B"/>
    </inkml:brush>
  </inkml:definitions>
  <inkml:trace contextRef="#ctx0" brushRef="#br0">75650 48150 606,'-21'-27'5,"10"-3"10,10-3 9,9-2 10,10-1 6,14 3 2,11 3 2,14 4 2,8 4-3,7 6-11,6 7-9,7 6-9,-1 6-6,-6 6 0,-6 7 0,-6 6 0,-13 4-16,-19 4-29,-18 3-29,-19 3-31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14"/>
    </inkml:context>
    <inkml:brush xml:id="br0">
      <inkml:brushProperty name="width" value="0.03777" units="cm"/>
      <inkml:brushProperty name="height" value="0.03777" units="cm"/>
      <inkml:brushProperty name="color" value="#6ADCAB"/>
    </inkml:brush>
  </inkml:definitions>
  <inkml:trace contextRef="#ctx0" brushRef="#br0">37200 11300 582,'0'-41'8,"0"19"15,0 19 16,0 19 16,1 15 2,4 13-8,3 12-11,3 13-9,-1 9-5,-2 6-1,-3 7-1,-3 6-2,-1 4-3,4 4-7,3 3-6,3 3-8,1-7-4,1-15-5,-1-15-3,1-16-4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14"/>
    </inkml:context>
    <inkml:brush xml:id="br0">
      <inkml:brushProperty name="width" value="0.03199" units="cm"/>
      <inkml:brushProperty name="height" value="0.03199" units="cm"/>
      <inkml:brushProperty name="color" value="#6ADCAB"/>
    </inkml:brush>
  </inkml:definitions>
  <inkml:trace contextRef="#ctx0" brushRef="#br0">37350 12150 687,'1'-47'2,"4"6"5,3 7 4,3 6 4,1 3 4,1 0 5,-1 0 4,1 0 4,2 0 1,7 0-2,6 0-3,7 0-2,4-2-4,3-3-5,3-3-6,4-2-5,-1 0-6,-3 7-9,-3 6-8,-2 7-9,-6 0-10,-6-2-10,-6-3-11,-6-3-11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14"/>
    </inkml:context>
    <inkml:brush xml:id="br0">
      <inkml:brushProperty name="width" value="0.03923" units="cm"/>
      <inkml:brushProperty name="height" value="0.03923" units="cm"/>
      <inkml:brushProperty name="color" value="#6ADCAB"/>
    </inkml:brush>
  </inkml:definitions>
  <inkml:trace contextRef="#ctx0" brushRef="#br0">38000 10150 560,'3'62'145,"6"26"-33,7 24-32,6 26-32,3 18-20,0 13-10,0 12-10,0 13-8,-2-7-11,-3-24-10,-3-26-11,-2-24-11,-3-20-9,1-11-6,-1-14-6,1-11-7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15"/>
    </inkml:context>
    <inkml:brush xml:id="br0">
      <inkml:brushProperty name="width" value="0.04344" units="cm"/>
      <inkml:brushProperty name="height" value="0.04344" units="cm"/>
      <inkml:brushProperty name="color" value="#6ADCAB"/>
    </inkml:brush>
  </inkml:definitions>
  <inkml:trace contextRef="#ctx0" brushRef="#br0">36850 14200 506,'0'-47'12,"0"6"2,0 7 1,0 6 3,0 13 7,0 23 12,0 22 11,0 22 12,4 19 1,10 20-10,10 18-9,9 20-9,1-3-9,-6-21-6,-6-22-7,-6-22-6,-2-7-2,3 10 1,3 10 1,4 9 2,-1 1-10,-3-6-24,-3-6-23,-2-6-23,-3-9-8,1-8 6,-1-10 6,1-9 7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16"/>
    </inkml:context>
    <inkml:brush xml:id="br0">
      <inkml:brushProperty name="width" value="0.02943" units="cm"/>
      <inkml:brushProperty name="height" value="0.02943" units="cm"/>
      <inkml:brushProperty name="color" value="#6ADCAB"/>
    </inkml:brush>
  </inkml:definitions>
  <inkml:trace contextRef="#ctx0" brushRef="#br0">36850 14300 747,'0'-50'0,"0"0"0,0 0 0,0 0 0,0 14 4,0 28 10,0 28 8,0 29 9,0 16 3,0 7-4,0 6-4,0 7-4,-2-1-3,-3-6-3,-3-6-3,-2-6-2,-1-7-3,3-6-5,3-6-5,4-6-4,4-10-12,6-12-18,7-13-18,6-12-19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16"/>
    </inkml:context>
    <inkml:brush xml:id="br0">
      <inkml:brushProperty name="width" value="0.03974" units="cm"/>
      <inkml:brushProperty name="height" value="0.03974" units="cm"/>
      <inkml:brushProperty name="color" value="#6ADCAB"/>
    </inkml:brush>
  </inkml:definitions>
  <inkml:trace contextRef="#ctx0" brushRef="#br0">37300 13900 553,'-22'-29'2,"6"-5"5,7-7 4,6-5 5,1 10 6,-3 28 11,-3 28 10,-2 29 10,-3 18 1,1 9-9,-1 10-8,1 10-9,-3 7-6,-2 6-3,-3 7-4,-3 6-4,-2-2-3,0-9 0,0-10-1,0-8-1,9-26-10,19-41-17,19-40-18,19-40-17,7-32-6,-3-22 4,-3-22 6,-2-21 4,-5-4 6,-2 16 7,-3 15 7,-3 17 6,-6 16 7,-5 19 7,-7 19 7,-5 19 7,-8 18 11,-5 19 16,-7 19 16,-5 19 16,-4 15 3,0 13-9,0 12-9,0 13-9,3 6-8,6 0-7,7 0-8,6 0-8,3 1-6,0 4-6,0 3-5,0 3-5,4-8-15,10-19-21,10-18-22,9-19-23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17"/>
    </inkml:context>
    <inkml:brush xml:id="br0">
      <inkml:brushProperty name="width" value="0.04335" units="cm"/>
      <inkml:brushProperty name="height" value="0.04335" units="cm"/>
      <inkml:brushProperty name="color" value="#6ADCAB"/>
    </inkml:brush>
  </inkml:definitions>
  <inkml:trace contextRef="#ctx0" brushRef="#br0">40050 8850 507,'9'-75'7,"19"0"12,19 0 15,19 0 12,4 9 4,-9 19-4,-10 19-6,-8 19-4,-11 19-5,-8 23-3,-10 22-4,-9 22-4,-7 18-2,-3 16-2,-3 15-2,-2 17-1,-6 5-3,-6-3-1,-6-3-3,-6-2-1,-7-5-1,-6-2 0,-6-3 0,-6-3 1,-2-7-1,3-9-5,3-10-5,4-8-3,2-12-4,4-12-3,3-13-4,3-12-3,-2-26-6,-6-36-8,-6-39-8,-6-36-8,2-20 1,14 1 7,11-1 9,14 1 8,7 5 9,3 14 7,3 11 9,4 14 8,2 10 6,4 9 4,3 10 4,3 10 4,4 7 4,7 6 2,6 7 3,7 6 3,5 9 0,7 13-3,6 12-3,7 13-3,4 6-2,3 0-1,3 0 0,4 0-2,2 1-5,4 4-9,3 3-8,3 3-10,-1-4-5,-2-8-4,-3-10-4,-3-9-3,-7-7-10,-9-3-14,-10-3-16,-8-2-14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17"/>
    </inkml:context>
    <inkml:brush xml:id="br0">
      <inkml:brushProperty name="width" value="0.03526" units="cm"/>
      <inkml:brushProperty name="height" value="0.03526" units="cm"/>
      <inkml:brushProperty name="color" value="#6ADCAB"/>
    </inkml:brush>
  </inkml:definitions>
  <inkml:trace contextRef="#ctx0" brushRef="#br0">41450 9250 624,'6'-68'71,"13"17"-7,12 15-7,13 16-8,12 7-8,13 1-7,12-1-7,13 1-8,4 1-8,-3 3-9,-3 3-7,-2 4-10,-6-1-9,-6-3-11,-6-3-12,-6-2-10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17"/>
    </inkml:context>
    <inkml:brush xml:id="br0">
      <inkml:brushProperty name="width" value="0.04844" units="cm"/>
      <inkml:brushProperty name="height" value="0.04844" units="cm"/>
      <inkml:brushProperty name="color" value="#6ADCAB"/>
    </inkml:brush>
  </inkml:definitions>
  <inkml:trace contextRef="#ctx0" brushRef="#br0">42650 7800 454,'-24'-24'7,"4"4"13,3 3 15,3 3 13,6 17 8,9 31-1,10 32-1,10 31 1,2 21-5,-3 14-7,-3 11-8,-2 14-7,-3 0-7,1-8-4,-1-10-4,1-9-5,-1-4-8,1 4-14,-1 3-15,1 3-13,-3-11-8,-2-25-2,-3-25-3,-3-25-2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18"/>
    </inkml:context>
    <inkml:brush xml:id="br0">
      <inkml:brushProperty name="width" value="0.03295" units="cm"/>
      <inkml:brushProperty name="height" value="0.03295" units="cm"/>
      <inkml:brushProperty name="color" value="#6ADCAB"/>
    </inkml:brush>
  </inkml:definitions>
  <inkml:trace contextRef="#ctx0" brushRef="#br0">42800 8900 667,'23'-91'38,"-3"19"0,-3 19-2,-2 19-1,2 9-1,9 0-1,10 0-1,10 0 0,5 0-6,4 0-8,3 0-8,3 0-9,-1 3-9,-2 6-10,-3 7-8,-3 6-10,-6 3-8,-5 0-5,-7 0-7,-5 0-6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28"/>
    </inkml:context>
    <inkml:brush xml:id="br0">
      <inkml:brushProperty name="width" value="0.04121" units="cm"/>
      <inkml:brushProperty name="height" value="0.04121" units="cm"/>
      <inkml:brushProperty name="color" value="#F2395B"/>
    </inkml:brush>
  </inkml:definitions>
  <inkml:trace contextRef="#ctx0" brushRef="#br0">76200 47450 533,'-7'-32'41,"-11"39"12,-14 36 15,-11 39 13,-7 18-2,0 0-18,0 0-18,0 0-18,3-4-13,6-5-8,7-7-10,6-5-8,6-9-10,6-9-11,7-10-11,6-8-12,7-12-2,10-12 5,10-13 5,9-12 6,6-9 5,3-2 5,3-3 5,4-3 4,-3-1 7,-5 4 7,-7 3 7,-5 3 6,-17 9 10,-24 16 10,-26 15 11,-24 17 10,-13 8 4,0 4-4,0 3-2,0 3-3,3-2-5,6-6-5,7-6-5,6-6-5,13-9-6,23-8-7,22-10-6,22-9-7,16-7-6,14-3-5,11-3-4,14-2-5,2-1 0,-6 3 3,-6 3 3,-6 4 4,-10 4 2,-12 6 4,-13 7 4,-12 6 2,-12 6 4,-8 6 4,-10 7 2,-9 6 4,-12 4 2,-11 4 2,-14 3 1,-11 3 1,-9-1 0,-3-2-1,-3-3-1,-2-3 0,0-6-2,7-5-1,6-7-1,7-5-1,5-4 0,7 0 4,6 0 2,7 0 3,15-2 3,25-3 4,25-3 3,25-2 4,18-9-4,14-12-9,11-13-10,14-12-10,5-9-10,1-2-10,-1-3-10,1-3-10,-12 2-5,-21 10 2,-22 10 1,-22 9 2,-21 4 2,-18 1 3,-19-1 2,-18 1 2,-9 2 7,4 7 9,3 6 8,3 7 11,1 4 7,1 3 7,-1 3 8,1 4 6,-1 4 5,1 6 4,-1 7 2,1 6 3,-3 4-2,-2 4-10,-3 3-8,-3 3-8,1-2-8,6-6-5,7-6-6,6-6-6,15-7-9,26-6-13,24-6-12,26-6-14,10-1 1,-3 7 11,-3 6 13,-2 7 11,-3 2 10,1 1 5,-1-1 6,1 1 6,-6-4 4,-8-6 2,-10-6 1,-9-6 2,-5-7-1,0-6-5,0-6-4,0-6-4,-2-7-5,-3-6-6,-3-6-7,-2-6-5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18"/>
    </inkml:context>
    <inkml:brush xml:id="br0">
      <inkml:brushProperty name="width" value="0.05312" units="cm"/>
      <inkml:brushProperty name="height" value="0.05312" units="cm"/>
      <inkml:brushProperty name="color" value="#6ADCAB"/>
    </inkml:brush>
  </inkml:definitions>
  <inkml:trace contextRef="#ctx0" brushRef="#br0">43550 7150 414,'-46'-90'5,"10"23"13,10 22 11,9 22 11,9 26 10,9 31 5,10 32 6,10 31 6,5 20-1,4 9-10,3 10-9,3 10-10,1 21-10,1 34-8,-1 35-10,1 35-10,-1 19-7,1 7-3,-1 6-4,1 7-4,1-3-7,3-8-10,3-10-12,4-9-9,-4-30-7,-9-50-1,-10-50-1,-8-50-1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19"/>
    </inkml:context>
    <inkml:brush xml:id="br0">
      <inkml:brushProperty name="width" value="0.04502" units="cm"/>
      <inkml:brushProperty name="height" value="0.04502" units="cm"/>
      <inkml:brushProperty name="color" value="#6ADCAB"/>
    </inkml:brush>
  </inkml:definitions>
  <inkml:trace contextRef="#ctx0" brushRef="#br0">45100 8500 488,'-36'1'8,"28"4"14,28 3 14,29 3 16,18-2 2,9-6-10,10-6-9,10-6-10,2-4-7,-3 1-7,-3-1-7,-2 1-6,-8 1-3,-8 3-3,-10 3-2,-9 4-1,-10 5-1,-9 10 0,-10 10 2,-8 9 0,-9 10 6,-6 14 8,-6 11 9,-6 14 8,-9 7 5,-8 3 1,-10 3-1,-9 4 0,-4-3 0,4-5-3,3-7-2,3-5-2,-2-1-2,-6 6-2,-6 7-3,-6 6-3,1-26-7,9-55-17,10-57-14,10-55-15,10-39-7,13-18 1,12-19 1,13-18 2,7-14 0,4-5-1,3-7-1,3-5-1,-1 16 5,-2 41 11,-3 40 12,-3 42 11,-6 24 15,-5 9 18,-7 10 18,-5 10 19,-8 14 7,-5 23-5,-7 22-3,-5 22-5,-9 19-6,-9 20-8,-10 18-8,-8 20-9,-4 11-5,3 7 0,3 6-2,4 7-2,1-3-3,0-8-8,0-10-6,0-9-8,4-13-7,10-16-9,10-15-10,9-15-7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20"/>
    </inkml:context>
    <inkml:brush xml:id="br0">
      <inkml:brushProperty name="width" value="0.04982" units="cm"/>
      <inkml:brushProperty name="height" value="0.04982" units="cm"/>
      <inkml:brushProperty name="color" value="#6ADCAB"/>
    </inkml:brush>
  </inkml:definitions>
  <inkml:trace contextRef="#ctx0" brushRef="#br0">46300 8400 441,'109'-15'32,"-31"23"1,-31 22 0,-31 22 0,-16 12 1,0 3-2,0 3-1,0 4 0,0 5-1,0 10-2,0 10-2,0 9 0,0-5-3,0-19-3,0-18-2,0-19-4,4-15-6,10-8-11,10-10-12,9-9-11,7-15-7,7-18-1,6-19-1,7-18-2,0-12 2,-2-3 3,-3-3 4,-3-2 3,-2 0 4,0 7 4,0 6 2,0 7 4,-4 7 3,-5 9 5,-7 10 3,-5 10 3,-9 16 7,-9 26 6,-10 24 8,-8 26 7,-6 8 1,1-5-4,-1-7-5,1-5-4,-1-19-13,1-27-23,-1-28-21,1-28-23,-3-18-5,-2-6 13,-3-6 12,-3-6 12,1 1 10,6 9 8,7 10 8,6 10 7,4 5 8,4 4 4,3 3 7,3 3 5,6 1 3,9 1 1,10-1 1,10 1 0,7-3-1,6-2-4,7-3-4,6-3-4,3-2-3,0 0-3,0 0-1,0 0-4,-2 3-2,-3 6-2,-3 7-2,-2 6-3,-8 9-1,-8 13-1,-10 12 0,-9 13-1,-12 7 2,-11 4 4,-14 3 4,-11 3 4,-12 6 3,-9 9 2,-10 10 0,-8 10 1,-4 7-1,3 6-2,3 7-2,4 6-3,1 1-2,0-3 0,0-3-1,0-2-1,3-8-1,6-8-2,7-10-3,6-9-1,17-27-9,28-44-15,28-43-15,29-44-14,10-15-3,-6 17 12,-6 15 10,-6 16 12,-9 13 7,-8 14 7,-10 11 4,-9 14 7,-10 10 2,-9 9 1,-10 10 1,-8 10 0,-12 14 6,-12 23 10,-13 22 11,-12 22 9,-5 7 4,3-6-3,3-6-4,4-6-3,-3-1-4,-5 7-4,-7 6-4,-5 7-3,2-6-5,13-15-3,12-15-4,13-16-5,12-19-6,13-22-10,12-22-11,13-21-10,9-31-8,6-36-6,7-39-7,6-36-5,-1-23-1,-5-6 6,-7-6 7,-5-6 6,-6 5 6,-3 20 4,-3 18 4,-2 20 6,-6 16 3,-6 16 6,-6 15 5,-6 17 4,-6 13 6,-2 13 5,-3 12 7,-3 13 6,2 7 8,10 4 12,10 3 10,9 3 12,10 9 1,14 16-8,11 15-9,14 17-9,7 11-6,3 10-4,3 10-3,4 9-5,4 20-3,6 31-5,7 32-3,6 31-5,3 21-5,0 14-6,0 11-6,0 14-6,-4-4-9,-5-19-11,-7-18-11,-5-19-10,-12-30-3,-16-41 6,-15-40 5,-15-40 6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20"/>
    </inkml:context>
    <inkml:brush xml:id="br0">
      <inkml:brushProperty name="width" value="0.04413" units="cm"/>
      <inkml:brushProperty name="height" value="0.04413" units="cm"/>
      <inkml:brushProperty name="color" value="#6ADCAB"/>
    </inkml:brush>
  </inkml:definitions>
  <inkml:trace contextRef="#ctx0" brushRef="#br0">49200 7850 498,'-25'56'100,"0"13"-13,0 12-13,0 13-13,-4 16-11,-5 23-8,-7 22-7,-5 22-7,-8 8-11,-5-2-10,-7-3-10,-5-3-12,-4-12-9,0-18-5,0-19-8,0-18-6,4-21-2,10-22 1,10-22 2,9-21 1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20"/>
    </inkml:context>
    <inkml:brush xml:id="br0">
      <inkml:brushProperty name="width" value="0.0465" units="cm"/>
      <inkml:brushProperty name="height" value="0.0465" units="cm"/>
      <inkml:brushProperty name="color" value="#6ADCAB"/>
    </inkml:brush>
  </inkml:definitions>
  <inkml:trace contextRef="#ctx0" brushRef="#br0">47750 6050 473,'-40'-44'105,"23"13"-13,22 12-15,22 13-15,18 10-10,16 10-9,15 10-8,17 9-8,11 15-8,10 22-8,10 22-8,9 23-7,-7 2-6,-21-16-2,-22-15-3,-22-15-1,-16-11-13,-9-2-24,-10-3-22,-8-3-23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33"/>
    </inkml:context>
    <inkml:brush xml:id="br0">
      <inkml:brushProperty name="width" value="0.04948" units="cm"/>
      <inkml:brushProperty name="height" value="0.04948" units="cm"/>
    </inkml:brush>
  </inkml:definitions>
  <inkml:trace contextRef="#ctx0" brushRef="#br0">36300 53150 444,'-171'62'47,"60"-24"2,60-26 3,59-24 2,29-12-1,1 4-8,-1 3-7,1 3-6,2-2-6,7-6-2,6-6-2,7-6-2,4-4-2,3 1-4,3-1-3,4 1-3,2-1-1,4 1 0,3-1 2,3 1 0,1 1-1,1 3-5,-1 3-6,1 4-4,-3-1-3,-2-3-2,-3-3-1,-3-2-3,-4-1 0,-3 3 1,-3 3-1,-2 4 2,-8 1-1,-8 0-1,-10 0 0,-9 0-1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34"/>
    </inkml:context>
    <inkml:brush xml:id="br0">
      <inkml:brushProperty name="width" value="0.04329" units="cm"/>
      <inkml:brushProperty name="height" value="0.04329" units="cm"/>
    </inkml:brush>
  </inkml:definitions>
  <inkml:trace contextRef="#ctx0" brushRef="#br0">39050 51600 508,'-49'6'83,"4"13"-13,3 12-13,3 13-14,4 7-8,7 4-5,6 3-3,7 3-5,0 4-3,-2 7-3,-3 6-2,-3 7-3,1-1-1,6-6 1,7-6 1,6-6 0,4-6-2,4-2-3,3-3-5,3-3-3,6-7-2,9-9 1,10-10 0,10-8 0,4-8-2,0-2-6,0-3-6,0-3-5,3-9-3,6-11-2,7-14 0,6-11-1,-1-9 1,-5-3 2,-7-3 3,-5-2 3,-6-5 2,-3-2 2,-3-3 3,-2-3 2,-8-2 3,-8 0 3,-10 0 3,-9 0 3,-5 1 2,0 4 1,0 3 1,0 3 1,-4 3-1,-5 3-1,-7 3-1,-5 4-2,-6 4-1,-3 6-2,-3 7-2,-2 6-2,-3 7-2,1 10 1,-1 10-1,1 9 0,1 9-4,3 9-9,3 10-7,4 10-10,1 2-2,0-3 1,0-3 3,0-2 2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34"/>
    </inkml:context>
    <inkml:brush xml:id="br0">
      <inkml:brushProperty name="width" value="0.04365" units="cm"/>
      <inkml:brushProperty name="height" value="0.04365" units="cm"/>
    </inkml:brush>
  </inkml:definitions>
  <inkml:trace contextRef="#ctx0" brushRef="#br0">40000 52100 504,'-19'25'75,"13"0"-12,12 0-12,13 0-13,10 1-8,10 4-2,10 3-3,9 3-3,2 3-3,-2 3-1,-3 3-1,-3 4-2,-1 2 0,4 4-1,3 3 0,3 3 0,1 1-2,1 1-2,-1-1-2,1 1-3,-1-4-2,1-6-4,-1-6-3,1-6-2,-1-4-3,1 1-1,-1-1 0,1 1-2,-3-3-3,-2-2-7,-3-3-6,-3-3-7,-4-4-5,-3-3-5,-3-3-4,-2-2-5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35"/>
    </inkml:context>
    <inkml:brush xml:id="br0">
      <inkml:brushProperty name="width" value="0.03246" units="cm"/>
      <inkml:brushProperty name="height" value="0.03246" units="cm"/>
    </inkml:brush>
  </inkml:definitions>
  <inkml:trace contextRef="#ctx0" brushRef="#br0">41900 53650 677,'-44'-5'2,"13"-9"15,12-10 14,13-8 15,13-4 3,17 3-7,15 3-7,16 4-8,9-1-5,3-3-4,3-3-4,4-2-3,1-5-4,0-2-6,0-3-3,0-3-5,-2-2-6,-3 0-5,-3 0-7,-2 0-5,-6 0-4,-6 0-2,-6 0-2,-6 0-2,-7 4 2,-6 10 4,-6 10 4,-6 9 4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35"/>
    </inkml:context>
    <inkml:brush xml:id="br0">
      <inkml:brushProperty name="width" value="0.03641" units="cm"/>
      <inkml:brushProperty name="height" value="0.03641" units="cm"/>
    </inkml:brush>
  </inkml:definitions>
  <inkml:trace contextRef="#ctx0" brushRef="#br0">41750 53800 604,'-44'6'38,"13"13"11,12 12 12,13 13 10,4 12-3,-3 13-17,-3 12-17,-2 13-16,-3 9-13,1 6-6,-1 7-9,1 6-6,-1-5-7,1-16-2,-1-15-4,1-15-4,4-14-4,9-8-5,10-10-5,10-9-6,4-13 2,0-16 8,0-15 8,0-15 8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29"/>
    </inkml:context>
    <inkml:brush xml:id="br0">
      <inkml:brushProperty name="width" value="0.05029" units="cm"/>
      <inkml:brushProperty name="height" value="0.05029" units="cm"/>
      <inkml:brushProperty name="color" value="#F2395B"/>
    </inkml:brush>
  </inkml:definitions>
  <inkml:trace contextRef="#ctx0" brushRef="#br0">77350 48250 437,'90'-44'3,"-18"13"6,-19 12 5,-18 13 7,-15 13 4,-9 17 2,-10 15 2,-8 16 2,-14 12 0,-15 9-5,-15 10-4,-16 10-5,-10 5-9,-3 4-14,-3 3-15,-2 3-14,-1-5-7,3-12 4,3-13 2,4-12 2,5-13 7,10-12 8,10-13 9,9-12 9,15-12 9,22-8 11,22-10 9,23-9 11,14-9 1,10-5-6,10-7-6,9-5-6,2-1-7,-2 6-9,-3 7-9,-3 6-7,-9 4-6,-11 4-2,-14 3 0,-11 3-3,-14-4-2,-11-8-6,-14-10-6,-11-9-4,-6-2 1,4 6 8,3 7 9,3 6 8,1 4 8,1 4 4,-1 3 7,1 3 5,-3 15 11,-2 29 17,-3 28 17,-3 28 17,-2 10 1,0-5-15,0-7-16,0-5-14,9-14-18,19-18-18,19-19-19,19-18-18,13-23-9,10-24 2,10-26 2,9-24 1,7-10 7,7 6 10,6 7 11,7 6 11,-3 9 9,-8 13 5,-10 12 6,-9 13 6,-18 18 9,-24 26 11,-26 24 12,-24 26 12,-15 10 0,-3-3-11,-3-3-10,-2-2-12,3-6-10,14-6-11,11-6-12,14-6-10,8-9-8,7-8-2,6-10-2,7-9-4,-1 1 1,-6 13 0,-6 12 2,-6 13 2,-15 6 2,-21 0 6,-22 0 5,-22 0 5,-13-2 2,-3-3 2,-3-3 1,-2-2 1,-5-1 1,-2 3 0,-3 3 0,-3 4 0,-2-3 2,0-5 2,0-7 4,0-5 2,6-6 4,13-3 7,12-3 5,13-2 7,16-3 2,23 1 1,22-1-1,22 1-1,18-3-3,16-2-8,15-3-8,17-3-8,7-7-7,0-9-8,0-10-7,0-8-7,-7-3-5,-11 7-4,-14 6-2,-11 7-4,-14-1-1,-11-6-1,-14-6-1,-11-6-1,-11-6 4,-5-2 9,-7-3 8,-5-3 8,-3-1 6,4 4 1,3 3 1,3 3 3,1 4 4,1 7 9,-1 6 8,1 7 8,-1 11 10,1 20 13,-1 18 13,1 20 12,-1 11 1,1 7-10,-1 6-11,1 7-11,1 0-7,3-2-7,3-3-5,4-3-5,4-2-6,6 0-5,7 0-5,6 0-6,10-5-3,17-9-3,15-10-4,16-8-2,20-11-2,25-8 1,25-10 2,25-9 1,20-18-4,16-24-9,15-26-7,17-24-9,-11-7-8,-33 13-7,-35 12-7,-34 13-7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35"/>
    </inkml:context>
    <inkml:brush xml:id="br0">
      <inkml:brushProperty name="width" value="0.03411" units="cm"/>
      <inkml:brushProperty name="height" value="0.03411" units="cm"/>
    </inkml:brush>
  </inkml:definitions>
  <inkml:trace contextRef="#ctx0" brushRef="#br0">42200 53900 645,'-2'-33'37,"-3"34"12,-3 35 13,-2 35 13,-1 19-7,3 7-24,3 6-25,4 7-24,1 2-17,0 1-12,0-1-11,0 1-11,0-10-3,0-19 3,0-18 5,0-19 4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36"/>
    </inkml:context>
    <inkml:brush xml:id="br0">
      <inkml:brushProperty name="width" value="0.04108" units="cm"/>
      <inkml:brushProperty name="height" value="0.04108" units="cm"/>
    </inkml:brush>
  </inkml:definitions>
  <inkml:trace contextRef="#ctx0" brushRef="#br0">41750 55800 535,'-47'0'2,"6"0"3,7 0 4,6 0 4,3 1 4,0 4 7,0 3 6,0 3 6,0 6 3,0 9-3,0 10-1,0 10-3,3 4-1,6 0-3,7 0-3,6 0-3,6 0-2,6 0-4,7 0-3,6 0-4,7-5-3,10-9-1,10-10-3,9-8-1,6-11 0,3-8 0,3-10 2,4-9 1,2-12-6,4-11-12,3-14-12,3-11-12,-7-9-4,-15-3 5,-15-3 4,-16-2 4,-12 2 5,-5 9 2,-7 10 5,-5 10 3,-12 2 2,-16-3 3,-15-3 3,-15-2 1,-9 2 0,1 9-3,-1 10-3,1 10-4,4 5-2,9 4-1,10 3-3,10 3-1,5 1-1,4 1 0,3-1 2,3 1 1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38"/>
    </inkml:context>
    <inkml:brush xml:id="br0">
      <inkml:brushProperty name="width" value="0.04409" units="cm"/>
      <inkml:brushProperty name="height" value="0.04409" units="cm"/>
    </inkml:brush>
  </inkml:definitions>
  <inkml:trace contextRef="#ctx0" brushRef="#br0">42100 53350 498,'6'-46'31,"13"10"3,12 10 3,13 9 3,4 4-1,-3 1-6,-3-1-6,-2 1-6,-1-3-4,3-2-4,3-3-3,4-3-4,-1-2-2,-3 0-2,-3 0-2,-2 0-2,0-2-1,7-3 1,6-3 1,7-2 1,0-1-1,-2 3 0,-3 3-1,-3 4-1,-4-1 1,-3-3 0,-3-3 1,-2-2 1,-1-1 0,3 3 1,3 3-1,4 4 0,1-3 0,0-5 1,0-7-1,0-5-1,0-3 1,0 4 1,0 3 0,0 3 0,-2 3-1,-3 3-2,-3 3-2,-2 4-3,-5 2 0,-2 4 0,-3 3 0,-3 3 0,-2 1 1,0 1 3,0-1 2,0 1 2,0-1 0,0 1 0,0-1-1,0 1-1,0-1 5,0 1 10,0-1 9,0 1 10,3 4 4,6 9-4,7 10-3,6 10-4,1 5-4,-3 4-6,-3 3-6,-2 3-7,-5-1-2,-2-2-1,-3-3 0,-3-3 0,-2-1-1,0 4 0,0 3-1,0 3 1,3 3-1,6 3 0,7 3 1,6 4 0,1-3-1,-3-5 0,-3-7 0,-2-5-1,0-4-1,7 0 1,6 0 0,7 0 0,-1 0 1,-6 0-1,-6 0-1,-6 0 0,-4 0 0,1 0-1,-1 0 0,1 0 0,-1 0-1,1 0-3,-1 0-2,1 0-2,-1 0 0,1 0 3,-1 0 3,1 0 2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39"/>
    </inkml:context>
    <inkml:brush xml:id="br0">
      <inkml:brushProperty name="width" value="0.03352" units="cm"/>
      <inkml:brushProperty name="height" value="0.03352" units="cm"/>
    </inkml:brush>
  </inkml:definitions>
  <inkml:trace contextRef="#ctx0" brushRef="#br0">46150 53150 656,'112'-111'106,"-24"28"-25,-26 28-25,-24 29-25,-6 8-13,17-8-3,15-10-2,16-9-3,12-9-3,9-5-2,10-7-4,10-5-2,0 0-4,-5 10-6,-7 10-5,-5 9-5,-12 7-6,-16 7-6,-15 6-6,-15 7-6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40"/>
    </inkml:context>
    <inkml:brush xml:id="br0">
      <inkml:brushProperty name="width" value="0.04072" units="cm"/>
      <inkml:brushProperty name="height" value="0.04072" units="cm"/>
    </inkml:brush>
  </inkml:definitions>
  <inkml:trace contextRef="#ctx0" brushRef="#br0">46100 53350 540,'-22'-41'23,"6"19"16,7 19 16,6 19 16,4 13 1,4 10-12,3 10-14,3 9-14,1 6-8,1 3-6,-1 3-6,1 4-5,-3 4-7,-2 6-9,-3 7-8,-3 6-10,-2-4-8,0-11-8,0-14-7,0-11-7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40"/>
    </inkml:context>
    <inkml:brush xml:id="br0">
      <inkml:brushProperty name="width" value="0.0416" units="cm"/>
      <inkml:brushProperty name="height" value="0.0416" units="cm"/>
    </inkml:brush>
  </inkml:definitions>
  <inkml:trace contextRef="#ctx0" brushRef="#br0">46650 53250 528,'0'-61'40,"0"28"12,0 28 12,0 29 12,0 19-1,0 14-16,0 11-14,0 14-16,0 8-11,0 7-7,0 6-9,0 7-6,0 4-9,0 3-8,0 3-9,0 4-10,-2-10-8,-3-22-9,-3-22-10,-2-21-9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40"/>
    </inkml:context>
    <inkml:brush xml:id="br0">
      <inkml:brushProperty name="width" value="0.04439" units="cm"/>
      <inkml:brushProperty name="height" value="0.04439" units="cm"/>
    </inkml:brush>
  </inkml:definitions>
  <inkml:trace contextRef="#ctx0" brushRef="#br0">46150 55550 495,'-47'53'89,"6"6"-16,7 7-17,6 6-17,6 3-10,6 0-1,7 0-3,6 0-1,3-2-3,0-3-2,0-3-1,0-2-2,3-8-3,6-8-2,7-10-2,6-9-3,7-10-1,10-9 1,10-10 1,9-8 0,6-12-3,3-12-11,3-13-8,4-12-10,-1-12-3,-3-8 0,-3-10 1,-2-9 1,-9-4 0,-12 4 0,-13 3-1,-12 3 0,-12 6 2,-8 9 5,-10 10 4,-9 10 5,-10 7 2,-9 6 0,-10 7 1,-8 6 0,-3 4-5,7 4-10,6 3-10,7 3-10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41"/>
    </inkml:context>
    <inkml:brush xml:id="br0">
      <inkml:brushProperty name="width" value="0.04309" units="cm"/>
      <inkml:brushProperty name="height" value="0.04309" units="cm"/>
    </inkml:brush>
  </inkml:definitions>
  <inkml:trace contextRef="#ctx0" brushRef="#br0">48900 51900 510,'-71'-19'57,"10"13"2,10 12 0,9 13 2,6 9-4,3 6-11,3 7-10,4 6-10,2 7-6,4 10-3,3 10-3,3 9-3,3 4-3,3 1-1,3-1-2,4 1-2,2-4-1,4-6-1,3-6-1,3-6 0,4-9-1,7-8-3,6-10-2,7-9-2,5-10-3,7-9 0,6-10-3,7-8-1,4-14-3,3-15-3,3-15-4,4-16-4,-1-10-1,-3-3 2,-3-3 2,-2-2 1,-8-3 3,-8 1 2,-10-1 4,-9 1 2,-10-1 3,-9 1 3,-10-1 3,-8 1 3,-9 4 0,-6 9 0,-6 10-2,-6 10 0,-6 7 1,-2 6 1,-3 7 3,-3 6 1,-1 7-2,4 10-4,3 10-4,3 9-5,3 6-4,3 3-5,3 3-6,4 4-4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41"/>
    </inkml:context>
    <inkml:brush xml:id="br0">
      <inkml:brushProperty name="width" value="0.04433" units="cm"/>
      <inkml:brushProperty name="height" value="0.04433" units="cm"/>
    </inkml:brush>
  </inkml:definitions>
  <inkml:trace contextRef="#ctx0" brushRef="#br0">50000 52250 496,'25'45'33,"0"-9"-1,0-10 0,0-8-1,4-1 1,10 9 3,10 10 4,9 10 3,9 7-1,9 6-5,10 7-4,10 6-6,8 3-4,10 0-4,10 0-4,9 0-5,4 1-3,1 4 2,-1 3-1,1 3 1,-6-1-8,-8-2-19,-10-3-17,-9-3-18,-15-9-11,-18-11-3,-19-14-4,-18-11-4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54"/>
    </inkml:context>
    <inkml:brush xml:id="br0">
      <inkml:brushProperty name="width" value="0.04024" units="cm"/>
      <inkml:brushProperty name="height" value="0.04024" units="cm"/>
    </inkml:brush>
  </inkml:definitions>
  <inkml:trace contextRef="#ctx0" brushRef="#br0">42500 50200 546,'25'25'102,"0"0"-24,0 0-21,0 0-24,0 0-11,0 0-1,0 0-1,0 0-2,1 1 0,4 4-3,3 3-1,3 3-3,1-2 0,1-6-3,-1-6-1,1-6-1,1-2-3,3 3-1,3 3-2,4 4-1,-1-1-2,-3-3 2,-3-3-1,-2-2 1,-3-1 1,1 3 1,-1 3 0,1 4 1,-3 1 0,-2 0 0,-3 0 0,-3 0-1,1-2 0,6-3-1,7-3 0,6-2-1,1-3-1,-3 1 0,-3-1 0,-2 1 0,-3 2 0,1 7 0,-1 6 1,1 7 1,-1 2 1,1 1 0,-1-1 3,1 1 0,1-3 0,3-2-2,3-3-1,4-3-1,1-1-1,0 4-1,0 3 0,0 3-1,-4-1 1,-5-2-1,-7-3-1,-5-3 0,-14-10-13,-18-16-28,-19-15-26,-18-15-26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34"/>
    </inkml:context>
    <inkml:brush xml:id="br0">
      <inkml:brushProperty name="width" value="0.05187" units="cm"/>
      <inkml:brushProperty name="height" value="0.05187" units="cm"/>
      <inkml:brushProperty name="color" value="#00BFF3"/>
    </inkml:brush>
  </inkml:definitions>
  <inkml:trace contextRef="#ctx0" brushRef="#br0">81900 51000 424,'95'3'170,"-9"6"-38,-10 7-37,-8 6-39,-8 4-22,-2 4-5,-3 3-5,-3 3-5,-4-1-7,-3-2-8,-3-3-7,-2-3-8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55"/>
    </inkml:context>
    <inkml:brush xml:id="br0">
      <inkml:brushProperty name="width" value="0.03961" units="cm"/>
      <inkml:brushProperty name="height" value="0.03961" units="cm"/>
    </inkml:brush>
  </inkml:definitions>
  <inkml:trace contextRef="#ctx0" brushRef="#br0">42400 47550 555,'1'-46'-10,"4"10"5,3 10 6,3 9 5,-1 12 11,-2 16 19,-3 15 18,-3 17 18,-2 7 3,0 0-15,0 0-14,0 0-14,0 0-9,0 0-6,0 0-6,0 0-5,0-2-3,0-3-3,0-3 0,0-2-2,0 2-2,0 9 1,0 10-1,0 10 0,0 5 0,0 4-1,0 3 1,0 3-1,1-1 0,4-2 0,3-3 1,3-3-1,-1-2-1,-2 0-2,-3 0-4,-3 0-3,-4-2-1,-3-3 0,-3-3-1,-2-2 0,-1-5 0,3-2 0,3-3 0,4-3 1,1-6 0,0-5-1,0-7 0,0-5-2,3-6-2,6-3-5,7-3-5,6-2-5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56"/>
    </inkml:context>
    <inkml:brush xml:id="br0">
      <inkml:brushProperty name="width" value="0.03589" units="cm"/>
      <inkml:brushProperty name="height" value="0.03589" units="cm"/>
    </inkml:brush>
  </inkml:definitions>
  <inkml:trace contextRef="#ctx0" brushRef="#br0">42450 47000 612,'95'-27'119,"-9"-3"-29,-10-3-28,-8-2-29,-4-5-15,3-2-3,3-3-4,4-3-2,2-2-3,4 0 1,3 0 0,3 0 0,-4 1-4,-8 4-6,-10 3-7,-9 3-8,-5 4-2,0 7 1,0 6 1,0 7 2,-2 2 2,-3 1 4,-3-1 4,-2 1 5,-5-1 2,-2 1 0,-3-1 1,-3 1 1,-1-1 1,4 1 0,3-1 0,3 1 1,-1-1 0,-2 1-3,-3-1-2,-3 1-1,-1-1-3,4 1-1,3-1-2,3 1-1,-1 1-2,-2 3-1,-3 3-2,-3 4-2,-2-1 1,0-3 1,0-3 2,0-2 2,-7-3-4,-11 1-9,-14-1-9,-11 1-8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58"/>
    </inkml:context>
    <inkml:brush xml:id="br0">
      <inkml:brushProperty name="width" value="0.04343" units="cm"/>
      <inkml:brushProperty name="height" value="0.04343" units="cm"/>
    </inkml:brush>
  </inkml:definitions>
  <inkml:trace contextRef="#ctx0" brushRef="#br0">44050 45900 506,'117'-4'52,"-16"-5"-10,-15-7-10,-15-5-11,-11-4-7,-2 0-1,-3 0-1,-3 0-2,-4 1-1,-3 4-2,-3 3-1,-2 3-2,-3-1-2,1-2-5,-1-3-5,1-3-5,-3-1 1,-2 4 5,-3 3 5,-3 3 6,1 4 4,6 7 2,7 6 5,6 7 2,4 2 2,4 1 1,3-1 2,3 1 1,4 4-1,7 9-2,6 10-1,7 10-2,2 4-2,1 0-2,-1 0-2,1 0-2,1 1-1,3 4 1,3 3 1,4 3 1,-1 1-2,-3 1-6,-3-1-4,-2 1-5,-5-3-4,-2-2-6,-3-3-3,-3-3-5,-7-6-4,-9-5-4,-10-7-5,-8-5-4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58"/>
    </inkml:context>
    <inkml:brush xml:id="br0">
      <inkml:brushProperty name="width" value="0.0367" units="cm"/>
      <inkml:brushProperty name="height" value="0.0367" units="cm"/>
    </inkml:brush>
  </inkml:definitions>
  <inkml:trace contextRef="#ctx0" brushRef="#br0">45200 44450 599,'-47'0'5,"6"0"10,7 0 10,6 0 9,4 7 5,4 17-1,3 15-1,3 16-1,1 9-3,1 3-5,-1 3-4,1 4-5,1-3-3,3-5 0,3-7 1,4-5-2,1-6-12,0-3-24,0-3-26,0-2-25,3-8-8,6-8 9,7-10 10,6-9 9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58"/>
    </inkml:context>
    <inkml:brush xml:id="br0">
      <inkml:brushProperty name="width" value="0.03676" units="cm"/>
      <inkml:brushProperty name="height" value="0.03676" units="cm"/>
    </inkml:brush>
  </inkml:definitions>
  <inkml:trace contextRef="#ctx0" brushRef="#br0">45600 44350 598,'-2'-46'1,"-3"10"2,-3 10 3,-2 9 2,-1 20 9,3 31 18,3 32 17,4 31 18,1 13 1,0-2-15,0-3-15,0-3-15,0-6-13,0-5-11,0-7-10,0-5-11,0-9-8,0-9-5,0-10-3,0-8-5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59"/>
    </inkml:context>
    <inkml:brush xml:id="br0">
      <inkml:brushProperty name="width" value="0.03928" units="cm"/>
      <inkml:brushProperty name="height" value="0.03928" units="cm"/>
    </inkml:brush>
  </inkml:definitions>
  <inkml:trace contextRef="#ctx0" brushRef="#br0">44950 43050 560,'-24'-24'0,"4"4"0,3 3 0,3 3 0,-1 1 2,-2 1 7,-3-1 5,-3 1 5,-2 7 7,0 16 7,0 15 7,0 17 7,3 13 1,6 13-8,7 12-7,6 13-7,4 1-5,4-9-2,3-10-3,3-8-2,6-11-3,9-8-1,10-10-3,10-9-2,5-10-7,4-9-9,3-10-10,3-8-11,-1-15-4,-2-19 0,-3-18 1,-3-19 0,-4-10 1,-3 1 3,-3-1 1,-2 1 2,-8 1 5,-8 3 6,-10 3 7,-9 4 7,-10 4 2,-9 6-1,-10 7-2,-8 6-2,-8 9 4,-2 13 5,-3 12 7,-3 13 7,-1 10 0,4 10-6,3 10-5,3 9-6,3 2-8,3-2-12,3-3-10,4-3-12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4:59"/>
    </inkml:context>
    <inkml:brush xml:id="br0">
      <inkml:brushProperty name="width" value="0.03901" units="cm"/>
      <inkml:brushProperty name="height" value="0.03901" units="cm"/>
    </inkml:brush>
  </inkml:definitions>
  <inkml:trace contextRef="#ctx0" brushRef="#br0">48050 46450 563,'-25'-19'84,"0"13"-16,0 12-18,0 13-16,-2 12-9,-3 13-3,-3 12-1,-2 13-3,0 6-1,7 0-1,6 0-1,7 0 0,4-2-2,3-3-1,3-3-3,4-2-2,2-5-1,4-2-3,3-3-2,3-3-1,4-7-2,7-9-2,6-10-2,7-8-1,5-9-2,7-6-2,6-6-1,7-6-2,0-7-1,-2-6 0,-3-6-2,-3-6 0,-4-7 1,-3-6 0,-3-6 2,-2-6 1,-6-6 2,-6-2 2,-6-3 1,-6-3 1,-6 1 3,-2 6 2,-3 7 2,-3 6 3,-4 4 1,-3 4 2,-3 3 1,-2 3 1,-5 4 1,-2 7-1,-3 6 1,-3 7-1,-6 5-4,-5 7-4,-7 6-7,-5 7-5,-3 5-2,4 7 2,3 6 2,3 7 2,3-1-7,3-6-14,3-6-15,4-6-15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5:01"/>
    </inkml:context>
    <inkml:brush xml:id="br0">
      <inkml:brushProperty name="width" value="0.03685" units="cm"/>
      <inkml:brushProperty name="height" value="0.03685" units="cm"/>
    </inkml:brush>
  </inkml:definitions>
  <inkml:trace contextRef="#ctx0" brushRef="#br0">49000 46700 597,'-41'0'8,"19"0"19,19 0 18,19 0 17,13 0 3,10 0-13,10 0-12,9 0-13,12-5-7,16-9-5,15-10-4,17-8-3,3-1-3,-5 9 1,-7 10-1,-5 10 1,-8 7-10,-5 6-22,-7 7-21,-5 6-21,-11 1-7,-11-3 7,-14-3 8,-11-2 7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5:01"/>
    </inkml:context>
    <inkml:brush xml:id="br0">
      <inkml:brushProperty name="width" value="0.04569" units="cm"/>
      <inkml:brushProperty name="height" value="0.04569" units="cm"/>
    </inkml:brush>
  </inkml:definitions>
  <inkml:trace contextRef="#ctx0" brushRef="#br0">51050 46100 481,'25'-24'1,"0"4"0,0 3 1,0 3 2,-10 9 3,-18 16 7,-19 15 7,-18 17 6,-12 5 2,-3-3-4,-3-3-2,-2-2-4,-3-1-2,1 3-1,-1 3-2,1 4-1,2 1 0,7 0 1,6 0 1,7 0 1,7-2 0,9-3-2,10-3-1,10-2-2,8-3-2,10 1-1,10-1-2,9 1-1,7-4-2,7-6-5,6-6-3,7-6-5,4-9-3,3-8-1,3-10-3,4-9-2,1-7-1,0-3-2,0-3 0,0-2-2,-4-3 1,-5 1 0,-7-1 1,-5 1 0,-8-3 3,-5-2 1,-7-3 2,-5-3 3,-4-4 1,0-3 3,0-3 1,0-2 2,-2-5 1,-3-2 1,-3-3-1,-2-3 1,-3 1 1,1 6 4,-1 7 2,1 6 3,1 17 13,3 28 23,3 28 22,4 29 22,-3 15 2,-5 3-18,-7 3-19,-5 4-19,-4-1-11,0-3-4,0-3-4,0-2-4,-2-1-9,-3 3-16,-3 3-16,-2 4-15,-1-17-12,3-33-8,3-35-7,4-34-8,2-15 5,4 7 17,3 6 17,3 7 17,1 4 12,1 3 9,-1 3 7,1 4 7,1 2 9,3 4 7,3 3 8,4 3 9,2 1 1,4 1-3,3-1-3,3 1-3,3 1-8,3 3-10,3 3-12,4 4-12,1 1-10,0 0-11,0 0-11,0 0-11,-5-4-1,-9-5 9,-10-7 9,-8-5 9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5:01"/>
    </inkml:context>
    <inkml:brush xml:id="br0">
      <inkml:brushProperty name="width" value="0.0484" units="cm"/>
      <inkml:brushProperty name="height" value="0.0484" units="cm"/>
    </inkml:brush>
  </inkml:definitions>
  <inkml:trace contextRef="#ctx0" brushRef="#br0">52850 45200 454,'-24'-46'6,"4"10"13,3 10 12,3 9 13,1 18 8,1 29 4,-1 28 3,1 28 5,1 12-4,3-3-12,3-3-10,4-2-12,1 5-8,0 16-5,0 15-5,0 17-4,-4 13-5,-5 13-2,-7 12-2,-5 13-3,-1-2-10,6-16-17,7-15-19,6-15-17,1-23-7,-3-28 5,-3-28 5,-2-27 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0:04"/>
    </inkml:context>
    <inkml:brush xml:id="br0">
      <inkml:brushProperty name="width" value="0.05425" units="cm"/>
      <inkml:brushProperty name="height" value="0.05425" units="cm"/>
      <inkml:brushProperty name="color" value="#F2395B"/>
    </inkml:brush>
  </inkml:definitions>
  <inkml:trace contextRef="#ctx0" brushRef="#br0">71047 24113 405,'13'1'29,"-3"1"18,-4 3 20,-4 2 20,-3 4 1,-4 7-17,-2 7-15,-3 7-16,-1 3-11,2-1-5,2-1-5,2-2-5,1 1-5,1-1-2,-1 0-2,0 1-2,0-2-4,2 0-4,0-1-3,2-1-3,0-2-5,0-3-4,0-3-6,0-3-3,2-6-3,6-8 2,4-10 0,5-8 2,4-8 1,3-7 2,3-6 1,3-8 3,1-3 0,-2-2 1,0 0-1,-1-1 0,-3 1 2,-7 6 2,-5 4 2,-6 5 3,-4 5 2,-1 3 3,0 5 4,-1 3 2,-4 5 1,-2 3-1,-5 4-2,-4 4 0,-2 2 2,-1 0 8,-1 0 8,-1 0 7,-1 1 2,1 4-5,-1 2-3,1 3-5,1 1-8,4 0-10,4-2-13,5 0-10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35"/>
    </inkml:context>
    <inkml:brush xml:id="br0">
      <inkml:brushProperty name="width" value="0.0416" units="cm"/>
      <inkml:brushProperty name="height" value="0.0416" units="cm"/>
      <inkml:brushProperty name="color" value="#00BFF3"/>
    </inkml:brush>
  </inkml:definitions>
  <inkml:trace contextRef="#ctx0" brushRef="#br0">82550 50100 528,'25'46'-27,"0"-5"40,0-7 42,0-5 42,0-3 9,0 4-22,0 3-23,0 3-22,1-1-15,4-2-10,3-3-9,3-3-9,1-4-18,1-3-27,-1-3-26,1-2-27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5:02"/>
    </inkml:context>
    <inkml:brush xml:id="br0">
      <inkml:brushProperty name="width" value="0.04117" units="cm"/>
      <inkml:brushProperty name="height" value="0.04117" units="cm"/>
    </inkml:brush>
  </inkml:definitions>
  <inkml:trace contextRef="#ctx0" brushRef="#br0">53000 46150 534,'26'-22'26,"4"6"1,3 7 0,3 6 0,4 4 1,7 4 0,6 3 1,7 3 1,-1 3-1,-6 3-5,-6 3-4,-6 4-3,-9 4-4,-8 6-2,-10 7-3,-9 6-2,-7 6 0,-3 6 0,-3 7 2,-2 6 0,-9 3-1,-12 0-5,-13 0-4,-12 0-4,-7-2-3,1-3 0,-1-3 0,1-2-1,4-8 5,9-8 8,10-10 7,10-9 9,11-9 3,17-5-3,15-7-2,16-5-3,15-8-3,16-5-3,15-7-4,17-5-3,7-4-5,0 0-7,0 0-8,0 0-8,-7 3-4,-11 6-1,-14 7-2,-11 6-2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5:09"/>
    </inkml:context>
    <inkml:brush xml:id="br0">
      <inkml:brushProperty name="width" value="0.04927" units="cm"/>
      <inkml:brushProperty name="height" value="0.04927" units="cm"/>
    </inkml:brush>
  </inkml:definitions>
  <inkml:trace contextRef="#ctx0" brushRef="#br0">53150 46200 446,'26'-21'84,"4"10"-16,3 10-15,3 9-15,4 7-9,7 7-4,6 6-4,7 7-4,-3 0-4,-8-2-5,-10-3-6,-9-3-4,-9 4-4,-5 13-2,-7 12-2,-5 13-2,-9 2 0,-9-5 2,-10-7 3,-8-5 3,-6-6 1,1-3 0,-1-3 2,1-2 0,-4-1 1,-6 3 0,-6 3 0,-6 4 0,-4-1 0,1-3 0,-1-3-1,1-2 1,2-6-1,7-6 1,6-6-1,7-6 1,13-10 2,22-12 7,22-13 5,23-12 6,10-4 2,0 7-4,0 6-4,0 7-3,4 0-2,10-2-2,10-3-1,9-3-2,-1-1 0,-8 4 0,-10 3 0,-9 3-1,-4 3 0,4 3-1,3 3-2,3 4 0,-4 4-2,-8 6 1,-10 7-1,-9 6 1,-7 4 0,-3 4 2,-3 3 2,-2 3 1,-5 1 1,-2 1 0,-3-1 1,-3 1 1,-7 1 0,-9 3 0,-10 3 0,-8 4 0,-6-3 0,1-5-2,-1-7-1,1-5-1,-3-3-1,-2 4 0,-3 3 1,-3 3 1,-1-1-1,4-2 2,3-3 1,3-3 1,1 1-1,1 6 0,-1 7-2,1 6-1,5-10-18,14-24-34,11-26-33,14-24-35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5:11"/>
    </inkml:context>
    <inkml:brush xml:id="br0">
      <inkml:brushProperty name="width" value="0.04171" units="cm"/>
      <inkml:brushProperty name="height" value="0.04171" units="cm"/>
    </inkml:brush>
  </inkml:definitions>
  <inkml:trace contextRef="#ctx0" brushRef="#br0">45000 42700 527,'-25'-44'20,"0"13"3,0 12 1,0 13 2,0 6 1,0 0-2,0 0-1,0 0-1,1 4 0,4 10 2,3 10 0,3 9 2,1 6-2,1 3-3,-1 3-5,1 4-4,-1-1-2,1-3-1,-1-3-1,1-2-2,2 0 1,7 7-1,6 6 2,7 7-1,2-1 1,1-6-3,-1-6-1,1-6-2,5-6 0,14-2-1,11-3 0,14-3-1,2-7 0,-6-9 0,-6-10 0,-6-8-1,-1-11 0,7-8 0,6-10-1,7-9 0,0-9-1,-2-5 1,-3-7 1,-3-5 0,-4 0-1,-3 10-3,-3 10-2,-2 9-3,-8-1-1,-8-8 2,-10-10 3,-9-9 1,-7-1 2,-3 10 0,-3 10 1,-2 9 0,-5 6 1,-2 3-1,-3 3 1,-3 4 0,-9 2 0,-11 4-1,-14 3 0,-11 3-2,-6 6-2,4 9-5,3 10-5,3 10-5,4 10-4,7 13-6,6 12-5,7 13-4,5 1-5,7-9-3,6-10-3,7-8-3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5:12"/>
    </inkml:context>
    <inkml:brush xml:id="br0">
      <inkml:brushProperty name="width" value="0.03094" units="cm"/>
      <inkml:brushProperty name="height" value="0.03094" units="cm"/>
    </inkml:brush>
  </inkml:definitions>
  <inkml:trace contextRef="#ctx0" brushRef="#br0">45650 44550 711,'-2'-46'-1,"-3"10"14,-3 10 14,-2 9 13,-1 17 5,3 25-5,3 25-4,4 25-4,1 14-7,0 3-7,0 3-7,0 4-8,0-9-16,0-18-22,0-19-23,0-18-22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5:12"/>
    </inkml:context>
    <inkml:brush xml:id="br0">
      <inkml:brushProperty name="width" value="0.02659" units="cm"/>
      <inkml:brushProperty name="height" value="0.02659" units="cm"/>
    </inkml:brush>
  </inkml:definitions>
  <inkml:trace contextRef="#ctx0" brushRef="#br0">45200 44250 827,'0'114'63,"0"-22"-14,0-22-13,0-21-14,1-14-20,4-2-22,3-3-25,3-3-23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5:14"/>
    </inkml:context>
    <inkml:brush xml:id="br0">
      <inkml:brushProperty name="width" value="0.03478" units="cm"/>
      <inkml:brushProperty name="height" value="0.03478" units="cm"/>
    </inkml:brush>
  </inkml:definitions>
  <inkml:trace contextRef="#ctx0" brushRef="#br0">42500 50250 632,'-27'-24'45,"-3"4"5,-3 3 4,-2 3 6,10 6-5,25 9-13,25 10-12,25 10-14,10 7-7,-2 6-4,-3 7-4,-3 6-3,-2 1-3,0-3-3,0-3-4,0-2-2,-2-6-8,-3-6-10,-3-6-10,-2-6-12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5:14"/>
    </inkml:context>
    <inkml:brush xml:id="br0">
      <inkml:brushProperty name="width" value="0.02919" units="cm"/>
      <inkml:brushProperty name="height" value="0.02919" units="cm"/>
    </inkml:brush>
  </inkml:definitions>
  <inkml:trace contextRef="#ctx0" brushRef="#br0">42600 48750 753,'-22'-13'7,"6"26"15,7 24 14,6 26 14,6 18 2,6 13-13,7 12-13,6 13-12,1 2-13,-3-5-14,-3-7-13,-2-5-14,-3-12-7,1-16-1,-1-15-2,1-15-1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5:20"/>
    </inkml:context>
    <inkml:brush xml:id="br0">
      <inkml:brushProperty name="width" value="0.03847" units="cm"/>
      <inkml:brushProperty name="height" value="0.03847" units="cm"/>
      <inkml:brushProperty name="color" value="#F2395B"/>
    </inkml:brush>
  </inkml:definitions>
  <inkml:trace contextRef="#ctx0" brushRef="#br0">44450 51650 571,'-19'20'39,"13"-9"0,12-10-2,13-8-1,4-11-3,-3-8-7,-3-10-5,-2-9-8,-1-4-2,3 4-1,3 3 0,4 3-1,-3 17 1,-5 31-2,-7 32 1,-5 31 0,-8 10-1,-5-8 1,-7-10 1,-5-9 0,2-18-2,13-24-3,12-26-5,13-24-3,4-3 0,-3 23 5,-3 22 5,-2 22 5,-6 10 2,-6 1-2,-6-1-3,-6 1-2,-1-10-5,7-19-10,6-18-9,7-19-8,2-2-2,1 16 5,-1 15 7,1 17 6,-3 8 7,-2 4 7,-3 3 7,-3 3 8,-4-8-13,-3-19-32,-3-18-32,-2-19-32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5:21"/>
    </inkml:context>
    <inkml:brush xml:id="br0">
      <inkml:brushProperty name="width" value="0.03576" units="cm"/>
      <inkml:brushProperty name="height" value="0.03576" units="cm"/>
      <inkml:brushProperty name="color" value="#F2395B"/>
    </inkml:brush>
  </inkml:definitions>
  <inkml:trace contextRef="#ctx0" brushRef="#br0">43750 51050 615,'68'25'123,"-11"0"-27,-14 0-25,-11 0-28,-4 1-17,6 4-9,7 3-8,6 3-10,1-2-13,-3-6-17,-3-6-16,-2-6-18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5:22"/>
    </inkml:context>
    <inkml:brush xml:id="br0">
      <inkml:brushProperty name="width" value="0.0353" units="cm"/>
      <inkml:brushProperty name="height" value="0.0353" units="cm"/>
      <inkml:brushProperty name="color" value="#F2395B"/>
    </inkml:brush>
  </inkml:definitions>
  <inkml:trace contextRef="#ctx0" brushRef="#br0">44700 51750 623,'-21'-25'125,"10"0"-32,10 0-32,9 0-32,7-4-15,7-5 0,6-7 0,7-5 1,0-4-5,-2 0-8,-3 0-10,-3 0-8,-7 9-3,-9 19 2,-10 19 2,-8 19 3,-8 12 2,-2 6 3,-3 7 3,-3 6 3,-4 4 4,-3 4 1,-3 3 3,-2 3 3,0-2 0,7-6-2,6-6 0,7-6-3,8-18-1,14-28-5,11-28-3,14-27-5,5-14-1,1 4-3,-1 3 0,1 3-2,-4 6 2,-6 9 5,-6 10 6,-6 10 6,-9 18 2,-8 28 2,-10 28 1,-9 29 1,-5 8 1,0-8-3,0-10 0,0-9-2,0-9-1,0-5-5,0-7-2,0-5-4,7-23-2,17-37-1,15-38-1,16-37-1,5-12-2,-2 17-1,-3 15-3,-3 16-2,-2 12-7,0 9-10,0 10-11,0 10-11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36"/>
    </inkml:context>
    <inkml:brush xml:id="br0">
      <inkml:brushProperty name="width" value="0.04202" units="cm"/>
      <inkml:brushProperty name="height" value="0.04202" units="cm"/>
      <inkml:brushProperty name="color" value="#00BFF3"/>
    </inkml:brush>
  </inkml:definitions>
  <inkml:trace contextRef="#ctx0" brushRef="#br0">24450 51900 523,'-21'164'116,"10"-22"-26,10-22-26,9-21-26,4-7-14,1 9-2,-1 10 0,1 10-3,-3 4 0,-2 0-1,-3 0 0,-3 0-1,-2-5-8,0-9-13,0-10-14,0-8-13,-4-22-15,-5-30-13,-7-32-15,-5-30-13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5:22"/>
    </inkml:context>
    <inkml:brush xml:id="br0">
      <inkml:brushProperty name="width" value="0.03519" units="cm"/>
      <inkml:brushProperty name="height" value="0.03519" units="cm"/>
      <inkml:brushProperty name="color" value="#F2395B"/>
    </inkml:brush>
  </inkml:definitions>
  <inkml:trace contextRef="#ctx0" brushRef="#br0">45200 50600 625,'0'51'107,"0"4"-21,0 3-23,0 3-21,1 1-14,4 1-7,3-1-6,3 1-6,1 1-5,1 3-6,-1 3-3,1 4-5,-3-4-6,-2-9-7,-3-10-7,-3-8-7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5:22"/>
    </inkml:context>
    <inkml:brush xml:id="br0">
      <inkml:brushProperty name="width" value="0.0251" units="cm"/>
      <inkml:brushProperty name="height" value="0.0251" units="cm"/>
      <inkml:brushProperty name="color" value="#F2395B"/>
    </inkml:brush>
  </inkml:definitions>
  <inkml:trace contextRef="#ctx0" brushRef="#br0">45400 50900 876,'46'-24'61,"-5"4"-20,-7 3-20,-5 3-21,-4 3-15,0 3-12,0 3-13,0 4-11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5:22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45750 50100 612,'0'-36'9,"0"28"17,0 28 17,0 29 18,3 18 2,6 9-12,7 10-13,6 10-12,1 4-8,-3 0 0,-3 0-3,-2 0 0,-1-5-10,3-9-18,3-10-17,4-8-18,-1-11-9,-3-8-3,-3-10-3,-2-9-2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5:23"/>
    </inkml:context>
    <inkml:brush xml:id="br0">
      <inkml:brushProperty name="width" value="0.02608" units="cm"/>
      <inkml:brushProperty name="height" value="0.02608" units="cm"/>
      <inkml:brushProperty name="color" value="#F2395B"/>
    </inkml:brush>
  </inkml:definitions>
  <inkml:trace contextRef="#ctx0" brushRef="#br0">45300 50550 843,'-22'-13'5,"6"26"11,7 24 10,6 26 11,6 10-1,6-3-12,7-3-12,6-2-12,1-6-8,-3-6-7,-3-6-6,-2-6-6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5:23"/>
    </inkml:context>
    <inkml:brush xml:id="br0">
      <inkml:brushProperty name="width" value="0.02417" units="cm"/>
      <inkml:brushProperty name="height" value="0.02417" units="cm"/>
      <inkml:brushProperty name="color" value="#F2395B"/>
    </inkml:brush>
  </inkml:definitions>
  <inkml:trace contextRef="#ctx0" brushRef="#br0">45450 50800 910,'-41'-2'3,"19"-3"9,19-3 7,19-2 7,12-3-3,6 1-17,7-1-15,6 1-16,-1 1-9,-5 3-3,-7 3-1,-5 4-3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5:23"/>
    </inkml:context>
    <inkml:brush xml:id="br0">
      <inkml:brushProperty name="width" value="0.02713" units="cm"/>
      <inkml:brushProperty name="height" value="0.02713" units="cm"/>
      <inkml:brushProperty name="color" value="#F2395B"/>
    </inkml:brush>
  </inkml:definitions>
  <inkml:trace contextRef="#ctx0" brushRef="#br0">45750 50250 810,'-24'-16'37,"4"19"0,3 19 1,3 19 0,6 13-9,9 10-19,10 10-18,10 9-20,2-4-11,-3-15-5,-3-15-4,-2-16-5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5:57"/>
    </inkml:context>
    <inkml:brush xml:id="br0">
      <inkml:brushProperty name="width" value="0.05126" units="cm"/>
      <inkml:brushProperty name="height" value="0.05126" units="cm"/>
      <inkml:brushProperty name="color" value="#F2395B"/>
    </inkml:brush>
  </inkml:definitions>
  <inkml:trace contextRef="#ctx0" brushRef="#br0">45200 51700 429,'-261'60'74,"78"-27"-7,78-28-10,79-28-8,46-15-4,16 1-2,15-1-1,17 1-1,5 1-4,-3 3-6,-3 3-7,-2 4-6,-1-1-5,3-3-3,3-3-2,4-2-3,2-3-2,4 1-1,3-1 0,3 1-3,1-1 0,1 1-1,-1-1-1,1 1-1,-4 1 0,-6 3 0,-6 3 1,-6 4 0,-4-1-2,1-3-5,-1-3-6,1-2-5,-3-3-4,-2 1-3,-3-1-3,-3 1-3,-4-1-1,-3 1 0,-3-1 0,-2 1 0,-5 2 1,-2 7-1,-3 6 0,-3 7-1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00"/>
    </inkml:context>
    <inkml:brush xml:id="br0">
      <inkml:brushProperty name="width" value="0.05544" units="cm"/>
      <inkml:brushProperty name="height" value="0.05544" units="cm"/>
      <inkml:brushProperty name="color" value="#00BFF3"/>
    </inkml:brush>
  </inkml:definitions>
  <inkml:trace contextRef="#ctx0" brushRef="#br0">45050 51700 396,'-127'-25'105,"47"0"-14,47 0-16,48 0-14,30-2-11,16-3-4,15-3-5,17-2-5,7-6-6,0-6-5,0-6-5,0-6-6,1-1-6,4 7-7,3 6-5,3 7-7,-1 4-2,-2 3 2,-3 3 2,-3 4 1,-9 4-3,-11 6-9,-14 7-10,-11 6-8,-7 3-6,0 0 1,0 0-2,0 0 1,-2-4-1,-3-5 0,-3-7-2,-2-5 0,-5-4 4,-2 0 6,-3 0 8,-3 0 8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00"/>
    </inkml:context>
    <inkml:brush xml:id="br0">
      <inkml:brushProperty name="width" value="0.04919" units="cm"/>
      <inkml:brushProperty name="height" value="0.04919" units="cm"/>
      <inkml:brushProperty name="color" value="#00BFF3"/>
    </inkml:brush>
  </inkml:definitions>
  <inkml:trace contextRef="#ctx0" brushRef="#br0">47250 50000 447,'-22'-91'19,"6"19"4,7 19 2,6 19 3,3 24 10,0 32 16,0 31 18,0 32 15,0 15-2,0 0-23,0 0-22,0 0-23,0-2-14,0-3-6,0-3-6,0-2-5,0-8-11,0-8-15,0-10-15,0-9-16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00"/>
    </inkml:context>
    <inkml:brush xml:id="br0">
      <inkml:brushProperty name="width" value="0.03668" units="cm"/>
      <inkml:brushProperty name="height" value="0.03668" units="cm"/>
      <inkml:brushProperty name="color" value="#00BFF3"/>
    </inkml:brush>
  </inkml:definitions>
  <inkml:trace contextRef="#ctx0" brushRef="#br0">47300 50500 599,'4'-46'123,"10"10"-25,10 10-25,9 9-23,6 4-19,3 1-12,3-1-12,4 1-13,1-3-5,0-2-1,0-3 1,0-3-1,-2-1-6,-3 4-15,-3 3-14,-2 3-14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36"/>
    </inkml:context>
    <inkml:brush xml:id="br0">
      <inkml:brushProperty name="width" value="0.03456" units="cm"/>
      <inkml:brushProperty name="height" value="0.03456" units="cm"/>
      <inkml:brushProperty name="color" value="#00BFF3"/>
    </inkml:brush>
  </inkml:definitions>
  <inkml:trace contextRef="#ctx0" brushRef="#br0">24500 52950 636,'25'-24'40,"0"4"-2,0 3 0,0 3 0,3-1-3,6-2-2,7-3-3,6-3-4,6 1-2,6 6-4,7 7-4,6 6-3,1 3-4,-3 0-5,-3 0-5,-2 0-5,-6 3-7,-6 6-11,-6 7-10,-6 6-11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00"/>
    </inkml:context>
    <inkml:brush xml:id="br0">
      <inkml:brushProperty name="width" value="0.05533" units="cm"/>
      <inkml:brushProperty name="height" value="0.05533" units="cm"/>
      <inkml:brushProperty name="color" value="#00BFF3"/>
    </inkml:brush>
  </inkml:definitions>
  <inkml:trace contextRef="#ctx0" brushRef="#br0">48050 49200 397,'0'-85'13,"0"32"27,0 31 27,0 32 26,0 30 4,0 32-16,0 31-18,0 32-17,0 16-11,0 4-8,0 3-6,0 3-8,0-1-7,0-2-7,0-3-9,0-3-8,0-7-8,0-9-10,0-10-9,0-8-9,1-15-7,4-19-5,3-18-5,3-19-5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01"/>
    </inkml:context>
    <inkml:brush xml:id="br0">
      <inkml:brushProperty name="width" value="0.03871" units="cm"/>
      <inkml:brushProperty name="height" value="0.03871" units="cm"/>
      <inkml:brushProperty name="color" value="#00BFF3"/>
    </inkml:brush>
  </inkml:definitions>
  <inkml:trace contextRef="#ctx0" brushRef="#br0">50650 49950 568,'0'73'162,"0"-3"-41,0-3-38,0-2-41,0-1-25,0 3-11,0 3-9,0 4-12,0-1-6,0-3-4,0-3-3,0-2-4,0-8 0,0-8 5,0-10 3,0-9 4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01"/>
    </inkml:context>
    <inkml:brush xml:id="br0">
      <inkml:brushProperty name="width" value="0.03531" units="cm"/>
      <inkml:brushProperty name="height" value="0.03531" units="cm"/>
      <inkml:brushProperty name="color" value="#00BFF3"/>
    </inkml:brush>
  </inkml:definitions>
  <inkml:trace contextRef="#ctx0" brushRef="#br0">50700 50550 623,'7'-69'45,"17"13"5,15 12 3,16 13 3,7 9-4,1 6-12,-1 7-12,1 6-12,-4 3-6,-6 0 0,-6 0-2,-6 0 1,-6 4-13,-2 10-22,-3 10-22,-3 9-23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02"/>
    </inkml:context>
    <inkml:brush xml:id="br0">
      <inkml:brushProperty name="width" value="0.0433" units="cm"/>
      <inkml:brushProperty name="height" value="0.0433" units="cm"/>
      <inkml:brushProperty name="color" value="#00BFF3"/>
    </inkml:brush>
  </inkml:definitions>
  <inkml:trace contextRef="#ctx0" brushRef="#br0">51600 49600 508,'0'-82'41,"0"39"12,0 36 11,0 39 11,0 24 0,0 13-15,0 12-13,0 13-15,1 7-10,4 4-7,3 3-8,3 3-7,1-1-7,1-2-9,-1-3-9,1-3-8,-3-10-1,-2-16 6,-3-15 6,-3-15 5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03"/>
    </inkml:context>
    <inkml:brush xml:id="br0">
      <inkml:brushProperty name="width" value="0.04338" units="cm"/>
      <inkml:brushProperty name="height" value="0.04338" units="cm"/>
      <inkml:brushProperty name="color" value="#00BFF3"/>
    </inkml:brush>
  </inkml:definitions>
  <inkml:trace contextRef="#ctx0" brushRef="#br0">53000 50000 507,'21'-25'-10,"-5"0"8,-7 0 6,-5 0 9,-6 0 6,-3 0 8,-3 0 7,-2 0 7,-5 0 0,-2 0-8,-3 0-9,-3 0-8,-2 1-4,0 4 0,0 3 0,0 3 0,-2 1 0,-3 1 1,-3-1 1,-2 1 2,-1 4-1,3 9-2,3 10-3,4 10-1,2 7-2,4 6-1,3 7 0,3 6-1,-1 3 0,-2 0 0,-3 0 1,-3 0 0,-1-2-1,4-3-1,3-3-1,3-2-1,3-1 0,3 3 2,3 3 2,4 4 2,2 1 0,4 0-1,3 0-3,3 0-1,9-5-3,16-9-7,15-10-5,17-8-6,5-8-3,-3-2 0,-3-3 1,-2-3 0,-1-4-1,3-3-6,3-3-4,4-2-5,-6-3 1,-11 1 5,-14-1 6,-11 1 5,-7-1-1,0 1-8,0-1-8,0 1-8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04"/>
    </inkml:context>
    <inkml:brush xml:id="br0">
      <inkml:brushProperty name="width" value="0.04173" units="cm"/>
      <inkml:brushProperty name="height" value="0.04173" units="cm"/>
      <inkml:brushProperty name="color" value="#00BFF3"/>
    </inkml:brush>
  </inkml:definitions>
  <inkml:trace contextRef="#ctx0" brushRef="#br0">53450 49500 527,'0'-35'29,"0"32"16,0 31 15,0 32 15,0 15 0,0 0-14,0 0-14,0 0-15,0 0-11,0 0-5,0 0-7,0 0-7,0-4-6,0-5-10,0-7-9,0-5-9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04"/>
    </inkml:context>
    <inkml:brush xml:id="br0">
      <inkml:brushProperty name="width" value="0.03573" units="cm"/>
      <inkml:brushProperty name="height" value="0.03573" units="cm"/>
      <inkml:brushProperty name="color" value="#00BFF3"/>
    </inkml:brush>
  </inkml:definitions>
  <inkml:trace contextRef="#ctx0" brushRef="#br0">53400 50250 615,'3'-49'-7,"6"4"18,7 3 18,6 3 18,4 4 6,4 7-4,3 6-5,3 7-4,1 4-6,1 3-5,-1 3-4,1 4-6,1 1-8,3 0-11,3 0-10,4 0-10,-4 3-14,-9 6-16,-10 7-16,-8 6-16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04"/>
    </inkml:context>
    <inkml:brush xml:id="br0">
      <inkml:brushProperty name="width" value="0.0486" units="cm"/>
      <inkml:brushProperty name="height" value="0.0486" units="cm"/>
      <inkml:brushProperty name="color" value="#00BFF3"/>
    </inkml:brush>
  </inkml:definitions>
  <inkml:trace contextRef="#ctx0" brushRef="#br0">54100 49100 452,'1'-80'35,"4"41"12,3 40 15,3 42 13,-1 24 0,-2 9-12,-3 10-12,-3 10-13,-2 7-9,0 6-5,0 7-6,0 6-5,0 3-5,0 0-2,0 0-3,0 0-3,0 0-6,0 0-13,0 0-12,0 0-12,0-10-11,0-18-11,0-19-11,0-18-10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06"/>
    </inkml:context>
    <inkml:brush xml:id="br0">
      <inkml:brushProperty name="width" value="0.03862" units="cm"/>
      <inkml:brushProperty name="height" value="0.03862" units="cm"/>
      <inkml:brushProperty name="color" value="#00BFF3"/>
    </inkml:brush>
  </inkml:definitions>
  <inkml:trace contextRef="#ctx0" brushRef="#br0">54600 50100 569,'26'-24'6,"4"4"10,3 3 11,3 3 11,-1 3 3,-2 3-4,-3 3-3,-3 4-3,-2 4-5,0 6-6,0 7-4,0 6-5,-4 7-3,-5 10-2,-7 10-3,-5 9-1,-6 1-3,-3-6-4,-3-6-3,-2-6-5,-5-6 0,-2-2 2,-3-3 2,-3-3 2,-2-4 2,0-3 2,0-3 2,0-2 1,10-5 5,23-2 10,22-3 10,22-3 8,10-4 1,1-3-6,-1-3-7,1-2-7,-1-1-6,1 3-7,-1 3-5,1 4-7,-4 1-7,-6 0-7,-6 0-9,-6 0-7,-6 0-7,-2 0-6,-3 0-6,-3 0-6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13"/>
    </inkml:context>
    <inkml:brush xml:id="br0">
      <inkml:brushProperty name="width" value="0.04829" units="cm"/>
      <inkml:brushProperty name="height" value="0.04829" units="cm"/>
      <inkml:brushProperty name="color" value="#00BFF3"/>
    </inkml:brush>
  </inkml:definitions>
  <inkml:trace contextRef="#ctx0" brushRef="#br0">55250 49200 455,'-27'-43'76,"-3"17"-9,-3 15-9,-2 16-8,-3 13-6,1 14-6,-1 11-6,1 14-4,2 2-5,7-6-3,6-6-3,7-6-4,4-2-2,3 3 0,3 3-2,4 4-1,1 1-1,0 0-2,0 0-1,0 0-1,0 4-1,0 10-1,0 10 1,0 9-1,3-1 1,6-8 0,7-10 1,6-9 1,4-10-2,4-9-1,3-10-1,3-8-2,4-8-3,7-2-1,6-3-3,7-3-2,0-4-1,-2-3 2,-3-3 2,-3-2 2,-4-5 1,-3-2 0,-3-3 1,-2-3 0,-5-4 1,-2-3 0,-3-3 1,-3-2 0,-2-3-1,0 1 0,0-1 0,0 1-1,-2-3 0,-3-2 0,-3-3 1,-2-3 0,-5-4-1,-2-3-1,-3-3-2,-3-2-1,-2-5 0,0-2 1,0-3 1,0-3 1,0-1 1,0 4 1,0 3 0,0 3 1,-2 4 0,-3 7 2,-3 6 2,-2 7 1,-5 4 1,-2 3-2,-3 3 0,-3 4-1,-6 1 0,-5 0 2,-7 0 1,-5 0 2,-4 3 0,0 6-4,0 7-3,0 6-2,1 10-6,4 17-4,3 15-7,3 16-5,1 9-4,1 3-5,-1 3-3,1 4-4,2-6-2,7-11 1,6-14 0,7-11 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36"/>
    </inkml:context>
    <inkml:brush xml:id="br0">
      <inkml:brushProperty name="width" value="0.04305" units="cm"/>
      <inkml:brushProperty name="height" value="0.04305" units="cm"/>
      <inkml:brushProperty name="color" value="#00BFF3"/>
    </inkml:brush>
  </inkml:definitions>
  <inkml:trace contextRef="#ctx0" brushRef="#br0">25700 51400 511,'1'-85'44,"4"32"6,3 31 6,3 32 7,1 22-2,1 17-9,-1 15-9,1 16-9,-1 9-7,1 3-5,-1 3-5,1 4-5,-3 15-5,-2 28-6,-3 28-7,-3 29-6,-2 7-4,0-12-4,0-13-2,0-12-3,0-18-1,0-21 4,0-22 3,0-22 2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26"/>
    </inkml:context>
    <inkml:brush xml:id="br0">
      <inkml:brushProperty name="width" value="0.04742" units="cm"/>
      <inkml:brushProperty name="height" value="0.04742" units="cm"/>
    </inkml:brush>
  </inkml:definitions>
  <inkml:trace contextRef="#ctx0" brushRef="#br0">58150 50650 463,'70'-24'133,"-9"4"-31,-10 3-29,-8 3-30,-1 3-17,9 3-3,10 3-3,10 4-2,0 1-4,-5 0-1,-7 0-2,-5 0-2,0 0-1,10 0 2,10 0-1,9 0 1,4 0-1,1 0-4,-1 0-4,1 0-5,-1 0 0,1 0 0,-1 0 2,1 0 1,2 0-1,7 0-2,6 0-4,7 0-2,0 0-1,-2 0 2,-3 0 0,-3 0 2,-2 0 1,0 0 0,0 0 2,0 0 1,-2 0 1,-3 0 0,-3 0 2,-2 0 0,-3 0-1,1 0 0,-1 0-2,1 0-2,-1-2-1,1-3 0,-1-3-1,1-2-1,-1-1 0,1 3 1,-1 3 0,1 4 1,-1-1 1,1-3-1,-1-3 1,1-2-1,-3-1 0,-2 3 0,-3 3-1,-3 4 0,-2-1-1,0-3 0,0-3-1,0-2 0,1-3-1,4 1-1,3-1 0,3 1-1,-4 1-1,-8 3 0,-10 3 0,-9 4 0,-9 1-1,-5 0-3,-7 0-3,-5 0-2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26"/>
    </inkml:context>
    <inkml:brush xml:id="br0">
      <inkml:brushProperty name="width" value="0.04312" units="cm"/>
      <inkml:brushProperty name="height" value="0.04312" units="cm"/>
    </inkml:brush>
  </inkml:definitions>
  <inkml:trace contextRef="#ctx0" brushRef="#br0">63950 49550 510,'-38'-86'77,"26"28"-10,24 28-11,26 29-10,13 18-9,4 9-6,3 10-6,3 10-7,1 2-3,1-3-1,-1-3-1,1-2-2,-1-3 1,1 1-1,-1-1 0,1 1-1,-3 1 0,-2 3-3,-3 3-2,-3 4-2,-4-1-2,-3-3 1,-3-3 1,-2-2 0,-6 0-2,-6 7-1,-6 6-3,-6 7-2,-10-1-1,-12-6 1,-13-6 1,-12-6 2,-15 1-1,-15 9-1,-15 10-2,-16 10-2,-8 7-7,0 6-9,0 7-11,0 6-11,9-4-2,19-11 4,19-14 5,19-11 5,9-12 0,0-9-2,0-10-4,0-8-2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27"/>
    </inkml:context>
    <inkml:brush xml:id="br0">
      <inkml:brushProperty name="width" value="0.0505" units="cm"/>
      <inkml:brushProperty name="height" value="0.0505" units="cm"/>
    </inkml:brush>
  </inkml:definitions>
  <inkml:trace contextRef="#ctx0" brushRef="#br0">67400 50300 435,'-97'1'2,"6"4"5,7 3 5,6 3 4,15-1 11,26-2 18,24-3 17,26-3 17,15-2 2,6 0-16,7 0-15,6 0-15,3 0-10,0 0-4,0 0-6,0 0-5,3 0-3,6 0-3,7 0-3,6 0-1,4-2-2,4-3 0,3-3 1,3-2 0,3-1-2,3 3-3,3 3-4,4 4-4,-3-1-2,-5-3-3,-7-3-2,-5-2-2,-6-3 0,-3 1 0,-3-1 0,-2 1 2,-6 1-4,-6 3-8,-6 3-7,-6 4-7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31"/>
    </inkml:context>
    <inkml:brush xml:id="br0">
      <inkml:brushProperty name="width" value="0.04376" units="cm"/>
      <inkml:brushProperty name="height" value="0.04376" units="cm"/>
    </inkml:brush>
  </inkml:definitions>
  <inkml:trace contextRef="#ctx0" brushRef="#br0">70900 49750 502,'-24'-71'77,"4"10"-15,3 10-17,3 9-16,-1 7-9,-2 7-4,-3 6-4,-3 7-3,-7 7-2,-9 9 0,-10 10-1,-8 10 0,-4 7 0,3 6 1,3 7 1,4 6 2,4 6-1,6 6 0,7 7-1,6 6-1,3 1-1,0-3-2,0-3 0,0-2-3,3-3 1,6 1 0,7-1 1,6 1 2,3-4-1,0-6-1,0-6-2,0-6-1,3-6-2,6-2 1,7-3-1,6-3 1,7-6-2,10-5-3,10-7-3,9-5-2,6-8-2,3-5-3,3-7 0,4-5-3,2-8 1,4-5 2,3-7 1,3-5 3,-1-9-1,-2-9-4,-3-10-5,-3-8-3,-6-6 0,-5 1 4,-7-1 2,-5 1 5,-8 1 3,-5 3 4,-7 3 3,-5 4 5,-6 4 3,-3 6 0,-3 7 0,-2 6 1,-3 6 2,1 6 3,-1 7 4,1 6 2,-1 10 6,1 17 10,-1 15 10,1 16 9,-3 9 1,-2 3-11,-3 3-9,-3 4-10,-2 4-6,0 6-1,0 7 0,0 6-2,-2 1-3,-3-3-2,-3-3-4,-2-2-4,-3-5-3,1-2-3,-1-3-5,1-3-4,-1-2-3,1 0-5,-1 0-4,1 0-4,-1-4-3,1-5-2,-1-7-3,1-5-2,1-15-2,3-22-1,3-22-2,4-21 0,2-12 3,4 1 9,3-1 9,3 1 8,3 1 7,3 3 5,3 3 4,4 4 5,1 2 5,0 4 6,0 3 5,0 3 6,3 3 4,6 3 0,7 3 1,6 4 0,1 1 0,-3 0-1,-3 0-3,-2 0-1,-3 3-3,1 6-7,-1 7-5,1 6-6,-1 3-7,1 0-4,-1 0-6,1 0-6,-3 0-4,-2 0-2,-3 0-2,-3 0-2,-4-4-2,-3-5-2,-3-7-3,-2-5-2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31"/>
    </inkml:context>
    <inkml:brush xml:id="br0">
      <inkml:brushProperty name="width" value="0.04676" units="cm"/>
      <inkml:brushProperty name="height" value="0.04676" units="cm"/>
    </inkml:brush>
  </inkml:definitions>
  <inkml:trace contextRef="#ctx0" brushRef="#br0">72850 48550 470,'0'-50'3,"0"0"8,0 0 6,0 0 7,0 18 9,0 39 13,0 36 12,0 39 13,-4 21 0,-5 6-15,-7 7-14,-5 6-14,-6 7-8,-3 10-2,-3 10-4,-2 9-2,-3 2-6,1-2-10,-1-3-8,1-3-9,2-7-8,7-9-4,6-10-5,7-8-5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32"/>
    </inkml:context>
    <inkml:brush xml:id="br0">
      <inkml:brushProperty name="width" value="0.04694" units="cm"/>
      <inkml:brushProperty name="height" value="0.04694" units="cm"/>
    </inkml:brush>
  </inkml:definitions>
  <inkml:trace contextRef="#ctx0" brushRef="#br0">72950 49700 468,'45'-68'0,"-9"17"0,-10 15 0,-8 16 0,-3 4 2,7-6 5,6-6 5,7-6 4,4 1 5,3 9 4,3 10 6,4 10 4,-4 8 0,-9 10-4,-10 10-5,-8 9-5,-8 9-4,-2 9-2,-3 10-4,-3 10-3,-7 4-3,-9 0-1,-10 0-2,-8 0-3,-4-5-1,3-9-3,3-10-2,4-8-3,13-12-5,26-12-8,24-13-8,26-12-8,16-13-3,10-12 5,10-13 4,9-12 5,2-10 3,-2-6 2,-3-6 3,-3-6 3,-7-1 2,-9 7 3,-10 6 2,-8 7 2,-12 5 5,-12 7 4,-13 6 4,-12 7 6,-12 5 4,-8 7 6,-10 6 5,-9 7 6,-5 4 2,0 3 1,0 3 0,0 4 0,0 5-1,0 10 0,0 10-1,0 9-2,1 9-1,4 9-3,3 10-3,3 10-3,1 4-2,1 0-4,-1 0-1,1 0-3,-1-2-2,1-3-2,-1-3-1,1-2-1,1-6-2,3-6-3,3-6-2,4-6-2,10-9-6,19-8-10,19-10-9,19-9-9,10-16-4,4-22 5,3-22 3,3-21 5,-4-15 4,-8-6 3,-10-6 3,-9-6 4,-9 1 3,-5 9 2,-7 10 4,-5 10 2,-8 8 2,-5 10 4,-7 10 2,-5 9 3,-8 6 0,-5 3-1,-7 3-1,-5 4-2,-3-1 1,4-3 3,3-3 4,3-2 2,10-3 0,20 1-7,18-1-4,20 1-6,6 1-2,-2 3 2,-3 3 0,-3 4 2,-4 5 3,-3 10 4,-3 10 4,-2 9 5,-6 9 3,-6 9 4,-6 10 3,-6 10 3,-6 7 1,-2 6 1,-3 7 0,-3 6 0,-6 7-2,-5 10-5,-7 10-5,-5 9-4,-4 4-5,0 1-2,0-1-2,0 1-3,0-9-5,0-15-6,0-15-6,0-16-6,6-23-9,13-27-13,12-28-11,13-28-13,9-18 0,6-6 12,7-6 12,6-6 12,3 1 7,0 9 4,0 10 2,0 10 3,-2 8 7,-3 10 8,-3 10 9,-2 9 9,-3 6 4,1 3 1,-1 3-1,1 4-1,-3 1-2,-2 0-5,-3 0-5,-3 0-5,-2 3-8,0 6-14,0 7-13,0 6-13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32"/>
    </inkml:context>
    <inkml:brush xml:id="br0">
      <inkml:brushProperty name="width" value="0.04469" units="cm"/>
      <inkml:brushProperty name="height" value="0.04469" units="cm"/>
    </inkml:brush>
  </inkml:definitions>
  <inkml:trace contextRef="#ctx0" brushRef="#br0">76700 48150 492,'0'-47'0,"0"6"0,0 7 0,0 6 0,0 3 9,0 0 20,0 0 18,0 0 19,0 10 3,0 23-12,0 22-12,0 22-12,0 15-7,0 9-2,0 10-1,0 10-2,1 16-2,4 26-4,3 24-5,3 26-3,-1 22-3,-2 23-1,-3 22-3,-3 22 0,-4 7-11,-3-6-17,-3-6-19,-2-6-19,-3-26-7,1-43 2,-1-44 2,1-43 3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34"/>
    </inkml:context>
    <inkml:brush xml:id="br0">
      <inkml:brushProperty name="width" value="0.04215" units="cm"/>
      <inkml:brushProperty name="height" value="0.04215" units="cm"/>
    </inkml:brush>
  </inkml:definitions>
  <inkml:trace contextRef="#ctx0" brushRef="#br0">67450 45100 521,'-113'0'5,"26"0"7,24 0 9,26 0 8,16-4 5,10-5 3,10-7 2,9-5 3,10-6-2,14-3-7,11-3-6,14-2-8,13-6-2,16-6 0,15-6 1,17-6 0,7-4 0,0 1-4,0-1-2,0 1-4,0-1-3,0 1-4,0-1-4,0 1-5,-5 1-2,-9 3 3,-10 3 0,-8 4 2,-8 4 0,-2 6-1,-3 7 0,-3 6-1,-9 3-6,-11 0-11,-14 0-12,-11 0-11,-7 0-3,0 0 8,0 0 7,0 0 6,0 3 6,0 6 2,0 7 3,0 6 3,0 7 13,0 10 23,0 10 24,0 9 24,1 4 5,4 1-15,3-1-13,3 1-15,3 4-9,3 9-4,3 10-6,4 10-3,2 2-3,4-3 0,3-3 0,3-2 1,1-3-6,1 1-12,-1-1-12,1 1-11,-4-3-9,-6-2-4,-6-3-6,-6-3-5,-7-6 0,-6-5 5,-6-7 3,-6-5 5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35"/>
    </inkml:context>
    <inkml:brush xml:id="br0">
      <inkml:brushProperty name="width" value="0.03327" units="cm"/>
      <inkml:brushProperty name="height" value="0.03327" units="cm"/>
    </inkml:brush>
  </inkml:definitions>
  <inkml:trace contextRef="#ctx0" brushRef="#br0">69750 41850 661,'-2'98'88,"-3"-3"-17,-3-3-16,-2-2-17,-5-3-10,-2 1-6,-3-1-4,-3 1-6,-1-3-6,4-2-7,3-3-8,3-3-7,3-9-7,3-11-5,3-14-6,4-11-5,4-11-4,6-5-2,7-7-4,6-5-3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35"/>
    </inkml:context>
    <inkml:brush xml:id="br0">
      <inkml:brushProperty name="width" value="0.03313" units="cm"/>
      <inkml:brushProperty name="height" value="0.03313" units="cm"/>
    </inkml:brush>
  </inkml:definitions>
  <inkml:trace contextRef="#ctx0" brushRef="#br0">70600 42000 664,'-46'56'81,"10"13"-11,10 12-9,9 13-11,6 2-12,3-5-13,3-7-14,4-5-14,1-6-11,0-3-9,0-3-9,0-2-10,0-6-2,0-6 4,0-6 4,0-6 4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36"/>
    </inkml:context>
    <inkml:brush xml:id="br0">
      <inkml:brushProperty name="width" value="0.03092" units="cm"/>
      <inkml:brushProperty name="height" value="0.03092" units="cm"/>
      <inkml:brushProperty name="color" value="#00BFF3"/>
    </inkml:brush>
  </inkml:definitions>
  <inkml:trace contextRef="#ctx0" brushRef="#br0">26800 52800 711,'-24'-24'-2,"4"4"-4,3 3-4,3 3-3,7-2 5,14-6 16,11-6 16,14-6 16,14-7 5,20-6-6,18-6-4,20-6-6,8-4-4,1 1-1,-1-1-2,1 1-1,-3 1-7,-2 3-12,-3 3-13,-3 4-12,-6 2-11,-5 4-9,-7 3-10,-5 3-9,-6 1 1,-3 1 11,-3-1 13,-2 1 10,-9 2 9,-12 7 4,-13 6 4,-12 7 4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35"/>
    </inkml:context>
    <inkml:brush xml:id="br0">
      <inkml:brushProperty name="width" value="0.03797" units="cm"/>
      <inkml:brushProperty name="height" value="0.03797" units="cm"/>
    </inkml:brush>
  </inkml:definitions>
  <inkml:trace contextRef="#ctx0" brushRef="#br0">70000 40750 579,'-69'-47'0,"13"6"0,12 7 0,13 6 0,7 10 9,4 17 18,3 15 18,3 16 17,7 15 5,14 16-12,11 15-11,14 17-10,5 3-9,1-5-6,-1-7-7,1-5-6,1-9-3,3-9 1,3-10-1,4-8 1,1-12-3,0-12-5,0-13-6,0-12-5,1-19-5,4-25-4,3-25-4,3-25-3,-2-13-2,-6 1 0,-6-1-1,-6 1 1,-10 4 2,-12 9 7,-13 10 7,-12 10 6,-10 11 5,-6 17 4,-6 15 3,-6 16 5,-9 15-1,-8 16-2,-10 15-2,-9 17-4,-1 11-1,10 10 1,10 10-1,9 9 1,7-1-5,7-8-8,6-10-10,7-9-9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36"/>
    </inkml:context>
    <inkml:brush xml:id="br0">
      <inkml:brushProperty name="width" value="0.04472" units="cm"/>
      <inkml:brushProperty name="height" value="0.04472" units="cm"/>
    </inkml:brush>
  </inkml:definitions>
  <inkml:trace contextRef="#ctx0" brushRef="#br0">72300 45150 491,'0'-55'2,"0"-9"1,0-10 3,0-8 3,-7 16 10,-11 44 19,-14 44 18,-11 44 18,-4 18 3,6-6-16,7-6-15,6-6-15,6-6-8,6-2-3,7-3-2,6-3-2,17-9-6,28-11-11,28-14-9,29-11-10,10-15-6,-6-16-2,-6-15-2,-6-15-1,-9-11-1,-8-2 2,-10-3 1,-9-3 2,-12 1 3,-11 6 4,-14 7 3,-11 6 4,-11 4 5,-5 4 4,-7 3 6,-5 3 4,-9 4 2,-9 7 1,-10 6-1,-8 7 1,-4 4-1,3 3-1,3 3-1,4 4-2,5 4-4,10 6-10,10 7-10,9 6-10,7 3-6,7 0-1,6 0-3,7 0-2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36"/>
    </inkml:context>
    <inkml:brush xml:id="br0">
      <inkml:brushProperty name="width" value="0.04856" units="cm"/>
      <inkml:brushProperty name="height" value="0.04856" units="cm"/>
    </inkml:brush>
  </inkml:definitions>
  <inkml:trace contextRef="#ctx0" brushRef="#br0">73950 44400 453,'21'-47'6,"-5"6"15,-7 7 13,-5 6 14,-12 15 5,-16 26-5,-15 24-4,-15 26-4,-6 13-4,7 4-5,6 3-5,7 3-5,5-1-3,7-2-2,6-3-2,7-3-1,4-7-2,3-9-3,3-10-1,4-8-1,7-9-4,13-6-3,12-6-5,13-6-3,12-12-6,13-15-7,12-15-8,13-16-7,6-15-3,0-11 0,0-14 1,0-11 0,-5-11 3,-9-5 4,-10-7 4,-8-5 4,-12 0 3,-12 10 2,-13 10 3,-12 9 1,-9 12 10,-2 16 17,-3 15 16,-3 17 17,-1 19 8,4 26 2,3 24 2,3 26 0,1 13-2,1 4-10,-1 3-8,1 3-9,-4 1-7,-6 1-7,-6-1-5,-6 1-7,-6-3-7,-2-2-6,-3-3-7,-3-3-7,-2-9-4,0-11-1,0-14 0,0-11-2,6-20-4,13-24-7,12-26-8,13-24-8,7-12 3,4 4 12,3 3 12,3 3 12,4 6 10,7 9 7,6 10 6,7 10 8,0 4 5,-2 0 3,-3 0 2,-3 0 3,-4 1 1,-3 4-2,-3 3-2,-2 3-2,-5 1-5,-2 1-10,-3-1-10,-3 1-9,-6-4-7,-5-6-5,-7-6-5,-5-6-5,-3-2 0,4 3 5,3 3 4,3 4 4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37"/>
    </inkml:context>
    <inkml:brush xml:id="br0">
      <inkml:brushProperty name="width" value="0.0542" units="cm"/>
      <inkml:brushProperty name="height" value="0.0542" units="cm"/>
    </inkml:brush>
  </inkml:definitions>
  <inkml:trace contextRef="#ctx0" brushRef="#br0">75850 43200 405,'0'-47'0,"0"6"0,0 7 0,0 6 0,0 1 3,0-3 3,0-3 6,0-2 3,0 5 12,0 16 18,0 15 18,0 17 17,-2 17 2,-3 23-14,-3 22-14,-2 22-15,-1 16-10,3 14-6,3 11-5,4 14-7,-3 11-3,-5 14-3,-7 11-1,-5 14-1,-4 7-7,0 3-9,0 3-10,0 4-10,1-7-8,4-16-7,3-15-8,3-15-6,3-23-3,3-28 3,3-28 2,4-27 2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37"/>
    </inkml:context>
    <inkml:brush xml:id="br0">
      <inkml:brushProperty name="width" value="0.04217" units="cm"/>
      <inkml:brushProperty name="height" value="0.04217" units="cm"/>
    </inkml:brush>
  </inkml:definitions>
  <inkml:trace contextRef="#ctx0" brushRef="#br0">76300 44300 521,'45'-91'0,"-9"19"0,-10 19 0,-8 19 0,-1 10 7,9 4 14,10 3 14,10 3 13,0 12 4,-5 22-7,-7 22-8,-5 23-7,-9 11-7,-9 4-7,-10 3-7,-8 3-7,-9-1-4,-6-2 0,-6-3-1,-6-3 1,-1-7-3,7-9-1,6-10-2,7-8-2,11-11 1,20-8 2,18-10 3,20-9 3,10-5 1,3 0 2,3 0 0,4 0 2,-3 0 1,-5 0 2,-7 0 1,-5 0 3,-9 4 1,-9 10 1,-10 10 1,-8 9 0,-9 7 2,-6 7-1,-6 6 1,-6 7-1,-15 7 0,-21 9-1,-22 10-1,-22 10-2,-19 13-5,-16 19-13,-15 19-11,-15 19-12,5-7-13,29-31-15,28-31-15,28-31-16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45"/>
    </inkml:context>
    <inkml:brush xml:id="br0">
      <inkml:brushProperty name="width" value="0.04201" units="cm"/>
      <inkml:brushProperty name="height" value="0.04201" units="cm"/>
      <inkml:brushProperty name="color" value="#F2395B"/>
    </inkml:brush>
  </inkml:definitions>
  <inkml:trace contextRef="#ctx0" brushRef="#br0">83400 45100 523,'-16'-24'7,"19"4"15,19 3 14,19 3 15,12 1 5,6 1-5,7-1-4,6 1-5,4 1-5,4 3-5,3 3-5,3 4-5,1 1-4,1 0-4,-1 0-5,1 0-4,-6 0-4,-8 0-8,-10 0-6,-9 0-7,-15 6-12,-18 13-19,-19 12-19,-18 13-18,-10 1-1,0-9 19,0-10 17,0-8 18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45"/>
    </inkml:context>
    <inkml:brush xml:id="br0">
      <inkml:brushProperty name="width" value="0.04151" units="cm"/>
      <inkml:brushProperty name="height" value="0.04151" units="cm"/>
      <inkml:brushProperty name="color" value="#F2395B"/>
    </inkml:brush>
  </inkml:definitions>
  <inkml:trace contextRef="#ctx0" brushRef="#br0">83600 45800 530,'-93'25'5,"17"0"11,15 0 10,16 0 11,9-2 5,3-3-1,3-3-1,4-2-1,4 3-2,6 14-2,7 11-3,6 14-4,1 11-3,-3 14-6,-3 11-6,-2 14-5,-5 8-3,-2 7 1,-3 6 0,-3 7 2,-1-1-7,4-6-12,3-6-12,3-6-14,3-12-9,3-15-5,3-15-6,4-16-5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45"/>
    </inkml:context>
    <inkml:brush xml:id="br0">
      <inkml:brushProperty name="width" value="0.04626" units="cm"/>
      <inkml:brushProperty name="height" value="0.04626" units="cm"/>
      <inkml:brushProperty name="color" value="#F2395B"/>
    </inkml:brush>
  </inkml:definitions>
  <inkml:trace contextRef="#ctx0" brushRef="#br0">83400 46900 475,'29'-116'53,"10"19"-8,10 19-9,9 19-9,12 9-6,16 0-3,15 0-4,17 0-2,2 3-5,-9 6-3,-10 7-5,-8 6-3,-9 7-3,-6 10 1,-6 10 0,-6 9 0,-12 9 1,-15 9 3,-15 10 3,-16 10 2,-10 7 4,-3 6 6,-3 7 6,-2 6 5,-6 4 4,-6 4 3,-6 3 1,-6 3 2,-1 3-1,7 3-6,6 3-4,7 4-7,2-3-3,1-5-3,-1-7-3,1-5-4,1-8-3,3-5-4,3-7-6,4-5-4,-6-11-7,-11-11-7,-14-14-7,-11-11-8,-7-25-3,0-33 2,0-35 2,0-34 1,1-29 3,4-21 1,3-22 2,3-22 1,6-2 3,9 19 5,10 19 5,10 19 3,5 18 7,4 19 7,3 19 7,3 19 8,1 16 5,1 17 3,-1 15 3,1 16 4,-9 18 6,-15 22 9,-15 22 11,-16 23 9,-10 13 1,-3 6-10,-3 7-9,-2 6-10,0 1-7,7-3-6,6-3-6,7-2-5,7-8-4,9-8 1,10-10 1,10-9 0,10-10-7,13-9-18,12-10-15,13-8-18,13-18-4,17-25 7,15-25 6,16-25 7,5-13 2,-2 1-2,-3-1-2,-3 1-3,-10 8 2,-16 20 7,-15 18 5,-15 20 6,-14 16 9,-8 16 10,-10 15 12,-9 17 9,-13 14 8,-16 17 3,-15 15 3,-15 16 3,-9 7 1,1 1-4,-1-1-3,1 1-2,4-9-5,9-15-7,10-15-7,10-16-6,18-21-8,28-24-9,28-26-8,29-24-8,4-10-8,-19 6-5,-18 7-6,-19 6-6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46"/>
    </inkml:context>
    <inkml:brush xml:id="br0">
      <inkml:brushProperty name="width" value="0.04421" units="cm"/>
      <inkml:brushProperty name="height" value="0.04421" units="cm"/>
      <inkml:brushProperty name="color" value="#F2395B"/>
    </inkml:brush>
  </inkml:definitions>
  <inkml:trace contextRef="#ctx0" brushRef="#br0">85800 44700 497,'-2'-46'0,"-3"10"0,-3 10 0,-2 9 0,-5 6 10,-2 3 19,-3 3 21,-3 4 18,1 5 5,6 10-13,7 10-12,6 9-12,3 10-8,0 14-3,0 11-4,0 14-3,4 2-5,10-6-5,10-6-7,9-6-6,6-9-8,3-8-7,3-10-10,4-9-8,5-10-3,10-9 0,10-10 1,9-8 2,7-11 0,7-8 3,6-10 1,7-9 2,-6-5 3,-15 0 4,-15 0 5,-16 0 3,-13 3 4,-9 6 6,-10 7 4,-8 6 5,-11 4 4,-8 4 1,-10 3 3,-9 3 2,-9 3 4,-5 3 6,-7 3 7,-5 4 7,-6 5 1,-3 10-1,-3 10-3,-2 9-1,-5 9-5,-2 9-4,-3 10-6,-3 10-5,2 2-2,10-3-1,10-3 0,9-2 0,4-3-6,1 1-11,-1-1-10,1 1-11,2-4-5,7-6 0,6-6-1,7-6 1,4-4 1,3 1 4,3-1 4,4 1 5,1 1 6,0 3 10,0 3 11,0 4 10,-2 2 7,-3 4 3,-3 3 4,-2 3 4,-5 3 0,-2 3 0,-3 3-3,-3 4 0,-2 1-4,0 0-3,0 0-4,0 0-3,12-18-10,26-33-15,24-35-14,26-34-15,12-26-6,0-15 3,0-15 2,0-16 3,-2 1 4,-3 19 6,-3 19 8,-2 19 6,-8 13 6,-8 10 5,-10 10 7,-9 9 5,-7 12 6,-3 16 5,-3 15 7,-2 17 5,-6 10 1,-6 6-1,-6 7-2,-6 6-3,-4 4-2,1 4-4,-1 3-4,1 3-4,-4-1-5,-6-2-8,-6-3-6,-6-3-7,-1-7-3,7-9-1,6-10 1,7-8 1,7-20-8,9-28-16,10-28-14,10-27-15,10-23-5,13-16 8,12-15 6,13-15 8,-2 4 7,-16 25 7,-15 25 8,-15 25 8,-7 12 4,3 1 3,3-1 2,4 1 3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47"/>
    </inkml:context>
    <inkml:brush xml:id="br0">
      <inkml:brushProperty name="width" value="0.0456" units="cm"/>
      <inkml:brushProperty name="height" value="0.0456" units="cm"/>
      <inkml:brushProperty name="color" value="#F2395B"/>
    </inkml:brush>
  </inkml:definitions>
  <inkml:trace contextRef="#ctx0" brushRef="#br0">87950 44200 482,'45'-135'0,"-9"32"0,-10 31 0,-8 32 0,-4 16 2,3 4 5,3 3 4,4 3 5,4 4 6,6 7 6,7 6 7,6 7 7,-1 10 0,-5 16-6,-7 15-6,-5 17-5,-8 10-8,-5 6-7,-7 7-9,-5 6-7,-11 4-3,-11 4 2,-14 3 1,-11 3 3,-12-4-7,-9-8-11,-10-10-14,-8-9-11,-4-10-3,3-9 9,3-10 9,4-8 8,5-8 6,10-2 4,10-3 5,9-3 3,17-7 8,25-9 13,25-10 12,25-8 12,18-11 3,14-8-5,11-10-4,14-9-6,0-5-7,-8 0-8,-10 0-8,-9 0-8,-13 3-6,-16 6-2,-15 7-2,-15 6-3,-11 13 7,-2 23 14,-3 22 14,-3 22 14,-1 10 7,4 1-2,3-1-1,3 1-1,6-1-4,9 1-6,10-1-6,10 1-5,5-3-6,4-2-5,3-3-4,3-3-5,-4-4-3,-8-3 0,-10-3-2,-9-2-1,-13-6-8,-16-6-16,-15-6-15,-15-6-16,-14-12-3,-8-15 9,-10-15 8,-9-16 9,-5-12 7,0-5 3,0-7 5,0-5 5,4 0 3,10 10 4,10 10 3,9 9 5,4 10 8,1 14 17,-1 11 14,1 14 17,-3 10 5,-2 9-3,-3 10-3,-3 10-4,-2 5-4,0 4-8,0 3-6,0 3-8,3-1-6,6-2-7,7-3-7,6-3-7,10-7-6,17-9-6,15-10-5,16-8-7,16-12-3,20-12 1,18-13-1,20-12-1,8-9 3,1-2 4,-1-3 4,1-3 5,-9 2 4,-15 10 6,-15 10 6,-16 9 7,-19 12 12,-22 16 23,-22 15 22,-21 17 21,-18 11 5,-12 10-14,-13 10-12,-12 9-14,-9 7-10,-2 7-8,-3 6-8,-3 7-8,-2 2-7,0 1-6,0-1-8,0 1-6,3-6-4,6-8-2,7-10 0,6-9-2,4-12-4,4-11-4,3-14-6,3-11-6,4-14 1,7-11 5,6-14 5,7-11 6,5-7 3,7 0 1,6 0 3,7 0 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37"/>
    </inkml:context>
    <inkml:brush xml:id="br0">
      <inkml:brushProperty name="width" value="0.03517" units="cm"/>
      <inkml:brushProperty name="height" value="0.03517" units="cm"/>
      <inkml:brushProperty name="color" value="#00BFF3"/>
    </inkml:brush>
  </inkml:definitions>
  <inkml:trace contextRef="#ctx0" brushRef="#br0">29650 50750 625,'25'-27'0,"0"-3"0,0-3 0,0-2 0,-7 2 6,-11 9 10,-14 10 11,-11 10 11,-12 8 3,-9 10-6,-10 10-4,-8 9-6,-8 7-3,-2 7-3,-3 6-1,-3 7-3,-1 2-2,4 1 0,3-1 0,3 1-1,6 1-2,9 3-3,10 3-2,10 4-3,7 1-1,6 0 1,7 0-1,6 0 2,7-2-4,10-3-5,10-3-5,9-2-5,9-5-4,9-2-2,10-3-3,10-3-2,7-7 0,6-9 0,7-10 0,6-8 0,4-12-1,4-12-4,3-13-3,3-12-4,-7-9 1,-15-2 7,-15-3 6,-16-3 7,-12 1 5,-5 6 2,-7 7 4,-5 6 2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47"/>
    </inkml:context>
    <inkml:brush xml:id="br0">
      <inkml:brushProperty name="width" value="0.04052" units="cm"/>
      <inkml:brushProperty name="height" value="0.04052" units="cm"/>
      <inkml:brushProperty name="color" value="#F2395B"/>
    </inkml:brush>
  </inkml:definitions>
  <inkml:trace contextRef="#ctx0" brushRef="#br0">86800 46650 542,'25'-88'6,"0"26"12,0 24 12,0 26 12,7 19 7,17 17 0,15 15 2,16 16 1,15 15-4,16 16-7,15 15-8,17 17-8,7 5-12,0-3-14,0-3-16,0-2-14,-10-11-6,-18-15 7,-19-15 6,-18-16 6,-15-12-5,-9-5-17,-10-7-15,-8-5-17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48"/>
    </inkml:context>
    <inkml:brush xml:id="br0">
      <inkml:brushProperty name="width" value="0.05418" units="cm"/>
      <inkml:brushProperty name="height" value="0.05418" units="cm"/>
      <inkml:brushProperty name="color" value="#F2395B"/>
    </inkml:brush>
  </inkml:definitions>
  <inkml:trace contextRef="#ctx0" brushRef="#br0">89800 45500 406,'-66'-91'1,"19"19"5,19 19 2,19 19 5,23 10 3,28 4 5,28 3 5,29 3 5,19 3-3,14 3-8,11 3-8,14 4-9,-4-1-7,-19-3-5,-18-3-4,-19-2-6,-18-3-3,-15 1-1,-15-1-2,-16 1-1,-16-3 0,-16-2 3,-15-3 2,-15-3 2,-17-7 4,-15-9 5,-15-10 7,-16-8 5,-5-8 5,6-2 6,7-3 5,6-3 4,6-1 4,6 4 2,7 3 1,6 3 1,9 21 7,13 42 14,12 40 12,13 41 12,7 29 1,4 19-15,3 19-13,3 19-15,-1 10-10,-2 4-8,-3 3-6,-3 3-8,-2 7-7,0 14-4,0 11-5,0 14-5,0-9-5,0-28-5,0-28-4,0-27-6,-2-26 0,-3-22 4,-3-22 3,-2-21 4,-6-21 3,-6-19 3,-6-18 2,-6-19 4,-4-18 2,1-15 4,-1-15 3,1-16 4,2-8 4,7 0 4,6 0 3,7 0 5,5 1 1,7 4 2,6 3 0,7 3 0,13-1 2,22-2 1,22-3 1,23-3 2,17-4-4,17-3-8,15-3-9,16-2-8,7-8-5,1-8-2,-1-10-2,1-9-3,-7-7-2,-12-3-6,-13-3-3,-12-2-6,-13 2 2,-12 9 8,-13 10 8,-12 10 7,-10 13 8,-6 19 7,-6 19 9,-6 19 7,-6 13 3,-2 10-1,-3 10-1,-3 9-2,1 12 6,6 16 11,7 15 13,6 17 12,-2 11-1,-9 10-14,-10 10-14,-8 9-14,-8 6-12,-2 3-10,-3 3-10,-3 4-10,-7-1-5,-9-3-2,-10-3-1,-8-2-2,-12-6 0,-12-6-2,-13-6-1,-12-6 0,-7-9 1,1-8 6,-1-10 6,1-9 5,2-9 4,7-5 6,6-7 3,7-5 5,5-4 3,7 0 2,6 0 2,7 0 2,4 4 9,3 10 15,3 10 15,4 9 16,2 7 2,4 7-9,3 6-9,3 7-9,1 2-7,1 1-5,-1-1-4,1 1-6,-1-1-3,1 1-4,-1-1-4,1 1-3,5-7-7,14-12-11,11-13-11,14-12-9,14-21-6,20-28 0,18-28 1,20-27 0,11-15 3,7 0 4,6 0 5,7 0 4,-4 6 6,-12 13 9,-13 12 8,-12 13 8,-15 12 7,-15 13 3,-15 12 4,-16 13 3,-16 16 6,-16 23 7,-15 22 7,-15 22 7,-18 10-3,-19 1-10,-18-1-12,-19 1-11,-15 4-8,-8 9-3,-10 10-5,-9 10-4,-4 0-1,4-5 0,3-7 1,3-5 1,6-11 0,9-11 0,10-14-1,10-11 0,11-12 1,17-9 5,15-10 5,16-8 4,29-14 3,44-15 2,44-15 1,44-16 3,27-13-2,14-9-6,11-10-4,14-8-5,0-3-6,-8 7-7,-10 6-5,-9 7-8,-15 7-2,-18 9 0,-19 10 0,-18 10 0,-26 4-3,-31 0-5,-31 0-6,-31 0-5,-20-5 2,-5-9 7,-7-10 9,-5-8 9,-1-6 4,6 1 2,7-1 1,6 1 1,6 4 5,6 9 10,7 10 7,6 10 10,7 10 11,10 13 15,10 12 13,9 13 14,6 10 2,3 10-10,3 10-9,4 9-10,-4 7-9,-9 7-5,-10 6-5,-8 7-7,-14 10-6,-15 16-6,-15 15-7,-16 17-6,-16 7-7,-16 0-5,-15 0-6,-15 0-6,-9-8-3,1-16-3,-1-15-1,1-15-2,7-18-2,16-19 0,15-18-1,17-19 0,13-12 0,13-2 1,12-3 2,13-3 1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49"/>
    </inkml:context>
    <inkml:brush xml:id="br0">
      <inkml:brushProperty name="width" value="0.04847" units="cm"/>
      <inkml:brushProperty name="height" value="0.04847" units="cm"/>
      <inkml:brushProperty name="color" value="#F2395B"/>
    </inkml:brush>
  </inkml:definitions>
  <inkml:trace contextRef="#ctx0" brushRef="#br0">92250 46850 453,'32'35'10,"17"23"19,15 22 20,16 22 19,-1 2 5,-15-15-12,-15-15-9,-16-16-12,-2-1-7,13 17-3,12 15-3,13 16-4,2 4-4,-5-6-4,-7-6-4,-5-6-4,-8-10-12,-5-12-18,-7-13-19,-5-12-17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49"/>
    </inkml:context>
    <inkml:brush xml:id="br0">
      <inkml:brushProperty name="width" value="0.02752" units="cm"/>
      <inkml:brushProperty name="height" value="0.02752" units="cm"/>
      <inkml:brushProperty name="color" value="#F2395B"/>
    </inkml:brush>
  </inkml:definitions>
  <inkml:trace contextRef="#ctx0" brushRef="#br0">94200 47550 799,'43'3'135,"-11"6"-69,-14 7-70,-11 6-68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56"/>
    </inkml:context>
    <inkml:brush xml:id="br0">
      <inkml:brushProperty name="width" value="0.07025" units="cm"/>
      <inkml:brushProperty name="height" value="0.07025" units="cm"/>
      <inkml:brushProperty name="color" value="#F2395B"/>
    </inkml:brush>
  </inkml:definitions>
  <inkml:trace contextRef="#ctx0" brushRef="#br0">71000 46400 313,'48'21'134,"-3"-5"-30,-3-7-32,-2-5-31,-1-4-14,3 0 6,3 0 6,4 0 5,5 0-2,10 0-6,10 0-9,9 0-6,1 0-6,-6 0-2,-6 0-2,-6 0-3,-4-2-2,1-3 0,-1-3-2,1-2-2,2-1 0,7 3-3,6 3 0,7 4-3,5-3 0,7-5 0,6-7 0,7-5 0,2-4 0,1 0 1,-1 0 0,1 0 0,-1 0 1,1 0 0,-1 0 0,1 0 0,1 1 0,3 4 1,3 3 1,4 3 0,-1 3 0,-3 3 1,-3 3-1,-2 4 0,-1 1 0,3 0-1,3 0-1,4 0-1,4 0-1,6 0-1,7 0-1,6 0-1,6-5 1,6-9-1,7-10 0,6-8 1,6-4-1,6 3-2,7 3 0,6 4-3,-1 4 0,-5 6 0,-7 7-1,-5 6 0,-4 3-1,0 0-1,0 0 0,0 0-2,0 0-2,0 0-3,0 0-4,0 0-3,-7 0-3,-11 0 0,-14 0-2,-11 0-1,-17-2-1,-18-3-2,-19-3-3,-18-2-1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57"/>
    </inkml:context>
    <inkml:brush xml:id="br0">
      <inkml:brushProperty name="width" value="0.05701" units="cm"/>
      <inkml:brushProperty name="height" value="0.05701" units="cm"/>
      <inkml:brushProperty name="color" value="#F2395B"/>
    </inkml:brush>
  </inkml:definitions>
  <inkml:trace contextRef="#ctx0" brushRef="#br0">83250 41800 385,'-69'-2'0,"13"-3"0,12-3 0,13-2 0,7-3 6,4 1 9,3-1 11,3 1 11,9 1 7,16 3 5,15 3 4,17 4 6,10 1-3,6 0-6,7 0-7,6 0-8,6 0-5,6 0-4,7 0-5,6 0-3,7-2-4,10-3-3,10-3-5,9-2-3,10-5-1,14-2 0,11-3 2,14-3 0,8-2-10,7 0-25,6 0-23,7 0-25,-18 3-5,-41 6 11,-40 7 12,-40 6 12,-21-1 7,0-5 1,0-7 2,0-5 1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58"/>
    </inkml:context>
    <inkml:brush xml:id="br0">
      <inkml:brushProperty name="width" value="0.05993" units="cm"/>
      <inkml:brushProperty name="height" value="0.05993" units="cm"/>
      <inkml:brushProperty name="color" value="#F2395B"/>
    </inkml:brush>
  </inkml:definitions>
  <inkml:trace contextRef="#ctx0" brushRef="#br0">88450 40550 367,'-54'-46'2,"-5"10"6,-7 10 5,-5 9 5,-1 7 3,6 7 3,7 6 1,6 7 3,-2 8-1,-9 14-2,-10 11-3,-8 14-4,-4 5 0,3 1 1,3-1 0,4 1 2,4 1-1,6 3-1,7 3-2,6 4 0,9-1-2,13-3-1,12-3-2,13-2 0,9-3-2,6 1-2,7-1-2,6 1-1,13-7-3,23-12-2,22-13-3,22-12-2,12-13-3,3-12-4,3-13-4,4-12-4,-3-12-1,-5-8 1,-7-10 1,-5-9 1,-9-9-1,-9-5-2,-10-7-2,-8-5-3,-9-8 0,-6-5 4,-6-7 2,-6-5 4,-7 0 1,-6 10 2,-6 10 1,-6 9 2,-4 10 2,1 14 4,-1 11 5,1 14 4,1 8 10,3 7 13,3 6 15,4 7 14,-1 8 4,-3 14-8,-3 11-7,-2 14-8,-5 8-5,-2 7-3,-3 6-3,-3 7-3,-4 5-3,-3 7-3,-3 6-2,-2 7-3,-5 5-4,-2 7-3,-3 6-5,-3 7-5,-1 0-4,4-2-6,3-3-6,3-3-6,6-26-11,9-46-17,10-47-17,10-47-16,5-22 1,4 3 18,3 3 18,3 4 19,-1 7 11,-2 13 3,-3 12 4,-3 13 3,-1 7 8,4 4 12,3 3 13,3 3 12,3 1 5,3 1-1,3-1-3,4 1-1,1 1-5,0 3-6,0 3-6,0 4-6,-2-1-6,-3-3-7,-3-3-5,-2-2-5,-5-6-11,-2-6-14,-3-6-16,-3-6-13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58"/>
    </inkml:context>
    <inkml:brush xml:id="br0">
      <inkml:brushProperty name="width" value="0.06208" units="cm"/>
      <inkml:brushProperty name="height" value="0.06208" units="cm"/>
      <inkml:brushProperty name="color" value="#F2395B"/>
    </inkml:brush>
  </inkml:definitions>
  <inkml:trace contextRef="#ctx0" brushRef="#br0">90350 39450 354,'-2'-69'8,"-3"13"15,-3 12 15,-2 13 15,-3 21 9,1 32 0,-1 31 1,1 32 1,-3 19-4,-2 10-10,-3 10-9,-3 9-10,-1 7-6,4 7-5,3 6-5,3 7-4,-2 13-3,-6 22-2,-6 22-3,-6 23-1,-4 0-7,1-18-12,-1-19-13,1-18-12,1-20-8,3-18-2,3-19-3,4-18-2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58"/>
    </inkml:context>
    <inkml:brush xml:id="br0">
      <inkml:brushProperty name="width" value="0.04359" units="cm"/>
      <inkml:brushProperty name="height" value="0.04359" units="cm"/>
      <inkml:brushProperty name="color" value="#F2395B"/>
    </inkml:brush>
  </inkml:definitions>
  <inkml:trace contextRef="#ctx0" brushRef="#br0">90200 41050 504,'26'-30'0,"4"-9"0,3-10 0,3-8 0,1-1 7,1 9 15,-1 10 14,1 10 15,-4 14 6,-6 23 0,-6 22-2,-6 22 0,-12 15-5,-15 9-10,-15 10-9,-16 10-9,-4-4-11,10-16-9,10-15-11,9-15-11,12-12-6,16-6-5,15-6-4,17-6-5,8-6 2,4-2 9,3-3 9,3-3 9,-2 2 4,-6 10 3,-6 10 2,-6 9 1,-9 6 3,-8 3 3,-10 3 2,-9 4 4,-15 4 2,-18 6 1,-19 7 3,-18 6 1,-9-2 0,4-9-1,3-10-1,3-8-2,4-9-3,7-6-5,6-6-6,7-6-5,8-12-8,14-15-10,11-15-9,14-16-10,5-7-4,1 4 3,-1 3 2,1 3 4,1 1 1,3 1 1,3-1 2,4 1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6:59"/>
    </inkml:context>
    <inkml:brush xml:id="br0">
      <inkml:brushProperty name="width" value="0.07207" units="cm"/>
      <inkml:brushProperty name="height" value="0.07207" units="cm"/>
      <inkml:brushProperty name="color" value="#F2395B"/>
    </inkml:brush>
  </inkml:definitions>
  <inkml:trace contextRef="#ctx0" brushRef="#br0">91850 40350 305,'18'-22'35,"-11"6"3,-14 7 5,-11 6 3,-7 9 0,0 13-3,0 12-3,0 13-5,-2 12-3,-3 13-5,-3 12-4,-2 13-5,-1 9-3,3 6-3,3 7-2,4 6-2,4-2-2,6-9 0,7-10-1,6-8-1,17-20-5,28-28-13,28-28-13,29-27-12,10-31-4,-6-31 2,-6-31 4,-6-31 2,-10-12 4,-12 10 4,-13 10 3,-12 9 5,-10 10 3,-6 14 6,-6 11 4,-6 14 5,-9 10 5,-8 9 4,-10 10 6,-9 10 4,-5 4 4,0 0 6,0 0 4,0 0 4,10 0-1,23 0-8,22 0-8,22 0-8,10 3-5,1 6-2,-1 7 0,1 6-1,-3 6-2,-2 6-1,-3 7-1,-3 6-2,-7 4 1,-9 4 2,-10 3 1,-8 3 4,-8 9 0,-2 16 2,-3 15 1,-3 17 0,-6 8 1,-5 4-4,-7 3-1,-5 3-3,-4-5-2,0-12-1,0-13-1,0-12-1,9-13-5,19-12-7,19-13-9,19-12-7,12-13-2,6-12 6,7-13 4,6-12 7,-1-5 1,-5 3 0,-7 3-1,-5 4 0,-6-1-1,-3-3-1,-3-3-1,-2-2-1,-6-9 0,-6-12 1,-6-13 0,-6-12-1,-4-7 3,1 1 1,-1-1 3,1 1 2,-1 1 3,1 3 2,-1 3 3,1 4 3,-1 4 3,1 6 2,-1 7 3,1 6 2,1 1 5,3-3 5,3-3 5,4-2 6,-1 0 0,-3 7-3,-3 6-5,-2 7-3,-3 15 8,1 25 23,-1 25 22,1 25 21,-3 26 3,-2 29-21,-3 28-18,-3 28-20,-2 31-14,0 34-9,0 35-8,0 35-8,0 18-10,0 3-11,0 3-13,0 4-11,0-18-6,0-37 1,0-38 0,0-37 0,1-26-2,4-11-3,3-14-5,3-11-3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37"/>
    </inkml:context>
    <inkml:brush xml:id="br0">
      <inkml:brushProperty name="width" value="0.0363" units="cm"/>
      <inkml:brushProperty name="height" value="0.0363" units="cm"/>
      <inkml:brushProperty name="color" value="#00BFF3"/>
    </inkml:brush>
  </inkml:definitions>
  <inkml:trace contextRef="#ctx0" brushRef="#br0">29100 48050 606,'-21'-38'7,"10"26"14,10 24 15,9 26 14,2 24 5,-2 26-6,-3 24-5,-3 26-5,-4 10-6,-3-3-7,-3-3-7,-2-2-7,-1-9-10,3-12-11,3-13-14,4-12-11,4-18-12,6-21-9,7-22-10,6-22-8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7:28"/>
    </inkml:context>
    <inkml:brush xml:id="br0">
      <inkml:brushProperty name="width" value="0.05582" units="cm"/>
      <inkml:brushProperty name="height" value="0.05582" units="cm"/>
      <inkml:brushProperty name="color" value="#F2395B"/>
    </inkml:brush>
  </inkml:definitions>
  <inkml:trace contextRef="#ctx0" brushRef="#br0">69900 18350 394,'-47'-25'0,"6"0"0,7 0 0,6 0 0,4-2 2,4-3 7,3-3 5,3-2 5,1-5 2,1-2-1,-1-3-2,1-3-1,1-1-2,3 4-2,3 3-2,4 3-1,1-2-1,0-6-2,0-6 0,0-6 0,0-1 0,0 7 4,0 6 2,0 7 3,3 19 3,6 35 0,7 35 2,6 34 2,3 18-2,0 4-1,0 3-3,0 3-3,1 1-1,4 1-3,3-1-1,3 1-3,3-3 0,3-2-2,3-3-2,4-3 0,-1-2-1,-3 0 1,-3 0 0,-2 0 0,-3 1-1,1 4-1,-1 3-2,1 3-2,-1-2 0,1-6-1,-1-6-1,1-6 1,-3-9 0,-2-8 0,-3-10 0,-3-9 0,-15-30-2,-24-50-5,-26-50-5,-24-50-5,-12-32-1,4-11 4,3-14 3,3-11 4,4 0 3,7 17 1,6 15 2,7 16 1,2 12 2,1 9 1,-1 10 3,1 10 0,1 8 3,3 10 0,3 10 1,4 9 1,4 17 5,6 25 6,7 25 6,6 25 7,7 23 2,10 22-6,10 22-3,9 23-6,6 10-2,3 0 0,3 0-2,4 0 0,-1-2-1,-3-3 0,-3-3 0,-2-2-1,-5-3-2,-2 1-4,-3-1-4,-3 1-3,-2-6-2,0-8 0,0-10 0,0-9 1,-10-29-4,-18-46-8,-19-47-8,-18-47-8,-15-49-2,-9-49 4,-10-51 3,-8-49 5,3 2 4,20 57 3,18 56 5,20 57 3,8 30 4,1 7 2,-1 6 1,1 7 3,4 16 5,9 29 8,10 28 9,10 28 9,7 24 1,6 23-4,7 22-6,6 22-4,1 15-4,-3 9-3,-3 10-3,-2 10-4,-3 0-1,1-5-2,-1-7-2,1-5 0,-1-4-2,1 0 0,-1 0 1,1 0 0,-3 0-8,-2 0-15,-3 0-15,-3 0-14,-4-11-4,-3-22 9,-3-22 9,-2-21 8,-1-15-2,3-6-13,3-6-13,4-6-13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7:50"/>
    </inkml:context>
    <inkml:brush xml:id="br0">
      <inkml:brushProperty name="width" value="0.0605" units="cm"/>
      <inkml:brushProperty name="height" value="0.0605" units="cm"/>
      <inkml:brushProperty name="color" value="#F2395B"/>
    </inkml:brush>
  </inkml:definitions>
  <inkml:trace contextRef="#ctx0" brushRef="#br0">9250 36200 363,'-43'-24'0,"17"4"0,15 3 0,16 3 0,13 3 8,14 3 16,11 3 17,14 4 15,3 7 5,-2 13-8,-3 12-9,-3 13-8,-1 12-5,4 13-4,3 12-3,3 13-3,-2 7-4,-6 4-2,-6 3-2,-6 3-3,-4-4-2,1-8-1,-1-10 0,1-9-1,-1-9 0,1-5 1,-1-7 0,1-5 1,1-11 0,3-11 0,3-14 0,4-11 0,11-20 0,23-24 0,22-26 2,22-24-1,-2-7 1,-25 13-2,-25 12-2,-25 13-1,-5-12-2,16-33-3,15-35-1,17-34-2,16-32-3,19-28-2,19-28-3,19-27-3,4 0-8,-9 32-15,-10 31-13,-8 32-15,-18 32-7,-25 34 0,-25 35 0,-25 35-1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39:5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72900 34900 999,'-24'23'0,"4"-3"0,3-3 0,3-2 0,10-8-6,20-8-12,18-10-12,20-9-12,5-4-2,-6 4 10,-6 3 10,-6 3 9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0:00"/>
    </inkml:context>
    <inkml:brush xml:id="br0">
      <inkml:brushProperty name="width" value="0.05729" units="cm"/>
      <inkml:brushProperty name="height" value="0.05729" units="cm"/>
      <inkml:brushProperty name="color" value="#F2395B"/>
    </inkml:brush>
  </inkml:definitions>
  <inkml:trace contextRef="#ctx0" brushRef="#br0">50300 35900 384,'-46'23'2,"10"-3"5,10-3 6,9-2 4,6-1 7,3 3 7,3 3 8,4 4 8,7-1 0,13-3-6,12-3-8,13-2-6,9-5-4,6-2-3,7-3 0,6-3-3,6-6 0,6-5-1,7-7 0,6-5-1,4-4-1,4 0-1,3 0-1,3 0-2,-1 1 0,-2 4 0,-3 3-1,-3 3 1,-2 3-1,0 3-2,0 3-1,0 4-2,-2-3-2,-3-5-2,-3-7-2,-2-5-2,-3-3-1,1 4 0,-1 3 1,1 3 1,-4 3 1,-6 3 2,-6 3 1,-6 4 2,-4 5 1,1 10 0,-1 10 1,1 9 0,-1 4 0,1 1 0,-1-1 0,1 1-1,-3-3 1,-2-2-2,-3-3-1,-3-3 0,1-4-3,6-3-4,7-3-2,6-2-4,3-5 0,0-2 1,0-3 1,0-3 2,0-2 1,0 0-1,0 0 2,0 0-1,1 0 0,4 0 1,3 0 0,3 0 1,-2-4-1,-6-5 0,-6-7-1,-6-5-1,-4-4-1,1 0-2,-1 0-2,1 0-2,-4-2-7,-6-3-9,-6-3-9,-6-2-10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0:01"/>
    </inkml:context>
    <inkml:brush xml:id="br0">
      <inkml:brushProperty name="width" value="0.05022" units="cm"/>
      <inkml:brushProperty name="height" value="0.05022" units="cm"/>
      <inkml:brushProperty name="color" value="#F2395B"/>
    </inkml:brush>
  </inkml:definitions>
  <inkml:trace contextRef="#ctx0" brushRef="#br0">9900 35200 438,'-44'3'38,"13"6"7,12 7 7,13 6 6,9 10 0,6 17-10,7 15-8,6 16-9,10 20-5,17 25-4,15 25-1,16 25-4,4 6-1,-6-12-3,-6-13-1,-6-12-2,-6-12 0,-2-8 0,-3-10 0,-3-9 0,-4-7-1,-3-3-4,-3-3-4,-2-2-5,-3-12-1,1-19 0,-1-18 1,1-19 1,2-19-1,7-19 1,6-18 0,7-19 0,29-54 0,53-86-2,53-89 0,54-86-2,32-39-4,13 14-7,12 11-7,13 14-7,-26 43-1,-61 75 5,-64 75 6,-61 75 5,-31 39-6,4 3-16,3 3-17,3 4-15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0:04"/>
    </inkml:context>
    <inkml:brush xml:id="br0">
      <inkml:brushProperty name="width" value="0.03576" units="cm"/>
      <inkml:brushProperty name="height" value="0.03576" units="cm"/>
      <inkml:brushProperty name="color" value="#F2395B"/>
    </inkml:brush>
  </inkml:definitions>
  <inkml:trace contextRef="#ctx0" brushRef="#br0">59250 33050 615,'-49'76'76,"4"4"-12,3 3-12,3 3-11,-1 3-9,-2 3-4,-3 3-3,-3 4-5,-7 10-4,-9 19-3,-10 19-4,-8 19-3,-9 10-4,-6 4-4,-6 3-6,-6 3-5,-1 1-4,7 1-2,6-1-2,7 1-3,7-13-3,9-25-4,10-25-5,10-25-3,8-29-3,10-30 0,10-32 0,9-30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0:04"/>
    </inkml:context>
    <inkml:brush xml:id="br0">
      <inkml:brushProperty name="width" value="0.03396" units="cm"/>
      <inkml:brushProperty name="height" value="0.03396" units="cm"/>
      <inkml:brushProperty name="color" value="#F2395B"/>
    </inkml:brush>
  </inkml:definitions>
  <inkml:trace contextRef="#ctx0" brushRef="#br0">57700 33650 647,'-102'-44'57,"47"13"-10,47 12-9,48 13-10,20 9-4,-2 6-3,-3 7-1,-3 6-1,8 20-1,23 34 0,22 35 0,22 35 1,8 24-3,-2 16-8,-3 15-6,-3 17-9,-12-6-6,-18-24-8,-19-26-7,-18-24-7,-12-20-7,-3-11-7,-3-14-7,-2-11-6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0:07"/>
    </inkml:context>
    <inkml:brush xml:id="br0">
      <inkml:brushProperty name="width" value="0.04385" units="cm"/>
      <inkml:brushProperty name="height" value="0.04385" units="cm"/>
      <inkml:brushProperty name="color" value="#F2395B"/>
    </inkml:brush>
  </inkml:definitions>
  <inkml:trace contextRef="#ctx0" brushRef="#br0">73750 23100 501,'-41'-2'25,"19"-3"12,19-3 11,19-2 10,12-3 3,6 1-9,7-1-8,6 1-8,3-3-7,0-2-5,0-3-5,0-3-5,1 1-4,4 6-2,3 7-2,3 6-3,1 3 0,1 0-1,-1 0 1,1 0 0,2 0 0,7 0 0,6 0-1,7 0 1,2 0-1,1 0-1,-1 0-3,1 0 0,-1-5-2,1-9 0,-1-10-1,1-8-1,-4-4 0,-6 3 0,-6 3 1,-6 4 1,-4 4-1,1 6-1,-1 7-1,1 6-2,-3 3-1,-2 0-6,-3 0-4,-3 0-4,-1 0-2,4 0 0,3 0 1,3 0 1,-2-4-1,-6-5-1,-6-7-1,-6-5-1,-6-3-3,-2 4-3,-3 3-3,-3 3-4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0:08"/>
    </inkml:context>
    <inkml:brush xml:id="br0">
      <inkml:brushProperty name="width" value="0.04418" units="cm"/>
      <inkml:brushProperty name="height" value="0.04418" units="cm"/>
      <inkml:brushProperty name="color" value="#F2395B"/>
    </inkml:brush>
  </inkml:definitions>
  <inkml:trace contextRef="#ctx0" brushRef="#br0">76900 22850 497,'-41'-2'3,"19"-3"14,19-3 13,19-2 13,12-3 6,6 1-2,7-1-2,6 1-1,6 1-4,6 3-5,7 3-5,6 4-5,7-1-4,10-3-3,10-3-5,9-2-4,10-3-2,14 1 1,11-1 0,14 1 0,5 1-6,1 3-12,-1 3-12,1 4-13,-4 1-8,-6 0-3,-6 0-3,-6 0-3,-15 1 0,-21 4 6,-22 3 5,-22 3 5,-15 1 3,-5 1 3,-7-1 2,-5 1 2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0:09"/>
    </inkml:context>
    <inkml:brush xml:id="br0">
      <inkml:brushProperty name="width" value="0.0387" units="cm"/>
      <inkml:brushProperty name="height" value="0.0387" units="cm"/>
      <inkml:brushProperty name="color" value="#F2395B"/>
    </inkml:brush>
  </inkml:definitions>
  <inkml:trace contextRef="#ctx0" brushRef="#br0">70200 16800 568,'-90'-21'3,"23"10"6,22 10 6,22 9 6,10 6 3,1 3-2,-1 3-1,1 4 0,2 5-1,7 10 3,6 10 2,7 9 2,4 7-1,3 7-2,3 6-2,4 7-3,2 4-2,4 3-2,3 3-2,3 4-1,3 5-3,3 10-1,3 10-2,4 9-2,-1 15-1,-3 22 3,-3 22 0,-2 23 2,-3 10-5,1 0-13,-1 0-13,1 0-11,-4-11-4,-6-22 5,-6-22 7,-6-21 5,-4-21-3,1-19-14,-1-18-12,1-19-13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37"/>
    </inkml:context>
    <inkml:brush xml:id="br0">
      <inkml:brushProperty name="width" value="0.0372" units="cm"/>
      <inkml:brushProperty name="height" value="0.0372" units="cm"/>
      <inkml:brushProperty name="color" value="#00BFF3"/>
    </inkml:brush>
  </inkml:definitions>
  <inkml:trace contextRef="#ctx0" brushRef="#br0">29900 48100 591,'0'210'174,"0"-27"-48,0-28-49,0-28-48,0-15-27,0 1-5,0-1-6,0 1-5,-2-4-10,-3-6-12,-3-6-12,-2-6-12,-1-12-1,3-15 10,3-15 10,4-16 11,-1-10 5,-3-3 0,-3-3 0,-2-2 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0:25"/>
    </inkml:context>
    <inkml:brush xml:id="br0">
      <inkml:brushProperty name="width" value="0.03491" units="cm"/>
      <inkml:brushProperty name="height" value="0.03491" units="cm"/>
      <inkml:brushProperty name="color" value="#F2395B"/>
    </inkml:brush>
  </inkml:definitions>
  <inkml:trace contextRef="#ctx0" brushRef="#br0">33000 11500 630,'-41'-2'4,"19"-3"11,19-3 9,19-2 9,10-3 3,4 1-4,3-1-4,3 1-5,6-3-4,9-2-5,10-3-6,10-3-4,2-2-4,-3 0-1,-3 0-2,-2 0-2,-5 3 0,-2 6-2,-3 7-1,-3 6-1,-6 3 0,-5 0 1,-7 0 2,-5 0 1,-8 7 2,-5 17 4,-7 15 2,-5 16 3,-9 12 2,-9 9 3,-10 10 2,-8 10 2,-8 4 1,-2 0 0,-3 0 0,-3 0 0,-1-5-1,4-9-1,3-10-1,3-8-1,3-9-2,3-6-3,3-6-2,4-6-4,1-10-8,0-12-15,0-13-16,0-12-14,1-21-6,4-28 4,3-28 5,3-27 5,1-8 4,1 17 5,-1 15 5,1 16 5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0:25"/>
    </inkml:context>
    <inkml:brush xml:id="br0">
      <inkml:brushProperty name="width" value="0.03401" units="cm"/>
      <inkml:brushProperty name="height" value="0.03401" units="cm"/>
      <inkml:brushProperty name="color" value="#F2395B"/>
    </inkml:brush>
  </inkml:definitions>
  <inkml:trace contextRef="#ctx0" brushRef="#br0">33400 10600 646,'43'-83'-1,"-11"34"15,-14 35 16,-11 35 16,-14 27 5,-11 22-5,-14 22-6,-11 23-5,-7 14-6,0 10-5,0 10-6,0 9-6,-2 6-5,-3 3-4,-3 3-6,-2 4-5,0-6-6,7-11-7,6-14-6,7-11-7,7-20-5,9-24-2,10-26-1,10-24-2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0:26"/>
    </inkml:context>
    <inkml:brush xml:id="br0">
      <inkml:brushProperty name="width" value="0.03823" units="cm"/>
      <inkml:brushProperty name="height" value="0.03823" units="cm"/>
      <inkml:brushProperty name="color" value="#F2395B"/>
    </inkml:brush>
  </inkml:definitions>
  <inkml:trace contextRef="#ctx0" brushRef="#br0">34100 11150 575,'45'-18'5,"-9"17"11,-10 15 11,-8 16 11,-11 15 3,-8 16-3,-10 15-3,-9 17-3,-5 5-4,0-3-5,0-3-5,0-2-5,3-9-5,6-12-5,7-13-6,6-12-6,10-13-4,17-12-6,15-13-5,16-12-6,9-15-1,3-15 0,3-15 1,4-16 0,1-4 1,0 10 3,0 10 1,0 9 2,-7 7 3,-11 7 7,-14 6 7,-11 7 5,-9 5 5,-3 7 4,-3 6 2,-2 7 4,-5-4 1,-2-12-3,-3-13-3,-3-12-2,-2-15-6,0-15-7,0-15-9,0-16-8,-2-8-2,-3 0 2,-3 0 2,-2 0 3,0 6 3,7 13 5,6 12 3,7 13 5,2 9 3,1 6 3,-1 7 2,1 6 4,1 6 4,3 6 7,3 7 5,4 6 7,2-1 3,4-5-3,3-7 0,3-5-3,6-8 0,9-5-2,10-7 0,10-5-2,7-6-1,6-3-4,7-3-4,6-2-3,-1 0-3,-5 7-2,-7 6-2,-5 7-2,-12 11-3,-16 20-6,-15 18-5,-15 20-5,-20 11-2,-21 7 3,-22 6 2,-22 7 2,-10 0 3,4-2 1,3-3 3,3-3 2,4-4 2,7-3 2,6-3 1,7-2 1,13-8-2,22-8-9,22-10-7,23-9-8,-1 9-1,-22 28 9,-22 28 8,-21 29 8,-15 11 4,-6-2 1,-6-3 1,-6-3 1,-2-6 1,3-5 2,3-7 1,4-5 2,5-11 0,10-11-3,10-14-2,9-11-3,12-22-7,16-27-10,15-28-11,17-28-10,7-18-6,0-6 2,0-6 0,0-6 0,-2-1 4,-3 7 4,-3 6 6,-2 7 3,-6 4 5,-6 3 3,-6 3 2,-6 4 3,-6 4 2,-2 6 2,-3 7 1,-3 6 1,-4 3 4,-3 0 3,-3 0 5,-2 0 3,-3 1 3,1 4-1,-1 3 1,1 3-1,-1 3 1,1 3-1,-1 3 0,1 4 0,5 7 2,14 13 4,11 12 4,14 13 4,2 7-6,-6 4-13,-6 3-16,-6 3-13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0:26"/>
    </inkml:context>
    <inkml:brush xml:id="br0">
      <inkml:brushProperty name="width" value="0.03413" units="cm"/>
      <inkml:brushProperty name="height" value="0.03413" units="cm"/>
      <inkml:brushProperty name="color" value="#F2395B"/>
    </inkml:brush>
  </inkml:definitions>
  <inkml:trace contextRef="#ctx0" brushRef="#br0">35950 10050 644,'43'-18'-17,"-11"17"8,-14 15 7,-11 16 8,-7 5 2,0-2-3,0-3-4,0-3-2,-2-7-4,-3-9-5,-3-10-4,-2-8-4,-3-3 7,1 7 19,-1 6 21,1 7 19,1 7 8,3 9-4,3 10-3,4 10-5,-1 11-5,-3 17-8,-3 15-7,-2 16-8,-3-1-6,1-15-2,-1-15-2,1-16-4,-4-8-2,-6 0-1,-6 0-3,-6 0-2,-4-11-5,1-22-8,-1-22-7,1-21-9,4-24-5,9-25 0,10-25-1,10-25-1,4 0 2,0 25 5,0 25 6,0 25 5,1 12 4,4 1 1,3-1 2,3 1 1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0:27"/>
    </inkml:context>
    <inkml:brush xml:id="br0">
      <inkml:brushProperty name="width" value="0.04467" units="cm"/>
      <inkml:brushProperty name="height" value="0.04467" units="cm"/>
      <inkml:brushProperty name="color" value="#F2395B"/>
    </inkml:brush>
  </inkml:definitions>
  <inkml:trace contextRef="#ctx0" brushRef="#br0">35750 8500 492,'-2'-46'4,"-3"10"7,-3 10 7,-2 9 8,-1 9 5,3 9 0,3 10 1,4 10 2,2 10-1,4 13-3,3 12-1,3 13-3,6 15-2,9 19-1,10 19-2,10 19-1,7 12-1,6 6-2,7 7-1,6 6-1,7 4-2,10 4-2,10 3-1,9 3-1,4 6-4,1 9-8,-1 10-8,1 10-6,-4-3-7,-6-11-5,-6-14-5,-6-11-5,-7-15-4,-6-16-3,-6-15-4,-6-15-2,-12-20 2,-15-21 9,-15-22 10,-16-22 9,-7-13 4,4-3 0,3-3-1,3-2-1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0:27"/>
    </inkml:context>
    <inkml:brush xml:id="br0">
      <inkml:brushProperty name="width" value="0.03749" units="cm"/>
      <inkml:brushProperty name="height" value="0.03749" units="cm"/>
      <inkml:brushProperty name="color" value="#F2395B"/>
    </inkml:brush>
  </inkml:definitions>
  <inkml:trace contextRef="#ctx0" brushRef="#br0">37400 9850 586,'-25'-18'7,"0"17"11,0 15 14,0 16 12,-2 15 4,-3 16-4,-3 15-3,-2 17-5,-5 13-4,-2 13-6,-3 12-6,-3 13-5,-4 9-3,-3 6 0,-3 7-1,-2 6 1,-3-7-8,1-18-17,-1-19-15,1-18-15,4-21-4,9-22 8,10-22 9,10-21 9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0:27"/>
    </inkml:context>
    <inkml:brush xml:id="br0">
      <inkml:brushProperty name="width" value="0.03772" units="cm"/>
      <inkml:brushProperty name="height" value="0.03772" units="cm"/>
      <inkml:brushProperty name="color" value="#F2395B"/>
    </inkml:brush>
  </inkml:definitions>
  <inkml:trace contextRef="#ctx0" brushRef="#br0">36500 8050 583,'25'-22'69,"0"6"-15,0 7-17,0 6-16,3 7-4,6 10 5,7 10 6,6 9 7,7 17 1,10 25-5,10 25-3,9 25-4,-2 9-9,-12-6-16,-13-6-16,-12-6-14,-9-9-14,-2-8-12,-3-10-12,-3-9-11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0:29"/>
    </inkml:context>
    <inkml:brush xml:id="br0">
      <inkml:brushProperty name="width" value="0.04313" units="cm"/>
      <inkml:brushProperty name="height" value="0.04313" units="cm"/>
      <inkml:brushProperty name="color" value="#F2395B"/>
    </inkml:brush>
  </inkml:definitions>
  <inkml:trace contextRef="#ctx0" brushRef="#br0">39600 23600 510,'-41'0'7,"19"0"17,19 0 15,19 0 16,13 0 3,10 0-10,10 0-9,9 0-11,6-2-6,3-3-6,3-3-4,4-2-6,1-1-3,0 3-3,0 3-3,0 4-2,-4 4-2,-5 6-1,-7 7-2,-5 6-1,-11 6-1,-11 6 2,-14 7 2,-11 6 0,-11 3 3,-5 0 5,-7 0 4,-5 0 4,-12 6 4,-16 13 3,-15 12 2,-15 13 4,-4-1-1,9-11-4,10-14-3,10-11-4,2-11-4,-3-5-5,-3-7-5,-2-5-5,2-19-6,9-27-7,10-28-8,10-28-6,13-24-6,19-19-2,19-18-3,19-19-2,10-5 1,4 9 8,3 10 6,3 10 7,-2 11 7,-6 17 4,-6 15 4,-6 16 6,-6 10 4,-2 7 6,-3 6 5,-3 7 4,-9 11 11,-11 20 16,-14 18 16,-11 20 15,-12 17 3,-9 20-10,-10 18-11,-8 20-10,-6 10-10,1 3-7,-1 3-8,1 4-8,2-4-6,7-9-7,6-10-6,7-8-5,7-12-4,9-12 3,10-13 0,10-12 3,8-16-7,10-19-11,10-18-12,9-19-13,10-18-2,14-15 7,11-15 6,14-16 7,7-5 7,3 6 7,3 7 7,4 6 7,-6 9 5,-11 13 5,-14 12 6,-11 13 4,-11 10 4,-5 10 4,-7 10 4,-5 9 3,-8 10 5,-5 14 5,-7 11 5,-5 14 5,-6 5 0,-3 1-4,-3-1-5,-2 1-4,-1-1-4,3 1-4,3-1-5,4 1-4,4-4-5,6-6-4,7-6-6,6-6-5,10-7-4,17-6-4,15-6-5,16-6-3,7-6-3,1-2-3,-1-3-1,1-3-3,-6-2 1,-8 0 2,-10 0 3,-9 0 2,-10-4 3,-9-5 3,-10-7 4,-8-5 2,-9-8 1,-6-5-3,-6-7-1,-6-5-3,-9-9-1,-8-9 0,-10-10 1,-9-8 0,-7-4 2,-3 3 3,-3 3 4,-2 4 3,2 4 2,9 6 1,10 7 0,10 6 1,8 4 8,10 4 15,10 3 15,9 3 16,7 4 3,7 7-5,6 6-7,7 7-7,4 4-5,3 3-2,3 3-5,4 4-2,4-1-5,6-3-4,7-3-5,6-2-4,-1-1-3,-5 3 1,-7 3 0,-5 4 1,-15 8 0,-22 17 2,-22 15 2,-21 16 0,-18 13 3,-12 14 1,-13 11 3,-12 14 2,-4-1-1,7-12-2,6-13-4,7-12-2,7-9-3,9-2-3,10-3-2,10-3-1,19-18-12,32-31-18,31-31-19,32-31-19,8-12-2,-11 10 15,-14 10 13,-11 9 15,-11 9 11,-5 9 5,-7 10 8,-5 10 5,-8 8 7,-5 10 7,-7 10 7,-5 9 7,-9 9 3,-9 9 3,-10 10 3,-8 10 1,-8 2-2,-2-3-6,-3-3-6,-3-2-7,-1-5-4,4-2-6,3-3-3,3-3-5,3-13-6,3-22-9,3-22-8,4-21-8,4-31-7,6-36-5,7-39-5,6-36-4,3-4-1,0 31 3,0 32 3,0 31 4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0:29"/>
    </inkml:context>
    <inkml:brush xml:id="br0">
      <inkml:brushProperty name="width" value="0.0446" units="cm"/>
      <inkml:brushProperty name="height" value="0.0446" units="cm"/>
      <inkml:brushProperty name="color" value="#F2395B"/>
    </inkml:brush>
  </inkml:definitions>
  <inkml:trace contextRef="#ctx0" brushRef="#br0">41450 22150 493,'21'-91'1,"-5"19"2,-7 19 1,-5 19 3,-3 16 7,4 17 13,3 15 13,3 16 13,6 20 4,9 25-5,10 25-5,10 25-4,10 21-5,13 20-4,12 18-4,13 20-4,9 27-6,6 38-10,7 37-10,6 38-9,3 16-7,0-2-8,0-3-5,0-3-7,-7-29-4,-11-53-2,-14-53-2,-11-52-2,-14-42-1,-11-28-1,-14-28 0,-11-27-1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0:29"/>
    </inkml:context>
    <inkml:brush xml:id="br0">
      <inkml:brushProperty name="width" value="0.03919" units="cm"/>
      <inkml:brushProperty name="height" value="0.03919" units="cm"/>
      <inkml:brushProperty name="color" value="#F2395B"/>
    </inkml:brush>
  </inkml:definitions>
  <inkml:trace contextRef="#ctx0" brushRef="#br0">43250 23600 561,'-69'70'20,"13"-9"-4,12-10-4,13-8-4,1 7 7,-9 25 17,-10 25 17,-8 25 17,-6 20 0,1 16-15,-1 15-16,1 17-15,1-3-9,3-18 1,3-19 1,4-18-1,1-25-15,0-27-34,0-28-33,0-28-34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38"/>
    </inkml:context>
    <inkml:brush xml:id="br0">
      <inkml:brushProperty name="width" value="0.03658" units="cm"/>
      <inkml:brushProperty name="height" value="0.03658" units="cm"/>
      <inkml:brushProperty name="color" value="#00BFF3"/>
    </inkml:brush>
  </inkml:definitions>
  <inkml:trace contextRef="#ctx0" brushRef="#br0">29050 46000 601,'-46'-27'7,"10"47"14,10 47 15,9 48 13,4 16 5,1-12-7,-1-13-5,1-12-7,1-9-5,3-2-4,3-3-5,4-3-4,10-7-7,19-9-7,19-10-7,19-8-8,9-12-5,0-12 1,0-13-1,0-12 0,-2-15-1,-3-15-4,-3-15-4,-2-16-3,-8-8 0,-8 0 2,-10 0 1,-9 0 3,-9-4 3,-5-5 4,-7-7 5,-5-5 3,-9 0 3,-9 10-1,-10 10-1,-8 9 0,-11 10 2,-8 14 4,-10 11 4,-9 14 4,-9 16-1,-5 22-5,-7 22-6,-5 23-6,5 6-2,19-5 4,19-7 1,19-5 4,9-6-2,0-3-7,0-3-5,0-2-6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0:29"/>
    </inkml:context>
    <inkml:brush xml:id="br0">
      <inkml:brushProperty name="width" value="0.04519" units="cm"/>
      <inkml:brushProperty name="height" value="0.04519" units="cm"/>
      <inkml:brushProperty name="color" value="#F2395B"/>
    </inkml:brush>
  </inkml:definitions>
  <inkml:trace contextRef="#ctx0" brushRef="#br0">41600 21350 486,'26'-88'113,"4"26"-22,3 24-23,3 26-23,7 18-12,14 13-1,11 12-2,14 13-2,7 15-3,3 19-5,3 19-3,4 19-6,-7 1-18,-16-16-36,-15-15-35,-15-15-34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0:52"/>
    </inkml:context>
    <inkml:brush xml:id="br0">
      <inkml:brushProperty name="width" value="0.02886" units="cm"/>
      <inkml:brushProperty name="height" value="0.02886" units="cm"/>
      <inkml:brushProperty name="color" value="#F2395B"/>
    </inkml:brush>
  </inkml:definitions>
  <inkml:trace contextRef="#ctx0" brushRef="#br0">50800 21150 762,'-44'-4'-52,"13"-5"24,12-7 24,13-5 24,7 0 9,4 10-4,3 10-4,3 9-5,-4 7-3,-8 7-1,-10 6-3,-9 7-1,-4 0-2,4-2 0,3-3-1,3-3 0,6-10-1,9-16 0,10-15-2,10-15-1,4-7 0,0 3 0,0 3-1,0 4 0,-7 11 1,-11 23 3,-14 22 2,-11 22 3,-9 7 0,-3-6-1,-3-6-2,-2-6-2,-1-6-1,3-2 0,3-3 0,4-3 0,8-13-2,17-22-5,15-22-3,16-21-5,5-9 0,-2 7 3,-3 6 4,-3 7 3,-6 10 4,-5 16 6,-7 15 6,-5 17 6,-8 7 1,-5 0-4,-7 0-2,-5 0-3,-3 0-4,4 0-3,3 0-3,3 0-3,9-10-7,16-18-13,15-19-12,17-18-12,3-7-2,-5 6 7,-7 7 7,-5 6 7,-4 3 4,0 0-1,0 0-1,0 0-1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0:54"/>
    </inkml:context>
    <inkml:brush xml:id="br0">
      <inkml:brushProperty name="width" value="0.02231" units="cm"/>
      <inkml:brushProperty name="height" value="0.02231" units="cm"/>
      <inkml:brushProperty name="color" value="#F2395B"/>
    </inkml:brush>
  </inkml:definitions>
  <inkml:trace contextRef="#ctx0" brushRef="#br0">37650 15500 985,'-46'-21'0,"10"10"-2,10 10-1,9 9-2,4 9 1,1 9 3,-1 10 2,1 10 3,-4 8 1,-6 10 0,-6 10 0,-6 9 0,-2 6-2,3 3-2,3 3-1,4 4-4,1-4-2,0-9-4,0-10-4,0-8-4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04"/>
    </inkml:context>
    <inkml:brush xml:id="br0">
      <inkml:brushProperty name="width" value="0.05415" units="cm"/>
      <inkml:brushProperty name="height" value="0.05415" units="cm"/>
      <inkml:brushProperty name="color" value="#F2395B"/>
    </inkml:brush>
  </inkml:definitions>
  <inkml:trace contextRef="#ctx0" brushRef="#br0">58750 48350 406,'-52'98'189,"-3"-3"-45,-3-3-45,-2-2-44,-9 10-24,-12 25-5,-13 25-4,-12 25-5,-12 18-7,-8 14-9,-10 11-10,-9 14-10,-2-3-4,6-15 0,7-15 0,6-16 0,12-23-1,19-27-4,19-28-3,19-28-3,19-37-5,23-43-7,22-44-6,22-43-6,8-15 0,-2 16 9,-3 15 9,-3 17 8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04"/>
    </inkml:context>
    <inkml:brush xml:id="br0">
      <inkml:brushProperty name="width" value="0.04812" units="cm"/>
      <inkml:brushProperty name="height" value="0.04812" units="cm"/>
      <inkml:brushProperty name="color" value="#F2395B"/>
    </inkml:brush>
  </inkml:definitions>
  <inkml:trace contextRef="#ctx0" brushRef="#br0">57250 48700 457,'-69'-44'7,"13"13"15,12 12 15,13 13 15,15 16 7,19 23-1,19 22-2,19 22-1,12 13-5,6 7-8,7 6-8,6 7-8,9 8-7,13 14-5,12 11-6,13 14-5,10 7-7,10 3-11,10 3-12,9 4-9,-12-15-13,-30-31-14,-32-31-14,-30-31-13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08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44750 15300 538,'-27'-66'6,"-3"19"10,-3 19 12,-2 19 11,-3 16 5,1 17-3,-1 15-3,1 16-1,1 5-4,3-2-5,3-3-4,4-3-5,-1 2-2,-3 10-1,-3 10-1,-2 9 0,2 6-2,9 3-2,10 3-1,10 4-3,10-9-2,13-18-8,12-19-5,13-18-6,12-28-3,13-33-2,12-35-1,13-34-1,1-20-1,-9-2-2,-10-3 0,-8-3-3,-12 4 3,-12 13 5,-13 12 4,-12 13 6,-10 12 3,-6 13 1,-6 12 2,-6 13 1,-12 10 3,-15 10 4,-15 10 3,-16 9 4,-10 13-1,-3 20-5,-3 18-4,-2 20-5,3 6-8,14-2-7,11-3-10,14-3-8,8-9-4,7-11 1,6-14 1,7-11 2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08"/>
    </inkml:context>
    <inkml:brush xml:id="br0">
      <inkml:brushProperty name="width" value="0.03775" units="cm"/>
      <inkml:brushProperty name="height" value="0.03775" units="cm"/>
      <inkml:brushProperty name="color" value="#F2395B"/>
    </inkml:brush>
  </inkml:definitions>
  <inkml:trace contextRef="#ctx0" brushRef="#br0">45050 15750 582,'117'-2'12,"-16"-3"3,-15-3 5,-15-2 3,-11 0 4,-2 7 4,-3 6 3,-3 7 3,-6 5 0,-5 7-3,-7 6-4,-5 7-2,-8 8-6,-5 14-5,-7 11-5,-5 14-7,-12 8-2,-16 7-1,-15 6-1,-15 7 0,-6-3-2,7-8-4,6-10-3,7-9-3,5-10-1,7-9 3,6-10 2,7-8 3,13-14 5,22-15 9,22-15 9,23-16 9,22-18-6,26-18-18,24-19-21,26-18-19,-6 0-6,-33 23 7,-35 22 6,-34 22 8,-20 10-4,-2 1-12,-3-1-13,-3 1-12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09"/>
    </inkml:context>
    <inkml:brush xml:id="br0">
      <inkml:brushProperty name="width" value="0.04233" units="cm"/>
      <inkml:brushProperty name="height" value="0.04233" units="cm"/>
      <inkml:brushProperty name="color" value="#F2395B"/>
    </inkml:brush>
  </inkml:definitions>
  <inkml:trace contextRef="#ctx0" brushRef="#br0">58350 15150 519,'-46'-33'112,"10"34"-17,10 35-16,9 35-16,6 16-14,3 1-12,3-1-11,4 1-12,-1 2-9,-3 7-7,-3 6-7,-2 7-7,-5-1-3,-2-6 1,-3-6 2,-3-6 1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09"/>
    </inkml:context>
    <inkml:brush xml:id="br0">
      <inkml:brushProperty name="width" value="0.03901" units="cm"/>
      <inkml:brushProperty name="height" value="0.03901" units="cm"/>
      <inkml:brushProperty name="color" value="#F2395B"/>
    </inkml:brush>
  </inkml:definitions>
  <inkml:trace contextRef="#ctx0" brushRef="#br0">58100 15900 563,'68'-90'39,"-11"23"0,-14 22 2,-11 22 1,-3 10 0,10 1-1,10-1-3,9 1-1,4-1-4,1 1-5,-1-1-5,1 1-6,-4 1-6,-6 3-6,-6 3-5,-6 4-6,-6 4-12,-2 6-17,-3 7-18,-3 6-18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09"/>
    </inkml:context>
    <inkml:brush xml:id="br0">
      <inkml:brushProperty name="width" value="0.04563" units="cm"/>
      <inkml:brushProperty name="height" value="0.04563" units="cm"/>
      <inkml:brushProperty name="color" value="#F2395B"/>
    </inkml:brush>
  </inkml:definitions>
  <inkml:trace contextRef="#ctx0" brushRef="#br0">59200 14550 482,'0'-100'42,"0"50"8,0 50 6,0 50 8,-2 29-2,-3 10-10,-3 10-10,-2 9-11,-3 6-6,1 3-1,-1 3-3,1 4-1,-1-3-4,1-5-7,-1-7-6,1-5-6,-1-9-7,1-9-10,-1-10-9,1-8-9,4-22-10,9-30-8,10-32-9,10-30-10,7-17 5,6 1 14,7-1 17,6 1 16,4 2 13,4 7 10,3 6 11,3 7 10,-2 7 8,-6 9 5,-6 10 5,-6 10 4,-7 7 0,-6 6-3,-6 7-3,-6 6-5,-4 6-2,1 6-3,-1 7-1,1 6-3,-3 1-3,-2-3-4,-3-3-5,-3-2-3,2-6-6,10-6-5,10-6-5,9-6-5,12-9-5,16-8-4,15-10-3,17-9-4,0-5-1,-11 0 0,-14 0 1,-11 0 1,-9 1-4,-3 4-8,-3 3-7,-2 3-8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3:51:38"/>
    </inkml:context>
    <inkml:brush xml:id="br0">
      <inkml:brushProperty name="width" value="0.04367" units="cm"/>
      <inkml:brushProperty name="height" value="0.04367" units="cm"/>
      <inkml:brushProperty name="color" value="#00BFF3"/>
    </inkml:brush>
  </inkml:definitions>
  <inkml:trace contextRef="#ctx0" brushRef="#br0">30700 51350 503,'76'48'65,"4"-3"-2,3-3-1,3-2-2,-2-3-5,-6 1-10,-6-1-8,-6 1-11,1 4-5,9 9-2,10 10-3,10 10-2,0 5-4,-5 4-7,-7 3-5,-5 3-5,-4 1-9,0 1-9,0-1-10,0 1-10,-7-9-8,-11-15-7,-14-15-7,-11-16-7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10"/>
    </inkml:context>
    <inkml:brush xml:id="br0">
      <inkml:brushProperty name="width" value="0.04701" units="cm"/>
      <inkml:brushProperty name="height" value="0.04701" units="cm"/>
      <inkml:brushProperty name="color" value="#F2395B"/>
    </inkml:brush>
  </inkml:definitions>
  <inkml:trace contextRef="#ctx0" brushRef="#br0">58700 20200 467,'-69'-22'3,"13"6"12,12 7 11,13 6 12,4 7 5,-3 10-2,-3 10-2,-2 9-3,-5 6-1,-2 3-1,-3 3-2,-3 4-1,2 1-3,10 0-4,10 0-4,9 0-4,4 3-3,1 6 0,-1 7-1,1 6 1,1 4-3,3 4-3,3 3-3,4 3-5,10 4-1,19 7-1,19 6-1,19 7 0,13-6-2,10-15-2,10-15-2,9-16-2,7-15-1,7-11 1,6-14 2,7-11 1,0-17-1,-2-18-3,-3-19-2,-3-18-2,-6-14-2,-5-5-1,-7-7-1,-5-5 0,-11-4 0,-11 0 1,-14 0 2,-11 0 1,-14-2 1,-11-3 2,-14-3 1,-11-2 1,-14 0 1,-11 7 4,-14 6 3,-11 7 3,-14 7 2,-11 9 5,-14 10 2,-11 10 5,-11 8 0,-5 10-1,-7 10-2,-5 9-1,-3 9-3,4 9-6,3 10-6,3 10-4,7 8-7,14 10-6,11 10-8,14 9-6,11-1-2,14-8 4,11-10 3,14-9 3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10"/>
    </inkml:context>
    <inkml:brush xml:id="br0">
      <inkml:brushProperty name="width" value="0.03985" units="cm"/>
      <inkml:brushProperty name="height" value="0.03985" units="cm"/>
      <inkml:brushProperty name="color" value="#F2395B"/>
    </inkml:brush>
  </inkml:definitions>
  <inkml:trace contextRef="#ctx0" brushRef="#br0">58850 20800 552,'146'-4'118,"-5"-5"-23,-7-7-23,-5-5-23,-1-1-14,6 6-5,7 7-4,6 6-5,-12 4-20,-27 4-35,-28 3-36,-28 3-36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11"/>
    </inkml:context>
    <inkml:brush xml:id="br0">
      <inkml:brushProperty name="width" value="0.03774" units="cm"/>
      <inkml:brushProperty name="height" value="0.03774" units="cm"/>
      <inkml:brushProperty name="color" value="#F2395B"/>
    </inkml:brush>
  </inkml:definitions>
  <inkml:trace contextRef="#ctx0" brushRef="#br0">42100 21500 582,'85'-25'47,"23"0"9,22 0 9,22 0 10,1 3-5,-19 6-20,-18 7-21,-19 6-20,-16 3-8,-12 0 1,-13 0 4,-12 0 1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11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43000 20700 547,'-46'-58'62,"10"34"2,10 35 1,9 35 2,6 18-6,3 3-11,3 3-13,4 4-12,1 10-10,0 19-8,0 19-10,0 19-8,0 9-6,0 0-3,0 0-3,0 0-4,0-13 1,0-24 4,0-26 4,0-24 4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11"/>
    </inkml:context>
    <inkml:brush xml:id="br0">
      <inkml:brushProperty name="width" value="0.04041" units="cm"/>
      <inkml:brushProperty name="height" value="0.04041" units="cm"/>
      <inkml:brushProperty name="color" value="#F2395B"/>
    </inkml:brush>
  </inkml:definitions>
  <inkml:trace contextRef="#ctx0" brushRef="#br0">43550 20000 544,'-50'-25'2,"0"0"5,0 0 3,0 0 6,-5 1 4,-9 4 6,-10 3 7,-8 3 5,-6 6 2,1 9-5,-1 10-3,1 10-4,-3 10-4,-2 13-4,-3 12-3,-3 13-5,-4 9-2,-3 6-2,-3 7-3,-2 6-2,2 4 0,9 4 0,10 3 1,10 3 1,10 1 1,13 1-1,12-1-1,13 1 1,10 1-1,10 3 1,10 3 0,9 4 2,13-3-2,20-5 0,18-7-3,20-5-1,21-14-2,25-18-3,25-19-5,25-18-2,21-28-2,20-33 1,18-35 1,20-34 1,6-24-2,-2-12-6,-3-13-5,-3-12-6,-15-2-2,-24 9 0,-26 10 1,-24 10 0,-28 4 0,-27 0 0,-28 0-1,-28 0 1,-34 0-1,-36 0 2,-39 0 2,-36 0 0,-28 10 4,-15 23 5,-15 22 5,-16 22 5,6 15 4,28 9 0,28 10 2,29 10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13"/>
    </inkml:context>
    <inkml:brush xml:id="br0">
      <inkml:brushProperty name="width" value="0.0428" units="cm"/>
      <inkml:brushProperty name="height" value="0.0428" units="cm"/>
      <inkml:brushProperty name="color" value="#F2395B"/>
    </inkml:brush>
  </inkml:definitions>
  <inkml:trace contextRef="#ctx0" brushRef="#br0">37000 37150 514,'-52'10'118,"-3"23"-26,-3 22-26,-2 22-26,2 8-14,9-2-4,10-3-4,10-3-3,5-4-2,4-3 0,3-3 0,3-2 0,4-5-1,7-2-4,6-3-3,7-3-4,5-7-1,7-9 1,6-10 2,7-8 1,7-12-2,9-12-4,10-13-4,10-12-6,7-16 0,6-19 2,7-18 2,6-19 2,-2-10 0,-9 1-7,-10-1-4,-8 1-6,-12 2-4,-12 7-2,-13 6-2,-12 7-2,-12 5 3,-8 7 8,-10 6 7,-9 7 9,-10 8 3,-9 14 1,-10 11 0,-8 14 0,-8 11 1,-2 14 3,-3 11 2,-3 14 2,2 10-4,10 9-9,10 10-10,9 10-9,7-3-6,7-11-2,6-14-2,7-11-2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13"/>
    </inkml:context>
    <inkml:brush xml:id="br0">
      <inkml:brushProperty name="width" value="0.03713" units="cm"/>
      <inkml:brushProperty name="height" value="0.03713" units="cm"/>
      <inkml:brushProperty name="color" value="#F2395B"/>
    </inkml:brush>
  </inkml:definitions>
  <inkml:trace contextRef="#ctx0" brushRef="#br0">37850 37350 592,'115'0'22,"-18"0"4,-19 0 2,-18 0 4,-15 4 0,-9 10 0,-10 10-1,-8 9 0,-9 12-2,-6 16-3,-6 15-4,-6 17-3,-9 11-4,-8 10-4,-10 10-3,-9 9-4,-4-2-2,4-12 3,3-13 2,3-12 2,17-23 0,31-30-4,32-32-3,31-30-2,13-19-6,-2-2-8,-3-3-7,-3-3-8,-2-1-7,0 4-6,0 3-5,0 3-5,-7 4-1,-11 7 4,-14 6 5,-11 7 3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13"/>
    </inkml:context>
    <inkml:brush xml:id="br0">
      <inkml:brushProperty name="width" value="0.03534" units="cm"/>
      <inkml:brushProperty name="height" value="0.03534" units="cm"/>
      <inkml:brushProperty name="color" value="#F2395B"/>
    </inkml:brush>
  </inkml:definitions>
  <inkml:trace contextRef="#ctx0" brushRef="#br0">38700 37550 622,'-16'-47'76,"19"6"-10,19 7-11,19 6-10,13 4-8,10 4-5,10 3-6,9 3-5,9 1-7,9 1-8,10-1-9,10 1-8,-4 1-8,-16 3-7,-15 3-6,-15 4-8,-12 1-5,-6 0-5,-6 0-5,-6 0-5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13"/>
    </inkml:context>
    <inkml:brush xml:id="br0">
      <inkml:brushProperty name="width" value="0.04219" units="cm"/>
      <inkml:brushProperty name="height" value="0.04219" units="cm"/>
      <inkml:brushProperty name="color" value="#F2395B"/>
    </inkml:brush>
  </inkml:definitions>
  <inkml:trace contextRef="#ctx0" brushRef="#br0">39500 36700 521,'-113'-68'8,"26"17"16,24 15 17,26 16 16,15 13 5,6 14-7,7 11-7,6 14-6,3 14-7,0 20-5,0 18-6,0 20-6,0 11-4,0 7-4,0 6-3,0 7-4,3 2-6,6 1-11,7-1-11,6 1-10,3-12-12,0-21-11,0-22-13,0-22-13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04:41:14"/>
    </inkml:context>
    <inkml:brush xml:id="br0">
      <inkml:brushProperty name="width" value="0.04546" units="cm"/>
      <inkml:brushProperty name="height" value="0.04546" units="cm"/>
      <inkml:brushProperty name="color" value="#F2395B"/>
    </inkml:brush>
  </inkml:definitions>
  <inkml:trace contextRef="#ctx0" brushRef="#br0">40800 36350 483,'-72'-18'7,"6"17"13,7 15 13,6 16 13,3 16 6,0 20 0,0 18-1,0 20-1,3 6-4,6-2-8,7-3-6,6-3-7,7-6-6,10-5-2,10-7-4,9-5-3,12-11-4,16-11-8,15-14-7,17-11-8,8-12-5,4-9-6,3-10-5,3-8-6,1-11-2,1-8 0,-1-10 1,1-9 1,-7-4-1,-12 4-3,-13 3-2,-12 3-3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DE96-9265-442E-911E-62C1985F1786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3F62-8649-4E3B-BB86-3C252584C1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DE96-9265-442E-911E-62C1985F1786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3F62-8649-4E3B-BB86-3C252584C1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DE96-9265-442E-911E-62C1985F1786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3F62-8649-4E3B-BB86-3C252584C1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DE96-9265-442E-911E-62C1985F1786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3F62-8649-4E3B-BB86-3C252584C1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DE96-9265-442E-911E-62C1985F1786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3F62-8649-4E3B-BB86-3C252584C1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DE96-9265-442E-911E-62C1985F1786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3F62-8649-4E3B-BB86-3C252584C1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DE96-9265-442E-911E-62C1985F1786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3F62-8649-4E3B-BB86-3C252584C1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DE96-9265-442E-911E-62C1985F1786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3F62-8649-4E3B-BB86-3C252584C1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DE96-9265-442E-911E-62C1985F1786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3F62-8649-4E3B-BB86-3C252584C1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DE96-9265-442E-911E-62C1985F1786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3F62-8649-4E3B-BB86-3C252584C1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DE96-9265-442E-911E-62C1985F1786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3F62-8649-4E3B-BB86-3C252584C1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1DE96-9265-442E-911E-62C1985F1786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A3F62-8649-4E3B-BB86-3C252584C1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customXml" Target="../ink/ink6.xml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6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customXml" Target="../ink/ink5.xml"/><Relationship Id="rId24" Type="http://schemas.openxmlformats.org/officeDocument/2006/relationships/image" Target="../media/image12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4.png"/><Relationship Id="rId10" Type="http://schemas.openxmlformats.org/officeDocument/2006/relationships/image" Target="../media/image5.png"/><Relationship Id="rId19" Type="http://schemas.openxmlformats.org/officeDocument/2006/relationships/customXml" Target="../ink/ink9.xml"/><Relationship Id="rId4" Type="http://schemas.openxmlformats.org/officeDocument/2006/relationships/image" Target="../media/image2.png"/><Relationship Id="rId9" Type="http://schemas.openxmlformats.org/officeDocument/2006/relationships/customXml" Target="../ink/ink4.xml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customXml" Target="../ink/ink13.xml"/><Relationship Id="rId30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99.xml"/><Relationship Id="rId299" Type="http://schemas.openxmlformats.org/officeDocument/2006/relationships/customXml" Target="../ink/ink590.xml"/><Relationship Id="rId21" Type="http://schemas.openxmlformats.org/officeDocument/2006/relationships/customXml" Target="../ink/ink451.xml"/><Relationship Id="rId63" Type="http://schemas.openxmlformats.org/officeDocument/2006/relationships/customXml" Target="../ink/ink472.xml"/><Relationship Id="rId159" Type="http://schemas.openxmlformats.org/officeDocument/2006/relationships/customXml" Target="../ink/ink520.xml"/><Relationship Id="rId170" Type="http://schemas.openxmlformats.org/officeDocument/2006/relationships/image" Target="../media/image531.png"/><Relationship Id="rId226" Type="http://schemas.openxmlformats.org/officeDocument/2006/relationships/image" Target="../media/image558.png"/><Relationship Id="rId268" Type="http://schemas.openxmlformats.org/officeDocument/2006/relationships/image" Target="../media/image579.png"/><Relationship Id="rId32" Type="http://schemas.openxmlformats.org/officeDocument/2006/relationships/image" Target="../media/image462.png"/><Relationship Id="rId74" Type="http://schemas.openxmlformats.org/officeDocument/2006/relationships/image" Target="../media/image483.png"/><Relationship Id="rId128" Type="http://schemas.openxmlformats.org/officeDocument/2006/relationships/image" Target="../media/image510.png"/><Relationship Id="rId5" Type="http://schemas.openxmlformats.org/officeDocument/2006/relationships/customXml" Target="../ink/ink443.xml"/><Relationship Id="rId181" Type="http://schemas.openxmlformats.org/officeDocument/2006/relationships/customXml" Target="../ink/ink531.xml"/><Relationship Id="rId237" Type="http://schemas.openxmlformats.org/officeDocument/2006/relationships/customXml" Target="../ink/ink559.xml"/><Relationship Id="rId279" Type="http://schemas.openxmlformats.org/officeDocument/2006/relationships/customXml" Target="../ink/ink580.xml"/><Relationship Id="rId43" Type="http://schemas.openxmlformats.org/officeDocument/2006/relationships/customXml" Target="../ink/ink462.xml"/><Relationship Id="rId139" Type="http://schemas.openxmlformats.org/officeDocument/2006/relationships/customXml" Target="../ink/ink510.xml"/><Relationship Id="rId290" Type="http://schemas.openxmlformats.org/officeDocument/2006/relationships/image" Target="../media/image590.png"/><Relationship Id="rId304" Type="http://schemas.openxmlformats.org/officeDocument/2006/relationships/image" Target="../media/image597.png"/><Relationship Id="rId85" Type="http://schemas.openxmlformats.org/officeDocument/2006/relationships/customXml" Target="../ink/ink483.xml"/><Relationship Id="rId150" Type="http://schemas.openxmlformats.org/officeDocument/2006/relationships/image" Target="../media/image521.png"/><Relationship Id="rId192" Type="http://schemas.openxmlformats.org/officeDocument/2006/relationships/image" Target="../media/image542.png"/><Relationship Id="rId206" Type="http://schemas.openxmlformats.org/officeDocument/2006/relationships/image" Target="../media/image548.png"/><Relationship Id="rId248" Type="http://schemas.openxmlformats.org/officeDocument/2006/relationships/image" Target="../media/image569.png"/><Relationship Id="rId12" Type="http://schemas.openxmlformats.org/officeDocument/2006/relationships/image" Target="../media/image452.png"/><Relationship Id="rId108" Type="http://schemas.openxmlformats.org/officeDocument/2006/relationships/image" Target="../media/image500.png"/><Relationship Id="rId54" Type="http://schemas.openxmlformats.org/officeDocument/2006/relationships/image" Target="../media/image473.png"/><Relationship Id="rId96" Type="http://schemas.openxmlformats.org/officeDocument/2006/relationships/image" Target="../media/image494.png"/><Relationship Id="rId161" Type="http://schemas.openxmlformats.org/officeDocument/2006/relationships/customXml" Target="../ink/ink521.xml"/><Relationship Id="rId217" Type="http://schemas.openxmlformats.org/officeDocument/2006/relationships/customXml" Target="../ink/ink549.xml"/><Relationship Id="rId259" Type="http://schemas.openxmlformats.org/officeDocument/2006/relationships/customXml" Target="../ink/ink570.xml"/><Relationship Id="rId23" Type="http://schemas.openxmlformats.org/officeDocument/2006/relationships/customXml" Target="../ink/ink452.xml"/><Relationship Id="rId119" Type="http://schemas.openxmlformats.org/officeDocument/2006/relationships/customXml" Target="../ink/ink500.xml"/><Relationship Id="rId270" Type="http://schemas.openxmlformats.org/officeDocument/2006/relationships/image" Target="../media/image580.png"/><Relationship Id="rId44" Type="http://schemas.openxmlformats.org/officeDocument/2006/relationships/image" Target="../media/image468.png"/><Relationship Id="rId65" Type="http://schemas.openxmlformats.org/officeDocument/2006/relationships/customXml" Target="../ink/ink473.xml"/><Relationship Id="rId86" Type="http://schemas.openxmlformats.org/officeDocument/2006/relationships/image" Target="../media/image489.png"/><Relationship Id="rId130" Type="http://schemas.openxmlformats.org/officeDocument/2006/relationships/image" Target="../media/image511.png"/><Relationship Id="rId151" Type="http://schemas.openxmlformats.org/officeDocument/2006/relationships/customXml" Target="../ink/ink516.xml"/><Relationship Id="rId172" Type="http://schemas.openxmlformats.org/officeDocument/2006/relationships/image" Target="../media/image532.png"/><Relationship Id="rId193" Type="http://schemas.openxmlformats.org/officeDocument/2006/relationships/customXml" Target="../ink/ink537.xml"/><Relationship Id="rId207" Type="http://schemas.openxmlformats.org/officeDocument/2006/relationships/customXml" Target="../ink/ink544.xml"/><Relationship Id="rId228" Type="http://schemas.openxmlformats.org/officeDocument/2006/relationships/image" Target="../media/image559.png"/><Relationship Id="rId249" Type="http://schemas.openxmlformats.org/officeDocument/2006/relationships/customXml" Target="../ink/ink565.xml"/><Relationship Id="rId13" Type="http://schemas.openxmlformats.org/officeDocument/2006/relationships/customXml" Target="../ink/ink447.xml"/><Relationship Id="rId109" Type="http://schemas.openxmlformats.org/officeDocument/2006/relationships/customXml" Target="../ink/ink495.xml"/><Relationship Id="rId260" Type="http://schemas.openxmlformats.org/officeDocument/2006/relationships/image" Target="../media/image575.png"/><Relationship Id="rId281" Type="http://schemas.openxmlformats.org/officeDocument/2006/relationships/customXml" Target="../ink/ink581.xml"/><Relationship Id="rId34" Type="http://schemas.openxmlformats.org/officeDocument/2006/relationships/image" Target="../media/image463.png"/><Relationship Id="rId55" Type="http://schemas.openxmlformats.org/officeDocument/2006/relationships/customXml" Target="../ink/ink468.xml"/><Relationship Id="rId76" Type="http://schemas.openxmlformats.org/officeDocument/2006/relationships/image" Target="../media/image484.png"/><Relationship Id="rId97" Type="http://schemas.openxmlformats.org/officeDocument/2006/relationships/customXml" Target="../ink/ink489.xml"/><Relationship Id="rId120" Type="http://schemas.openxmlformats.org/officeDocument/2006/relationships/image" Target="../media/image506.png"/><Relationship Id="rId141" Type="http://schemas.openxmlformats.org/officeDocument/2006/relationships/customXml" Target="../ink/ink511.xml"/><Relationship Id="rId7" Type="http://schemas.openxmlformats.org/officeDocument/2006/relationships/customXml" Target="../ink/ink444.xml"/><Relationship Id="rId162" Type="http://schemas.openxmlformats.org/officeDocument/2006/relationships/image" Target="../media/image527.png"/><Relationship Id="rId183" Type="http://schemas.openxmlformats.org/officeDocument/2006/relationships/customXml" Target="../ink/ink532.xml"/><Relationship Id="rId218" Type="http://schemas.openxmlformats.org/officeDocument/2006/relationships/image" Target="../media/image554.png"/><Relationship Id="rId239" Type="http://schemas.openxmlformats.org/officeDocument/2006/relationships/customXml" Target="../ink/ink560.xml"/><Relationship Id="rId250" Type="http://schemas.openxmlformats.org/officeDocument/2006/relationships/image" Target="../media/image570.png"/><Relationship Id="rId271" Type="http://schemas.openxmlformats.org/officeDocument/2006/relationships/customXml" Target="../ink/ink576.xml"/><Relationship Id="rId292" Type="http://schemas.openxmlformats.org/officeDocument/2006/relationships/image" Target="../media/image591.png"/><Relationship Id="rId306" Type="http://schemas.openxmlformats.org/officeDocument/2006/relationships/image" Target="../media/image598.png"/><Relationship Id="rId24" Type="http://schemas.openxmlformats.org/officeDocument/2006/relationships/image" Target="../media/image458.png"/><Relationship Id="rId45" Type="http://schemas.openxmlformats.org/officeDocument/2006/relationships/customXml" Target="../ink/ink463.xml"/><Relationship Id="rId66" Type="http://schemas.openxmlformats.org/officeDocument/2006/relationships/image" Target="../media/image479.png"/><Relationship Id="rId87" Type="http://schemas.openxmlformats.org/officeDocument/2006/relationships/customXml" Target="../ink/ink484.xml"/><Relationship Id="rId110" Type="http://schemas.openxmlformats.org/officeDocument/2006/relationships/image" Target="../media/image501.png"/><Relationship Id="rId131" Type="http://schemas.openxmlformats.org/officeDocument/2006/relationships/customXml" Target="../ink/ink506.xml"/><Relationship Id="rId152" Type="http://schemas.openxmlformats.org/officeDocument/2006/relationships/image" Target="../media/image522.png"/><Relationship Id="rId173" Type="http://schemas.openxmlformats.org/officeDocument/2006/relationships/customXml" Target="../ink/ink527.xml"/><Relationship Id="rId194" Type="http://schemas.openxmlformats.org/officeDocument/2006/relationships/image" Target="../media/image543.png"/><Relationship Id="rId208" Type="http://schemas.openxmlformats.org/officeDocument/2006/relationships/image" Target="../media/image549.png"/><Relationship Id="rId229" Type="http://schemas.openxmlformats.org/officeDocument/2006/relationships/customXml" Target="../ink/ink555.xml"/><Relationship Id="rId240" Type="http://schemas.openxmlformats.org/officeDocument/2006/relationships/image" Target="../media/image565.png"/><Relationship Id="rId261" Type="http://schemas.openxmlformats.org/officeDocument/2006/relationships/customXml" Target="../ink/ink571.xml"/><Relationship Id="rId14" Type="http://schemas.openxmlformats.org/officeDocument/2006/relationships/image" Target="../media/image453.png"/><Relationship Id="rId35" Type="http://schemas.openxmlformats.org/officeDocument/2006/relationships/customXml" Target="../ink/ink458.xml"/><Relationship Id="rId56" Type="http://schemas.openxmlformats.org/officeDocument/2006/relationships/image" Target="../media/image474.png"/><Relationship Id="rId77" Type="http://schemas.openxmlformats.org/officeDocument/2006/relationships/customXml" Target="../ink/ink479.xml"/><Relationship Id="rId100" Type="http://schemas.openxmlformats.org/officeDocument/2006/relationships/image" Target="../media/image496.png"/><Relationship Id="rId282" Type="http://schemas.openxmlformats.org/officeDocument/2006/relationships/image" Target="../media/image586.png"/><Relationship Id="rId8" Type="http://schemas.openxmlformats.org/officeDocument/2006/relationships/image" Target="../media/image450.png"/><Relationship Id="rId98" Type="http://schemas.openxmlformats.org/officeDocument/2006/relationships/image" Target="../media/image495.png"/><Relationship Id="rId121" Type="http://schemas.openxmlformats.org/officeDocument/2006/relationships/customXml" Target="../ink/ink501.xml"/><Relationship Id="rId142" Type="http://schemas.openxmlformats.org/officeDocument/2006/relationships/image" Target="../media/image517.png"/><Relationship Id="rId163" Type="http://schemas.openxmlformats.org/officeDocument/2006/relationships/customXml" Target="../ink/ink522.xml"/><Relationship Id="rId184" Type="http://schemas.openxmlformats.org/officeDocument/2006/relationships/image" Target="../media/image538.png"/><Relationship Id="rId219" Type="http://schemas.openxmlformats.org/officeDocument/2006/relationships/customXml" Target="../ink/ink550.xml"/><Relationship Id="rId230" Type="http://schemas.openxmlformats.org/officeDocument/2006/relationships/image" Target="../media/image560.png"/><Relationship Id="rId251" Type="http://schemas.openxmlformats.org/officeDocument/2006/relationships/customXml" Target="../ink/ink566.xml"/><Relationship Id="rId25" Type="http://schemas.openxmlformats.org/officeDocument/2006/relationships/customXml" Target="../ink/ink453.xml"/><Relationship Id="rId46" Type="http://schemas.openxmlformats.org/officeDocument/2006/relationships/image" Target="../media/image469.png"/><Relationship Id="rId67" Type="http://schemas.openxmlformats.org/officeDocument/2006/relationships/customXml" Target="../ink/ink474.xml"/><Relationship Id="rId272" Type="http://schemas.openxmlformats.org/officeDocument/2006/relationships/image" Target="../media/image581.png"/><Relationship Id="rId293" Type="http://schemas.openxmlformats.org/officeDocument/2006/relationships/customXml" Target="../ink/ink587.xml"/><Relationship Id="rId307" Type="http://schemas.openxmlformats.org/officeDocument/2006/relationships/customXml" Target="../ink/ink594.xml"/><Relationship Id="rId88" Type="http://schemas.openxmlformats.org/officeDocument/2006/relationships/image" Target="../media/image490.png"/><Relationship Id="rId111" Type="http://schemas.openxmlformats.org/officeDocument/2006/relationships/customXml" Target="../ink/ink496.xml"/><Relationship Id="rId132" Type="http://schemas.openxmlformats.org/officeDocument/2006/relationships/image" Target="../media/image512.png"/><Relationship Id="rId153" Type="http://schemas.openxmlformats.org/officeDocument/2006/relationships/customXml" Target="../ink/ink517.xml"/><Relationship Id="rId174" Type="http://schemas.openxmlformats.org/officeDocument/2006/relationships/image" Target="../media/image533.png"/><Relationship Id="rId195" Type="http://schemas.openxmlformats.org/officeDocument/2006/relationships/customXml" Target="../ink/ink538.xml"/><Relationship Id="rId209" Type="http://schemas.openxmlformats.org/officeDocument/2006/relationships/customXml" Target="../ink/ink545.xml"/><Relationship Id="rId220" Type="http://schemas.openxmlformats.org/officeDocument/2006/relationships/image" Target="../media/image555.png"/><Relationship Id="rId241" Type="http://schemas.openxmlformats.org/officeDocument/2006/relationships/customXml" Target="../ink/ink561.xml"/><Relationship Id="rId15" Type="http://schemas.openxmlformats.org/officeDocument/2006/relationships/customXml" Target="../ink/ink448.xml"/><Relationship Id="rId36" Type="http://schemas.openxmlformats.org/officeDocument/2006/relationships/image" Target="../media/image464.png"/><Relationship Id="rId57" Type="http://schemas.openxmlformats.org/officeDocument/2006/relationships/customXml" Target="../ink/ink469.xml"/><Relationship Id="rId262" Type="http://schemas.openxmlformats.org/officeDocument/2006/relationships/image" Target="../media/image576.png"/><Relationship Id="rId283" Type="http://schemas.openxmlformats.org/officeDocument/2006/relationships/customXml" Target="../ink/ink582.xml"/><Relationship Id="rId78" Type="http://schemas.openxmlformats.org/officeDocument/2006/relationships/image" Target="../media/image485.png"/><Relationship Id="rId99" Type="http://schemas.openxmlformats.org/officeDocument/2006/relationships/customXml" Target="../ink/ink490.xml"/><Relationship Id="rId101" Type="http://schemas.openxmlformats.org/officeDocument/2006/relationships/customXml" Target="../ink/ink491.xml"/><Relationship Id="rId122" Type="http://schemas.openxmlformats.org/officeDocument/2006/relationships/image" Target="../media/image507.png"/><Relationship Id="rId143" Type="http://schemas.openxmlformats.org/officeDocument/2006/relationships/customXml" Target="../ink/ink512.xml"/><Relationship Id="rId164" Type="http://schemas.openxmlformats.org/officeDocument/2006/relationships/image" Target="../media/image528.png"/><Relationship Id="rId185" Type="http://schemas.openxmlformats.org/officeDocument/2006/relationships/customXml" Target="../ink/ink533.xml"/><Relationship Id="rId9" Type="http://schemas.openxmlformats.org/officeDocument/2006/relationships/customXml" Target="../ink/ink445.xml"/><Relationship Id="rId210" Type="http://schemas.openxmlformats.org/officeDocument/2006/relationships/image" Target="../media/image550.png"/><Relationship Id="rId26" Type="http://schemas.openxmlformats.org/officeDocument/2006/relationships/image" Target="../media/image459.png"/><Relationship Id="rId231" Type="http://schemas.openxmlformats.org/officeDocument/2006/relationships/customXml" Target="../ink/ink556.xml"/><Relationship Id="rId252" Type="http://schemas.openxmlformats.org/officeDocument/2006/relationships/image" Target="../media/image571.png"/><Relationship Id="rId273" Type="http://schemas.openxmlformats.org/officeDocument/2006/relationships/customXml" Target="../ink/ink577.xml"/><Relationship Id="rId294" Type="http://schemas.openxmlformats.org/officeDocument/2006/relationships/image" Target="../media/image592.png"/><Relationship Id="rId308" Type="http://schemas.openxmlformats.org/officeDocument/2006/relationships/image" Target="../media/image599.png"/><Relationship Id="rId47" Type="http://schemas.openxmlformats.org/officeDocument/2006/relationships/customXml" Target="../ink/ink464.xml"/><Relationship Id="rId68" Type="http://schemas.openxmlformats.org/officeDocument/2006/relationships/image" Target="../media/image480.png"/><Relationship Id="rId89" Type="http://schemas.openxmlformats.org/officeDocument/2006/relationships/customXml" Target="../ink/ink485.xml"/><Relationship Id="rId112" Type="http://schemas.openxmlformats.org/officeDocument/2006/relationships/image" Target="../media/image502.png"/><Relationship Id="rId133" Type="http://schemas.openxmlformats.org/officeDocument/2006/relationships/customXml" Target="../ink/ink507.xml"/><Relationship Id="rId154" Type="http://schemas.openxmlformats.org/officeDocument/2006/relationships/image" Target="../media/image523.png"/><Relationship Id="rId175" Type="http://schemas.openxmlformats.org/officeDocument/2006/relationships/customXml" Target="../ink/ink528.xml"/><Relationship Id="rId196" Type="http://schemas.openxmlformats.org/officeDocument/2006/relationships/image" Target="../media/image544.png"/><Relationship Id="rId200" Type="http://schemas.openxmlformats.org/officeDocument/2006/relationships/image" Target="../media/image439.png"/><Relationship Id="rId16" Type="http://schemas.openxmlformats.org/officeDocument/2006/relationships/image" Target="../media/image454.png"/><Relationship Id="rId221" Type="http://schemas.openxmlformats.org/officeDocument/2006/relationships/customXml" Target="../ink/ink551.xml"/><Relationship Id="rId242" Type="http://schemas.openxmlformats.org/officeDocument/2006/relationships/image" Target="../media/image566.png"/><Relationship Id="rId263" Type="http://schemas.openxmlformats.org/officeDocument/2006/relationships/customXml" Target="../ink/ink572.xml"/><Relationship Id="rId284" Type="http://schemas.openxmlformats.org/officeDocument/2006/relationships/image" Target="../media/image587.png"/><Relationship Id="rId37" Type="http://schemas.openxmlformats.org/officeDocument/2006/relationships/customXml" Target="../ink/ink459.xml"/><Relationship Id="rId58" Type="http://schemas.openxmlformats.org/officeDocument/2006/relationships/image" Target="../media/image475.png"/><Relationship Id="rId79" Type="http://schemas.openxmlformats.org/officeDocument/2006/relationships/customXml" Target="../ink/ink480.xml"/><Relationship Id="rId102" Type="http://schemas.openxmlformats.org/officeDocument/2006/relationships/image" Target="../media/image497.png"/><Relationship Id="rId123" Type="http://schemas.openxmlformats.org/officeDocument/2006/relationships/customXml" Target="../ink/ink502.xml"/><Relationship Id="rId144" Type="http://schemas.openxmlformats.org/officeDocument/2006/relationships/image" Target="../media/image518.png"/><Relationship Id="rId90" Type="http://schemas.openxmlformats.org/officeDocument/2006/relationships/image" Target="../media/image491.png"/><Relationship Id="rId165" Type="http://schemas.openxmlformats.org/officeDocument/2006/relationships/customXml" Target="../ink/ink523.xml"/><Relationship Id="rId186" Type="http://schemas.openxmlformats.org/officeDocument/2006/relationships/image" Target="../media/image539.png"/><Relationship Id="rId211" Type="http://schemas.openxmlformats.org/officeDocument/2006/relationships/customXml" Target="../ink/ink546.xml"/><Relationship Id="rId232" Type="http://schemas.openxmlformats.org/officeDocument/2006/relationships/image" Target="../media/image561.png"/><Relationship Id="rId253" Type="http://schemas.openxmlformats.org/officeDocument/2006/relationships/customXml" Target="../ink/ink567.xml"/><Relationship Id="rId274" Type="http://schemas.openxmlformats.org/officeDocument/2006/relationships/image" Target="../media/image582.png"/><Relationship Id="rId295" Type="http://schemas.openxmlformats.org/officeDocument/2006/relationships/customXml" Target="../ink/ink588.xml"/><Relationship Id="rId309" Type="http://schemas.openxmlformats.org/officeDocument/2006/relationships/customXml" Target="../ink/ink595.xml"/><Relationship Id="rId27" Type="http://schemas.openxmlformats.org/officeDocument/2006/relationships/customXml" Target="../ink/ink454.xml"/><Relationship Id="rId48" Type="http://schemas.openxmlformats.org/officeDocument/2006/relationships/image" Target="../media/image470.png"/><Relationship Id="rId69" Type="http://schemas.openxmlformats.org/officeDocument/2006/relationships/customXml" Target="../ink/ink475.xml"/><Relationship Id="rId113" Type="http://schemas.openxmlformats.org/officeDocument/2006/relationships/customXml" Target="../ink/ink497.xml"/><Relationship Id="rId134" Type="http://schemas.openxmlformats.org/officeDocument/2006/relationships/image" Target="../media/image513.png"/><Relationship Id="rId80" Type="http://schemas.openxmlformats.org/officeDocument/2006/relationships/image" Target="../media/image486.png"/><Relationship Id="rId155" Type="http://schemas.openxmlformats.org/officeDocument/2006/relationships/customXml" Target="../ink/ink518.xml"/><Relationship Id="rId176" Type="http://schemas.openxmlformats.org/officeDocument/2006/relationships/image" Target="../media/image534.png"/><Relationship Id="rId197" Type="http://schemas.openxmlformats.org/officeDocument/2006/relationships/customXml" Target="../ink/ink539.xml"/><Relationship Id="rId201" Type="http://schemas.openxmlformats.org/officeDocument/2006/relationships/customXml" Target="../ink/ink541.xml"/><Relationship Id="rId222" Type="http://schemas.openxmlformats.org/officeDocument/2006/relationships/image" Target="../media/image556.png"/><Relationship Id="rId243" Type="http://schemas.openxmlformats.org/officeDocument/2006/relationships/customXml" Target="../ink/ink562.xml"/><Relationship Id="rId264" Type="http://schemas.openxmlformats.org/officeDocument/2006/relationships/image" Target="../media/image577.png"/><Relationship Id="rId285" Type="http://schemas.openxmlformats.org/officeDocument/2006/relationships/customXml" Target="../ink/ink583.xml"/><Relationship Id="rId17" Type="http://schemas.openxmlformats.org/officeDocument/2006/relationships/customXml" Target="../ink/ink449.xml"/><Relationship Id="rId38" Type="http://schemas.openxmlformats.org/officeDocument/2006/relationships/image" Target="../media/image465.png"/><Relationship Id="rId59" Type="http://schemas.openxmlformats.org/officeDocument/2006/relationships/customXml" Target="../ink/ink470.xml"/><Relationship Id="rId103" Type="http://schemas.openxmlformats.org/officeDocument/2006/relationships/customXml" Target="../ink/ink492.xml"/><Relationship Id="rId124" Type="http://schemas.openxmlformats.org/officeDocument/2006/relationships/image" Target="../media/image508.png"/><Relationship Id="rId310" Type="http://schemas.openxmlformats.org/officeDocument/2006/relationships/image" Target="../media/image600.png"/><Relationship Id="rId70" Type="http://schemas.openxmlformats.org/officeDocument/2006/relationships/image" Target="../media/image481.png"/><Relationship Id="rId91" Type="http://schemas.openxmlformats.org/officeDocument/2006/relationships/customXml" Target="../ink/ink486.xml"/><Relationship Id="rId145" Type="http://schemas.openxmlformats.org/officeDocument/2006/relationships/customXml" Target="../ink/ink513.xml"/><Relationship Id="rId166" Type="http://schemas.openxmlformats.org/officeDocument/2006/relationships/image" Target="../media/image529.png"/><Relationship Id="rId187" Type="http://schemas.openxmlformats.org/officeDocument/2006/relationships/customXml" Target="../ink/ink534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551.png"/><Relationship Id="rId233" Type="http://schemas.openxmlformats.org/officeDocument/2006/relationships/customXml" Target="../ink/ink557.xml"/><Relationship Id="rId254" Type="http://schemas.openxmlformats.org/officeDocument/2006/relationships/image" Target="../media/image572.png"/><Relationship Id="rId28" Type="http://schemas.openxmlformats.org/officeDocument/2006/relationships/image" Target="../media/image460.png"/><Relationship Id="rId49" Type="http://schemas.openxmlformats.org/officeDocument/2006/relationships/customXml" Target="../ink/ink465.xml"/><Relationship Id="rId114" Type="http://schemas.openxmlformats.org/officeDocument/2006/relationships/image" Target="../media/image503.png"/><Relationship Id="rId275" Type="http://schemas.openxmlformats.org/officeDocument/2006/relationships/customXml" Target="../ink/ink578.xml"/><Relationship Id="rId296" Type="http://schemas.openxmlformats.org/officeDocument/2006/relationships/image" Target="../media/image593.png"/><Relationship Id="rId300" Type="http://schemas.openxmlformats.org/officeDocument/2006/relationships/image" Target="../media/image595.png"/><Relationship Id="rId60" Type="http://schemas.openxmlformats.org/officeDocument/2006/relationships/image" Target="../media/image476.png"/><Relationship Id="rId81" Type="http://schemas.openxmlformats.org/officeDocument/2006/relationships/customXml" Target="../ink/ink481.xml"/><Relationship Id="rId135" Type="http://schemas.openxmlformats.org/officeDocument/2006/relationships/customXml" Target="../ink/ink508.xml"/><Relationship Id="rId156" Type="http://schemas.openxmlformats.org/officeDocument/2006/relationships/image" Target="../media/image524.png"/><Relationship Id="rId177" Type="http://schemas.openxmlformats.org/officeDocument/2006/relationships/customXml" Target="../ink/ink529.xml"/><Relationship Id="rId198" Type="http://schemas.openxmlformats.org/officeDocument/2006/relationships/image" Target="../media/image545.png"/><Relationship Id="rId202" Type="http://schemas.openxmlformats.org/officeDocument/2006/relationships/image" Target="../media/image546.png"/><Relationship Id="rId223" Type="http://schemas.openxmlformats.org/officeDocument/2006/relationships/customXml" Target="../ink/ink552.xml"/><Relationship Id="rId244" Type="http://schemas.openxmlformats.org/officeDocument/2006/relationships/image" Target="../media/image567.png"/><Relationship Id="rId18" Type="http://schemas.openxmlformats.org/officeDocument/2006/relationships/image" Target="../media/image455.png"/><Relationship Id="rId39" Type="http://schemas.openxmlformats.org/officeDocument/2006/relationships/customXml" Target="../ink/ink460.xml"/><Relationship Id="rId265" Type="http://schemas.openxmlformats.org/officeDocument/2006/relationships/customXml" Target="../ink/ink573.xml"/><Relationship Id="rId286" Type="http://schemas.openxmlformats.org/officeDocument/2006/relationships/image" Target="../media/image588.png"/><Relationship Id="rId50" Type="http://schemas.openxmlformats.org/officeDocument/2006/relationships/image" Target="../media/image471.png"/><Relationship Id="rId104" Type="http://schemas.openxmlformats.org/officeDocument/2006/relationships/image" Target="../media/image498.png"/><Relationship Id="rId125" Type="http://schemas.openxmlformats.org/officeDocument/2006/relationships/customXml" Target="../ink/ink503.xml"/><Relationship Id="rId146" Type="http://schemas.openxmlformats.org/officeDocument/2006/relationships/image" Target="../media/image519.png"/><Relationship Id="rId167" Type="http://schemas.openxmlformats.org/officeDocument/2006/relationships/customXml" Target="../ink/ink524.xml"/><Relationship Id="rId188" Type="http://schemas.openxmlformats.org/officeDocument/2006/relationships/image" Target="../media/image540.png"/><Relationship Id="rId311" Type="http://schemas.openxmlformats.org/officeDocument/2006/relationships/customXml" Target="../ink/ink596.xml"/><Relationship Id="rId71" Type="http://schemas.openxmlformats.org/officeDocument/2006/relationships/customXml" Target="../ink/ink476.xml"/><Relationship Id="rId92" Type="http://schemas.openxmlformats.org/officeDocument/2006/relationships/image" Target="../media/image492.png"/><Relationship Id="rId213" Type="http://schemas.openxmlformats.org/officeDocument/2006/relationships/customXml" Target="../ink/ink547.xml"/><Relationship Id="rId234" Type="http://schemas.openxmlformats.org/officeDocument/2006/relationships/image" Target="../media/image562.png"/><Relationship Id="rId2" Type="http://schemas.openxmlformats.org/officeDocument/2006/relationships/image" Target="../media/image447.png"/><Relationship Id="rId29" Type="http://schemas.openxmlformats.org/officeDocument/2006/relationships/customXml" Target="../ink/ink455.xml"/><Relationship Id="rId255" Type="http://schemas.openxmlformats.org/officeDocument/2006/relationships/customXml" Target="../ink/ink568.xml"/><Relationship Id="rId276" Type="http://schemas.openxmlformats.org/officeDocument/2006/relationships/image" Target="../media/image583.png"/><Relationship Id="rId297" Type="http://schemas.openxmlformats.org/officeDocument/2006/relationships/customXml" Target="../ink/ink589.xml"/><Relationship Id="rId40" Type="http://schemas.openxmlformats.org/officeDocument/2006/relationships/image" Target="../media/image466.png"/><Relationship Id="rId115" Type="http://schemas.openxmlformats.org/officeDocument/2006/relationships/customXml" Target="../ink/ink498.xml"/><Relationship Id="rId136" Type="http://schemas.openxmlformats.org/officeDocument/2006/relationships/image" Target="../media/image514.png"/><Relationship Id="rId157" Type="http://schemas.openxmlformats.org/officeDocument/2006/relationships/customXml" Target="../ink/ink519.xml"/><Relationship Id="rId178" Type="http://schemas.openxmlformats.org/officeDocument/2006/relationships/image" Target="../media/image535.png"/><Relationship Id="rId301" Type="http://schemas.openxmlformats.org/officeDocument/2006/relationships/customXml" Target="../ink/ink591.xml"/><Relationship Id="rId61" Type="http://schemas.openxmlformats.org/officeDocument/2006/relationships/customXml" Target="../ink/ink471.xml"/><Relationship Id="rId82" Type="http://schemas.openxmlformats.org/officeDocument/2006/relationships/image" Target="../media/image487.png"/><Relationship Id="rId199" Type="http://schemas.openxmlformats.org/officeDocument/2006/relationships/customXml" Target="../ink/ink540.xml"/><Relationship Id="rId203" Type="http://schemas.openxmlformats.org/officeDocument/2006/relationships/customXml" Target="../ink/ink542.xml"/><Relationship Id="rId19" Type="http://schemas.openxmlformats.org/officeDocument/2006/relationships/customXml" Target="../ink/ink450.xml"/><Relationship Id="rId224" Type="http://schemas.openxmlformats.org/officeDocument/2006/relationships/image" Target="../media/image557.png"/><Relationship Id="rId245" Type="http://schemas.openxmlformats.org/officeDocument/2006/relationships/customXml" Target="../ink/ink563.xml"/><Relationship Id="rId266" Type="http://schemas.openxmlformats.org/officeDocument/2006/relationships/image" Target="../media/image578.png"/><Relationship Id="rId287" Type="http://schemas.openxmlformats.org/officeDocument/2006/relationships/customXml" Target="../ink/ink584.xml"/><Relationship Id="rId30" Type="http://schemas.openxmlformats.org/officeDocument/2006/relationships/image" Target="../media/image461.png"/><Relationship Id="rId105" Type="http://schemas.openxmlformats.org/officeDocument/2006/relationships/customXml" Target="../ink/ink493.xml"/><Relationship Id="rId126" Type="http://schemas.openxmlformats.org/officeDocument/2006/relationships/image" Target="../media/image509.png"/><Relationship Id="rId147" Type="http://schemas.openxmlformats.org/officeDocument/2006/relationships/customXml" Target="../ink/ink514.xml"/><Relationship Id="rId168" Type="http://schemas.openxmlformats.org/officeDocument/2006/relationships/image" Target="../media/image530.png"/><Relationship Id="rId312" Type="http://schemas.openxmlformats.org/officeDocument/2006/relationships/image" Target="../media/image601.png"/><Relationship Id="rId51" Type="http://schemas.openxmlformats.org/officeDocument/2006/relationships/customXml" Target="../ink/ink466.xml"/><Relationship Id="rId72" Type="http://schemas.openxmlformats.org/officeDocument/2006/relationships/image" Target="../media/image482.png"/><Relationship Id="rId93" Type="http://schemas.openxmlformats.org/officeDocument/2006/relationships/customXml" Target="../ink/ink487.xml"/><Relationship Id="rId189" Type="http://schemas.openxmlformats.org/officeDocument/2006/relationships/customXml" Target="../ink/ink535.xml"/><Relationship Id="rId3" Type="http://schemas.openxmlformats.org/officeDocument/2006/relationships/customXml" Target="../ink/ink442.xml"/><Relationship Id="rId214" Type="http://schemas.openxmlformats.org/officeDocument/2006/relationships/image" Target="../media/image552.png"/><Relationship Id="rId235" Type="http://schemas.openxmlformats.org/officeDocument/2006/relationships/customXml" Target="../ink/ink558.xml"/><Relationship Id="rId256" Type="http://schemas.openxmlformats.org/officeDocument/2006/relationships/image" Target="../media/image573.png"/><Relationship Id="rId277" Type="http://schemas.openxmlformats.org/officeDocument/2006/relationships/customXml" Target="../ink/ink579.xml"/><Relationship Id="rId298" Type="http://schemas.openxmlformats.org/officeDocument/2006/relationships/image" Target="../media/image594.png"/><Relationship Id="rId116" Type="http://schemas.openxmlformats.org/officeDocument/2006/relationships/image" Target="../media/image504.png"/><Relationship Id="rId137" Type="http://schemas.openxmlformats.org/officeDocument/2006/relationships/customXml" Target="../ink/ink509.xml"/><Relationship Id="rId158" Type="http://schemas.openxmlformats.org/officeDocument/2006/relationships/image" Target="../media/image525.png"/><Relationship Id="rId302" Type="http://schemas.openxmlformats.org/officeDocument/2006/relationships/image" Target="../media/image596.png"/><Relationship Id="rId20" Type="http://schemas.openxmlformats.org/officeDocument/2006/relationships/image" Target="../media/image456.png"/><Relationship Id="rId41" Type="http://schemas.openxmlformats.org/officeDocument/2006/relationships/customXml" Target="../ink/ink461.xml"/><Relationship Id="rId62" Type="http://schemas.openxmlformats.org/officeDocument/2006/relationships/image" Target="../media/image477.png"/><Relationship Id="rId83" Type="http://schemas.openxmlformats.org/officeDocument/2006/relationships/customXml" Target="../ink/ink482.xml"/><Relationship Id="rId179" Type="http://schemas.openxmlformats.org/officeDocument/2006/relationships/customXml" Target="../ink/ink530.xml"/><Relationship Id="rId190" Type="http://schemas.openxmlformats.org/officeDocument/2006/relationships/image" Target="../media/image541.png"/><Relationship Id="rId204" Type="http://schemas.openxmlformats.org/officeDocument/2006/relationships/image" Target="../media/image547.png"/><Relationship Id="rId225" Type="http://schemas.openxmlformats.org/officeDocument/2006/relationships/customXml" Target="../ink/ink553.xml"/><Relationship Id="rId246" Type="http://schemas.openxmlformats.org/officeDocument/2006/relationships/image" Target="../media/image568.png"/><Relationship Id="rId267" Type="http://schemas.openxmlformats.org/officeDocument/2006/relationships/customXml" Target="../ink/ink574.xml"/><Relationship Id="rId288" Type="http://schemas.openxmlformats.org/officeDocument/2006/relationships/image" Target="../media/image589.png"/><Relationship Id="rId106" Type="http://schemas.openxmlformats.org/officeDocument/2006/relationships/image" Target="../media/image499.png"/><Relationship Id="rId127" Type="http://schemas.openxmlformats.org/officeDocument/2006/relationships/customXml" Target="../ink/ink504.xml"/><Relationship Id="rId10" Type="http://schemas.openxmlformats.org/officeDocument/2006/relationships/image" Target="../media/image451.png"/><Relationship Id="rId31" Type="http://schemas.openxmlformats.org/officeDocument/2006/relationships/customXml" Target="../ink/ink456.xml"/><Relationship Id="rId52" Type="http://schemas.openxmlformats.org/officeDocument/2006/relationships/image" Target="../media/image472.png"/><Relationship Id="rId73" Type="http://schemas.openxmlformats.org/officeDocument/2006/relationships/customXml" Target="../ink/ink477.xml"/><Relationship Id="rId94" Type="http://schemas.openxmlformats.org/officeDocument/2006/relationships/image" Target="../media/image493.png"/><Relationship Id="rId148" Type="http://schemas.openxmlformats.org/officeDocument/2006/relationships/image" Target="../media/image520.png"/><Relationship Id="rId169" Type="http://schemas.openxmlformats.org/officeDocument/2006/relationships/customXml" Target="../ink/ink525.xml"/><Relationship Id="rId4" Type="http://schemas.openxmlformats.org/officeDocument/2006/relationships/image" Target="../media/image448.png"/><Relationship Id="rId180" Type="http://schemas.openxmlformats.org/officeDocument/2006/relationships/image" Target="../media/image536.png"/><Relationship Id="rId215" Type="http://schemas.openxmlformats.org/officeDocument/2006/relationships/customXml" Target="../ink/ink548.xml"/><Relationship Id="rId236" Type="http://schemas.openxmlformats.org/officeDocument/2006/relationships/image" Target="../media/image563.png"/><Relationship Id="rId257" Type="http://schemas.openxmlformats.org/officeDocument/2006/relationships/customXml" Target="../ink/ink569.xml"/><Relationship Id="rId278" Type="http://schemas.openxmlformats.org/officeDocument/2006/relationships/image" Target="../media/image584.png"/><Relationship Id="rId303" Type="http://schemas.openxmlformats.org/officeDocument/2006/relationships/customXml" Target="../ink/ink592.xml"/><Relationship Id="rId42" Type="http://schemas.openxmlformats.org/officeDocument/2006/relationships/image" Target="../media/image467.png"/><Relationship Id="rId84" Type="http://schemas.openxmlformats.org/officeDocument/2006/relationships/image" Target="../media/image488.png"/><Relationship Id="rId138" Type="http://schemas.openxmlformats.org/officeDocument/2006/relationships/image" Target="../media/image515.png"/><Relationship Id="rId191" Type="http://schemas.openxmlformats.org/officeDocument/2006/relationships/customXml" Target="../ink/ink536.xml"/><Relationship Id="rId205" Type="http://schemas.openxmlformats.org/officeDocument/2006/relationships/customXml" Target="../ink/ink543.xml"/><Relationship Id="rId247" Type="http://schemas.openxmlformats.org/officeDocument/2006/relationships/customXml" Target="../ink/ink564.xml"/><Relationship Id="rId107" Type="http://schemas.openxmlformats.org/officeDocument/2006/relationships/customXml" Target="../ink/ink494.xml"/><Relationship Id="rId289" Type="http://schemas.openxmlformats.org/officeDocument/2006/relationships/customXml" Target="../ink/ink585.xml"/><Relationship Id="rId11" Type="http://schemas.openxmlformats.org/officeDocument/2006/relationships/customXml" Target="../ink/ink446.xml"/><Relationship Id="rId53" Type="http://schemas.openxmlformats.org/officeDocument/2006/relationships/customXml" Target="../ink/ink467.xml"/><Relationship Id="rId149" Type="http://schemas.openxmlformats.org/officeDocument/2006/relationships/customXml" Target="../ink/ink515.xml"/><Relationship Id="rId95" Type="http://schemas.openxmlformats.org/officeDocument/2006/relationships/customXml" Target="../ink/ink488.xml"/><Relationship Id="rId160" Type="http://schemas.openxmlformats.org/officeDocument/2006/relationships/image" Target="../media/image526.png"/><Relationship Id="rId216" Type="http://schemas.openxmlformats.org/officeDocument/2006/relationships/image" Target="../media/image553.png"/><Relationship Id="rId258" Type="http://schemas.openxmlformats.org/officeDocument/2006/relationships/image" Target="../media/image574.png"/><Relationship Id="rId22" Type="http://schemas.openxmlformats.org/officeDocument/2006/relationships/image" Target="../media/image457.png"/><Relationship Id="rId64" Type="http://schemas.openxmlformats.org/officeDocument/2006/relationships/image" Target="../media/image478.png"/><Relationship Id="rId118" Type="http://schemas.openxmlformats.org/officeDocument/2006/relationships/image" Target="../media/image505.png"/><Relationship Id="rId171" Type="http://schemas.openxmlformats.org/officeDocument/2006/relationships/customXml" Target="../ink/ink526.xml"/><Relationship Id="rId227" Type="http://schemas.openxmlformats.org/officeDocument/2006/relationships/customXml" Target="../ink/ink554.xml"/><Relationship Id="rId269" Type="http://schemas.openxmlformats.org/officeDocument/2006/relationships/customXml" Target="../ink/ink575.xml"/><Relationship Id="rId33" Type="http://schemas.openxmlformats.org/officeDocument/2006/relationships/customXml" Target="../ink/ink457.xml"/><Relationship Id="rId129" Type="http://schemas.openxmlformats.org/officeDocument/2006/relationships/customXml" Target="../ink/ink505.xml"/><Relationship Id="rId280" Type="http://schemas.openxmlformats.org/officeDocument/2006/relationships/image" Target="../media/image585.png"/><Relationship Id="rId75" Type="http://schemas.openxmlformats.org/officeDocument/2006/relationships/customXml" Target="../ink/ink478.xml"/><Relationship Id="rId140" Type="http://schemas.openxmlformats.org/officeDocument/2006/relationships/image" Target="../media/image516.png"/><Relationship Id="rId182" Type="http://schemas.openxmlformats.org/officeDocument/2006/relationships/image" Target="../media/image537.png"/><Relationship Id="rId6" Type="http://schemas.openxmlformats.org/officeDocument/2006/relationships/image" Target="../media/image449.png"/><Relationship Id="rId238" Type="http://schemas.openxmlformats.org/officeDocument/2006/relationships/image" Target="../media/image564.png"/><Relationship Id="rId291" Type="http://schemas.openxmlformats.org/officeDocument/2006/relationships/customXml" Target="../ink/ink586.xml"/><Relationship Id="rId305" Type="http://schemas.openxmlformats.org/officeDocument/2006/relationships/customXml" Target="../ink/ink59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5.png"/><Relationship Id="rId3" Type="http://schemas.openxmlformats.org/officeDocument/2006/relationships/customXml" Target="../ink/ink597.xml"/><Relationship Id="rId7" Type="http://schemas.openxmlformats.org/officeDocument/2006/relationships/customXml" Target="../ink/ink599.xml"/><Relationship Id="rId2" Type="http://schemas.openxmlformats.org/officeDocument/2006/relationships/image" Target="../media/image6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4.png"/><Relationship Id="rId5" Type="http://schemas.openxmlformats.org/officeDocument/2006/relationships/customXml" Target="../ink/ink598.xml"/><Relationship Id="rId4" Type="http://schemas.openxmlformats.org/officeDocument/2006/relationships/image" Target="../media/image60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612.xml"/><Relationship Id="rId21" Type="http://schemas.openxmlformats.org/officeDocument/2006/relationships/image" Target="../media/image616.png"/><Relationship Id="rId42" Type="http://schemas.openxmlformats.org/officeDocument/2006/relationships/customXml" Target="../ink/ink620.xml"/><Relationship Id="rId47" Type="http://schemas.openxmlformats.org/officeDocument/2006/relationships/image" Target="../media/image629.png"/><Relationship Id="rId63" Type="http://schemas.openxmlformats.org/officeDocument/2006/relationships/image" Target="../media/image637.png"/><Relationship Id="rId68" Type="http://schemas.openxmlformats.org/officeDocument/2006/relationships/customXml" Target="../ink/ink633.xml"/><Relationship Id="rId16" Type="http://schemas.openxmlformats.org/officeDocument/2006/relationships/customXml" Target="../ink/ink607.xml"/><Relationship Id="rId11" Type="http://schemas.openxmlformats.org/officeDocument/2006/relationships/image" Target="../media/image611.png"/><Relationship Id="rId32" Type="http://schemas.openxmlformats.org/officeDocument/2006/relationships/customXml" Target="../ink/ink615.xml"/><Relationship Id="rId37" Type="http://schemas.openxmlformats.org/officeDocument/2006/relationships/image" Target="../media/image624.png"/><Relationship Id="rId53" Type="http://schemas.openxmlformats.org/officeDocument/2006/relationships/image" Target="../media/image632.png"/><Relationship Id="rId58" Type="http://schemas.openxmlformats.org/officeDocument/2006/relationships/customXml" Target="../ink/ink628.xml"/><Relationship Id="rId74" Type="http://schemas.openxmlformats.org/officeDocument/2006/relationships/customXml" Target="../ink/ink636.xml"/><Relationship Id="rId79" Type="http://schemas.openxmlformats.org/officeDocument/2006/relationships/image" Target="../media/image645.png"/><Relationship Id="rId5" Type="http://schemas.openxmlformats.org/officeDocument/2006/relationships/image" Target="../media/image608.png"/><Relationship Id="rId61" Type="http://schemas.openxmlformats.org/officeDocument/2006/relationships/image" Target="../media/image636.png"/><Relationship Id="rId82" Type="http://schemas.openxmlformats.org/officeDocument/2006/relationships/customXml" Target="../ink/ink640.xml"/><Relationship Id="rId19" Type="http://schemas.openxmlformats.org/officeDocument/2006/relationships/image" Target="../media/image615.png"/><Relationship Id="rId14" Type="http://schemas.openxmlformats.org/officeDocument/2006/relationships/customXml" Target="../ink/ink606.xml"/><Relationship Id="rId22" Type="http://schemas.openxmlformats.org/officeDocument/2006/relationships/customXml" Target="../ink/ink610.xml"/><Relationship Id="rId27" Type="http://schemas.openxmlformats.org/officeDocument/2006/relationships/image" Target="../media/image619.png"/><Relationship Id="rId30" Type="http://schemas.openxmlformats.org/officeDocument/2006/relationships/customXml" Target="../ink/ink614.xml"/><Relationship Id="rId35" Type="http://schemas.openxmlformats.org/officeDocument/2006/relationships/image" Target="../media/image623.png"/><Relationship Id="rId43" Type="http://schemas.openxmlformats.org/officeDocument/2006/relationships/image" Target="../media/image627.png"/><Relationship Id="rId48" Type="http://schemas.openxmlformats.org/officeDocument/2006/relationships/customXml" Target="../ink/ink623.xml"/><Relationship Id="rId56" Type="http://schemas.openxmlformats.org/officeDocument/2006/relationships/customXml" Target="../ink/ink627.xml"/><Relationship Id="rId64" Type="http://schemas.openxmlformats.org/officeDocument/2006/relationships/customXml" Target="../ink/ink631.xml"/><Relationship Id="rId69" Type="http://schemas.openxmlformats.org/officeDocument/2006/relationships/image" Target="../media/image640.png"/><Relationship Id="rId77" Type="http://schemas.openxmlformats.org/officeDocument/2006/relationships/image" Target="../media/image644.png"/><Relationship Id="rId8" Type="http://schemas.openxmlformats.org/officeDocument/2006/relationships/customXml" Target="../ink/ink603.xml"/><Relationship Id="rId51" Type="http://schemas.openxmlformats.org/officeDocument/2006/relationships/image" Target="../media/image631.png"/><Relationship Id="rId72" Type="http://schemas.openxmlformats.org/officeDocument/2006/relationships/customXml" Target="../ink/ink635.xml"/><Relationship Id="rId80" Type="http://schemas.openxmlformats.org/officeDocument/2006/relationships/customXml" Target="../ink/ink639.xml"/><Relationship Id="rId3" Type="http://schemas.openxmlformats.org/officeDocument/2006/relationships/image" Target="../media/image607.png"/><Relationship Id="rId12" Type="http://schemas.openxmlformats.org/officeDocument/2006/relationships/customXml" Target="../ink/ink605.xml"/><Relationship Id="rId17" Type="http://schemas.openxmlformats.org/officeDocument/2006/relationships/image" Target="../media/image614.png"/><Relationship Id="rId25" Type="http://schemas.openxmlformats.org/officeDocument/2006/relationships/image" Target="../media/image618.png"/><Relationship Id="rId33" Type="http://schemas.openxmlformats.org/officeDocument/2006/relationships/image" Target="../media/image622.png"/><Relationship Id="rId38" Type="http://schemas.openxmlformats.org/officeDocument/2006/relationships/customXml" Target="../ink/ink618.xml"/><Relationship Id="rId46" Type="http://schemas.openxmlformats.org/officeDocument/2006/relationships/customXml" Target="../ink/ink622.xml"/><Relationship Id="rId59" Type="http://schemas.openxmlformats.org/officeDocument/2006/relationships/image" Target="../media/image635.png"/><Relationship Id="rId67" Type="http://schemas.openxmlformats.org/officeDocument/2006/relationships/image" Target="../media/image639.png"/><Relationship Id="rId20" Type="http://schemas.openxmlformats.org/officeDocument/2006/relationships/customXml" Target="../ink/ink609.xml"/><Relationship Id="rId41" Type="http://schemas.openxmlformats.org/officeDocument/2006/relationships/image" Target="../media/image626.png"/><Relationship Id="rId54" Type="http://schemas.openxmlformats.org/officeDocument/2006/relationships/customXml" Target="../ink/ink626.xml"/><Relationship Id="rId62" Type="http://schemas.openxmlformats.org/officeDocument/2006/relationships/customXml" Target="../ink/ink630.xml"/><Relationship Id="rId70" Type="http://schemas.openxmlformats.org/officeDocument/2006/relationships/customXml" Target="../ink/ink634.xml"/><Relationship Id="rId75" Type="http://schemas.openxmlformats.org/officeDocument/2006/relationships/image" Target="../media/image643.png"/><Relationship Id="rId83" Type="http://schemas.openxmlformats.org/officeDocument/2006/relationships/image" Target="../media/image647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602.xml"/><Relationship Id="rId15" Type="http://schemas.openxmlformats.org/officeDocument/2006/relationships/image" Target="../media/image613.png"/><Relationship Id="rId23" Type="http://schemas.openxmlformats.org/officeDocument/2006/relationships/image" Target="../media/image617.png"/><Relationship Id="rId28" Type="http://schemas.openxmlformats.org/officeDocument/2006/relationships/customXml" Target="../ink/ink613.xml"/><Relationship Id="rId36" Type="http://schemas.openxmlformats.org/officeDocument/2006/relationships/customXml" Target="../ink/ink617.xml"/><Relationship Id="rId49" Type="http://schemas.openxmlformats.org/officeDocument/2006/relationships/image" Target="../media/image630.png"/><Relationship Id="rId57" Type="http://schemas.openxmlformats.org/officeDocument/2006/relationships/image" Target="../media/image634.png"/><Relationship Id="rId10" Type="http://schemas.openxmlformats.org/officeDocument/2006/relationships/customXml" Target="../ink/ink604.xml"/><Relationship Id="rId31" Type="http://schemas.openxmlformats.org/officeDocument/2006/relationships/image" Target="../media/image621.png"/><Relationship Id="rId44" Type="http://schemas.openxmlformats.org/officeDocument/2006/relationships/customXml" Target="../ink/ink621.xml"/><Relationship Id="rId52" Type="http://schemas.openxmlformats.org/officeDocument/2006/relationships/customXml" Target="../ink/ink625.xml"/><Relationship Id="rId60" Type="http://schemas.openxmlformats.org/officeDocument/2006/relationships/customXml" Target="../ink/ink629.xml"/><Relationship Id="rId65" Type="http://schemas.openxmlformats.org/officeDocument/2006/relationships/image" Target="../media/image638.png"/><Relationship Id="rId73" Type="http://schemas.openxmlformats.org/officeDocument/2006/relationships/image" Target="../media/image642.png"/><Relationship Id="rId78" Type="http://schemas.openxmlformats.org/officeDocument/2006/relationships/customXml" Target="../ink/ink638.xml"/><Relationship Id="rId81" Type="http://schemas.openxmlformats.org/officeDocument/2006/relationships/image" Target="../media/image646.png"/><Relationship Id="rId4" Type="http://schemas.openxmlformats.org/officeDocument/2006/relationships/customXml" Target="../ink/ink601.xml"/><Relationship Id="rId9" Type="http://schemas.openxmlformats.org/officeDocument/2006/relationships/image" Target="../media/image610.png"/><Relationship Id="rId13" Type="http://schemas.openxmlformats.org/officeDocument/2006/relationships/image" Target="../media/image612.png"/><Relationship Id="rId18" Type="http://schemas.openxmlformats.org/officeDocument/2006/relationships/customXml" Target="../ink/ink608.xml"/><Relationship Id="rId39" Type="http://schemas.openxmlformats.org/officeDocument/2006/relationships/image" Target="../media/image625.png"/><Relationship Id="rId34" Type="http://schemas.openxmlformats.org/officeDocument/2006/relationships/customXml" Target="../ink/ink616.xml"/><Relationship Id="rId50" Type="http://schemas.openxmlformats.org/officeDocument/2006/relationships/customXml" Target="../ink/ink624.xml"/><Relationship Id="rId55" Type="http://schemas.openxmlformats.org/officeDocument/2006/relationships/image" Target="../media/image633.png"/><Relationship Id="rId76" Type="http://schemas.openxmlformats.org/officeDocument/2006/relationships/customXml" Target="../ink/ink637.xml"/><Relationship Id="rId7" Type="http://schemas.openxmlformats.org/officeDocument/2006/relationships/image" Target="../media/image609.png"/><Relationship Id="rId71" Type="http://schemas.openxmlformats.org/officeDocument/2006/relationships/image" Target="../media/image641.png"/><Relationship Id="rId2" Type="http://schemas.openxmlformats.org/officeDocument/2006/relationships/customXml" Target="../ink/ink600.xml"/><Relationship Id="rId29" Type="http://schemas.openxmlformats.org/officeDocument/2006/relationships/image" Target="../media/image620.png"/><Relationship Id="rId24" Type="http://schemas.openxmlformats.org/officeDocument/2006/relationships/customXml" Target="../ink/ink611.xml"/><Relationship Id="rId40" Type="http://schemas.openxmlformats.org/officeDocument/2006/relationships/customXml" Target="../ink/ink619.xml"/><Relationship Id="rId45" Type="http://schemas.openxmlformats.org/officeDocument/2006/relationships/image" Target="../media/image628.png"/><Relationship Id="rId66" Type="http://schemas.openxmlformats.org/officeDocument/2006/relationships/customXml" Target="../ink/ink632.xml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89.png"/><Relationship Id="rId299" Type="http://schemas.openxmlformats.org/officeDocument/2006/relationships/image" Target="../media/image754.png"/><Relationship Id="rId21" Type="http://schemas.openxmlformats.org/officeDocument/2006/relationships/image" Target="../media/image609.png"/><Relationship Id="rId63" Type="http://schemas.openxmlformats.org/officeDocument/2006/relationships/image" Target="../media/image662.png"/><Relationship Id="rId159" Type="http://schemas.openxmlformats.org/officeDocument/2006/relationships/image" Target="../media/image630.png"/><Relationship Id="rId170" Type="http://schemas.openxmlformats.org/officeDocument/2006/relationships/customXml" Target="../ink/ink725.xml"/><Relationship Id="rId226" Type="http://schemas.openxmlformats.org/officeDocument/2006/relationships/customXml" Target="../ink/ink753.xml"/><Relationship Id="rId268" Type="http://schemas.openxmlformats.org/officeDocument/2006/relationships/customXml" Target="../ink/ink775.xml"/><Relationship Id="rId32" Type="http://schemas.openxmlformats.org/officeDocument/2006/relationships/customXml" Target="../ink/ink656.xml"/><Relationship Id="rId74" Type="http://schemas.openxmlformats.org/officeDocument/2006/relationships/customXml" Target="../ink/ink677.xml"/><Relationship Id="rId128" Type="http://schemas.openxmlformats.org/officeDocument/2006/relationships/customXml" Target="../ink/ink704.xml"/><Relationship Id="rId5" Type="http://schemas.openxmlformats.org/officeDocument/2006/relationships/image" Target="../media/image607.png"/><Relationship Id="rId181" Type="http://schemas.openxmlformats.org/officeDocument/2006/relationships/image" Target="../media/image709.png"/><Relationship Id="rId237" Type="http://schemas.openxmlformats.org/officeDocument/2006/relationships/image" Target="../media/image724.png"/><Relationship Id="rId279" Type="http://schemas.openxmlformats.org/officeDocument/2006/relationships/image" Target="../media/image745.png"/><Relationship Id="rId43" Type="http://schemas.openxmlformats.org/officeDocument/2006/relationships/image" Target="../media/image620.png"/><Relationship Id="rId139" Type="http://schemas.openxmlformats.org/officeDocument/2006/relationships/image" Target="../media/image696.png"/><Relationship Id="rId290" Type="http://schemas.openxmlformats.org/officeDocument/2006/relationships/customXml" Target="../ink/ink786.xml"/><Relationship Id="rId85" Type="http://schemas.openxmlformats.org/officeDocument/2006/relationships/image" Target="../media/image673.png"/><Relationship Id="rId150" Type="http://schemas.openxmlformats.org/officeDocument/2006/relationships/customXml" Target="../ink/ink715.xml"/><Relationship Id="rId192" Type="http://schemas.openxmlformats.org/officeDocument/2006/relationships/customXml" Target="../ink/ink736.xml"/><Relationship Id="rId206" Type="http://schemas.openxmlformats.org/officeDocument/2006/relationships/customXml" Target="../ink/ink743.xml"/><Relationship Id="rId248" Type="http://schemas.openxmlformats.org/officeDocument/2006/relationships/customXml" Target="../ink/ink765.xml"/><Relationship Id="rId12" Type="http://schemas.openxmlformats.org/officeDocument/2006/relationships/customXml" Target="../ink/ink646.xml"/><Relationship Id="rId108" Type="http://schemas.openxmlformats.org/officeDocument/2006/relationships/customXml" Target="../ink/ink694.xml"/><Relationship Id="rId54" Type="http://schemas.openxmlformats.org/officeDocument/2006/relationships/customXml" Target="../ink/ink667.xml"/><Relationship Id="rId96" Type="http://schemas.openxmlformats.org/officeDocument/2006/relationships/customXml" Target="../ink/ink688.xml"/><Relationship Id="rId161" Type="http://schemas.openxmlformats.org/officeDocument/2006/relationships/image" Target="../media/image631.png"/><Relationship Id="rId217" Type="http://schemas.openxmlformats.org/officeDocument/2006/relationships/image" Target="../media/image715.png"/><Relationship Id="rId6" Type="http://schemas.openxmlformats.org/officeDocument/2006/relationships/customXml" Target="../ink/ink643.xml"/><Relationship Id="rId238" Type="http://schemas.openxmlformats.org/officeDocument/2006/relationships/customXml" Target="../ink/ink760.xml"/><Relationship Id="rId259" Type="http://schemas.openxmlformats.org/officeDocument/2006/relationships/image" Target="../media/image735.png"/><Relationship Id="rId23" Type="http://schemas.openxmlformats.org/officeDocument/2006/relationships/image" Target="../media/image610.png"/><Relationship Id="rId119" Type="http://schemas.openxmlformats.org/officeDocument/2006/relationships/image" Target="../media/image690.png"/><Relationship Id="rId270" Type="http://schemas.openxmlformats.org/officeDocument/2006/relationships/customXml" Target="../ink/ink776.xml"/><Relationship Id="rId291" Type="http://schemas.openxmlformats.org/officeDocument/2006/relationships/image" Target="../media/image751.png"/><Relationship Id="rId44" Type="http://schemas.openxmlformats.org/officeDocument/2006/relationships/customXml" Target="../ink/ink662.xml"/><Relationship Id="rId65" Type="http://schemas.openxmlformats.org/officeDocument/2006/relationships/image" Target="../media/image663.png"/><Relationship Id="rId86" Type="http://schemas.openxmlformats.org/officeDocument/2006/relationships/customXml" Target="../ink/ink683.xml"/><Relationship Id="rId130" Type="http://schemas.openxmlformats.org/officeDocument/2006/relationships/customXml" Target="../ink/ink705.xml"/><Relationship Id="rId151" Type="http://schemas.openxmlformats.org/officeDocument/2006/relationships/image" Target="../media/image702.png"/><Relationship Id="rId172" Type="http://schemas.openxmlformats.org/officeDocument/2006/relationships/customXml" Target="../ink/ink726.xml"/><Relationship Id="rId193" Type="http://schemas.openxmlformats.org/officeDocument/2006/relationships/image" Target="../media/image638.png"/><Relationship Id="rId207" Type="http://schemas.openxmlformats.org/officeDocument/2006/relationships/image" Target="../media/image645.png"/><Relationship Id="rId228" Type="http://schemas.openxmlformats.org/officeDocument/2006/relationships/customXml" Target="../ink/ink754.xml"/><Relationship Id="rId249" Type="http://schemas.openxmlformats.org/officeDocument/2006/relationships/image" Target="../media/image730.png"/><Relationship Id="rId13" Type="http://schemas.openxmlformats.org/officeDocument/2006/relationships/image" Target="../media/image651.png"/><Relationship Id="rId109" Type="http://schemas.openxmlformats.org/officeDocument/2006/relationships/image" Target="../media/image685.png"/><Relationship Id="rId260" Type="http://schemas.openxmlformats.org/officeDocument/2006/relationships/customXml" Target="../ink/ink771.xml"/><Relationship Id="rId281" Type="http://schemas.openxmlformats.org/officeDocument/2006/relationships/image" Target="../media/image746.png"/><Relationship Id="rId34" Type="http://schemas.openxmlformats.org/officeDocument/2006/relationships/customXml" Target="../ink/ink657.xml"/><Relationship Id="rId55" Type="http://schemas.openxmlformats.org/officeDocument/2006/relationships/image" Target="../media/image658.png"/><Relationship Id="rId76" Type="http://schemas.openxmlformats.org/officeDocument/2006/relationships/customXml" Target="../ink/ink678.xml"/><Relationship Id="rId97" Type="http://schemas.openxmlformats.org/officeDocument/2006/relationships/image" Target="../media/image679.png"/><Relationship Id="rId120" Type="http://schemas.openxmlformats.org/officeDocument/2006/relationships/customXml" Target="../ink/ink700.xml"/><Relationship Id="rId141" Type="http://schemas.openxmlformats.org/officeDocument/2006/relationships/image" Target="../media/image697.png"/><Relationship Id="rId7" Type="http://schemas.openxmlformats.org/officeDocument/2006/relationships/image" Target="../media/image608.png"/><Relationship Id="rId162" Type="http://schemas.openxmlformats.org/officeDocument/2006/relationships/customXml" Target="../ink/ink721.xml"/><Relationship Id="rId183" Type="http://schemas.openxmlformats.org/officeDocument/2006/relationships/image" Target="../media/image710.png"/><Relationship Id="rId218" Type="http://schemas.openxmlformats.org/officeDocument/2006/relationships/customXml" Target="../ink/ink749.xml"/><Relationship Id="rId239" Type="http://schemas.openxmlformats.org/officeDocument/2006/relationships/image" Target="../media/image725.png"/><Relationship Id="rId250" Type="http://schemas.openxmlformats.org/officeDocument/2006/relationships/customXml" Target="../ink/ink766.xml"/><Relationship Id="rId271" Type="http://schemas.openxmlformats.org/officeDocument/2006/relationships/image" Target="../media/image741.png"/><Relationship Id="rId292" Type="http://schemas.openxmlformats.org/officeDocument/2006/relationships/customXml" Target="../ink/ink787.xml"/><Relationship Id="rId24" Type="http://schemas.openxmlformats.org/officeDocument/2006/relationships/customXml" Target="../ink/ink652.xml"/><Relationship Id="rId45" Type="http://schemas.openxmlformats.org/officeDocument/2006/relationships/image" Target="../media/image621.png"/><Relationship Id="rId66" Type="http://schemas.openxmlformats.org/officeDocument/2006/relationships/customXml" Target="../ink/ink673.xml"/><Relationship Id="rId87" Type="http://schemas.openxmlformats.org/officeDocument/2006/relationships/image" Target="../media/image674.png"/><Relationship Id="rId110" Type="http://schemas.openxmlformats.org/officeDocument/2006/relationships/customXml" Target="../ink/ink695.xml"/><Relationship Id="rId131" Type="http://schemas.openxmlformats.org/officeDocument/2006/relationships/image" Target="../media/image692.png"/><Relationship Id="rId152" Type="http://schemas.openxmlformats.org/officeDocument/2006/relationships/customXml" Target="../ink/ink716.xml"/><Relationship Id="rId173" Type="http://schemas.openxmlformats.org/officeDocument/2006/relationships/image" Target="../media/image705.png"/><Relationship Id="rId194" Type="http://schemas.openxmlformats.org/officeDocument/2006/relationships/customXml" Target="../ink/ink737.xml"/><Relationship Id="rId208" Type="http://schemas.openxmlformats.org/officeDocument/2006/relationships/customXml" Target="../ink/ink744.xml"/><Relationship Id="rId229" Type="http://schemas.openxmlformats.org/officeDocument/2006/relationships/customXml" Target="../ink/ink755.xml"/><Relationship Id="rId240" Type="http://schemas.openxmlformats.org/officeDocument/2006/relationships/customXml" Target="../ink/ink761.xml"/><Relationship Id="rId261" Type="http://schemas.openxmlformats.org/officeDocument/2006/relationships/image" Target="../media/image736.png"/><Relationship Id="rId14" Type="http://schemas.openxmlformats.org/officeDocument/2006/relationships/customXml" Target="../ink/ink647.xml"/><Relationship Id="rId35" Type="http://schemas.openxmlformats.org/officeDocument/2006/relationships/image" Target="../media/image616.png"/><Relationship Id="rId56" Type="http://schemas.openxmlformats.org/officeDocument/2006/relationships/customXml" Target="../ink/ink668.xml"/><Relationship Id="rId77" Type="http://schemas.openxmlformats.org/officeDocument/2006/relationships/image" Target="../media/image669.png"/><Relationship Id="rId100" Type="http://schemas.openxmlformats.org/officeDocument/2006/relationships/customXml" Target="../ink/ink690.xml"/><Relationship Id="rId282" Type="http://schemas.openxmlformats.org/officeDocument/2006/relationships/customXml" Target="../ink/ink782.xml"/><Relationship Id="rId8" Type="http://schemas.openxmlformats.org/officeDocument/2006/relationships/customXml" Target="../ink/ink644.xml"/><Relationship Id="rId98" Type="http://schemas.openxmlformats.org/officeDocument/2006/relationships/customXml" Target="../ink/ink689.xml"/><Relationship Id="rId121" Type="http://schemas.openxmlformats.org/officeDocument/2006/relationships/image" Target="../media/image623.png"/><Relationship Id="rId142" Type="http://schemas.openxmlformats.org/officeDocument/2006/relationships/customXml" Target="../ink/ink711.xml"/><Relationship Id="rId163" Type="http://schemas.openxmlformats.org/officeDocument/2006/relationships/image" Target="../media/image632.png"/><Relationship Id="rId184" Type="http://schemas.openxmlformats.org/officeDocument/2006/relationships/customXml" Target="../ink/ink732.xml"/><Relationship Id="rId219" Type="http://schemas.openxmlformats.org/officeDocument/2006/relationships/image" Target="../media/image716.png"/><Relationship Id="rId230" Type="http://schemas.openxmlformats.org/officeDocument/2006/relationships/customXml" Target="../ink/ink756.xml"/><Relationship Id="rId251" Type="http://schemas.openxmlformats.org/officeDocument/2006/relationships/image" Target="../media/image731.png"/><Relationship Id="rId25" Type="http://schemas.openxmlformats.org/officeDocument/2006/relationships/image" Target="../media/image611.png"/><Relationship Id="rId46" Type="http://schemas.openxmlformats.org/officeDocument/2006/relationships/customXml" Target="../ink/ink663.xml"/><Relationship Id="rId67" Type="http://schemas.openxmlformats.org/officeDocument/2006/relationships/image" Target="../media/image664.png"/><Relationship Id="rId272" Type="http://schemas.openxmlformats.org/officeDocument/2006/relationships/customXml" Target="../ink/ink777.xml"/><Relationship Id="rId293" Type="http://schemas.openxmlformats.org/officeDocument/2006/relationships/image" Target="../media/image752.png"/><Relationship Id="rId88" Type="http://schemas.openxmlformats.org/officeDocument/2006/relationships/customXml" Target="../ink/ink684.xml"/><Relationship Id="rId111" Type="http://schemas.openxmlformats.org/officeDocument/2006/relationships/image" Target="../media/image686.png"/><Relationship Id="rId132" Type="http://schemas.openxmlformats.org/officeDocument/2006/relationships/customXml" Target="../ink/ink706.xml"/><Relationship Id="rId153" Type="http://schemas.openxmlformats.org/officeDocument/2006/relationships/image" Target="../media/image627.png"/><Relationship Id="rId174" Type="http://schemas.openxmlformats.org/officeDocument/2006/relationships/customXml" Target="../ink/ink727.xml"/><Relationship Id="rId195" Type="http://schemas.openxmlformats.org/officeDocument/2006/relationships/image" Target="../media/image639.png"/><Relationship Id="rId209" Type="http://schemas.openxmlformats.org/officeDocument/2006/relationships/image" Target="../media/image712.png"/><Relationship Id="rId220" Type="http://schemas.openxmlformats.org/officeDocument/2006/relationships/customXml" Target="../ink/ink750.xml"/><Relationship Id="rId241" Type="http://schemas.openxmlformats.org/officeDocument/2006/relationships/image" Target="../media/image726.png"/><Relationship Id="rId15" Type="http://schemas.openxmlformats.org/officeDocument/2006/relationships/image" Target="../media/image652.png"/><Relationship Id="rId36" Type="http://schemas.openxmlformats.org/officeDocument/2006/relationships/customXml" Target="../ink/ink658.xml"/><Relationship Id="rId57" Type="http://schemas.openxmlformats.org/officeDocument/2006/relationships/image" Target="../media/image659.png"/><Relationship Id="rId262" Type="http://schemas.openxmlformats.org/officeDocument/2006/relationships/customXml" Target="../ink/ink772.xml"/><Relationship Id="rId283" Type="http://schemas.openxmlformats.org/officeDocument/2006/relationships/image" Target="../media/image747.png"/><Relationship Id="rId78" Type="http://schemas.openxmlformats.org/officeDocument/2006/relationships/customXml" Target="../ink/ink679.xml"/><Relationship Id="rId99" Type="http://schemas.openxmlformats.org/officeDocument/2006/relationships/image" Target="../media/image680.png"/><Relationship Id="rId101" Type="http://schemas.openxmlformats.org/officeDocument/2006/relationships/image" Target="../media/image681.png"/><Relationship Id="rId122" Type="http://schemas.openxmlformats.org/officeDocument/2006/relationships/customXml" Target="../ink/ink701.xml"/><Relationship Id="rId143" Type="http://schemas.openxmlformats.org/officeDocument/2006/relationships/image" Target="../media/image698.png"/><Relationship Id="rId164" Type="http://schemas.openxmlformats.org/officeDocument/2006/relationships/customXml" Target="../ink/ink722.xml"/><Relationship Id="rId185" Type="http://schemas.openxmlformats.org/officeDocument/2006/relationships/image" Target="../media/image711.png"/><Relationship Id="rId9" Type="http://schemas.openxmlformats.org/officeDocument/2006/relationships/image" Target="../media/image649.png"/><Relationship Id="rId210" Type="http://schemas.openxmlformats.org/officeDocument/2006/relationships/customXml" Target="../ink/ink745.xml"/><Relationship Id="rId26" Type="http://schemas.openxmlformats.org/officeDocument/2006/relationships/customXml" Target="../ink/ink653.xml"/><Relationship Id="rId231" Type="http://schemas.openxmlformats.org/officeDocument/2006/relationships/image" Target="../media/image721.png"/><Relationship Id="rId252" Type="http://schemas.openxmlformats.org/officeDocument/2006/relationships/customXml" Target="../ink/ink767.xml"/><Relationship Id="rId273" Type="http://schemas.openxmlformats.org/officeDocument/2006/relationships/image" Target="../media/image742.png"/><Relationship Id="rId294" Type="http://schemas.openxmlformats.org/officeDocument/2006/relationships/customXml" Target="../ink/ink788.xml"/><Relationship Id="rId47" Type="http://schemas.openxmlformats.org/officeDocument/2006/relationships/image" Target="../media/image622.png"/><Relationship Id="rId68" Type="http://schemas.openxmlformats.org/officeDocument/2006/relationships/customXml" Target="../ink/ink674.xml"/><Relationship Id="rId89" Type="http://schemas.openxmlformats.org/officeDocument/2006/relationships/image" Target="../media/image675.png"/><Relationship Id="rId112" Type="http://schemas.openxmlformats.org/officeDocument/2006/relationships/customXml" Target="../ink/ink696.xml"/><Relationship Id="rId133" Type="http://schemas.openxmlformats.org/officeDocument/2006/relationships/image" Target="../media/image693.png"/><Relationship Id="rId154" Type="http://schemas.openxmlformats.org/officeDocument/2006/relationships/customXml" Target="../ink/ink717.xml"/><Relationship Id="rId175" Type="http://schemas.openxmlformats.org/officeDocument/2006/relationships/image" Target="../media/image706.png"/><Relationship Id="rId196" Type="http://schemas.openxmlformats.org/officeDocument/2006/relationships/customXml" Target="../ink/ink738.xml"/><Relationship Id="rId200" Type="http://schemas.openxmlformats.org/officeDocument/2006/relationships/customXml" Target="../ink/ink740.xml"/><Relationship Id="rId16" Type="http://schemas.openxmlformats.org/officeDocument/2006/relationships/customXml" Target="../ink/ink648.xml"/><Relationship Id="rId221" Type="http://schemas.openxmlformats.org/officeDocument/2006/relationships/image" Target="../media/image717.png"/><Relationship Id="rId242" Type="http://schemas.openxmlformats.org/officeDocument/2006/relationships/customXml" Target="../ink/ink762.xml"/><Relationship Id="rId263" Type="http://schemas.openxmlformats.org/officeDocument/2006/relationships/image" Target="../media/image737.png"/><Relationship Id="rId284" Type="http://schemas.openxmlformats.org/officeDocument/2006/relationships/customXml" Target="../ink/ink783.xml"/><Relationship Id="rId37" Type="http://schemas.openxmlformats.org/officeDocument/2006/relationships/image" Target="../media/image617.png"/><Relationship Id="rId58" Type="http://schemas.openxmlformats.org/officeDocument/2006/relationships/customXml" Target="../ink/ink669.xml"/><Relationship Id="rId79" Type="http://schemas.openxmlformats.org/officeDocument/2006/relationships/image" Target="../media/image670.png"/><Relationship Id="rId102" Type="http://schemas.openxmlformats.org/officeDocument/2006/relationships/customXml" Target="../ink/ink691.xml"/><Relationship Id="rId123" Type="http://schemas.openxmlformats.org/officeDocument/2006/relationships/image" Target="../media/image624.png"/><Relationship Id="rId144" Type="http://schemas.openxmlformats.org/officeDocument/2006/relationships/customXml" Target="../ink/ink712.xml"/><Relationship Id="rId90" Type="http://schemas.openxmlformats.org/officeDocument/2006/relationships/customXml" Target="../ink/ink685.xml"/><Relationship Id="rId165" Type="http://schemas.openxmlformats.org/officeDocument/2006/relationships/image" Target="../media/image633.png"/><Relationship Id="rId186" Type="http://schemas.openxmlformats.org/officeDocument/2006/relationships/customXml" Target="../ink/ink733.xml"/><Relationship Id="rId211" Type="http://schemas.openxmlformats.org/officeDocument/2006/relationships/image" Target="../media/image713.png"/><Relationship Id="rId232" Type="http://schemas.openxmlformats.org/officeDocument/2006/relationships/customXml" Target="../ink/ink757.xml"/><Relationship Id="rId253" Type="http://schemas.openxmlformats.org/officeDocument/2006/relationships/image" Target="../media/image732.png"/><Relationship Id="rId274" Type="http://schemas.openxmlformats.org/officeDocument/2006/relationships/customXml" Target="../ink/ink778.xml"/><Relationship Id="rId295" Type="http://schemas.openxmlformats.org/officeDocument/2006/relationships/image" Target="../media/image753.png"/><Relationship Id="rId27" Type="http://schemas.openxmlformats.org/officeDocument/2006/relationships/image" Target="../media/image612.png"/><Relationship Id="rId48" Type="http://schemas.openxmlformats.org/officeDocument/2006/relationships/customXml" Target="../ink/ink664.xml"/><Relationship Id="rId69" Type="http://schemas.openxmlformats.org/officeDocument/2006/relationships/image" Target="../media/image665.png"/><Relationship Id="rId113" Type="http://schemas.openxmlformats.org/officeDocument/2006/relationships/image" Target="../media/image687.png"/><Relationship Id="rId134" Type="http://schemas.openxmlformats.org/officeDocument/2006/relationships/customXml" Target="../ink/ink707.xml"/><Relationship Id="rId80" Type="http://schemas.openxmlformats.org/officeDocument/2006/relationships/customXml" Target="../ink/ink680.xml"/><Relationship Id="rId155" Type="http://schemas.openxmlformats.org/officeDocument/2006/relationships/image" Target="../media/image628.png"/><Relationship Id="rId176" Type="http://schemas.openxmlformats.org/officeDocument/2006/relationships/customXml" Target="../ink/ink728.xml"/><Relationship Id="rId197" Type="http://schemas.openxmlformats.org/officeDocument/2006/relationships/image" Target="../media/image640.png"/><Relationship Id="rId201" Type="http://schemas.openxmlformats.org/officeDocument/2006/relationships/image" Target="../media/image642.png"/><Relationship Id="rId222" Type="http://schemas.openxmlformats.org/officeDocument/2006/relationships/customXml" Target="../ink/ink751.xml"/><Relationship Id="rId243" Type="http://schemas.openxmlformats.org/officeDocument/2006/relationships/image" Target="../media/image727.png"/><Relationship Id="rId264" Type="http://schemas.openxmlformats.org/officeDocument/2006/relationships/customXml" Target="../ink/ink773.xml"/><Relationship Id="rId285" Type="http://schemas.openxmlformats.org/officeDocument/2006/relationships/image" Target="../media/image748.png"/><Relationship Id="rId17" Type="http://schemas.openxmlformats.org/officeDocument/2006/relationships/image" Target="../media/image653.png"/><Relationship Id="rId38" Type="http://schemas.openxmlformats.org/officeDocument/2006/relationships/customXml" Target="../ink/ink659.xml"/><Relationship Id="rId59" Type="http://schemas.openxmlformats.org/officeDocument/2006/relationships/image" Target="../media/image660.png"/><Relationship Id="rId103" Type="http://schemas.openxmlformats.org/officeDocument/2006/relationships/image" Target="../media/image682.png"/><Relationship Id="rId124" Type="http://schemas.openxmlformats.org/officeDocument/2006/relationships/customXml" Target="../ink/ink702.xml"/><Relationship Id="rId70" Type="http://schemas.openxmlformats.org/officeDocument/2006/relationships/customXml" Target="../ink/ink675.xml"/><Relationship Id="rId91" Type="http://schemas.openxmlformats.org/officeDocument/2006/relationships/image" Target="../media/image676.png"/><Relationship Id="rId145" Type="http://schemas.openxmlformats.org/officeDocument/2006/relationships/image" Target="../media/image699.png"/><Relationship Id="rId166" Type="http://schemas.openxmlformats.org/officeDocument/2006/relationships/customXml" Target="../ink/ink723.xml"/><Relationship Id="rId187" Type="http://schemas.openxmlformats.org/officeDocument/2006/relationships/image" Target="../media/image635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746.xml"/><Relationship Id="rId233" Type="http://schemas.openxmlformats.org/officeDocument/2006/relationships/image" Target="../media/image722.png"/><Relationship Id="rId254" Type="http://schemas.openxmlformats.org/officeDocument/2006/relationships/customXml" Target="../ink/ink768.xml"/><Relationship Id="rId28" Type="http://schemas.openxmlformats.org/officeDocument/2006/relationships/customXml" Target="../ink/ink654.xml"/><Relationship Id="rId49" Type="http://schemas.openxmlformats.org/officeDocument/2006/relationships/image" Target="../media/image655.png"/><Relationship Id="rId114" Type="http://schemas.openxmlformats.org/officeDocument/2006/relationships/customXml" Target="../ink/ink697.xml"/><Relationship Id="rId275" Type="http://schemas.openxmlformats.org/officeDocument/2006/relationships/image" Target="../media/image743.png"/><Relationship Id="rId296" Type="http://schemas.openxmlformats.org/officeDocument/2006/relationships/customXml" Target="../ink/ink789.xml"/><Relationship Id="rId300" Type="http://schemas.openxmlformats.org/officeDocument/2006/relationships/customXml" Target="../ink/ink791.xml"/><Relationship Id="rId60" Type="http://schemas.openxmlformats.org/officeDocument/2006/relationships/customXml" Target="../ink/ink670.xml"/><Relationship Id="rId81" Type="http://schemas.openxmlformats.org/officeDocument/2006/relationships/image" Target="../media/image671.png"/><Relationship Id="rId135" Type="http://schemas.openxmlformats.org/officeDocument/2006/relationships/image" Target="../media/image694.png"/><Relationship Id="rId156" Type="http://schemas.openxmlformats.org/officeDocument/2006/relationships/customXml" Target="../ink/ink718.xml"/><Relationship Id="rId177" Type="http://schemas.openxmlformats.org/officeDocument/2006/relationships/image" Target="../media/image707.png"/><Relationship Id="rId198" Type="http://schemas.openxmlformats.org/officeDocument/2006/relationships/customXml" Target="../ink/ink739.xml"/><Relationship Id="rId202" Type="http://schemas.openxmlformats.org/officeDocument/2006/relationships/customXml" Target="../ink/ink741.xml"/><Relationship Id="rId223" Type="http://schemas.openxmlformats.org/officeDocument/2006/relationships/image" Target="../media/image718.png"/><Relationship Id="rId244" Type="http://schemas.openxmlformats.org/officeDocument/2006/relationships/customXml" Target="../ink/ink763.xml"/><Relationship Id="rId18" Type="http://schemas.openxmlformats.org/officeDocument/2006/relationships/customXml" Target="../ink/ink649.xml"/><Relationship Id="rId39" Type="http://schemas.openxmlformats.org/officeDocument/2006/relationships/image" Target="../media/image618.png"/><Relationship Id="rId265" Type="http://schemas.openxmlformats.org/officeDocument/2006/relationships/image" Target="../media/image738.png"/><Relationship Id="rId286" Type="http://schemas.openxmlformats.org/officeDocument/2006/relationships/customXml" Target="../ink/ink784.xml"/><Relationship Id="rId50" Type="http://schemas.openxmlformats.org/officeDocument/2006/relationships/customXml" Target="../ink/ink665.xml"/><Relationship Id="rId104" Type="http://schemas.openxmlformats.org/officeDocument/2006/relationships/customXml" Target="../ink/ink692.xml"/><Relationship Id="rId125" Type="http://schemas.openxmlformats.org/officeDocument/2006/relationships/image" Target="../media/image625.png"/><Relationship Id="rId146" Type="http://schemas.openxmlformats.org/officeDocument/2006/relationships/customXml" Target="../ink/ink713.xml"/><Relationship Id="rId167" Type="http://schemas.openxmlformats.org/officeDocument/2006/relationships/image" Target="../media/image634.png"/><Relationship Id="rId188" Type="http://schemas.openxmlformats.org/officeDocument/2006/relationships/customXml" Target="../ink/ink734.xml"/><Relationship Id="rId71" Type="http://schemas.openxmlformats.org/officeDocument/2006/relationships/image" Target="../media/image666.png"/><Relationship Id="rId92" Type="http://schemas.openxmlformats.org/officeDocument/2006/relationships/customXml" Target="../ink/ink686.xml"/><Relationship Id="rId213" Type="http://schemas.openxmlformats.org/officeDocument/2006/relationships/image" Target="../media/image646.png"/><Relationship Id="rId234" Type="http://schemas.openxmlformats.org/officeDocument/2006/relationships/customXml" Target="../ink/ink758.xml"/><Relationship Id="rId2" Type="http://schemas.openxmlformats.org/officeDocument/2006/relationships/customXml" Target="../ink/ink641.xml"/><Relationship Id="rId29" Type="http://schemas.openxmlformats.org/officeDocument/2006/relationships/image" Target="../media/image613.png"/><Relationship Id="rId255" Type="http://schemas.openxmlformats.org/officeDocument/2006/relationships/image" Target="../media/image733.png"/><Relationship Id="rId276" Type="http://schemas.openxmlformats.org/officeDocument/2006/relationships/customXml" Target="../ink/ink779.xml"/><Relationship Id="rId297" Type="http://schemas.openxmlformats.org/officeDocument/2006/relationships/image" Target="../media/image647.png"/><Relationship Id="rId40" Type="http://schemas.openxmlformats.org/officeDocument/2006/relationships/customXml" Target="../ink/ink660.xml"/><Relationship Id="rId115" Type="http://schemas.openxmlformats.org/officeDocument/2006/relationships/image" Target="../media/image688.png"/><Relationship Id="rId136" Type="http://schemas.openxmlformats.org/officeDocument/2006/relationships/customXml" Target="../ink/ink708.xml"/><Relationship Id="rId157" Type="http://schemas.openxmlformats.org/officeDocument/2006/relationships/image" Target="../media/image629.png"/><Relationship Id="rId178" Type="http://schemas.openxmlformats.org/officeDocument/2006/relationships/customXml" Target="../ink/ink729.xml"/><Relationship Id="rId301" Type="http://schemas.openxmlformats.org/officeDocument/2006/relationships/image" Target="../media/image755.png"/><Relationship Id="rId61" Type="http://schemas.openxmlformats.org/officeDocument/2006/relationships/image" Target="../media/image661.png"/><Relationship Id="rId82" Type="http://schemas.openxmlformats.org/officeDocument/2006/relationships/customXml" Target="../ink/ink681.xml"/><Relationship Id="rId199" Type="http://schemas.openxmlformats.org/officeDocument/2006/relationships/image" Target="../media/image641.png"/><Relationship Id="rId203" Type="http://schemas.openxmlformats.org/officeDocument/2006/relationships/image" Target="../media/image643.png"/><Relationship Id="rId19" Type="http://schemas.openxmlformats.org/officeDocument/2006/relationships/image" Target="../media/image654.png"/><Relationship Id="rId224" Type="http://schemas.openxmlformats.org/officeDocument/2006/relationships/customXml" Target="../ink/ink752.xml"/><Relationship Id="rId245" Type="http://schemas.openxmlformats.org/officeDocument/2006/relationships/image" Target="../media/image728.png"/><Relationship Id="rId266" Type="http://schemas.openxmlformats.org/officeDocument/2006/relationships/customXml" Target="../ink/ink774.xml"/><Relationship Id="rId287" Type="http://schemas.openxmlformats.org/officeDocument/2006/relationships/image" Target="../media/image749.png"/><Relationship Id="rId30" Type="http://schemas.openxmlformats.org/officeDocument/2006/relationships/customXml" Target="../ink/ink655.xml"/><Relationship Id="rId105" Type="http://schemas.openxmlformats.org/officeDocument/2006/relationships/image" Target="../media/image683.png"/><Relationship Id="rId126" Type="http://schemas.openxmlformats.org/officeDocument/2006/relationships/customXml" Target="../ink/ink703.xml"/><Relationship Id="rId147" Type="http://schemas.openxmlformats.org/officeDocument/2006/relationships/image" Target="../media/image700.png"/><Relationship Id="rId168" Type="http://schemas.openxmlformats.org/officeDocument/2006/relationships/customXml" Target="../ink/ink724.xml"/><Relationship Id="rId51" Type="http://schemas.openxmlformats.org/officeDocument/2006/relationships/image" Target="../media/image656.png"/><Relationship Id="rId72" Type="http://schemas.openxmlformats.org/officeDocument/2006/relationships/customXml" Target="../ink/ink676.xml"/><Relationship Id="rId93" Type="http://schemas.openxmlformats.org/officeDocument/2006/relationships/image" Target="../media/image677.png"/><Relationship Id="rId189" Type="http://schemas.openxmlformats.org/officeDocument/2006/relationships/image" Target="../media/image636.png"/><Relationship Id="rId3" Type="http://schemas.openxmlformats.org/officeDocument/2006/relationships/image" Target="../media/image648.png"/><Relationship Id="rId214" Type="http://schemas.openxmlformats.org/officeDocument/2006/relationships/customXml" Target="../ink/ink747.xml"/><Relationship Id="rId235" Type="http://schemas.openxmlformats.org/officeDocument/2006/relationships/image" Target="../media/image723.png"/><Relationship Id="rId256" Type="http://schemas.openxmlformats.org/officeDocument/2006/relationships/customXml" Target="../ink/ink769.xml"/><Relationship Id="rId277" Type="http://schemas.openxmlformats.org/officeDocument/2006/relationships/image" Target="../media/image744.png"/><Relationship Id="rId298" Type="http://schemas.openxmlformats.org/officeDocument/2006/relationships/customXml" Target="../ink/ink790.xml"/><Relationship Id="rId116" Type="http://schemas.openxmlformats.org/officeDocument/2006/relationships/customXml" Target="../ink/ink698.xml"/><Relationship Id="rId137" Type="http://schemas.openxmlformats.org/officeDocument/2006/relationships/image" Target="../media/image695.png"/><Relationship Id="rId158" Type="http://schemas.openxmlformats.org/officeDocument/2006/relationships/customXml" Target="../ink/ink719.xml"/><Relationship Id="rId20" Type="http://schemas.openxmlformats.org/officeDocument/2006/relationships/customXml" Target="../ink/ink650.xml"/><Relationship Id="rId41" Type="http://schemas.openxmlformats.org/officeDocument/2006/relationships/image" Target="../media/image619.png"/><Relationship Id="rId62" Type="http://schemas.openxmlformats.org/officeDocument/2006/relationships/customXml" Target="../ink/ink671.xml"/><Relationship Id="rId83" Type="http://schemas.openxmlformats.org/officeDocument/2006/relationships/image" Target="../media/image672.png"/><Relationship Id="rId179" Type="http://schemas.openxmlformats.org/officeDocument/2006/relationships/image" Target="../media/image708.png"/><Relationship Id="rId190" Type="http://schemas.openxmlformats.org/officeDocument/2006/relationships/customXml" Target="../ink/ink735.xml"/><Relationship Id="rId204" Type="http://schemas.openxmlformats.org/officeDocument/2006/relationships/customXml" Target="../ink/ink742.xml"/><Relationship Id="rId225" Type="http://schemas.openxmlformats.org/officeDocument/2006/relationships/image" Target="../media/image719.png"/><Relationship Id="rId246" Type="http://schemas.openxmlformats.org/officeDocument/2006/relationships/customXml" Target="../ink/ink764.xml"/><Relationship Id="rId267" Type="http://schemas.openxmlformats.org/officeDocument/2006/relationships/image" Target="../media/image739.png"/><Relationship Id="rId288" Type="http://schemas.openxmlformats.org/officeDocument/2006/relationships/customXml" Target="../ink/ink785.xml"/><Relationship Id="rId106" Type="http://schemas.openxmlformats.org/officeDocument/2006/relationships/customXml" Target="../ink/ink693.xml"/><Relationship Id="rId127" Type="http://schemas.openxmlformats.org/officeDocument/2006/relationships/image" Target="../media/image626.png"/><Relationship Id="rId10" Type="http://schemas.openxmlformats.org/officeDocument/2006/relationships/customXml" Target="../ink/ink645.xml"/><Relationship Id="rId31" Type="http://schemas.openxmlformats.org/officeDocument/2006/relationships/image" Target="../media/image614.png"/><Relationship Id="rId52" Type="http://schemas.openxmlformats.org/officeDocument/2006/relationships/customXml" Target="../ink/ink666.xml"/><Relationship Id="rId73" Type="http://schemas.openxmlformats.org/officeDocument/2006/relationships/image" Target="../media/image667.png"/><Relationship Id="rId94" Type="http://schemas.openxmlformats.org/officeDocument/2006/relationships/customXml" Target="../ink/ink687.xml"/><Relationship Id="rId148" Type="http://schemas.openxmlformats.org/officeDocument/2006/relationships/customXml" Target="../ink/ink714.xml"/><Relationship Id="rId169" Type="http://schemas.openxmlformats.org/officeDocument/2006/relationships/image" Target="../media/image703.png"/><Relationship Id="rId4" Type="http://schemas.openxmlformats.org/officeDocument/2006/relationships/customXml" Target="../ink/ink642.xml"/><Relationship Id="rId180" Type="http://schemas.openxmlformats.org/officeDocument/2006/relationships/customXml" Target="../ink/ink730.xml"/><Relationship Id="rId215" Type="http://schemas.openxmlformats.org/officeDocument/2006/relationships/image" Target="../media/image714.png"/><Relationship Id="rId236" Type="http://schemas.openxmlformats.org/officeDocument/2006/relationships/customXml" Target="../ink/ink759.xml"/><Relationship Id="rId257" Type="http://schemas.openxmlformats.org/officeDocument/2006/relationships/image" Target="../media/image734.png"/><Relationship Id="rId278" Type="http://schemas.openxmlformats.org/officeDocument/2006/relationships/customXml" Target="../ink/ink780.xml"/><Relationship Id="rId42" Type="http://schemas.openxmlformats.org/officeDocument/2006/relationships/customXml" Target="../ink/ink661.xml"/><Relationship Id="rId84" Type="http://schemas.openxmlformats.org/officeDocument/2006/relationships/customXml" Target="../ink/ink682.xml"/><Relationship Id="rId138" Type="http://schemas.openxmlformats.org/officeDocument/2006/relationships/customXml" Target="../ink/ink709.xml"/><Relationship Id="rId191" Type="http://schemas.openxmlformats.org/officeDocument/2006/relationships/image" Target="../media/image637.png"/><Relationship Id="rId205" Type="http://schemas.openxmlformats.org/officeDocument/2006/relationships/image" Target="../media/image644.png"/><Relationship Id="rId247" Type="http://schemas.openxmlformats.org/officeDocument/2006/relationships/image" Target="../media/image729.png"/><Relationship Id="rId107" Type="http://schemas.openxmlformats.org/officeDocument/2006/relationships/image" Target="../media/image684.png"/><Relationship Id="rId289" Type="http://schemas.openxmlformats.org/officeDocument/2006/relationships/image" Target="../media/image750.png"/><Relationship Id="rId11" Type="http://schemas.openxmlformats.org/officeDocument/2006/relationships/image" Target="../media/image650.png"/><Relationship Id="rId53" Type="http://schemas.openxmlformats.org/officeDocument/2006/relationships/image" Target="../media/image657.png"/><Relationship Id="rId149" Type="http://schemas.openxmlformats.org/officeDocument/2006/relationships/image" Target="../media/image701.png"/><Relationship Id="rId95" Type="http://schemas.openxmlformats.org/officeDocument/2006/relationships/image" Target="../media/image678.png"/><Relationship Id="rId160" Type="http://schemas.openxmlformats.org/officeDocument/2006/relationships/customXml" Target="../ink/ink720.xml"/><Relationship Id="rId216" Type="http://schemas.openxmlformats.org/officeDocument/2006/relationships/customXml" Target="../ink/ink748.xml"/><Relationship Id="rId258" Type="http://schemas.openxmlformats.org/officeDocument/2006/relationships/customXml" Target="../ink/ink770.xml"/><Relationship Id="rId22" Type="http://schemas.openxmlformats.org/officeDocument/2006/relationships/customXml" Target="../ink/ink651.xml"/><Relationship Id="rId64" Type="http://schemas.openxmlformats.org/officeDocument/2006/relationships/customXml" Target="../ink/ink672.xml"/><Relationship Id="rId118" Type="http://schemas.openxmlformats.org/officeDocument/2006/relationships/customXml" Target="../ink/ink699.xml"/><Relationship Id="rId171" Type="http://schemas.openxmlformats.org/officeDocument/2006/relationships/image" Target="../media/image704.png"/><Relationship Id="rId227" Type="http://schemas.openxmlformats.org/officeDocument/2006/relationships/image" Target="../media/image720.png"/><Relationship Id="rId269" Type="http://schemas.openxmlformats.org/officeDocument/2006/relationships/image" Target="../media/image740.png"/><Relationship Id="rId33" Type="http://schemas.openxmlformats.org/officeDocument/2006/relationships/image" Target="../media/image615.png"/><Relationship Id="rId129" Type="http://schemas.openxmlformats.org/officeDocument/2006/relationships/image" Target="../media/image691.png"/><Relationship Id="rId280" Type="http://schemas.openxmlformats.org/officeDocument/2006/relationships/customXml" Target="../ink/ink781.xml"/><Relationship Id="rId75" Type="http://schemas.openxmlformats.org/officeDocument/2006/relationships/image" Target="../media/image668.png"/><Relationship Id="rId140" Type="http://schemas.openxmlformats.org/officeDocument/2006/relationships/customXml" Target="../ink/ink710.xml"/><Relationship Id="rId182" Type="http://schemas.openxmlformats.org/officeDocument/2006/relationships/customXml" Target="../ink/ink731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97.xml"/><Relationship Id="rId18" Type="http://schemas.openxmlformats.org/officeDocument/2006/relationships/image" Target="../media/image764.png"/><Relationship Id="rId26" Type="http://schemas.openxmlformats.org/officeDocument/2006/relationships/image" Target="../media/image768.png"/><Relationship Id="rId39" Type="http://schemas.openxmlformats.org/officeDocument/2006/relationships/customXml" Target="../ink/ink810.xml"/><Relationship Id="rId21" Type="http://schemas.openxmlformats.org/officeDocument/2006/relationships/customXml" Target="../ink/ink801.xml"/><Relationship Id="rId34" Type="http://schemas.openxmlformats.org/officeDocument/2006/relationships/image" Target="../media/image772.png"/><Relationship Id="rId42" Type="http://schemas.openxmlformats.org/officeDocument/2006/relationships/image" Target="../media/image776.png"/><Relationship Id="rId47" Type="http://schemas.openxmlformats.org/officeDocument/2006/relationships/customXml" Target="../ink/ink814.xml"/><Relationship Id="rId50" Type="http://schemas.openxmlformats.org/officeDocument/2006/relationships/image" Target="../media/image780.png"/><Relationship Id="rId7" Type="http://schemas.openxmlformats.org/officeDocument/2006/relationships/customXml" Target="../ink/ink794.xml"/><Relationship Id="rId2" Type="http://schemas.openxmlformats.org/officeDocument/2006/relationships/image" Target="../media/image756.png"/><Relationship Id="rId16" Type="http://schemas.openxmlformats.org/officeDocument/2006/relationships/image" Target="../media/image763.png"/><Relationship Id="rId29" Type="http://schemas.openxmlformats.org/officeDocument/2006/relationships/customXml" Target="../ink/ink805.xml"/><Relationship Id="rId11" Type="http://schemas.openxmlformats.org/officeDocument/2006/relationships/customXml" Target="../ink/ink796.xml"/><Relationship Id="rId24" Type="http://schemas.openxmlformats.org/officeDocument/2006/relationships/image" Target="../media/image767.png"/><Relationship Id="rId32" Type="http://schemas.openxmlformats.org/officeDocument/2006/relationships/image" Target="../media/image771.png"/><Relationship Id="rId37" Type="http://schemas.openxmlformats.org/officeDocument/2006/relationships/customXml" Target="../ink/ink809.xml"/><Relationship Id="rId40" Type="http://schemas.openxmlformats.org/officeDocument/2006/relationships/image" Target="../media/image775.png"/><Relationship Id="rId45" Type="http://schemas.openxmlformats.org/officeDocument/2006/relationships/customXml" Target="../ink/ink813.xml"/><Relationship Id="rId5" Type="http://schemas.openxmlformats.org/officeDocument/2006/relationships/customXml" Target="../ink/ink793.xml"/><Relationship Id="rId15" Type="http://schemas.openxmlformats.org/officeDocument/2006/relationships/customXml" Target="../ink/ink798.xml"/><Relationship Id="rId23" Type="http://schemas.openxmlformats.org/officeDocument/2006/relationships/customXml" Target="../ink/ink802.xml"/><Relationship Id="rId28" Type="http://schemas.openxmlformats.org/officeDocument/2006/relationships/image" Target="../media/image769.png"/><Relationship Id="rId36" Type="http://schemas.openxmlformats.org/officeDocument/2006/relationships/image" Target="../media/image773.png"/><Relationship Id="rId49" Type="http://schemas.openxmlformats.org/officeDocument/2006/relationships/customXml" Target="../ink/ink815.xml"/><Relationship Id="rId10" Type="http://schemas.openxmlformats.org/officeDocument/2006/relationships/image" Target="../media/image760.png"/><Relationship Id="rId19" Type="http://schemas.openxmlformats.org/officeDocument/2006/relationships/customXml" Target="../ink/ink800.xml"/><Relationship Id="rId31" Type="http://schemas.openxmlformats.org/officeDocument/2006/relationships/customXml" Target="../ink/ink806.xml"/><Relationship Id="rId44" Type="http://schemas.openxmlformats.org/officeDocument/2006/relationships/image" Target="../media/image777.png"/><Relationship Id="rId4" Type="http://schemas.openxmlformats.org/officeDocument/2006/relationships/image" Target="../media/image757.png"/><Relationship Id="rId9" Type="http://schemas.openxmlformats.org/officeDocument/2006/relationships/customXml" Target="../ink/ink795.xml"/><Relationship Id="rId14" Type="http://schemas.openxmlformats.org/officeDocument/2006/relationships/image" Target="../media/image762.png"/><Relationship Id="rId22" Type="http://schemas.openxmlformats.org/officeDocument/2006/relationships/image" Target="../media/image766.png"/><Relationship Id="rId27" Type="http://schemas.openxmlformats.org/officeDocument/2006/relationships/customXml" Target="../ink/ink804.xml"/><Relationship Id="rId30" Type="http://schemas.openxmlformats.org/officeDocument/2006/relationships/image" Target="../media/image770.png"/><Relationship Id="rId35" Type="http://schemas.openxmlformats.org/officeDocument/2006/relationships/customXml" Target="../ink/ink808.xml"/><Relationship Id="rId43" Type="http://schemas.openxmlformats.org/officeDocument/2006/relationships/customXml" Target="../ink/ink812.xml"/><Relationship Id="rId48" Type="http://schemas.openxmlformats.org/officeDocument/2006/relationships/image" Target="../media/image779.png"/><Relationship Id="rId8" Type="http://schemas.openxmlformats.org/officeDocument/2006/relationships/image" Target="../media/image759.png"/><Relationship Id="rId3" Type="http://schemas.openxmlformats.org/officeDocument/2006/relationships/customXml" Target="../ink/ink792.xml"/><Relationship Id="rId12" Type="http://schemas.openxmlformats.org/officeDocument/2006/relationships/image" Target="../media/image761.png"/><Relationship Id="rId17" Type="http://schemas.openxmlformats.org/officeDocument/2006/relationships/customXml" Target="../ink/ink799.xml"/><Relationship Id="rId25" Type="http://schemas.openxmlformats.org/officeDocument/2006/relationships/customXml" Target="../ink/ink803.xml"/><Relationship Id="rId33" Type="http://schemas.openxmlformats.org/officeDocument/2006/relationships/customXml" Target="../ink/ink807.xml"/><Relationship Id="rId38" Type="http://schemas.openxmlformats.org/officeDocument/2006/relationships/image" Target="../media/image774.png"/><Relationship Id="rId46" Type="http://schemas.openxmlformats.org/officeDocument/2006/relationships/image" Target="../media/image778.png"/><Relationship Id="rId20" Type="http://schemas.openxmlformats.org/officeDocument/2006/relationships/image" Target="../media/image765.png"/><Relationship Id="rId41" Type="http://schemas.openxmlformats.org/officeDocument/2006/relationships/customXml" Target="../ink/ink8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873.xml"/><Relationship Id="rId299" Type="http://schemas.openxmlformats.org/officeDocument/2006/relationships/customXml" Target="../ink/ink964.xml"/><Relationship Id="rId21" Type="http://schemas.openxmlformats.org/officeDocument/2006/relationships/customXml" Target="../ink/ink825.xml"/><Relationship Id="rId63" Type="http://schemas.openxmlformats.org/officeDocument/2006/relationships/customXml" Target="../ink/ink846.xml"/><Relationship Id="rId159" Type="http://schemas.openxmlformats.org/officeDocument/2006/relationships/customXml" Target="../ink/ink894.xml"/><Relationship Id="rId324" Type="http://schemas.openxmlformats.org/officeDocument/2006/relationships/image" Target="../media/image941.png"/><Relationship Id="rId170" Type="http://schemas.openxmlformats.org/officeDocument/2006/relationships/image" Target="../media/image864.png"/><Relationship Id="rId226" Type="http://schemas.openxmlformats.org/officeDocument/2006/relationships/image" Target="../media/image892.png"/><Relationship Id="rId268" Type="http://schemas.openxmlformats.org/officeDocument/2006/relationships/image" Target="../media/image913.png"/><Relationship Id="rId32" Type="http://schemas.openxmlformats.org/officeDocument/2006/relationships/image" Target="../media/image795.png"/><Relationship Id="rId74" Type="http://schemas.openxmlformats.org/officeDocument/2006/relationships/image" Target="../media/image816.png"/><Relationship Id="rId128" Type="http://schemas.openxmlformats.org/officeDocument/2006/relationships/image" Target="../media/image843.png"/><Relationship Id="rId335" Type="http://schemas.openxmlformats.org/officeDocument/2006/relationships/customXml" Target="../ink/ink982.xml"/><Relationship Id="rId5" Type="http://schemas.openxmlformats.org/officeDocument/2006/relationships/customXml" Target="../ink/ink817.xml"/><Relationship Id="rId181" Type="http://schemas.openxmlformats.org/officeDocument/2006/relationships/customXml" Target="../ink/ink905.xml"/><Relationship Id="rId237" Type="http://schemas.openxmlformats.org/officeDocument/2006/relationships/customXml" Target="../ink/ink933.xml"/><Relationship Id="rId279" Type="http://schemas.openxmlformats.org/officeDocument/2006/relationships/customXml" Target="../ink/ink954.xml"/><Relationship Id="rId43" Type="http://schemas.openxmlformats.org/officeDocument/2006/relationships/customXml" Target="../ink/ink836.xml"/><Relationship Id="rId139" Type="http://schemas.openxmlformats.org/officeDocument/2006/relationships/customXml" Target="../ink/ink884.xml"/><Relationship Id="rId290" Type="http://schemas.openxmlformats.org/officeDocument/2006/relationships/image" Target="../media/image924.png"/><Relationship Id="rId304" Type="http://schemas.openxmlformats.org/officeDocument/2006/relationships/image" Target="../media/image931.png"/><Relationship Id="rId85" Type="http://schemas.openxmlformats.org/officeDocument/2006/relationships/customXml" Target="../ink/ink857.xml"/><Relationship Id="rId150" Type="http://schemas.openxmlformats.org/officeDocument/2006/relationships/image" Target="../media/image854.png"/><Relationship Id="rId192" Type="http://schemas.openxmlformats.org/officeDocument/2006/relationships/image" Target="../media/image875.png"/><Relationship Id="rId206" Type="http://schemas.openxmlformats.org/officeDocument/2006/relationships/image" Target="../media/image882.png"/><Relationship Id="rId248" Type="http://schemas.openxmlformats.org/officeDocument/2006/relationships/image" Target="../media/image903.png"/><Relationship Id="rId12" Type="http://schemas.openxmlformats.org/officeDocument/2006/relationships/image" Target="../media/image786.png"/><Relationship Id="rId108" Type="http://schemas.openxmlformats.org/officeDocument/2006/relationships/image" Target="../media/image833.png"/><Relationship Id="rId315" Type="http://schemas.openxmlformats.org/officeDocument/2006/relationships/customXml" Target="../ink/ink972.xml"/><Relationship Id="rId54" Type="http://schemas.openxmlformats.org/officeDocument/2006/relationships/image" Target="../media/image806.png"/><Relationship Id="rId96" Type="http://schemas.openxmlformats.org/officeDocument/2006/relationships/image" Target="../media/image827.png"/><Relationship Id="rId161" Type="http://schemas.openxmlformats.org/officeDocument/2006/relationships/customXml" Target="../ink/ink895.xml"/><Relationship Id="rId217" Type="http://schemas.openxmlformats.org/officeDocument/2006/relationships/customXml" Target="../ink/ink923.xml"/><Relationship Id="rId259" Type="http://schemas.openxmlformats.org/officeDocument/2006/relationships/customXml" Target="../ink/ink944.xml"/><Relationship Id="rId23" Type="http://schemas.openxmlformats.org/officeDocument/2006/relationships/customXml" Target="../ink/ink826.xml"/><Relationship Id="rId119" Type="http://schemas.openxmlformats.org/officeDocument/2006/relationships/customXml" Target="../ink/ink874.xml"/><Relationship Id="rId270" Type="http://schemas.openxmlformats.org/officeDocument/2006/relationships/image" Target="../media/image914.png"/><Relationship Id="rId326" Type="http://schemas.openxmlformats.org/officeDocument/2006/relationships/image" Target="../media/image942.png"/><Relationship Id="rId65" Type="http://schemas.openxmlformats.org/officeDocument/2006/relationships/customXml" Target="../ink/ink847.xml"/><Relationship Id="rId130" Type="http://schemas.openxmlformats.org/officeDocument/2006/relationships/image" Target="../media/image844.png"/><Relationship Id="rId172" Type="http://schemas.openxmlformats.org/officeDocument/2006/relationships/image" Target="../media/image865.png"/><Relationship Id="rId228" Type="http://schemas.openxmlformats.org/officeDocument/2006/relationships/image" Target="../media/image893.png"/><Relationship Id="rId281" Type="http://schemas.openxmlformats.org/officeDocument/2006/relationships/customXml" Target="../ink/ink955.xml"/><Relationship Id="rId34" Type="http://schemas.openxmlformats.org/officeDocument/2006/relationships/image" Target="../media/image796.png"/><Relationship Id="rId76" Type="http://schemas.openxmlformats.org/officeDocument/2006/relationships/image" Target="../media/image817.png"/><Relationship Id="rId141" Type="http://schemas.openxmlformats.org/officeDocument/2006/relationships/customXml" Target="../ink/ink885.xml"/><Relationship Id="rId7" Type="http://schemas.openxmlformats.org/officeDocument/2006/relationships/customXml" Target="../ink/ink818.xml"/><Relationship Id="rId183" Type="http://schemas.openxmlformats.org/officeDocument/2006/relationships/customXml" Target="../ink/ink906.xml"/><Relationship Id="rId239" Type="http://schemas.openxmlformats.org/officeDocument/2006/relationships/customXml" Target="../ink/ink934.xml"/><Relationship Id="rId250" Type="http://schemas.openxmlformats.org/officeDocument/2006/relationships/image" Target="../media/image904.png"/><Relationship Id="rId292" Type="http://schemas.openxmlformats.org/officeDocument/2006/relationships/image" Target="../media/image925.png"/><Relationship Id="rId306" Type="http://schemas.openxmlformats.org/officeDocument/2006/relationships/image" Target="../media/image932.png"/><Relationship Id="rId24" Type="http://schemas.openxmlformats.org/officeDocument/2006/relationships/image" Target="../media/image792.png"/><Relationship Id="rId45" Type="http://schemas.openxmlformats.org/officeDocument/2006/relationships/customXml" Target="../ink/ink837.xml"/><Relationship Id="rId66" Type="http://schemas.openxmlformats.org/officeDocument/2006/relationships/image" Target="../media/image812.png"/><Relationship Id="rId87" Type="http://schemas.openxmlformats.org/officeDocument/2006/relationships/customXml" Target="../ink/ink858.xml"/><Relationship Id="rId110" Type="http://schemas.openxmlformats.org/officeDocument/2006/relationships/image" Target="../media/image834.png"/><Relationship Id="rId131" Type="http://schemas.openxmlformats.org/officeDocument/2006/relationships/customXml" Target="../ink/ink880.xml"/><Relationship Id="rId327" Type="http://schemas.openxmlformats.org/officeDocument/2006/relationships/customXml" Target="../ink/ink978.xml"/><Relationship Id="rId152" Type="http://schemas.openxmlformats.org/officeDocument/2006/relationships/image" Target="../media/image855.png"/><Relationship Id="rId173" Type="http://schemas.openxmlformats.org/officeDocument/2006/relationships/customXml" Target="../ink/ink901.xml"/><Relationship Id="rId194" Type="http://schemas.openxmlformats.org/officeDocument/2006/relationships/image" Target="../media/image876.png"/><Relationship Id="rId208" Type="http://schemas.openxmlformats.org/officeDocument/2006/relationships/image" Target="../media/image883.png"/><Relationship Id="rId229" Type="http://schemas.openxmlformats.org/officeDocument/2006/relationships/customXml" Target="../ink/ink929.xml"/><Relationship Id="rId240" Type="http://schemas.openxmlformats.org/officeDocument/2006/relationships/image" Target="../media/image899.png"/><Relationship Id="rId261" Type="http://schemas.openxmlformats.org/officeDocument/2006/relationships/customXml" Target="../ink/ink945.xml"/><Relationship Id="rId14" Type="http://schemas.openxmlformats.org/officeDocument/2006/relationships/image" Target="../media/image787.png"/><Relationship Id="rId35" Type="http://schemas.openxmlformats.org/officeDocument/2006/relationships/customXml" Target="../ink/ink832.xml"/><Relationship Id="rId56" Type="http://schemas.openxmlformats.org/officeDocument/2006/relationships/image" Target="../media/image807.png"/><Relationship Id="rId77" Type="http://schemas.openxmlformats.org/officeDocument/2006/relationships/customXml" Target="../ink/ink853.xml"/><Relationship Id="rId100" Type="http://schemas.openxmlformats.org/officeDocument/2006/relationships/image" Target="../media/image829.png"/><Relationship Id="rId282" Type="http://schemas.openxmlformats.org/officeDocument/2006/relationships/image" Target="../media/image920.png"/><Relationship Id="rId317" Type="http://schemas.openxmlformats.org/officeDocument/2006/relationships/customXml" Target="../ink/ink973.xml"/><Relationship Id="rId8" Type="http://schemas.openxmlformats.org/officeDocument/2006/relationships/image" Target="../media/image784.png"/><Relationship Id="rId98" Type="http://schemas.openxmlformats.org/officeDocument/2006/relationships/image" Target="../media/image828.png"/><Relationship Id="rId121" Type="http://schemas.openxmlformats.org/officeDocument/2006/relationships/customXml" Target="../ink/ink875.xml"/><Relationship Id="rId142" Type="http://schemas.openxmlformats.org/officeDocument/2006/relationships/image" Target="../media/image850.png"/><Relationship Id="rId163" Type="http://schemas.openxmlformats.org/officeDocument/2006/relationships/customXml" Target="../ink/ink896.xml"/><Relationship Id="rId184" Type="http://schemas.openxmlformats.org/officeDocument/2006/relationships/image" Target="../media/image871.png"/><Relationship Id="rId219" Type="http://schemas.openxmlformats.org/officeDocument/2006/relationships/customXml" Target="../ink/ink924.xml"/><Relationship Id="rId230" Type="http://schemas.openxmlformats.org/officeDocument/2006/relationships/image" Target="../media/image894.png"/><Relationship Id="rId251" Type="http://schemas.openxmlformats.org/officeDocument/2006/relationships/customXml" Target="../ink/ink940.xml"/><Relationship Id="rId25" Type="http://schemas.openxmlformats.org/officeDocument/2006/relationships/customXml" Target="../ink/ink827.xml"/><Relationship Id="rId46" Type="http://schemas.openxmlformats.org/officeDocument/2006/relationships/image" Target="../media/image802.png"/><Relationship Id="rId67" Type="http://schemas.openxmlformats.org/officeDocument/2006/relationships/customXml" Target="../ink/ink848.xml"/><Relationship Id="rId272" Type="http://schemas.openxmlformats.org/officeDocument/2006/relationships/image" Target="../media/image915.png"/><Relationship Id="rId293" Type="http://schemas.openxmlformats.org/officeDocument/2006/relationships/customXml" Target="../ink/ink961.xml"/><Relationship Id="rId307" Type="http://schemas.openxmlformats.org/officeDocument/2006/relationships/customXml" Target="../ink/ink968.xml"/><Relationship Id="rId328" Type="http://schemas.openxmlformats.org/officeDocument/2006/relationships/image" Target="../media/image943.png"/><Relationship Id="rId88" Type="http://schemas.openxmlformats.org/officeDocument/2006/relationships/image" Target="../media/image823.png"/><Relationship Id="rId111" Type="http://schemas.openxmlformats.org/officeDocument/2006/relationships/customXml" Target="../ink/ink870.xml"/><Relationship Id="rId132" Type="http://schemas.openxmlformats.org/officeDocument/2006/relationships/image" Target="../media/image845.png"/><Relationship Id="rId153" Type="http://schemas.openxmlformats.org/officeDocument/2006/relationships/customXml" Target="../ink/ink891.xml"/><Relationship Id="rId174" Type="http://schemas.openxmlformats.org/officeDocument/2006/relationships/image" Target="../media/image866.png"/><Relationship Id="rId195" Type="http://schemas.openxmlformats.org/officeDocument/2006/relationships/customXml" Target="../ink/ink912.xml"/><Relationship Id="rId209" Type="http://schemas.openxmlformats.org/officeDocument/2006/relationships/customXml" Target="../ink/ink919.xml"/><Relationship Id="rId220" Type="http://schemas.openxmlformats.org/officeDocument/2006/relationships/image" Target="../media/image889.png"/><Relationship Id="rId241" Type="http://schemas.openxmlformats.org/officeDocument/2006/relationships/customXml" Target="../ink/ink935.xml"/><Relationship Id="rId15" Type="http://schemas.openxmlformats.org/officeDocument/2006/relationships/customXml" Target="../ink/ink822.xml"/><Relationship Id="rId36" Type="http://schemas.openxmlformats.org/officeDocument/2006/relationships/image" Target="../media/image797.png"/><Relationship Id="rId57" Type="http://schemas.openxmlformats.org/officeDocument/2006/relationships/customXml" Target="../ink/ink843.xml"/><Relationship Id="rId262" Type="http://schemas.openxmlformats.org/officeDocument/2006/relationships/image" Target="../media/image910.png"/><Relationship Id="rId283" Type="http://schemas.openxmlformats.org/officeDocument/2006/relationships/customXml" Target="../ink/ink956.xml"/><Relationship Id="rId318" Type="http://schemas.openxmlformats.org/officeDocument/2006/relationships/image" Target="../media/image938.png"/><Relationship Id="rId78" Type="http://schemas.openxmlformats.org/officeDocument/2006/relationships/image" Target="../media/image818.png"/><Relationship Id="rId99" Type="http://schemas.openxmlformats.org/officeDocument/2006/relationships/customXml" Target="../ink/ink864.xml"/><Relationship Id="rId101" Type="http://schemas.openxmlformats.org/officeDocument/2006/relationships/customXml" Target="../ink/ink865.xml"/><Relationship Id="rId122" Type="http://schemas.openxmlformats.org/officeDocument/2006/relationships/image" Target="../media/image840.png"/><Relationship Id="rId143" Type="http://schemas.openxmlformats.org/officeDocument/2006/relationships/customXml" Target="../ink/ink886.xml"/><Relationship Id="rId164" Type="http://schemas.openxmlformats.org/officeDocument/2006/relationships/image" Target="../media/image861.png"/><Relationship Id="rId185" Type="http://schemas.openxmlformats.org/officeDocument/2006/relationships/customXml" Target="../ink/ink907.xml"/><Relationship Id="rId9" Type="http://schemas.openxmlformats.org/officeDocument/2006/relationships/customXml" Target="../ink/ink819.xml"/><Relationship Id="rId210" Type="http://schemas.openxmlformats.org/officeDocument/2006/relationships/image" Target="../media/image884.png"/><Relationship Id="rId26" Type="http://schemas.openxmlformats.org/officeDocument/2006/relationships/image" Target="../media/image793.png"/><Relationship Id="rId231" Type="http://schemas.openxmlformats.org/officeDocument/2006/relationships/customXml" Target="../ink/ink930.xml"/><Relationship Id="rId252" Type="http://schemas.openxmlformats.org/officeDocument/2006/relationships/image" Target="../media/image905.png"/><Relationship Id="rId273" Type="http://schemas.openxmlformats.org/officeDocument/2006/relationships/customXml" Target="../ink/ink951.xml"/><Relationship Id="rId294" Type="http://schemas.openxmlformats.org/officeDocument/2006/relationships/image" Target="../media/image926.png"/><Relationship Id="rId308" Type="http://schemas.openxmlformats.org/officeDocument/2006/relationships/image" Target="../media/image933.png"/><Relationship Id="rId329" Type="http://schemas.openxmlformats.org/officeDocument/2006/relationships/customXml" Target="../ink/ink979.xml"/><Relationship Id="rId47" Type="http://schemas.openxmlformats.org/officeDocument/2006/relationships/customXml" Target="../ink/ink838.xml"/><Relationship Id="rId68" Type="http://schemas.openxmlformats.org/officeDocument/2006/relationships/image" Target="../media/image813.png"/><Relationship Id="rId89" Type="http://schemas.openxmlformats.org/officeDocument/2006/relationships/customXml" Target="../ink/ink859.xml"/><Relationship Id="rId112" Type="http://schemas.openxmlformats.org/officeDocument/2006/relationships/image" Target="../media/image835.png"/><Relationship Id="rId133" Type="http://schemas.openxmlformats.org/officeDocument/2006/relationships/customXml" Target="../ink/ink881.xml"/><Relationship Id="rId154" Type="http://schemas.openxmlformats.org/officeDocument/2006/relationships/image" Target="../media/image856.png"/><Relationship Id="rId175" Type="http://schemas.openxmlformats.org/officeDocument/2006/relationships/customXml" Target="../ink/ink902.xml"/><Relationship Id="rId196" Type="http://schemas.openxmlformats.org/officeDocument/2006/relationships/image" Target="../media/image877.png"/><Relationship Id="rId200" Type="http://schemas.openxmlformats.org/officeDocument/2006/relationships/image" Target="../media/image879.png"/><Relationship Id="rId16" Type="http://schemas.openxmlformats.org/officeDocument/2006/relationships/image" Target="../media/image788.png"/><Relationship Id="rId221" Type="http://schemas.openxmlformats.org/officeDocument/2006/relationships/customXml" Target="../ink/ink925.xml"/><Relationship Id="rId242" Type="http://schemas.openxmlformats.org/officeDocument/2006/relationships/image" Target="../media/image900.png"/><Relationship Id="rId263" Type="http://schemas.openxmlformats.org/officeDocument/2006/relationships/customXml" Target="../ink/ink946.xml"/><Relationship Id="rId284" Type="http://schemas.openxmlformats.org/officeDocument/2006/relationships/image" Target="../media/image921.png"/><Relationship Id="rId319" Type="http://schemas.openxmlformats.org/officeDocument/2006/relationships/customXml" Target="../ink/ink974.xml"/><Relationship Id="rId37" Type="http://schemas.openxmlformats.org/officeDocument/2006/relationships/customXml" Target="../ink/ink833.xml"/><Relationship Id="rId58" Type="http://schemas.openxmlformats.org/officeDocument/2006/relationships/image" Target="../media/image808.png"/><Relationship Id="rId79" Type="http://schemas.openxmlformats.org/officeDocument/2006/relationships/customXml" Target="../ink/ink854.xml"/><Relationship Id="rId102" Type="http://schemas.openxmlformats.org/officeDocument/2006/relationships/image" Target="../media/image830.png"/><Relationship Id="rId123" Type="http://schemas.openxmlformats.org/officeDocument/2006/relationships/customXml" Target="../ink/ink876.xml"/><Relationship Id="rId144" Type="http://schemas.openxmlformats.org/officeDocument/2006/relationships/image" Target="../media/image851.png"/><Relationship Id="rId330" Type="http://schemas.openxmlformats.org/officeDocument/2006/relationships/image" Target="../media/image944.png"/><Relationship Id="rId90" Type="http://schemas.openxmlformats.org/officeDocument/2006/relationships/image" Target="../media/image824.png"/><Relationship Id="rId165" Type="http://schemas.openxmlformats.org/officeDocument/2006/relationships/customXml" Target="../ink/ink897.xml"/><Relationship Id="rId186" Type="http://schemas.openxmlformats.org/officeDocument/2006/relationships/image" Target="../media/image872.png"/><Relationship Id="rId211" Type="http://schemas.openxmlformats.org/officeDocument/2006/relationships/customXml" Target="../ink/ink920.xml"/><Relationship Id="rId232" Type="http://schemas.openxmlformats.org/officeDocument/2006/relationships/image" Target="../media/image895.png"/><Relationship Id="rId253" Type="http://schemas.openxmlformats.org/officeDocument/2006/relationships/customXml" Target="../ink/ink941.xml"/><Relationship Id="rId274" Type="http://schemas.openxmlformats.org/officeDocument/2006/relationships/image" Target="../media/image916.png"/><Relationship Id="rId295" Type="http://schemas.openxmlformats.org/officeDocument/2006/relationships/customXml" Target="../ink/ink962.xml"/><Relationship Id="rId309" Type="http://schemas.openxmlformats.org/officeDocument/2006/relationships/customXml" Target="../ink/ink969.xml"/><Relationship Id="rId27" Type="http://schemas.openxmlformats.org/officeDocument/2006/relationships/customXml" Target="../ink/ink828.xml"/><Relationship Id="rId48" Type="http://schemas.openxmlformats.org/officeDocument/2006/relationships/image" Target="../media/image803.png"/><Relationship Id="rId69" Type="http://schemas.openxmlformats.org/officeDocument/2006/relationships/customXml" Target="../ink/ink849.xml"/><Relationship Id="rId113" Type="http://schemas.openxmlformats.org/officeDocument/2006/relationships/customXml" Target="../ink/ink871.xml"/><Relationship Id="rId134" Type="http://schemas.openxmlformats.org/officeDocument/2006/relationships/image" Target="../media/image846.png"/><Relationship Id="rId320" Type="http://schemas.openxmlformats.org/officeDocument/2006/relationships/image" Target="../media/image939.png"/><Relationship Id="rId80" Type="http://schemas.openxmlformats.org/officeDocument/2006/relationships/image" Target="../media/image819.png"/><Relationship Id="rId155" Type="http://schemas.openxmlformats.org/officeDocument/2006/relationships/customXml" Target="../ink/ink892.xml"/><Relationship Id="rId176" Type="http://schemas.openxmlformats.org/officeDocument/2006/relationships/image" Target="../media/image867.png"/><Relationship Id="rId197" Type="http://schemas.openxmlformats.org/officeDocument/2006/relationships/customXml" Target="../ink/ink913.xml"/><Relationship Id="rId201" Type="http://schemas.openxmlformats.org/officeDocument/2006/relationships/customXml" Target="../ink/ink915.xml"/><Relationship Id="rId222" Type="http://schemas.openxmlformats.org/officeDocument/2006/relationships/image" Target="../media/image890.png"/><Relationship Id="rId243" Type="http://schemas.openxmlformats.org/officeDocument/2006/relationships/customXml" Target="../ink/ink936.xml"/><Relationship Id="rId264" Type="http://schemas.openxmlformats.org/officeDocument/2006/relationships/image" Target="../media/image911.png"/><Relationship Id="rId285" Type="http://schemas.openxmlformats.org/officeDocument/2006/relationships/customXml" Target="../ink/ink957.xml"/><Relationship Id="rId17" Type="http://schemas.openxmlformats.org/officeDocument/2006/relationships/customXml" Target="../ink/ink823.xml"/><Relationship Id="rId38" Type="http://schemas.openxmlformats.org/officeDocument/2006/relationships/image" Target="../media/image798.png"/><Relationship Id="rId59" Type="http://schemas.openxmlformats.org/officeDocument/2006/relationships/customXml" Target="../ink/ink844.xml"/><Relationship Id="rId103" Type="http://schemas.openxmlformats.org/officeDocument/2006/relationships/customXml" Target="../ink/ink866.xml"/><Relationship Id="rId124" Type="http://schemas.openxmlformats.org/officeDocument/2006/relationships/image" Target="../media/image841.png"/><Relationship Id="rId310" Type="http://schemas.openxmlformats.org/officeDocument/2006/relationships/image" Target="../media/image934.png"/><Relationship Id="rId70" Type="http://schemas.openxmlformats.org/officeDocument/2006/relationships/image" Target="../media/image814.png"/><Relationship Id="rId91" Type="http://schemas.openxmlformats.org/officeDocument/2006/relationships/customXml" Target="../ink/ink860.xml"/><Relationship Id="rId145" Type="http://schemas.openxmlformats.org/officeDocument/2006/relationships/customXml" Target="../ink/ink887.xml"/><Relationship Id="rId166" Type="http://schemas.openxmlformats.org/officeDocument/2006/relationships/image" Target="../media/image862.png"/><Relationship Id="rId187" Type="http://schemas.openxmlformats.org/officeDocument/2006/relationships/customXml" Target="../ink/ink908.xml"/><Relationship Id="rId331" Type="http://schemas.openxmlformats.org/officeDocument/2006/relationships/customXml" Target="../ink/ink980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885.png"/><Relationship Id="rId233" Type="http://schemas.openxmlformats.org/officeDocument/2006/relationships/customXml" Target="../ink/ink931.xml"/><Relationship Id="rId254" Type="http://schemas.openxmlformats.org/officeDocument/2006/relationships/image" Target="../media/image906.png"/><Relationship Id="rId28" Type="http://schemas.openxmlformats.org/officeDocument/2006/relationships/image" Target="../media/image794.png"/><Relationship Id="rId49" Type="http://schemas.openxmlformats.org/officeDocument/2006/relationships/customXml" Target="../ink/ink839.xml"/><Relationship Id="rId114" Type="http://schemas.openxmlformats.org/officeDocument/2006/relationships/image" Target="../media/image836.png"/><Relationship Id="rId275" Type="http://schemas.openxmlformats.org/officeDocument/2006/relationships/customXml" Target="../ink/ink952.xml"/><Relationship Id="rId296" Type="http://schemas.openxmlformats.org/officeDocument/2006/relationships/image" Target="../media/image927.png"/><Relationship Id="rId300" Type="http://schemas.openxmlformats.org/officeDocument/2006/relationships/image" Target="../media/image929.png"/><Relationship Id="rId60" Type="http://schemas.openxmlformats.org/officeDocument/2006/relationships/image" Target="../media/image809.png"/><Relationship Id="rId81" Type="http://schemas.openxmlformats.org/officeDocument/2006/relationships/customXml" Target="../ink/ink855.xml"/><Relationship Id="rId135" Type="http://schemas.openxmlformats.org/officeDocument/2006/relationships/customXml" Target="../ink/ink882.xml"/><Relationship Id="rId156" Type="http://schemas.openxmlformats.org/officeDocument/2006/relationships/image" Target="../media/image857.png"/><Relationship Id="rId177" Type="http://schemas.openxmlformats.org/officeDocument/2006/relationships/customXml" Target="../ink/ink903.xml"/><Relationship Id="rId198" Type="http://schemas.openxmlformats.org/officeDocument/2006/relationships/image" Target="../media/image878.png"/><Relationship Id="rId321" Type="http://schemas.openxmlformats.org/officeDocument/2006/relationships/customXml" Target="../ink/ink975.xml"/><Relationship Id="rId202" Type="http://schemas.openxmlformats.org/officeDocument/2006/relationships/image" Target="../media/image880.png"/><Relationship Id="rId223" Type="http://schemas.openxmlformats.org/officeDocument/2006/relationships/customXml" Target="../ink/ink926.xml"/><Relationship Id="rId244" Type="http://schemas.openxmlformats.org/officeDocument/2006/relationships/image" Target="../media/image901.png"/><Relationship Id="rId18" Type="http://schemas.openxmlformats.org/officeDocument/2006/relationships/image" Target="../media/image789.png"/><Relationship Id="rId39" Type="http://schemas.openxmlformats.org/officeDocument/2006/relationships/customXml" Target="../ink/ink834.xml"/><Relationship Id="rId265" Type="http://schemas.openxmlformats.org/officeDocument/2006/relationships/customXml" Target="../ink/ink947.xml"/><Relationship Id="rId286" Type="http://schemas.openxmlformats.org/officeDocument/2006/relationships/image" Target="../media/image922.png"/><Relationship Id="rId50" Type="http://schemas.openxmlformats.org/officeDocument/2006/relationships/image" Target="../media/image804.png"/><Relationship Id="rId104" Type="http://schemas.openxmlformats.org/officeDocument/2006/relationships/image" Target="../media/image831.png"/><Relationship Id="rId125" Type="http://schemas.openxmlformats.org/officeDocument/2006/relationships/customXml" Target="../ink/ink877.xml"/><Relationship Id="rId146" Type="http://schemas.openxmlformats.org/officeDocument/2006/relationships/image" Target="../media/image852.png"/><Relationship Id="rId167" Type="http://schemas.openxmlformats.org/officeDocument/2006/relationships/customXml" Target="../ink/ink898.xml"/><Relationship Id="rId188" Type="http://schemas.openxmlformats.org/officeDocument/2006/relationships/image" Target="../media/image873.png"/><Relationship Id="rId311" Type="http://schemas.openxmlformats.org/officeDocument/2006/relationships/customXml" Target="../ink/ink970.xml"/><Relationship Id="rId332" Type="http://schemas.openxmlformats.org/officeDocument/2006/relationships/image" Target="../media/image945.png"/><Relationship Id="rId71" Type="http://schemas.openxmlformats.org/officeDocument/2006/relationships/customXml" Target="../ink/ink850.xml"/><Relationship Id="rId92" Type="http://schemas.openxmlformats.org/officeDocument/2006/relationships/image" Target="../media/image825.png"/><Relationship Id="rId213" Type="http://schemas.openxmlformats.org/officeDocument/2006/relationships/customXml" Target="../ink/ink921.xml"/><Relationship Id="rId234" Type="http://schemas.openxmlformats.org/officeDocument/2006/relationships/image" Target="../media/image896.png"/><Relationship Id="rId2" Type="http://schemas.openxmlformats.org/officeDocument/2006/relationships/image" Target="../media/image781.png"/><Relationship Id="rId29" Type="http://schemas.openxmlformats.org/officeDocument/2006/relationships/customXml" Target="../ink/ink829.xml"/><Relationship Id="rId255" Type="http://schemas.openxmlformats.org/officeDocument/2006/relationships/customXml" Target="../ink/ink942.xml"/><Relationship Id="rId276" Type="http://schemas.openxmlformats.org/officeDocument/2006/relationships/image" Target="../media/image917.png"/><Relationship Id="rId297" Type="http://schemas.openxmlformats.org/officeDocument/2006/relationships/customXml" Target="../ink/ink963.xml"/><Relationship Id="rId40" Type="http://schemas.openxmlformats.org/officeDocument/2006/relationships/image" Target="../media/image799.png"/><Relationship Id="rId115" Type="http://schemas.openxmlformats.org/officeDocument/2006/relationships/customXml" Target="../ink/ink872.xml"/><Relationship Id="rId136" Type="http://schemas.openxmlformats.org/officeDocument/2006/relationships/image" Target="../media/image847.png"/><Relationship Id="rId157" Type="http://schemas.openxmlformats.org/officeDocument/2006/relationships/customXml" Target="../ink/ink893.xml"/><Relationship Id="rId178" Type="http://schemas.openxmlformats.org/officeDocument/2006/relationships/image" Target="../media/image868.png"/><Relationship Id="rId301" Type="http://schemas.openxmlformats.org/officeDocument/2006/relationships/customXml" Target="../ink/ink965.xml"/><Relationship Id="rId322" Type="http://schemas.openxmlformats.org/officeDocument/2006/relationships/image" Target="../media/image940.png"/><Relationship Id="rId61" Type="http://schemas.openxmlformats.org/officeDocument/2006/relationships/customXml" Target="../ink/ink845.xml"/><Relationship Id="rId82" Type="http://schemas.openxmlformats.org/officeDocument/2006/relationships/image" Target="../media/image820.png"/><Relationship Id="rId199" Type="http://schemas.openxmlformats.org/officeDocument/2006/relationships/customXml" Target="../ink/ink914.xml"/><Relationship Id="rId203" Type="http://schemas.openxmlformats.org/officeDocument/2006/relationships/customXml" Target="../ink/ink916.xml"/><Relationship Id="rId19" Type="http://schemas.openxmlformats.org/officeDocument/2006/relationships/customXml" Target="../ink/ink824.xml"/><Relationship Id="rId224" Type="http://schemas.openxmlformats.org/officeDocument/2006/relationships/image" Target="../media/image891.png"/><Relationship Id="rId245" Type="http://schemas.openxmlformats.org/officeDocument/2006/relationships/customXml" Target="../ink/ink937.xml"/><Relationship Id="rId266" Type="http://schemas.openxmlformats.org/officeDocument/2006/relationships/image" Target="../media/image912.png"/><Relationship Id="rId287" Type="http://schemas.openxmlformats.org/officeDocument/2006/relationships/customXml" Target="../ink/ink958.xml"/><Relationship Id="rId30" Type="http://schemas.openxmlformats.org/officeDocument/2006/relationships/image" Target="../media/image439.png"/><Relationship Id="rId105" Type="http://schemas.openxmlformats.org/officeDocument/2006/relationships/customXml" Target="../ink/ink867.xml"/><Relationship Id="rId126" Type="http://schemas.openxmlformats.org/officeDocument/2006/relationships/image" Target="../media/image842.png"/><Relationship Id="rId147" Type="http://schemas.openxmlformats.org/officeDocument/2006/relationships/customXml" Target="../ink/ink888.xml"/><Relationship Id="rId168" Type="http://schemas.openxmlformats.org/officeDocument/2006/relationships/image" Target="../media/image863.png"/><Relationship Id="rId312" Type="http://schemas.openxmlformats.org/officeDocument/2006/relationships/image" Target="../media/image935.png"/><Relationship Id="rId333" Type="http://schemas.openxmlformats.org/officeDocument/2006/relationships/customXml" Target="../ink/ink981.xml"/><Relationship Id="rId51" Type="http://schemas.openxmlformats.org/officeDocument/2006/relationships/customXml" Target="../ink/ink840.xml"/><Relationship Id="rId72" Type="http://schemas.openxmlformats.org/officeDocument/2006/relationships/image" Target="../media/image815.png"/><Relationship Id="rId93" Type="http://schemas.openxmlformats.org/officeDocument/2006/relationships/customXml" Target="../ink/ink861.xml"/><Relationship Id="rId189" Type="http://schemas.openxmlformats.org/officeDocument/2006/relationships/customXml" Target="../ink/ink909.xml"/><Relationship Id="rId3" Type="http://schemas.openxmlformats.org/officeDocument/2006/relationships/customXml" Target="../ink/ink816.xml"/><Relationship Id="rId214" Type="http://schemas.openxmlformats.org/officeDocument/2006/relationships/image" Target="../media/image886.png"/><Relationship Id="rId235" Type="http://schemas.openxmlformats.org/officeDocument/2006/relationships/customXml" Target="../ink/ink932.xml"/><Relationship Id="rId256" Type="http://schemas.openxmlformats.org/officeDocument/2006/relationships/image" Target="../media/image907.png"/><Relationship Id="rId277" Type="http://schemas.openxmlformats.org/officeDocument/2006/relationships/customXml" Target="../ink/ink953.xml"/><Relationship Id="rId298" Type="http://schemas.openxmlformats.org/officeDocument/2006/relationships/image" Target="../media/image928.png"/><Relationship Id="rId116" Type="http://schemas.openxmlformats.org/officeDocument/2006/relationships/image" Target="../media/image837.png"/><Relationship Id="rId137" Type="http://schemas.openxmlformats.org/officeDocument/2006/relationships/customXml" Target="../ink/ink883.xml"/><Relationship Id="rId158" Type="http://schemas.openxmlformats.org/officeDocument/2006/relationships/image" Target="../media/image858.png"/><Relationship Id="rId302" Type="http://schemas.openxmlformats.org/officeDocument/2006/relationships/image" Target="../media/image930.png"/><Relationship Id="rId323" Type="http://schemas.openxmlformats.org/officeDocument/2006/relationships/customXml" Target="../ink/ink976.xml"/><Relationship Id="rId20" Type="http://schemas.openxmlformats.org/officeDocument/2006/relationships/image" Target="../media/image790.png"/><Relationship Id="rId41" Type="http://schemas.openxmlformats.org/officeDocument/2006/relationships/customXml" Target="../ink/ink835.xml"/><Relationship Id="rId62" Type="http://schemas.openxmlformats.org/officeDocument/2006/relationships/image" Target="../media/image810.png"/><Relationship Id="rId83" Type="http://schemas.openxmlformats.org/officeDocument/2006/relationships/customXml" Target="../ink/ink856.xml"/><Relationship Id="rId179" Type="http://schemas.openxmlformats.org/officeDocument/2006/relationships/customXml" Target="../ink/ink904.xml"/><Relationship Id="rId190" Type="http://schemas.openxmlformats.org/officeDocument/2006/relationships/image" Target="../media/image874.png"/><Relationship Id="rId204" Type="http://schemas.openxmlformats.org/officeDocument/2006/relationships/image" Target="../media/image881.png"/><Relationship Id="rId225" Type="http://schemas.openxmlformats.org/officeDocument/2006/relationships/customXml" Target="../ink/ink927.xml"/><Relationship Id="rId246" Type="http://schemas.openxmlformats.org/officeDocument/2006/relationships/image" Target="../media/image902.png"/><Relationship Id="rId267" Type="http://schemas.openxmlformats.org/officeDocument/2006/relationships/customXml" Target="../ink/ink948.xml"/><Relationship Id="rId288" Type="http://schemas.openxmlformats.org/officeDocument/2006/relationships/image" Target="../media/image923.png"/><Relationship Id="rId106" Type="http://schemas.openxmlformats.org/officeDocument/2006/relationships/image" Target="../media/image832.png"/><Relationship Id="rId127" Type="http://schemas.openxmlformats.org/officeDocument/2006/relationships/customXml" Target="../ink/ink878.xml"/><Relationship Id="rId313" Type="http://schemas.openxmlformats.org/officeDocument/2006/relationships/customXml" Target="../ink/ink971.xml"/><Relationship Id="rId10" Type="http://schemas.openxmlformats.org/officeDocument/2006/relationships/image" Target="../media/image785.png"/><Relationship Id="rId31" Type="http://schemas.openxmlformats.org/officeDocument/2006/relationships/customXml" Target="../ink/ink830.xml"/><Relationship Id="rId52" Type="http://schemas.openxmlformats.org/officeDocument/2006/relationships/image" Target="../media/image805.png"/><Relationship Id="rId73" Type="http://schemas.openxmlformats.org/officeDocument/2006/relationships/customXml" Target="../ink/ink851.xml"/><Relationship Id="rId94" Type="http://schemas.openxmlformats.org/officeDocument/2006/relationships/image" Target="../media/image826.png"/><Relationship Id="rId148" Type="http://schemas.openxmlformats.org/officeDocument/2006/relationships/image" Target="../media/image853.png"/><Relationship Id="rId169" Type="http://schemas.openxmlformats.org/officeDocument/2006/relationships/customXml" Target="../ink/ink899.xml"/><Relationship Id="rId334" Type="http://schemas.openxmlformats.org/officeDocument/2006/relationships/image" Target="../media/image946.png"/><Relationship Id="rId4" Type="http://schemas.openxmlformats.org/officeDocument/2006/relationships/image" Target="../media/image782.png"/><Relationship Id="rId180" Type="http://schemas.openxmlformats.org/officeDocument/2006/relationships/image" Target="../media/image869.png"/><Relationship Id="rId215" Type="http://schemas.openxmlformats.org/officeDocument/2006/relationships/customXml" Target="../ink/ink922.xml"/><Relationship Id="rId236" Type="http://schemas.openxmlformats.org/officeDocument/2006/relationships/image" Target="../media/image897.png"/><Relationship Id="rId257" Type="http://schemas.openxmlformats.org/officeDocument/2006/relationships/customXml" Target="../ink/ink943.xml"/><Relationship Id="rId278" Type="http://schemas.openxmlformats.org/officeDocument/2006/relationships/image" Target="../media/image918.png"/><Relationship Id="rId303" Type="http://schemas.openxmlformats.org/officeDocument/2006/relationships/customXml" Target="../ink/ink966.xml"/><Relationship Id="rId42" Type="http://schemas.openxmlformats.org/officeDocument/2006/relationships/image" Target="../media/image800.png"/><Relationship Id="rId84" Type="http://schemas.openxmlformats.org/officeDocument/2006/relationships/image" Target="../media/image821.png"/><Relationship Id="rId138" Type="http://schemas.openxmlformats.org/officeDocument/2006/relationships/image" Target="../media/image848.png"/><Relationship Id="rId191" Type="http://schemas.openxmlformats.org/officeDocument/2006/relationships/customXml" Target="../ink/ink910.xml"/><Relationship Id="rId205" Type="http://schemas.openxmlformats.org/officeDocument/2006/relationships/customXml" Target="../ink/ink917.xml"/><Relationship Id="rId247" Type="http://schemas.openxmlformats.org/officeDocument/2006/relationships/customXml" Target="../ink/ink938.xml"/><Relationship Id="rId107" Type="http://schemas.openxmlformats.org/officeDocument/2006/relationships/customXml" Target="../ink/ink868.xml"/><Relationship Id="rId289" Type="http://schemas.openxmlformats.org/officeDocument/2006/relationships/customXml" Target="../ink/ink959.xml"/><Relationship Id="rId11" Type="http://schemas.openxmlformats.org/officeDocument/2006/relationships/customXml" Target="../ink/ink820.xml"/><Relationship Id="rId53" Type="http://schemas.openxmlformats.org/officeDocument/2006/relationships/customXml" Target="../ink/ink841.xml"/><Relationship Id="rId149" Type="http://schemas.openxmlformats.org/officeDocument/2006/relationships/customXml" Target="../ink/ink889.xml"/><Relationship Id="rId314" Type="http://schemas.openxmlformats.org/officeDocument/2006/relationships/image" Target="../media/image936.png"/><Relationship Id="rId95" Type="http://schemas.openxmlformats.org/officeDocument/2006/relationships/customXml" Target="../ink/ink862.xml"/><Relationship Id="rId160" Type="http://schemas.openxmlformats.org/officeDocument/2006/relationships/image" Target="../media/image859.png"/><Relationship Id="rId216" Type="http://schemas.openxmlformats.org/officeDocument/2006/relationships/image" Target="../media/image887.png"/><Relationship Id="rId258" Type="http://schemas.openxmlformats.org/officeDocument/2006/relationships/image" Target="../media/image908.png"/><Relationship Id="rId22" Type="http://schemas.openxmlformats.org/officeDocument/2006/relationships/image" Target="../media/image791.png"/><Relationship Id="rId64" Type="http://schemas.openxmlformats.org/officeDocument/2006/relationships/image" Target="../media/image811.png"/><Relationship Id="rId118" Type="http://schemas.openxmlformats.org/officeDocument/2006/relationships/image" Target="../media/image838.png"/><Relationship Id="rId325" Type="http://schemas.openxmlformats.org/officeDocument/2006/relationships/customXml" Target="../ink/ink977.xml"/><Relationship Id="rId171" Type="http://schemas.openxmlformats.org/officeDocument/2006/relationships/customXml" Target="../ink/ink900.xml"/><Relationship Id="rId227" Type="http://schemas.openxmlformats.org/officeDocument/2006/relationships/customXml" Target="../ink/ink928.xml"/><Relationship Id="rId269" Type="http://schemas.openxmlformats.org/officeDocument/2006/relationships/customXml" Target="../ink/ink949.xml"/><Relationship Id="rId33" Type="http://schemas.openxmlformats.org/officeDocument/2006/relationships/customXml" Target="../ink/ink831.xml"/><Relationship Id="rId129" Type="http://schemas.openxmlformats.org/officeDocument/2006/relationships/customXml" Target="../ink/ink879.xml"/><Relationship Id="rId280" Type="http://schemas.openxmlformats.org/officeDocument/2006/relationships/image" Target="../media/image919.png"/><Relationship Id="rId336" Type="http://schemas.openxmlformats.org/officeDocument/2006/relationships/image" Target="../media/image947.png"/><Relationship Id="rId75" Type="http://schemas.openxmlformats.org/officeDocument/2006/relationships/customXml" Target="../ink/ink852.xml"/><Relationship Id="rId140" Type="http://schemas.openxmlformats.org/officeDocument/2006/relationships/image" Target="../media/image849.png"/><Relationship Id="rId182" Type="http://schemas.openxmlformats.org/officeDocument/2006/relationships/image" Target="../media/image870.png"/><Relationship Id="rId6" Type="http://schemas.openxmlformats.org/officeDocument/2006/relationships/image" Target="../media/image783.png"/><Relationship Id="rId238" Type="http://schemas.openxmlformats.org/officeDocument/2006/relationships/image" Target="../media/image898.png"/><Relationship Id="rId291" Type="http://schemas.openxmlformats.org/officeDocument/2006/relationships/customXml" Target="../ink/ink960.xml"/><Relationship Id="rId305" Type="http://schemas.openxmlformats.org/officeDocument/2006/relationships/customXml" Target="../ink/ink967.xml"/><Relationship Id="rId44" Type="http://schemas.openxmlformats.org/officeDocument/2006/relationships/image" Target="../media/image801.png"/><Relationship Id="rId86" Type="http://schemas.openxmlformats.org/officeDocument/2006/relationships/image" Target="../media/image822.png"/><Relationship Id="rId151" Type="http://schemas.openxmlformats.org/officeDocument/2006/relationships/customXml" Target="../ink/ink890.xml"/><Relationship Id="rId193" Type="http://schemas.openxmlformats.org/officeDocument/2006/relationships/customXml" Target="../ink/ink911.xml"/><Relationship Id="rId207" Type="http://schemas.openxmlformats.org/officeDocument/2006/relationships/customXml" Target="../ink/ink918.xml"/><Relationship Id="rId249" Type="http://schemas.openxmlformats.org/officeDocument/2006/relationships/customXml" Target="../ink/ink939.xml"/><Relationship Id="rId13" Type="http://schemas.openxmlformats.org/officeDocument/2006/relationships/customXml" Target="../ink/ink821.xml"/><Relationship Id="rId109" Type="http://schemas.openxmlformats.org/officeDocument/2006/relationships/customXml" Target="../ink/ink869.xml"/><Relationship Id="rId260" Type="http://schemas.openxmlformats.org/officeDocument/2006/relationships/image" Target="../media/image909.png"/><Relationship Id="rId316" Type="http://schemas.openxmlformats.org/officeDocument/2006/relationships/image" Target="../media/image937.png"/><Relationship Id="rId55" Type="http://schemas.openxmlformats.org/officeDocument/2006/relationships/customXml" Target="../ink/ink842.xml"/><Relationship Id="rId97" Type="http://schemas.openxmlformats.org/officeDocument/2006/relationships/customXml" Target="../ink/ink863.xml"/><Relationship Id="rId120" Type="http://schemas.openxmlformats.org/officeDocument/2006/relationships/image" Target="../media/image839.png"/><Relationship Id="rId162" Type="http://schemas.openxmlformats.org/officeDocument/2006/relationships/image" Target="../media/image860.png"/><Relationship Id="rId218" Type="http://schemas.openxmlformats.org/officeDocument/2006/relationships/image" Target="../media/image888.png"/><Relationship Id="rId271" Type="http://schemas.openxmlformats.org/officeDocument/2006/relationships/customXml" Target="../ink/ink95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9.png"/><Relationship Id="rId2" Type="http://schemas.openxmlformats.org/officeDocument/2006/relationships/image" Target="../media/image94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72.xml"/><Relationship Id="rId21" Type="http://schemas.openxmlformats.org/officeDocument/2006/relationships/customXml" Target="../ink/ink24.xml"/><Relationship Id="rId42" Type="http://schemas.openxmlformats.org/officeDocument/2006/relationships/image" Target="../media/image36.png"/><Relationship Id="rId63" Type="http://schemas.openxmlformats.org/officeDocument/2006/relationships/customXml" Target="../ink/ink45.xml"/><Relationship Id="rId84" Type="http://schemas.openxmlformats.org/officeDocument/2006/relationships/image" Target="../media/image57.png"/><Relationship Id="rId138" Type="http://schemas.openxmlformats.org/officeDocument/2006/relationships/image" Target="../media/image84.png"/><Relationship Id="rId159" Type="http://schemas.openxmlformats.org/officeDocument/2006/relationships/customXml" Target="../ink/ink93.xml"/><Relationship Id="rId170" Type="http://schemas.openxmlformats.org/officeDocument/2006/relationships/image" Target="../media/image100.png"/><Relationship Id="rId107" Type="http://schemas.openxmlformats.org/officeDocument/2006/relationships/customXml" Target="../ink/ink67.xml"/><Relationship Id="rId11" Type="http://schemas.openxmlformats.org/officeDocument/2006/relationships/customXml" Target="../ink/ink19.xml"/><Relationship Id="rId32" Type="http://schemas.openxmlformats.org/officeDocument/2006/relationships/image" Target="../media/image31.png"/><Relationship Id="rId53" Type="http://schemas.openxmlformats.org/officeDocument/2006/relationships/customXml" Target="../ink/ink40.xml"/><Relationship Id="rId74" Type="http://schemas.openxmlformats.org/officeDocument/2006/relationships/image" Target="../media/image52.png"/><Relationship Id="rId128" Type="http://schemas.openxmlformats.org/officeDocument/2006/relationships/image" Target="../media/image79.png"/><Relationship Id="rId149" Type="http://schemas.openxmlformats.org/officeDocument/2006/relationships/customXml" Target="../ink/ink88.xml"/><Relationship Id="rId5" Type="http://schemas.openxmlformats.org/officeDocument/2006/relationships/customXml" Target="../ink/ink16.xml"/><Relationship Id="rId95" Type="http://schemas.openxmlformats.org/officeDocument/2006/relationships/customXml" Target="../ink/ink61.xml"/><Relationship Id="rId160" Type="http://schemas.openxmlformats.org/officeDocument/2006/relationships/image" Target="../media/image95.png"/><Relationship Id="rId181" Type="http://schemas.openxmlformats.org/officeDocument/2006/relationships/customXml" Target="../ink/ink104.xml"/><Relationship Id="rId22" Type="http://schemas.openxmlformats.org/officeDocument/2006/relationships/image" Target="../media/image26.png"/><Relationship Id="rId43" Type="http://schemas.openxmlformats.org/officeDocument/2006/relationships/customXml" Target="../ink/ink35.xml"/><Relationship Id="rId64" Type="http://schemas.openxmlformats.org/officeDocument/2006/relationships/image" Target="../media/image47.png"/><Relationship Id="rId118" Type="http://schemas.openxmlformats.org/officeDocument/2006/relationships/image" Target="../media/image74.png"/><Relationship Id="rId139" Type="http://schemas.openxmlformats.org/officeDocument/2006/relationships/customXml" Target="../ink/ink83.xml"/><Relationship Id="rId85" Type="http://schemas.openxmlformats.org/officeDocument/2006/relationships/customXml" Target="../ink/ink56.xml"/><Relationship Id="rId150" Type="http://schemas.openxmlformats.org/officeDocument/2006/relationships/image" Target="../media/image90.png"/><Relationship Id="rId171" Type="http://schemas.openxmlformats.org/officeDocument/2006/relationships/customXml" Target="../ink/ink99.xml"/><Relationship Id="rId12" Type="http://schemas.openxmlformats.org/officeDocument/2006/relationships/image" Target="../media/image21.png"/><Relationship Id="rId33" Type="http://schemas.openxmlformats.org/officeDocument/2006/relationships/customXml" Target="../ink/ink30.xml"/><Relationship Id="rId108" Type="http://schemas.openxmlformats.org/officeDocument/2006/relationships/image" Target="../media/image69.png"/><Relationship Id="rId129" Type="http://schemas.openxmlformats.org/officeDocument/2006/relationships/customXml" Target="../ink/ink78.xml"/><Relationship Id="rId54" Type="http://schemas.openxmlformats.org/officeDocument/2006/relationships/image" Target="../media/image42.png"/><Relationship Id="rId75" Type="http://schemas.openxmlformats.org/officeDocument/2006/relationships/customXml" Target="../ink/ink51.xml"/><Relationship Id="rId96" Type="http://schemas.openxmlformats.org/officeDocument/2006/relationships/image" Target="../media/image63.png"/><Relationship Id="rId140" Type="http://schemas.openxmlformats.org/officeDocument/2006/relationships/image" Target="../media/image85.png"/><Relationship Id="rId161" Type="http://schemas.openxmlformats.org/officeDocument/2006/relationships/customXml" Target="../ink/ink94.xml"/><Relationship Id="rId182" Type="http://schemas.openxmlformats.org/officeDocument/2006/relationships/image" Target="../media/image106.png"/><Relationship Id="rId6" Type="http://schemas.openxmlformats.org/officeDocument/2006/relationships/image" Target="../media/image18.png"/><Relationship Id="rId23" Type="http://schemas.openxmlformats.org/officeDocument/2006/relationships/customXml" Target="../ink/ink25.xml"/><Relationship Id="rId119" Type="http://schemas.openxmlformats.org/officeDocument/2006/relationships/customXml" Target="../ink/ink73.xml"/><Relationship Id="rId44" Type="http://schemas.openxmlformats.org/officeDocument/2006/relationships/image" Target="../media/image37.png"/><Relationship Id="rId60" Type="http://schemas.openxmlformats.org/officeDocument/2006/relationships/image" Target="../media/image45.png"/><Relationship Id="rId65" Type="http://schemas.openxmlformats.org/officeDocument/2006/relationships/customXml" Target="../ink/ink46.xml"/><Relationship Id="rId81" Type="http://schemas.openxmlformats.org/officeDocument/2006/relationships/customXml" Target="../ink/ink54.xml"/><Relationship Id="rId86" Type="http://schemas.openxmlformats.org/officeDocument/2006/relationships/image" Target="../media/image58.png"/><Relationship Id="rId130" Type="http://schemas.openxmlformats.org/officeDocument/2006/relationships/image" Target="../media/image80.png"/><Relationship Id="rId135" Type="http://schemas.openxmlformats.org/officeDocument/2006/relationships/customXml" Target="../ink/ink81.xml"/><Relationship Id="rId151" Type="http://schemas.openxmlformats.org/officeDocument/2006/relationships/customXml" Target="../ink/ink89.xml"/><Relationship Id="rId156" Type="http://schemas.openxmlformats.org/officeDocument/2006/relationships/image" Target="../media/image93.png"/><Relationship Id="rId177" Type="http://schemas.openxmlformats.org/officeDocument/2006/relationships/customXml" Target="../ink/ink102.xml"/><Relationship Id="rId172" Type="http://schemas.openxmlformats.org/officeDocument/2006/relationships/image" Target="../media/image101.png"/><Relationship Id="rId13" Type="http://schemas.openxmlformats.org/officeDocument/2006/relationships/customXml" Target="../ink/ink20.xml"/><Relationship Id="rId18" Type="http://schemas.openxmlformats.org/officeDocument/2006/relationships/image" Target="../media/image24.png"/><Relationship Id="rId39" Type="http://schemas.openxmlformats.org/officeDocument/2006/relationships/customXml" Target="../ink/ink33.xml"/><Relationship Id="rId109" Type="http://schemas.openxmlformats.org/officeDocument/2006/relationships/customXml" Target="../ink/ink68.xml"/><Relationship Id="rId34" Type="http://schemas.openxmlformats.org/officeDocument/2006/relationships/image" Target="../media/image32.png"/><Relationship Id="rId50" Type="http://schemas.openxmlformats.org/officeDocument/2006/relationships/image" Target="../media/image40.png"/><Relationship Id="rId55" Type="http://schemas.openxmlformats.org/officeDocument/2006/relationships/customXml" Target="../ink/ink41.xml"/><Relationship Id="rId76" Type="http://schemas.openxmlformats.org/officeDocument/2006/relationships/image" Target="../media/image53.png"/><Relationship Id="rId97" Type="http://schemas.openxmlformats.org/officeDocument/2006/relationships/customXml" Target="../ink/ink62.xml"/><Relationship Id="rId104" Type="http://schemas.openxmlformats.org/officeDocument/2006/relationships/image" Target="../media/image67.png"/><Relationship Id="rId120" Type="http://schemas.openxmlformats.org/officeDocument/2006/relationships/image" Target="../media/image75.png"/><Relationship Id="rId125" Type="http://schemas.openxmlformats.org/officeDocument/2006/relationships/customXml" Target="../ink/ink76.xml"/><Relationship Id="rId141" Type="http://schemas.openxmlformats.org/officeDocument/2006/relationships/customXml" Target="../ink/ink84.xml"/><Relationship Id="rId146" Type="http://schemas.openxmlformats.org/officeDocument/2006/relationships/image" Target="../media/image88.png"/><Relationship Id="rId167" Type="http://schemas.openxmlformats.org/officeDocument/2006/relationships/customXml" Target="../ink/ink97.xml"/><Relationship Id="rId7" Type="http://schemas.openxmlformats.org/officeDocument/2006/relationships/customXml" Target="../ink/ink17.xml"/><Relationship Id="rId71" Type="http://schemas.openxmlformats.org/officeDocument/2006/relationships/customXml" Target="../ink/ink49.xml"/><Relationship Id="rId92" Type="http://schemas.openxmlformats.org/officeDocument/2006/relationships/image" Target="../media/image61.png"/><Relationship Id="rId162" Type="http://schemas.openxmlformats.org/officeDocument/2006/relationships/image" Target="../media/image96.png"/><Relationship Id="rId183" Type="http://schemas.openxmlformats.org/officeDocument/2006/relationships/customXml" Target="../ink/ink105.xml"/><Relationship Id="rId2" Type="http://schemas.openxmlformats.org/officeDocument/2006/relationships/image" Target="../media/image16.png"/><Relationship Id="rId29" Type="http://schemas.openxmlformats.org/officeDocument/2006/relationships/customXml" Target="../ink/ink28.xml"/><Relationship Id="rId24" Type="http://schemas.openxmlformats.org/officeDocument/2006/relationships/image" Target="../media/image27.png"/><Relationship Id="rId40" Type="http://schemas.openxmlformats.org/officeDocument/2006/relationships/image" Target="../media/image35.png"/><Relationship Id="rId45" Type="http://schemas.openxmlformats.org/officeDocument/2006/relationships/customXml" Target="../ink/ink36.xml"/><Relationship Id="rId66" Type="http://schemas.openxmlformats.org/officeDocument/2006/relationships/image" Target="../media/image48.png"/><Relationship Id="rId87" Type="http://schemas.openxmlformats.org/officeDocument/2006/relationships/customXml" Target="../ink/ink57.xml"/><Relationship Id="rId110" Type="http://schemas.openxmlformats.org/officeDocument/2006/relationships/image" Target="../media/image70.png"/><Relationship Id="rId115" Type="http://schemas.openxmlformats.org/officeDocument/2006/relationships/customXml" Target="../ink/ink71.xml"/><Relationship Id="rId131" Type="http://schemas.openxmlformats.org/officeDocument/2006/relationships/customXml" Target="../ink/ink79.xml"/><Relationship Id="rId136" Type="http://schemas.openxmlformats.org/officeDocument/2006/relationships/image" Target="../media/image83.png"/><Relationship Id="rId157" Type="http://schemas.openxmlformats.org/officeDocument/2006/relationships/customXml" Target="../ink/ink92.xml"/><Relationship Id="rId178" Type="http://schemas.openxmlformats.org/officeDocument/2006/relationships/image" Target="../media/image104.png"/><Relationship Id="rId61" Type="http://schemas.openxmlformats.org/officeDocument/2006/relationships/customXml" Target="../ink/ink44.xml"/><Relationship Id="rId82" Type="http://schemas.openxmlformats.org/officeDocument/2006/relationships/image" Target="../media/image56.png"/><Relationship Id="rId152" Type="http://schemas.openxmlformats.org/officeDocument/2006/relationships/image" Target="../media/image91.png"/><Relationship Id="rId173" Type="http://schemas.openxmlformats.org/officeDocument/2006/relationships/customXml" Target="../ink/ink100.xml"/><Relationship Id="rId19" Type="http://schemas.openxmlformats.org/officeDocument/2006/relationships/customXml" Target="../ink/ink23.xml"/><Relationship Id="rId14" Type="http://schemas.openxmlformats.org/officeDocument/2006/relationships/image" Target="../media/image22.png"/><Relationship Id="rId30" Type="http://schemas.openxmlformats.org/officeDocument/2006/relationships/image" Target="../media/image30.png"/><Relationship Id="rId35" Type="http://schemas.openxmlformats.org/officeDocument/2006/relationships/customXml" Target="../ink/ink31.xml"/><Relationship Id="rId56" Type="http://schemas.openxmlformats.org/officeDocument/2006/relationships/image" Target="../media/image43.png"/><Relationship Id="rId77" Type="http://schemas.openxmlformats.org/officeDocument/2006/relationships/customXml" Target="../ink/ink52.xml"/><Relationship Id="rId100" Type="http://schemas.openxmlformats.org/officeDocument/2006/relationships/image" Target="../media/image65.png"/><Relationship Id="rId105" Type="http://schemas.openxmlformats.org/officeDocument/2006/relationships/customXml" Target="../ink/ink66.xml"/><Relationship Id="rId126" Type="http://schemas.openxmlformats.org/officeDocument/2006/relationships/image" Target="../media/image78.png"/><Relationship Id="rId147" Type="http://schemas.openxmlformats.org/officeDocument/2006/relationships/customXml" Target="../ink/ink87.xml"/><Relationship Id="rId168" Type="http://schemas.openxmlformats.org/officeDocument/2006/relationships/image" Target="../media/image99.png"/><Relationship Id="rId8" Type="http://schemas.openxmlformats.org/officeDocument/2006/relationships/image" Target="../media/image19.png"/><Relationship Id="rId51" Type="http://schemas.openxmlformats.org/officeDocument/2006/relationships/customXml" Target="../ink/ink39.xml"/><Relationship Id="rId72" Type="http://schemas.openxmlformats.org/officeDocument/2006/relationships/image" Target="../media/image51.png"/><Relationship Id="rId93" Type="http://schemas.openxmlformats.org/officeDocument/2006/relationships/customXml" Target="../ink/ink60.xml"/><Relationship Id="rId98" Type="http://schemas.openxmlformats.org/officeDocument/2006/relationships/image" Target="../media/image64.png"/><Relationship Id="rId121" Type="http://schemas.openxmlformats.org/officeDocument/2006/relationships/customXml" Target="../ink/ink74.xml"/><Relationship Id="rId142" Type="http://schemas.openxmlformats.org/officeDocument/2006/relationships/image" Target="../media/image86.png"/><Relationship Id="rId163" Type="http://schemas.openxmlformats.org/officeDocument/2006/relationships/customXml" Target="../ink/ink95.xml"/><Relationship Id="rId184" Type="http://schemas.openxmlformats.org/officeDocument/2006/relationships/image" Target="../media/image107.png"/><Relationship Id="rId3" Type="http://schemas.openxmlformats.org/officeDocument/2006/relationships/customXml" Target="../ink/ink15.xml"/><Relationship Id="rId25" Type="http://schemas.openxmlformats.org/officeDocument/2006/relationships/customXml" Target="../ink/ink26.xml"/><Relationship Id="rId46" Type="http://schemas.openxmlformats.org/officeDocument/2006/relationships/image" Target="../media/image38.png"/><Relationship Id="rId67" Type="http://schemas.openxmlformats.org/officeDocument/2006/relationships/customXml" Target="../ink/ink47.xml"/><Relationship Id="rId116" Type="http://schemas.openxmlformats.org/officeDocument/2006/relationships/image" Target="../media/image73.png"/><Relationship Id="rId137" Type="http://schemas.openxmlformats.org/officeDocument/2006/relationships/customXml" Target="../ink/ink82.xml"/><Relationship Id="rId158" Type="http://schemas.openxmlformats.org/officeDocument/2006/relationships/image" Target="../media/image94.png"/><Relationship Id="rId20" Type="http://schemas.openxmlformats.org/officeDocument/2006/relationships/image" Target="../media/image25.png"/><Relationship Id="rId41" Type="http://schemas.openxmlformats.org/officeDocument/2006/relationships/customXml" Target="../ink/ink34.xml"/><Relationship Id="rId62" Type="http://schemas.openxmlformats.org/officeDocument/2006/relationships/image" Target="../media/image46.png"/><Relationship Id="rId83" Type="http://schemas.openxmlformats.org/officeDocument/2006/relationships/customXml" Target="../ink/ink55.xml"/><Relationship Id="rId88" Type="http://schemas.openxmlformats.org/officeDocument/2006/relationships/image" Target="../media/image59.png"/><Relationship Id="rId111" Type="http://schemas.openxmlformats.org/officeDocument/2006/relationships/customXml" Target="../ink/ink69.xml"/><Relationship Id="rId132" Type="http://schemas.openxmlformats.org/officeDocument/2006/relationships/image" Target="../media/image81.png"/><Relationship Id="rId153" Type="http://schemas.openxmlformats.org/officeDocument/2006/relationships/customXml" Target="../ink/ink90.xml"/><Relationship Id="rId174" Type="http://schemas.openxmlformats.org/officeDocument/2006/relationships/image" Target="../media/image102.png"/><Relationship Id="rId179" Type="http://schemas.openxmlformats.org/officeDocument/2006/relationships/customXml" Target="../ink/ink103.xml"/><Relationship Id="rId15" Type="http://schemas.openxmlformats.org/officeDocument/2006/relationships/customXml" Target="../ink/ink21.xml"/><Relationship Id="rId36" Type="http://schemas.openxmlformats.org/officeDocument/2006/relationships/image" Target="../media/image33.png"/><Relationship Id="rId57" Type="http://schemas.openxmlformats.org/officeDocument/2006/relationships/customXml" Target="../ink/ink42.xml"/><Relationship Id="rId106" Type="http://schemas.openxmlformats.org/officeDocument/2006/relationships/image" Target="../media/image68.png"/><Relationship Id="rId127" Type="http://schemas.openxmlformats.org/officeDocument/2006/relationships/customXml" Target="../ink/ink77.xml"/><Relationship Id="rId10" Type="http://schemas.openxmlformats.org/officeDocument/2006/relationships/image" Target="../media/image20.png"/><Relationship Id="rId31" Type="http://schemas.openxmlformats.org/officeDocument/2006/relationships/customXml" Target="../ink/ink29.xml"/><Relationship Id="rId52" Type="http://schemas.openxmlformats.org/officeDocument/2006/relationships/image" Target="../media/image41.png"/><Relationship Id="rId73" Type="http://schemas.openxmlformats.org/officeDocument/2006/relationships/customXml" Target="../ink/ink50.xml"/><Relationship Id="rId78" Type="http://schemas.openxmlformats.org/officeDocument/2006/relationships/image" Target="../media/image54.png"/><Relationship Id="rId94" Type="http://schemas.openxmlformats.org/officeDocument/2006/relationships/image" Target="../media/image62.png"/><Relationship Id="rId99" Type="http://schemas.openxmlformats.org/officeDocument/2006/relationships/customXml" Target="../ink/ink63.xml"/><Relationship Id="rId101" Type="http://schemas.openxmlformats.org/officeDocument/2006/relationships/customXml" Target="../ink/ink64.xml"/><Relationship Id="rId122" Type="http://schemas.openxmlformats.org/officeDocument/2006/relationships/image" Target="../media/image76.png"/><Relationship Id="rId143" Type="http://schemas.openxmlformats.org/officeDocument/2006/relationships/customXml" Target="../ink/ink85.xml"/><Relationship Id="rId148" Type="http://schemas.openxmlformats.org/officeDocument/2006/relationships/image" Target="../media/image89.png"/><Relationship Id="rId164" Type="http://schemas.openxmlformats.org/officeDocument/2006/relationships/image" Target="../media/image97.png"/><Relationship Id="rId169" Type="http://schemas.openxmlformats.org/officeDocument/2006/relationships/customXml" Target="../ink/ink98.xml"/><Relationship Id="rId4" Type="http://schemas.openxmlformats.org/officeDocument/2006/relationships/image" Target="../media/image17.png"/><Relationship Id="rId9" Type="http://schemas.openxmlformats.org/officeDocument/2006/relationships/customXml" Target="../ink/ink18.xml"/><Relationship Id="rId180" Type="http://schemas.openxmlformats.org/officeDocument/2006/relationships/image" Target="../media/image105.png"/><Relationship Id="rId26" Type="http://schemas.openxmlformats.org/officeDocument/2006/relationships/image" Target="../media/image28.png"/><Relationship Id="rId47" Type="http://schemas.openxmlformats.org/officeDocument/2006/relationships/customXml" Target="../ink/ink37.xml"/><Relationship Id="rId68" Type="http://schemas.openxmlformats.org/officeDocument/2006/relationships/image" Target="../media/image49.png"/><Relationship Id="rId89" Type="http://schemas.openxmlformats.org/officeDocument/2006/relationships/customXml" Target="../ink/ink58.xml"/><Relationship Id="rId112" Type="http://schemas.openxmlformats.org/officeDocument/2006/relationships/image" Target="../media/image71.png"/><Relationship Id="rId133" Type="http://schemas.openxmlformats.org/officeDocument/2006/relationships/customXml" Target="../ink/ink80.xml"/><Relationship Id="rId154" Type="http://schemas.openxmlformats.org/officeDocument/2006/relationships/image" Target="../media/image92.png"/><Relationship Id="rId175" Type="http://schemas.openxmlformats.org/officeDocument/2006/relationships/customXml" Target="../ink/ink101.xml"/><Relationship Id="rId16" Type="http://schemas.openxmlformats.org/officeDocument/2006/relationships/image" Target="../media/image23.png"/><Relationship Id="rId37" Type="http://schemas.openxmlformats.org/officeDocument/2006/relationships/customXml" Target="../ink/ink32.xml"/><Relationship Id="rId58" Type="http://schemas.openxmlformats.org/officeDocument/2006/relationships/image" Target="../media/image44.png"/><Relationship Id="rId79" Type="http://schemas.openxmlformats.org/officeDocument/2006/relationships/customXml" Target="../ink/ink53.xml"/><Relationship Id="rId102" Type="http://schemas.openxmlformats.org/officeDocument/2006/relationships/image" Target="../media/image66.png"/><Relationship Id="rId123" Type="http://schemas.openxmlformats.org/officeDocument/2006/relationships/customXml" Target="../ink/ink75.xml"/><Relationship Id="rId144" Type="http://schemas.openxmlformats.org/officeDocument/2006/relationships/image" Target="../media/image87.png"/><Relationship Id="rId90" Type="http://schemas.openxmlformats.org/officeDocument/2006/relationships/image" Target="../media/image60.png"/><Relationship Id="rId165" Type="http://schemas.openxmlformats.org/officeDocument/2006/relationships/customXml" Target="../ink/ink96.xml"/><Relationship Id="rId27" Type="http://schemas.openxmlformats.org/officeDocument/2006/relationships/customXml" Target="../ink/ink27.xml"/><Relationship Id="rId48" Type="http://schemas.openxmlformats.org/officeDocument/2006/relationships/image" Target="../media/image39.png"/><Relationship Id="rId69" Type="http://schemas.openxmlformats.org/officeDocument/2006/relationships/customXml" Target="../ink/ink48.xml"/><Relationship Id="rId113" Type="http://schemas.openxmlformats.org/officeDocument/2006/relationships/customXml" Target="../ink/ink70.xml"/><Relationship Id="rId134" Type="http://schemas.openxmlformats.org/officeDocument/2006/relationships/image" Target="../media/image82.png"/><Relationship Id="rId80" Type="http://schemas.openxmlformats.org/officeDocument/2006/relationships/image" Target="../media/image55.png"/><Relationship Id="rId155" Type="http://schemas.openxmlformats.org/officeDocument/2006/relationships/customXml" Target="../ink/ink91.xml"/><Relationship Id="rId176" Type="http://schemas.openxmlformats.org/officeDocument/2006/relationships/image" Target="../media/image103.png"/><Relationship Id="rId17" Type="http://schemas.openxmlformats.org/officeDocument/2006/relationships/customXml" Target="../ink/ink22.xml"/><Relationship Id="rId38" Type="http://schemas.openxmlformats.org/officeDocument/2006/relationships/image" Target="../media/image34.png"/><Relationship Id="rId59" Type="http://schemas.openxmlformats.org/officeDocument/2006/relationships/customXml" Target="../ink/ink43.xml"/><Relationship Id="rId103" Type="http://schemas.openxmlformats.org/officeDocument/2006/relationships/customXml" Target="../ink/ink65.xml"/><Relationship Id="rId124" Type="http://schemas.openxmlformats.org/officeDocument/2006/relationships/image" Target="../media/image77.png"/><Relationship Id="rId70" Type="http://schemas.openxmlformats.org/officeDocument/2006/relationships/image" Target="../media/image50.png"/><Relationship Id="rId91" Type="http://schemas.openxmlformats.org/officeDocument/2006/relationships/customXml" Target="../ink/ink59.xml"/><Relationship Id="rId145" Type="http://schemas.openxmlformats.org/officeDocument/2006/relationships/customXml" Target="../ink/ink86.xml"/><Relationship Id="rId166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28" Type="http://schemas.openxmlformats.org/officeDocument/2006/relationships/image" Target="../media/image29.png"/><Relationship Id="rId49" Type="http://schemas.openxmlformats.org/officeDocument/2006/relationships/customXml" Target="../ink/ink38.xml"/><Relationship Id="rId114" Type="http://schemas.openxmlformats.org/officeDocument/2006/relationships/image" Target="../media/image72.png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06.png"/><Relationship Id="rId21" Type="http://schemas.openxmlformats.org/officeDocument/2006/relationships/image" Target="../media/image958.png"/><Relationship Id="rId42" Type="http://schemas.openxmlformats.org/officeDocument/2006/relationships/customXml" Target="../ink/ink1002.xml"/><Relationship Id="rId63" Type="http://schemas.openxmlformats.org/officeDocument/2006/relationships/image" Target="../media/image979.png"/><Relationship Id="rId84" Type="http://schemas.openxmlformats.org/officeDocument/2006/relationships/customXml" Target="../ink/ink1023.xml"/><Relationship Id="rId138" Type="http://schemas.openxmlformats.org/officeDocument/2006/relationships/customXml" Target="../ink/ink1050.xml"/><Relationship Id="rId159" Type="http://schemas.openxmlformats.org/officeDocument/2006/relationships/image" Target="../media/image1027.png"/><Relationship Id="rId107" Type="http://schemas.openxmlformats.org/officeDocument/2006/relationships/image" Target="../media/image1001.png"/><Relationship Id="rId11" Type="http://schemas.openxmlformats.org/officeDocument/2006/relationships/image" Target="../media/image953.png"/><Relationship Id="rId32" Type="http://schemas.openxmlformats.org/officeDocument/2006/relationships/customXml" Target="../ink/ink997.xml"/><Relationship Id="rId53" Type="http://schemas.openxmlformats.org/officeDocument/2006/relationships/image" Target="../media/image974.png"/><Relationship Id="rId74" Type="http://schemas.openxmlformats.org/officeDocument/2006/relationships/customXml" Target="../ink/ink1018.xml"/><Relationship Id="rId128" Type="http://schemas.openxmlformats.org/officeDocument/2006/relationships/customXml" Target="../ink/ink1045.xml"/><Relationship Id="rId149" Type="http://schemas.openxmlformats.org/officeDocument/2006/relationships/image" Target="../media/image1022.png"/><Relationship Id="rId5" Type="http://schemas.openxmlformats.org/officeDocument/2006/relationships/image" Target="../media/image950.png"/><Relationship Id="rId95" Type="http://schemas.openxmlformats.org/officeDocument/2006/relationships/image" Target="../media/image995.png"/><Relationship Id="rId160" Type="http://schemas.openxmlformats.org/officeDocument/2006/relationships/customXml" Target="../ink/ink1061.xml"/><Relationship Id="rId22" Type="http://schemas.openxmlformats.org/officeDocument/2006/relationships/customXml" Target="../ink/ink992.xml"/><Relationship Id="rId43" Type="http://schemas.openxmlformats.org/officeDocument/2006/relationships/image" Target="../media/image969.png"/><Relationship Id="rId64" Type="http://schemas.openxmlformats.org/officeDocument/2006/relationships/customXml" Target="../ink/ink1013.xml"/><Relationship Id="rId118" Type="http://schemas.openxmlformats.org/officeDocument/2006/relationships/customXml" Target="../ink/ink1040.xml"/><Relationship Id="rId139" Type="http://schemas.openxmlformats.org/officeDocument/2006/relationships/image" Target="../media/image1017.png"/><Relationship Id="rId85" Type="http://schemas.openxmlformats.org/officeDocument/2006/relationships/image" Target="../media/image990.png"/><Relationship Id="rId150" Type="http://schemas.openxmlformats.org/officeDocument/2006/relationships/customXml" Target="../ink/ink1056.xml"/><Relationship Id="rId12" Type="http://schemas.openxmlformats.org/officeDocument/2006/relationships/customXml" Target="../ink/ink987.xml"/><Relationship Id="rId17" Type="http://schemas.openxmlformats.org/officeDocument/2006/relationships/image" Target="../media/image956.png"/><Relationship Id="rId33" Type="http://schemas.openxmlformats.org/officeDocument/2006/relationships/image" Target="../media/image964.png"/><Relationship Id="rId38" Type="http://schemas.openxmlformats.org/officeDocument/2006/relationships/customXml" Target="../ink/ink1000.xml"/><Relationship Id="rId59" Type="http://schemas.openxmlformats.org/officeDocument/2006/relationships/image" Target="../media/image977.png"/><Relationship Id="rId103" Type="http://schemas.openxmlformats.org/officeDocument/2006/relationships/image" Target="../media/image999.png"/><Relationship Id="rId108" Type="http://schemas.openxmlformats.org/officeDocument/2006/relationships/customXml" Target="../ink/ink1035.xml"/><Relationship Id="rId124" Type="http://schemas.openxmlformats.org/officeDocument/2006/relationships/customXml" Target="../ink/ink1043.xml"/><Relationship Id="rId129" Type="http://schemas.openxmlformats.org/officeDocument/2006/relationships/image" Target="../media/image1012.png"/><Relationship Id="rId54" Type="http://schemas.openxmlformats.org/officeDocument/2006/relationships/customXml" Target="../ink/ink1008.xml"/><Relationship Id="rId70" Type="http://schemas.openxmlformats.org/officeDocument/2006/relationships/customXml" Target="../ink/ink1016.xml"/><Relationship Id="rId75" Type="http://schemas.openxmlformats.org/officeDocument/2006/relationships/image" Target="../media/image985.png"/><Relationship Id="rId91" Type="http://schemas.openxmlformats.org/officeDocument/2006/relationships/image" Target="../media/image993.png"/><Relationship Id="rId96" Type="http://schemas.openxmlformats.org/officeDocument/2006/relationships/customXml" Target="../ink/ink1029.xml"/><Relationship Id="rId140" Type="http://schemas.openxmlformats.org/officeDocument/2006/relationships/customXml" Target="../ink/ink1051.xml"/><Relationship Id="rId145" Type="http://schemas.openxmlformats.org/officeDocument/2006/relationships/image" Target="../media/image1020.png"/><Relationship Id="rId161" Type="http://schemas.openxmlformats.org/officeDocument/2006/relationships/image" Target="../media/image1028.png"/><Relationship Id="rId166" Type="http://schemas.openxmlformats.org/officeDocument/2006/relationships/customXml" Target="../ink/ink106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984.xml"/><Relationship Id="rId23" Type="http://schemas.openxmlformats.org/officeDocument/2006/relationships/image" Target="../media/image959.png"/><Relationship Id="rId28" Type="http://schemas.openxmlformats.org/officeDocument/2006/relationships/customXml" Target="../ink/ink995.xml"/><Relationship Id="rId49" Type="http://schemas.openxmlformats.org/officeDocument/2006/relationships/image" Target="../media/image972.png"/><Relationship Id="rId114" Type="http://schemas.openxmlformats.org/officeDocument/2006/relationships/customXml" Target="../ink/ink1038.xml"/><Relationship Id="rId119" Type="http://schemas.openxmlformats.org/officeDocument/2006/relationships/image" Target="../media/image1007.png"/><Relationship Id="rId44" Type="http://schemas.openxmlformats.org/officeDocument/2006/relationships/customXml" Target="../ink/ink1003.xml"/><Relationship Id="rId60" Type="http://schemas.openxmlformats.org/officeDocument/2006/relationships/customXml" Target="../ink/ink1011.xml"/><Relationship Id="rId65" Type="http://schemas.openxmlformats.org/officeDocument/2006/relationships/image" Target="../media/image980.png"/><Relationship Id="rId81" Type="http://schemas.openxmlformats.org/officeDocument/2006/relationships/image" Target="../media/image988.png"/><Relationship Id="rId86" Type="http://schemas.openxmlformats.org/officeDocument/2006/relationships/customXml" Target="../ink/ink1024.xml"/><Relationship Id="rId130" Type="http://schemas.openxmlformats.org/officeDocument/2006/relationships/customXml" Target="../ink/ink1046.xml"/><Relationship Id="rId135" Type="http://schemas.openxmlformats.org/officeDocument/2006/relationships/image" Target="../media/image1015.png"/><Relationship Id="rId151" Type="http://schemas.openxmlformats.org/officeDocument/2006/relationships/image" Target="../media/image1023.png"/><Relationship Id="rId156" Type="http://schemas.openxmlformats.org/officeDocument/2006/relationships/customXml" Target="../ink/ink1059.xml"/><Relationship Id="rId13" Type="http://schemas.openxmlformats.org/officeDocument/2006/relationships/image" Target="../media/image954.png"/><Relationship Id="rId18" Type="http://schemas.openxmlformats.org/officeDocument/2006/relationships/customXml" Target="../ink/ink990.xml"/><Relationship Id="rId39" Type="http://schemas.openxmlformats.org/officeDocument/2006/relationships/image" Target="../media/image967.png"/><Relationship Id="rId109" Type="http://schemas.openxmlformats.org/officeDocument/2006/relationships/image" Target="../media/image1002.png"/><Relationship Id="rId34" Type="http://schemas.openxmlformats.org/officeDocument/2006/relationships/customXml" Target="../ink/ink998.xml"/><Relationship Id="rId50" Type="http://schemas.openxmlformats.org/officeDocument/2006/relationships/customXml" Target="../ink/ink1006.xml"/><Relationship Id="rId55" Type="http://schemas.openxmlformats.org/officeDocument/2006/relationships/image" Target="../media/image975.png"/><Relationship Id="rId76" Type="http://schemas.openxmlformats.org/officeDocument/2006/relationships/customXml" Target="../ink/ink1019.xml"/><Relationship Id="rId97" Type="http://schemas.openxmlformats.org/officeDocument/2006/relationships/image" Target="../media/image996.png"/><Relationship Id="rId104" Type="http://schemas.openxmlformats.org/officeDocument/2006/relationships/customXml" Target="../ink/ink1033.xml"/><Relationship Id="rId120" Type="http://schemas.openxmlformats.org/officeDocument/2006/relationships/customXml" Target="../ink/ink1041.xml"/><Relationship Id="rId125" Type="http://schemas.openxmlformats.org/officeDocument/2006/relationships/image" Target="../media/image1010.png"/><Relationship Id="rId141" Type="http://schemas.openxmlformats.org/officeDocument/2006/relationships/image" Target="../media/image1018.png"/><Relationship Id="rId146" Type="http://schemas.openxmlformats.org/officeDocument/2006/relationships/customXml" Target="../ink/ink1054.xml"/><Relationship Id="rId167" Type="http://schemas.openxmlformats.org/officeDocument/2006/relationships/image" Target="../media/image1031.png"/><Relationship Id="rId7" Type="http://schemas.openxmlformats.org/officeDocument/2006/relationships/image" Target="../media/image951.png"/><Relationship Id="rId71" Type="http://schemas.openxmlformats.org/officeDocument/2006/relationships/image" Target="../media/image983.png"/><Relationship Id="rId92" Type="http://schemas.openxmlformats.org/officeDocument/2006/relationships/customXml" Target="../ink/ink1027.xml"/><Relationship Id="rId162" Type="http://schemas.openxmlformats.org/officeDocument/2006/relationships/customXml" Target="../ink/ink1062.xml"/><Relationship Id="rId2" Type="http://schemas.openxmlformats.org/officeDocument/2006/relationships/image" Target="../media/image948.png"/><Relationship Id="rId29" Type="http://schemas.openxmlformats.org/officeDocument/2006/relationships/image" Target="../media/image962.png"/><Relationship Id="rId24" Type="http://schemas.openxmlformats.org/officeDocument/2006/relationships/customXml" Target="../ink/ink993.xml"/><Relationship Id="rId40" Type="http://schemas.openxmlformats.org/officeDocument/2006/relationships/customXml" Target="../ink/ink1001.xml"/><Relationship Id="rId45" Type="http://schemas.openxmlformats.org/officeDocument/2006/relationships/image" Target="../media/image970.png"/><Relationship Id="rId66" Type="http://schemas.openxmlformats.org/officeDocument/2006/relationships/customXml" Target="../ink/ink1014.xml"/><Relationship Id="rId87" Type="http://schemas.openxmlformats.org/officeDocument/2006/relationships/image" Target="../media/image991.png"/><Relationship Id="rId110" Type="http://schemas.openxmlformats.org/officeDocument/2006/relationships/customXml" Target="../ink/ink1036.xml"/><Relationship Id="rId115" Type="http://schemas.openxmlformats.org/officeDocument/2006/relationships/image" Target="../media/image1005.png"/><Relationship Id="rId131" Type="http://schemas.openxmlformats.org/officeDocument/2006/relationships/image" Target="../media/image1013.png"/><Relationship Id="rId136" Type="http://schemas.openxmlformats.org/officeDocument/2006/relationships/customXml" Target="../ink/ink1049.xml"/><Relationship Id="rId157" Type="http://schemas.openxmlformats.org/officeDocument/2006/relationships/image" Target="../media/image1026.png"/><Relationship Id="rId61" Type="http://schemas.openxmlformats.org/officeDocument/2006/relationships/image" Target="../media/image978.png"/><Relationship Id="rId82" Type="http://schemas.openxmlformats.org/officeDocument/2006/relationships/customXml" Target="../ink/ink1022.xml"/><Relationship Id="rId152" Type="http://schemas.openxmlformats.org/officeDocument/2006/relationships/customXml" Target="../ink/ink1057.xml"/><Relationship Id="rId19" Type="http://schemas.openxmlformats.org/officeDocument/2006/relationships/image" Target="../media/image957.png"/><Relationship Id="rId14" Type="http://schemas.openxmlformats.org/officeDocument/2006/relationships/customXml" Target="../ink/ink988.xml"/><Relationship Id="rId30" Type="http://schemas.openxmlformats.org/officeDocument/2006/relationships/customXml" Target="../ink/ink996.xml"/><Relationship Id="rId35" Type="http://schemas.openxmlformats.org/officeDocument/2006/relationships/image" Target="../media/image965.png"/><Relationship Id="rId56" Type="http://schemas.openxmlformats.org/officeDocument/2006/relationships/customXml" Target="../ink/ink1009.xml"/><Relationship Id="rId77" Type="http://schemas.openxmlformats.org/officeDocument/2006/relationships/image" Target="../media/image986.png"/><Relationship Id="rId100" Type="http://schemas.openxmlformats.org/officeDocument/2006/relationships/customXml" Target="../ink/ink1031.xml"/><Relationship Id="rId105" Type="http://schemas.openxmlformats.org/officeDocument/2006/relationships/image" Target="../media/image1000.png"/><Relationship Id="rId126" Type="http://schemas.openxmlformats.org/officeDocument/2006/relationships/customXml" Target="../ink/ink1044.xml"/><Relationship Id="rId147" Type="http://schemas.openxmlformats.org/officeDocument/2006/relationships/image" Target="../media/image1021.png"/><Relationship Id="rId8" Type="http://schemas.openxmlformats.org/officeDocument/2006/relationships/customXml" Target="../ink/ink985.xml"/><Relationship Id="rId51" Type="http://schemas.openxmlformats.org/officeDocument/2006/relationships/image" Target="../media/image973.png"/><Relationship Id="rId72" Type="http://schemas.openxmlformats.org/officeDocument/2006/relationships/customXml" Target="../ink/ink1017.xml"/><Relationship Id="rId93" Type="http://schemas.openxmlformats.org/officeDocument/2006/relationships/image" Target="../media/image994.png"/><Relationship Id="rId98" Type="http://schemas.openxmlformats.org/officeDocument/2006/relationships/customXml" Target="../ink/ink1030.xml"/><Relationship Id="rId121" Type="http://schemas.openxmlformats.org/officeDocument/2006/relationships/image" Target="../media/image1008.png"/><Relationship Id="rId142" Type="http://schemas.openxmlformats.org/officeDocument/2006/relationships/customXml" Target="../ink/ink1052.xml"/><Relationship Id="rId163" Type="http://schemas.openxmlformats.org/officeDocument/2006/relationships/image" Target="../media/image1029.png"/><Relationship Id="rId3" Type="http://schemas.openxmlformats.org/officeDocument/2006/relationships/image" Target="../media/image949.png"/><Relationship Id="rId25" Type="http://schemas.openxmlformats.org/officeDocument/2006/relationships/image" Target="../media/image960.png"/><Relationship Id="rId46" Type="http://schemas.openxmlformats.org/officeDocument/2006/relationships/customXml" Target="../ink/ink1004.xml"/><Relationship Id="rId67" Type="http://schemas.openxmlformats.org/officeDocument/2006/relationships/image" Target="../media/image981.png"/><Relationship Id="rId116" Type="http://schemas.openxmlformats.org/officeDocument/2006/relationships/customXml" Target="../ink/ink1039.xml"/><Relationship Id="rId137" Type="http://schemas.openxmlformats.org/officeDocument/2006/relationships/image" Target="../media/image1016.png"/><Relationship Id="rId158" Type="http://schemas.openxmlformats.org/officeDocument/2006/relationships/customXml" Target="../ink/ink1060.xml"/><Relationship Id="rId20" Type="http://schemas.openxmlformats.org/officeDocument/2006/relationships/customXml" Target="../ink/ink991.xml"/><Relationship Id="rId41" Type="http://schemas.openxmlformats.org/officeDocument/2006/relationships/image" Target="../media/image968.png"/><Relationship Id="rId62" Type="http://schemas.openxmlformats.org/officeDocument/2006/relationships/customXml" Target="../ink/ink1012.xml"/><Relationship Id="rId83" Type="http://schemas.openxmlformats.org/officeDocument/2006/relationships/image" Target="../media/image989.png"/><Relationship Id="rId88" Type="http://schemas.openxmlformats.org/officeDocument/2006/relationships/customXml" Target="../ink/ink1025.xml"/><Relationship Id="rId111" Type="http://schemas.openxmlformats.org/officeDocument/2006/relationships/image" Target="../media/image1003.png"/><Relationship Id="rId132" Type="http://schemas.openxmlformats.org/officeDocument/2006/relationships/customXml" Target="../ink/ink1047.xml"/><Relationship Id="rId153" Type="http://schemas.openxmlformats.org/officeDocument/2006/relationships/image" Target="../media/image1024.png"/><Relationship Id="rId15" Type="http://schemas.openxmlformats.org/officeDocument/2006/relationships/image" Target="../media/image955.png"/><Relationship Id="rId36" Type="http://schemas.openxmlformats.org/officeDocument/2006/relationships/customXml" Target="../ink/ink999.xml"/><Relationship Id="rId57" Type="http://schemas.openxmlformats.org/officeDocument/2006/relationships/image" Target="../media/image976.png"/><Relationship Id="rId106" Type="http://schemas.openxmlformats.org/officeDocument/2006/relationships/customXml" Target="../ink/ink1034.xml"/><Relationship Id="rId127" Type="http://schemas.openxmlformats.org/officeDocument/2006/relationships/image" Target="../media/image1011.png"/><Relationship Id="rId10" Type="http://schemas.openxmlformats.org/officeDocument/2006/relationships/customXml" Target="../ink/ink986.xml"/><Relationship Id="rId31" Type="http://schemas.openxmlformats.org/officeDocument/2006/relationships/image" Target="../media/image963.png"/><Relationship Id="rId52" Type="http://schemas.openxmlformats.org/officeDocument/2006/relationships/customXml" Target="../ink/ink1007.xml"/><Relationship Id="rId73" Type="http://schemas.openxmlformats.org/officeDocument/2006/relationships/image" Target="../media/image984.png"/><Relationship Id="rId78" Type="http://schemas.openxmlformats.org/officeDocument/2006/relationships/customXml" Target="../ink/ink1020.xml"/><Relationship Id="rId94" Type="http://schemas.openxmlformats.org/officeDocument/2006/relationships/customXml" Target="../ink/ink1028.xml"/><Relationship Id="rId99" Type="http://schemas.openxmlformats.org/officeDocument/2006/relationships/image" Target="../media/image997.png"/><Relationship Id="rId101" Type="http://schemas.openxmlformats.org/officeDocument/2006/relationships/image" Target="../media/image998.png"/><Relationship Id="rId122" Type="http://schemas.openxmlformats.org/officeDocument/2006/relationships/customXml" Target="../ink/ink1042.xml"/><Relationship Id="rId143" Type="http://schemas.openxmlformats.org/officeDocument/2006/relationships/image" Target="../media/image1019.png"/><Relationship Id="rId148" Type="http://schemas.openxmlformats.org/officeDocument/2006/relationships/customXml" Target="../ink/ink1055.xml"/><Relationship Id="rId164" Type="http://schemas.openxmlformats.org/officeDocument/2006/relationships/customXml" Target="../ink/ink1063.xml"/><Relationship Id="rId4" Type="http://schemas.openxmlformats.org/officeDocument/2006/relationships/customXml" Target="../ink/ink983.xml"/><Relationship Id="rId9" Type="http://schemas.openxmlformats.org/officeDocument/2006/relationships/image" Target="../media/image952.png"/><Relationship Id="rId26" Type="http://schemas.openxmlformats.org/officeDocument/2006/relationships/customXml" Target="../ink/ink994.xml"/><Relationship Id="rId47" Type="http://schemas.openxmlformats.org/officeDocument/2006/relationships/image" Target="../media/image971.png"/><Relationship Id="rId68" Type="http://schemas.openxmlformats.org/officeDocument/2006/relationships/customXml" Target="../ink/ink1015.xml"/><Relationship Id="rId89" Type="http://schemas.openxmlformats.org/officeDocument/2006/relationships/image" Target="../media/image992.png"/><Relationship Id="rId112" Type="http://schemas.openxmlformats.org/officeDocument/2006/relationships/customXml" Target="../ink/ink1037.xml"/><Relationship Id="rId133" Type="http://schemas.openxmlformats.org/officeDocument/2006/relationships/image" Target="../media/image1014.png"/><Relationship Id="rId154" Type="http://schemas.openxmlformats.org/officeDocument/2006/relationships/customXml" Target="../ink/ink1058.xml"/><Relationship Id="rId16" Type="http://schemas.openxmlformats.org/officeDocument/2006/relationships/customXml" Target="../ink/ink989.xml"/><Relationship Id="rId37" Type="http://schemas.openxmlformats.org/officeDocument/2006/relationships/image" Target="../media/image966.png"/><Relationship Id="rId58" Type="http://schemas.openxmlformats.org/officeDocument/2006/relationships/customXml" Target="../ink/ink1010.xml"/><Relationship Id="rId79" Type="http://schemas.openxmlformats.org/officeDocument/2006/relationships/image" Target="../media/image987.png"/><Relationship Id="rId102" Type="http://schemas.openxmlformats.org/officeDocument/2006/relationships/customXml" Target="../ink/ink1032.xml"/><Relationship Id="rId123" Type="http://schemas.openxmlformats.org/officeDocument/2006/relationships/image" Target="../media/image1009.png"/><Relationship Id="rId144" Type="http://schemas.openxmlformats.org/officeDocument/2006/relationships/customXml" Target="../ink/ink1053.xml"/><Relationship Id="rId90" Type="http://schemas.openxmlformats.org/officeDocument/2006/relationships/customXml" Target="../ink/ink1026.xml"/><Relationship Id="rId165" Type="http://schemas.openxmlformats.org/officeDocument/2006/relationships/image" Target="../media/image1030.png"/><Relationship Id="rId27" Type="http://schemas.openxmlformats.org/officeDocument/2006/relationships/image" Target="../media/image961.png"/><Relationship Id="rId48" Type="http://schemas.openxmlformats.org/officeDocument/2006/relationships/customXml" Target="../ink/ink1005.xml"/><Relationship Id="rId69" Type="http://schemas.openxmlformats.org/officeDocument/2006/relationships/image" Target="../media/image982.png"/><Relationship Id="rId113" Type="http://schemas.openxmlformats.org/officeDocument/2006/relationships/image" Target="../media/image1004.png"/><Relationship Id="rId134" Type="http://schemas.openxmlformats.org/officeDocument/2006/relationships/customXml" Target="../ink/ink1048.xml"/><Relationship Id="rId80" Type="http://schemas.openxmlformats.org/officeDocument/2006/relationships/customXml" Target="../ink/ink1021.xml"/><Relationship Id="rId155" Type="http://schemas.openxmlformats.org/officeDocument/2006/relationships/image" Target="../media/image1025.png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89.png"/><Relationship Id="rId21" Type="http://schemas.openxmlformats.org/officeDocument/2006/relationships/image" Target="../media/image1041.png"/><Relationship Id="rId42" Type="http://schemas.openxmlformats.org/officeDocument/2006/relationships/customXml" Target="../ink/ink1084.xml"/><Relationship Id="rId63" Type="http://schemas.openxmlformats.org/officeDocument/2006/relationships/image" Target="../media/image1062.png"/><Relationship Id="rId84" Type="http://schemas.openxmlformats.org/officeDocument/2006/relationships/customXml" Target="../ink/ink1105.xml"/><Relationship Id="rId138" Type="http://schemas.openxmlformats.org/officeDocument/2006/relationships/customXml" Target="../ink/ink1132.xml"/><Relationship Id="rId107" Type="http://schemas.openxmlformats.org/officeDocument/2006/relationships/image" Target="../media/image1084.png"/><Relationship Id="rId11" Type="http://schemas.openxmlformats.org/officeDocument/2006/relationships/image" Target="../media/image1036.png"/><Relationship Id="rId32" Type="http://schemas.openxmlformats.org/officeDocument/2006/relationships/customXml" Target="../ink/ink1079.xml"/><Relationship Id="rId53" Type="http://schemas.openxmlformats.org/officeDocument/2006/relationships/image" Target="../media/image1057.png"/><Relationship Id="rId74" Type="http://schemas.openxmlformats.org/officeDocument/2006/relationships/customXml" Target="../ink/ink1100.xml"/><Relationship Id="rId128" Type="http://schemas.openxmlformats.org/officeDocument/2006/relationships/customXml" Target="../ink/ink1127.xml"/><Relationship Id="rId149" Type="http://schemas.openxmlformats.org/officeDocument/2006/relationships/image" Target="../media/image1105.png"/><Relationship Id="rId5" Type="http://schemas.openxmlformats.org/officeDocument/2006/relationships/image" Target="../media/image439.png"/><Relationship Id="rId95" Type="http://schemas.openxmlformats.org/officeDocument/2006/relationships/image" Target="../media/image1078.png"/><Relationship Id="rId22" Type="http://schemas.openxmlformats.org/officeDocument/2006/relationships/customXml" Target="../ink/ink1074.xml"/><Relationship Id="rId27" Type="http://schemas.openxmlformats.org/officeDocument/2006/relationships/image" Target="../media/image1044.png"/><Relationship Id="rId43" Type="http://schemas.openxmlformats.org/officeDocument/2006/relationships/image" Target="../media/image1052.png"/><Relationship Id="rId48" Type="http://schemas.openxmlformats.org/officeDocument/2006/relationships/customXml" Target="../ink/ink1087.xml"/><Relationship Id="rId64" Type="http://schemas.openxmlformats.org/officeDocument/2006/relationships/customXml" Target="../ink/ink1095.xml"/><Relationship Id="rId69" Type="http://schemas.openxmlformats.org/officeDocument/2006/relationships/image" Target="../media/image1065.png"/><Relationship Id="rId113" Type="http://schemas.openxmlformats.org/officeDocument/2006/relationships/image" Target="../media/image1087.png"/><Relationship Id="rId118" Type="http://schemas.openxmlformats.org/officeDocument/2006/relationships/customXml" Target="../ink/ink1122.xml"/><Relationship Id="rId134" Type="http://schemas.openxmlformats.org/officeDocument/2006/relationships/customXml" Target="../ink/ink1130.xml"/><Relationship Id="rId139" Type="http://schemas.openxmlformats.org/officeDocument/2006/relationships/image" Target="../media/image1100.png"/><Relationship Id="rId80" Type="http://schemas.openxmlformats.org/officeDocument/2006/relationships/customXml" Target="../ink/ink1103.xml"/><Relationship Id="rId85" Type="http://schemas.openxmlformats.org/officeDocument/2006/relationships/image" Target="../media/image1073.png"/><Relationship Id="rId150" Type="http://schemas.openxmlformats.org/officeDocument/2006/relationships/customXml" Target="../ink/ink1138.xml"/><Relationship Id="rId155" Type="http://schemas.openxmlformats.org/officeDocument/2006/relationships/image" Target="../media/image1108.png"/><Relationship Id="rId12" Type="http://schemas.openxmlformats.org/officeDocument/2006/relationships/customXml" Target="../ink/ink1069.xml"/><Relationship Id="rId17" Type="http://schemas.openxmlformats.org/officeDocument/2006/relationships/image" Target="../media/image1039.png"/><Relationship Id="rId33" Type="http://schemas.openxmlformats.org/officeDocument/2006/relationships/image" Target="../media/image1047.png"/><Relationship Id="rId38" Type="http://schemas.openxmlformats.org/officeDocument/2006/relationships/customXml" Target="../ink/ink1082.xml"/><Relationship Id="rId59" Type="http://schemas.openxmlformats.org/officeDocument/2006/relationships/image" Target="../media/image1060.png"/><Relationship Id="rId103" Type="http://schemas.openxmlformats.org/officeDocument/2006/relationships/image" Target="../media/image1082.png"/><Relationship Id="rId108" Type="http://schemas.openxmlformats.org/officeDocument/2006/relationships/customXml" Target="../ink/ink1117.xml"/><Relationship Id="rId124" Type="http://schemas.openxmlformats.org/officeDocument/2006/relationships/customXml" Target="../ink/ink1125.xml"/><Relationship Id="rId129" Type="http://schemas.openxmlformats.org/officeDocument/2006/relationships/image" Target="../media/image1095.png"/><Relationship Id="rId54" Type="http://schemas.openxmlformats.org/officeDocument/2006/relationships/customXml" Target="../ink/ink1090.xml"/><Relationship Id="rId70" Type="http://schemas.openxmlformats.org/officeDocument/2006/relationships/customXml" Target="../ink/ink1098.xml"/><Relationship Id="rId75" Type="http://schemas.openxmlformats.org/officeDocument/2006/relationships/image" Target="../media/image1068.png"/><Relationship Id="rId91" Type="http://schemas.openxmlformats.org/officeDocument/2006/relationships/image" Target="../media/image1076.png"/><Relationship Id="rId96" Type="http://schemas.openxmlformats.org/officeDocument/2006/relationships/customXml" Target="../ink/ink1111.xml"/><Relationship Id="rId140" Type="http://schemas.openxmlformats.org/officeDocument/2006/relationships/customXml" Target="../ink/ink1133.xml"/><Relationship Id="rId145" Type="http://schemas.openxmlformats.org/officeDocument/2006/relationships/image" Target="../media/image1103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066.xml"/><Relationship Id="rId23" Type="http://schemas.openxmlformats.org/officeDocument/2006/relationships/image" Target="../media/image1042.png"/><Relationship Id="rId28" Type="http://schemas.openxmlformats.org/officeDocument/2006/relationships/customXml" Target="../ink/ink1077.xml"/><Relationship Id="rId49" Type="http://schemas.openxmlformats.org/officeDocument/2006/relationships/image" Target="../media/image1055.png"/><Relationship Id="rId114" Type="http://schemas.openxmlformats.org/officeDocument/2006/relationships/customXml" Target="../ink/ink1120.xml"/><Relationship Id="rId119" Type="http://schemas.openxmlformats.org/officeDocument/2006/relationships/image" Target="../media/image1090.png"/><Relationship Id="rId44" Type="http://schemas.openxmlformats.org/officeDocument/2006/relationships/customXml" Target="../ink/ink1085.xml"/><Relationship Id="rId60" Type="http://schemas.openxmlformats.org/officeDocument/2006/relationships/customXml" Target="../ink/ink1093.xml"/><Relationship Id="rId65" Type="http://schemas.openxmlformats.org/officeDocument/2006/relationships/image" Target="../media/image1063.png"/><Relationship Id="rId81" Type="http://schemas.openxmlformats.org/officeDocument/2006/relationships/image" Target="../media/image1071.png"/><Relationship Id="rId86" Type="http://schemas.openxmlformats.org/officeDocument/2006/relationships/customXml" Target="../ink/ink1106.xml"/><Relationship Id="rId130" Type="http://schemas.openxmlformats.org/officeDocument/2006/relationships/customXml" Target="../ink/ink1128.xml"/><Relationship Id="rId135" Type="http://schemas.openxmlformats.org/officeDocument/2006/relationships/image" Target="../media/image1098.png"/><Relationship Id="rId151" Type="http://schemas.openxmlformats.org/officeDocument/2006/relationships/image" Target="../media/image1106.png"/><Relationship Id="rId13" Type="http://schemas.openxmlformats.org/officeDocument/2006/relationships/image" Target="../media/image1037.png"/><Relationship Id="rId18" Type="http://schemas.openxmlformats.org/officeDocument/2006/relationships/customXml" Target="../ink/ink1072.xml"/><Relationship Id="rId39" Type="http://schemas.openxmlformats.org/officeDocument/2006/relationships/image" Target="../media/image1050.png"/><Relationship Id="rId109" Type="http://schemas.openxmlformats.org/officeDocument/2006/relationships/image" Target="../media/image1085.png"/><Relationship Id="rId34" Type="http://schemas.openxmlformats.org/officeDocument/2006/relationships/customXml" Target="../ink/ink1080.xml"/><Relationship Id="rId50" Type="http://schemas.openxmlformats.org/officeDocument/2006/relationships/customXml" Target="../ink/ink1088.xml"/><Relationship Id="rId55" Type="http://schemas.openxmlformats.org/officeDocument/2006/relationships/image" Target="../media/image1058.png"/><Relationship Id="rId76" Type="http://schemas.openxmlformats.org/officeDocument/2006/relationships/customXml" Target="../ink/ink1101.xml"/><Relationship Id="rId97" Type="http://schemas.openxmlformats.org/officeDocument/2006/relationships/image" Target="../media/image1079.png"/><Relationship Id="rId104" Type="http://schemas.openxmlformats.org/officeDocument/2006/relationships/customXml" Target="../ink/ink1115.xml"/><Relationship Id="rId120" Type="http://schemas.openxmlformats.org/officeDocument/2006/relationships/customXml" Target="../ink/ink1123.xml"/><Relationship Id="rId125" Type="http://schemas.openxmlformats.org/officeDocument/2006/relationships/image" Target="../media/image1093.png"/><Relationship Id="rId141" Type="http://schemas.openxmlformats.org/officeDocument/2006/relationships/image" Target="../media/image1101.png"/><Relationship Id="rId146" Type="http://schemas.openxmlformats.org/officeDocument/2006/relationships/customXml" Target="../ink/ink1136.xml"/><Relationship Id="rId7" Type="http://schemas.openxmlformats.org/officeDocument/2006/relationships/image" Target="../media/image1034.png"/><Relationship Id="rId71" Type="http://schemas.openxmlformats.org/officeDocument/2006/relationships/image" Target="../media/image1066.png"/><Relationship Id="rId92" Type="http://schemas.openxmlformats.org/officeDocument/2006/relationships/customXml" Target="../ink/ink1109.xml"/><Relationship Id="rId2" Type="http://schemas.openxmlformats.org/officeDocument/2006/relationships/image" Target="../media/image1032.png"/><Relationship Id="rId29" Type="http://schemas.openxmlformats.org/officeDocument/2006/relationships/image" Target="../media/image1045.png"/><Relationship Id="rId24" Type="http://schemas.openxmlformats.org/officeDocument/2006/relationships/customXml" Target="../ink/ink1075.xml"/><Relationship Id="rId40" Type="http://schemas.openxmlformats.org/officeDocument/2006/relationships/customXml" Target="../ink/ink1083.xml"/><Relationship Id="rId45" Type="http://schemas.openxmlformats.org/officeDocument/2006/relationships/image" Target="../media/image1053.png"/><Relationship Id="rId66" Type="http://schemas.openxmlformats.org/officeDocument/2006/relationships/customXml" Target="../ink/ink1096.xml"/><Relationship Id="rId87" Type="http://schemas.openxmlformats.org/officeDocument/2006/relationships/image" Target="../media/image1074.png"/><Relationship Id="rId110" Type="http://schemas.openxmlformats.org/officeDocument/2006/relationships/customXml" Target="../ink/ink1118.xml"/><Relationship Id="rId115" Type="http://schemas.openxmlformats.org/officeDocument/2006/relationships/image" Target="../media/image1088.png"/><Relationship Id="rId131" Type="http://schemas.openxmlformats.org/officeDocument/2006/relationships/image" Target="../media/image1096.png"/><Relationship Id="rId136" Type="http://schemas.openxmlformats.org/officeDocument/2006/relationships/customXml" Target="../ink/ink1131.xml"/><Relationship Id="rId61" Type="http://schemas.openxmlformats.org/officeDocument/2006/relationships/image" Target="../media/image1061.png"/><Relationship Id="rId82" Type="http://schemas.openxmlformats.org/officeDocument/2006/relationships/customXml" Target="../ink/ink1104.xml"/><Relationship Id="rId152" Type="http://schemas.openxmlformats.org/officeDocument/2006/relationships/customXml" Target="../ink/ink1139.xml"/><Relationship Id="rId19" Type="http://schemas.openxmlformats.org/officeDocument/2006/relationships/image" Target="../media/image1040.png"/><Relationship Id="rId14" Type="http://schemas.openxmlformats.org/officeDocument/2006/relationships/customXml" Target="../ink/ink1070.xml"/><Relationship Id="rId30" Type="http://schemas.openxmlformats.org/officeDocument/2006/relationships/customXml" Target="../ink/ink1078.xml"/><Relationship Id="rId35" Type="http://schemas.openxmlformats.org/officeDocument/2006/relationships/image" Target="../media/image1048.png"/><Relationship Id="rId56" Type="http://schemas.openxmlformats.org/officeDocument/2006/relationships/customXml" Target="../ink/ink1091.xml"/><Relationship Id="rId77" Type="http://schemas.openxmlformats.org/officeDocument/2006/relationships/image" Target="../media/image1069.png"/><Relationship Id="rId100" Type="http://schemas.openxmlformats.org/officeDocument/2006/relationships/customXml" Target="../ink/ink1113.xml"/><Relationship Id="rId105" Type="http://schemas.openxmlformats.org/officeDocument/2006/relationships/image" Target="../media/image1083.png"/><Relationship Id="rId126" Type="http://schemas.openxmlformats.org/officeDocument/2006/relationships/customXml" Target="../ink/ink1126.xml"/><Relationship Id="rId147" Type="http://schemas.openxmlformats.org/officeDocument/2006/relationships/image" Target="../media/image1104.png"/><Relationship Id="rId8" Type="http://schemas.openxmlformats.org/officeDocument/2006/relationships/customXml" Target="../ink/ink1067.xml"/><Relationship Id="rId51" Type="http://schemas.openxmlformats.org/officeDocument/2006/relationships/image" Target="../media/image1056.png"/><Relationship Id="rId72" Type="http://schemas.openxmlformats.org/officeDocument/2006/relationships/customXml" Target="../ink/ink1099.xml"/><Relationship Id="rId93" Type="http://schemas.openxmlformats.org/officeDocument/2006/relationships/image" Target="../media/image1077.png"/><Relationship Id="rId98" Type="http://schemas.openxmlformats.org/officeDocument/2006/relationships/customXml" Target="../ink/ink1112.xml"/><Relationship Id="rId121" Type="http://schemas.openxmlformats.org/officeDocument/2006/relationships/image" Target="../media/image1091.png"/><Relationship Id="rId142" Type="http://schemas.openxmlformats.org/officeDocument/2006/relationships/customXml" Target="../ink/ink1134.xml"/><Relationship Id="rId3" Type="http://schemas.openxmlformats.org/officeDocument/2006/relationships/image" Target="../media/image1033.png"/><Relationship Id="rId25" Type="http://schemas.openxmlformats.org/officeDocument/2006/relationships/image" Target="../media/image1043.png"/><Relationship Id="rId46" Type="http://schemas.openxmlformats.org/officeDocument/2006/relationships/customXml" Target="../ink/ink1086.xml"/><Relationship Id="rId67" Type="http://schemas.openxmlformats.org/officeDocument/2006/relationships/image" Target="../media/image1064.png"/><Relationship Id="rId116" Type="http://schemas.openxmlformats.org/officeDocument/2006/relationships/customXml" Target="../ink/ink1121.xml"/><Relationship Id="rId137" Type="http://schemas.openxmlformats.org/officeDocument/2006/relationships/image" Target="../media/image1099.png"/><Relationship Id="rId20" Type="http://schemas.openxmlformats.org/officeDocument/2006/relationships/customXml" Target="../ink/ink1073.xml"/><Relationship Id="rId41" Type="http://schemas.openxmlformats.org/officeDocument/2006/relationships/image" Target="../media/image1051.png"/><Relationship Id="rId62" Type="http://schemas.openxmlformats.org/officeDocument/2006/relationships/customXml" Target="../ink/ink1094.xml"/><Relationship Id="rId83" Type="http://schemas.openxmlformats.org/officeDocument/2006/relationships/image" Target="../media/image1072.png"/><Relationship Id="rId88" Type="http://schemas.openxmlformats.org/officeDocument/2006/relationships/customXml" Target="../ink/ink1107.xml"/><Relationship Id="rId111" Type="http://schemas.openxmlformats.org/officeDocument/2006/relationships/image" Target="../media/image1086.png"/><Relationship Id="rId132" Type="http://schemas.openxmlformats.org/officeDocument/2006/relationships/customXml" Target="../ink/ink1129.xml"/><Relationship Id="rId153" Type="http://schemas.openxmlformats.org/officeDocument/2006/relationships/image" Target="../media/image1107.png"/><Relationship Id="rId15" Type="http://schemas.openxmlformats.org/officeDocument/2006/relationships/image" Target="../media/image1038.png"/><Relationship Id="rId36" Type="http://schemas.openxmlformats.org/officeDocument/2006/relationships/customXml" Target="../ink/ink1081.xml"/><Relationship Id="rId57" Type="http://schemas.openxmlformats.org/officeDocument/2006/relationships/image" Target="../media/image1059.png"/><Relationship Id="rId106" Type="http://schemas.openxmlformats.org/officeDocument/2006/relationships/customXml" Target="../ink/ink1116.xml"/><Relationship Id="rId127" Type="http://schemas.openxmlformats.org/officeDocument/2006/relationships/image" Target="../media/image1094.png"/><Relationship Id="rId10" Type="http://schemas.openxmlformats.org/officeDocument/2006/relationships/customXml" Target="../ink/ink1068.xml"/><Relationship Id="rId31" Type="http://schemas.openxmlformats.org/officeDocument/2006/relationships/image" Target="../media/image1046.png"/><Relationship Id="rId52" Type="http://schemas.openxmlformats.org/officeDocument/2006/relationships/customXml" Target="../ink/ink1089.xml"/><Relationship Id="rId73" Type="http://schemas.openxmlformats.org/officeDocument/2006/relationships/image" Target="../media/image1067.png"/><Relationship Id="rId78" Type="http://schemas.openxmlformats.org/officeDocument/2006/relationships/customXml" Target="../ink/ink1102.xml"/><Relationship Id="rId94" Type="http://schemas.openxmlformats.org/officeDocument/2006/relationships/customXml" Target="../ink/ink1110.xml"/><Relationship Id="rId99" Type="http://schemas.openxmlformats.org/officeDocument/2006/relationships/image" Target="../media/image1080.png"/><Relationship Id="rId101" Type="http://schemas.openxmlformats.org/officeDocument/2006/relationships/image" Target="../media/image1081.png"/><Relationship Id="rId122" Type="http://schemas.openxmlformats.org/officeDocument/2006/relationships/customXml" Target="../ink/ink1124.xml"/><Relationship Id="rId143" Type="http://schemas.openxmlformats.org/officeDocument/2006/relationships/image" Target="../media/image1102.png"/><Relationship Id="rId148" Type="http://schemas.openxmlformats.org/officeDocument/2006/relationships/customXml" Target="../ink/ink1137.xml"/><Relationship Id="rId4" Type="http://schemas.openxmlformats.org/officeDocument/2006/relationships/customXml" Target="../ink/ink1065.xml"/><Relationship Id="rId9" Type="http://schemas.openxmlformats.org/officeDocument/2006/relationships/image" Target="../media/image1035.png"/><Relationship Id="rId26" Type="http://schemas.openxmlformats.org/officeDocument/2006/relationships/customXml" Target="../ink/ink1076.xml"/><Relationship Id="rId47" Type="http://schemas.openxmlformats.org/officeDocument/2006/relationships/image" Target="../media/image1054.png"/><Relationship Id="rId68" Type="http://schemas.openxmlformats.org/officeDocument/2006/relationships/customXml" Target="../ink/ink1097.xml"/><Relationship Id="rId89" Type="http://schemas.openxmlformats.org/officeDocument/2006/relationships/image" Target="../media/image1075.png"/><Relationship Id="rId112" Type="http://schemas.openxmlformats.org/officeDocument/2006/relationships/customXml" Target="../ink/ink1119.xml"/><Relationship Id="rId133" Type="http://schemas.openxmlformats.org/officeDocument/2006/relationships/image" Target="../media/image1097.png"/><Relationship Id="rId154" Type="http://schemas.openxmlformats.org/officeDocument/2006/relationships/customXml" Target="../ink/ink1140.xml"/><Relationship Id="rId16" Type="http://schemas.openxmlformats.org/officeDocument/2006/relationships/customXml" Target="../ink/ink1071.xml"/><Relationship Id="rId37" Type="http://schemas.openxmlformats.org/officeDocument/2006/relationships/image" Target="../media/image1049.png"/><Relationship Id="rId58" Type="http://schemas.openxmlformats.org/officeDocument/2006/relationships/customXml" Target="../ink/ink1092.xml"/><Relationship Id="rId79" Type="http://schemas.openxmlformats.org/officeDocument/2006/relationships/image" Target="../media/image1070.png"/><Relationship Id="rId102" Type="http://schemas.openxmlformats.org/officeDocument/2006/relationships/customXml" Target="../ink/ink1114.xml"/><Relationship Id="rId123" Type="http://schemas.openxmlformats.org/officeDocument/2006/relationships/image" Target="../media/image1092.png"/><Relationship Id="rId144" Type="http://schemas.openxmlformats.org/officeDocument/2006/relationships/customXml" Target="../ink/ink1135.xml"/><Relationship Id="rId90" Type="http://schemas.openxmlformats.org/officeDocument/2006/relationships/customXml" Target="../ink/ink1108.xml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21.png"/><Relationship Id="rId21" Type="http://schemas.openxmlformats.org/officeDocument/2006/relationships/customXml" Target="../ink/ink1150.xml"/><Relationship Id="rId42" Type="http://schemas.openxmlformats.org/officeDocument/2006/relationships/image" Target="../media/image1129.png"/><Relationship Id="rId47" Type="http://schemas.openxmlformats.org/officeDocument/2006/relationships/customXml" Target="../ink/ink1163.xml"/><Relationship Id="rId63" Type="http://schemas.openxmlformats.org/officeDocument/2006/relationships/customXml" Target="../ink/ink1171.xml"/><Relationship Id="rId68" Type="http://schemas.openxmlformats.org/officeDocument/2006/relationships/image" Target="../media/image1142.png"/><Relationship Id="rId16" Type="http://schemas.openxmlformats.org/officeDocument/2006/relationships/image" Target="../media/image1116.png"/><Relationship Id="rId11" Type="http://schemas.openxmlformats.org/officeDocument/2006/relationships/customXml" Target="../ink/ink1145.xml"/><Relationship Id="rId24" Type="http://schemas.openxmlformats.org/officeDocument/2006/relationships/image" Target="../media/image1120.png"/><Relationship Id="rId32" Type="http://schemas.openxmlformats.org/officeDocument/2006/relationships/image" Target="../media/image1124.png"/><Relationship Id="rId37" Type="http://schemas.openxmlformats.org/officeDocument/2006/relationships/customXml" Target="../ink/ink1158.xml"/><Relationship Id="rId40" Type="http://schemas.openxmlformats.org/officeDocument/2006/relationships/image" Target="../media/image1128.png"/><Relationship Id="rId45" Type="http://schemas.openxmlformats.org/officeDocument/2006/relationships/customXml" Target="../ink/ink1162.xml"/><Relationship Id="rId53" Type="http://schemas.openxmlformats.org/officeDocument/2006/relationships/customXml" Target="../ink/ink1166.xml"/><Relationship Id="rId58" Type="http://schemas.openxmlformats.org/officeDocument/2006/relationships/image" Target="../media/image1137.png"/><Relationship Id="rId66" Type="http://schemas.openxmlformats.org/officeDocument/2006/relationships/image" Target="../media/image1141.png"/><Relationship Id="rId74" Type="http://schemas.openxmlformats.org/officeDocument/2006/relationships/image" Target="../media/image1145.png"/><Relationship Id="rId5" Type="http://schemas.openxmlformats.org/officeDocument/2006/relationships/customXml" Target="../ink/ink1142.xml"/><Relationship Id="rId61" Type="http://schemas.openxmlformats.org/officeDocument/2006/relationships/customXml" Target="../ink/ink1170.xml"/><Relationship Id="rId19" Type="http://schemas.openxmlformats.org/officeDocument/2006/relationships/customXml" Target="../ink/ink1149.xml"/><Relationship Id="rId14" Type="http://schemas.openxmlformats.org/officeDocument/2006/relationships/image" Target="../media/image1115.png"/><Relationship Id="rId22" Type="http://schemas.openxmlformats.org/officeDocument/2006/relationships/image" Target="../media/image1119.png"/><Relationship Id="rId27" Type="http://schemas.openxmlformats.org/officeDocument/2006/relationships/customXml" Target="../ink/ink1153.xml"/><Relationship Id="rId30" Type="http://schemas.openxmlformats.org/officeDocument/2006/relationships/image" Target="../media/image1123.png"/><Relationship Id="rId35" Type="http://schemas.openxmlformats.org/officeDocument/2006/relationships/customXml" Target="../ink/ink1157.xml"/><Relationship Id="rId43" Type="http://schemas.openxmlformats.org/officeDocument/2006/relationships/customXml" Target="../ink/ink1161.xml"/><Relationship Id="rId48" Type="http://schemas.openxmlformats.org/officeDocument/2006/relationships/image" Target="../media/image1132.png"/><Relationship Id="rId56" Type="http://schemas.openxmlformats.org/officeDocument/2006/relationships/image" Target="../media/image1136.png"/><Relationship Id="rId64" Type="http://schemas.openxmlformats.org/officeDocument/2006/relationships/image" Target="../media/image1140.png"/><Relationship Id="rId69" Type="http://schemas.openxmlformats.org/officeDocument/2006/relationships/customXml" Target="../ink/ink1174.xml"/><Relationship Id="rId77" Type="http://schemas.openxmlformats.org/officeDocument/2006/relationships/customXml" Target="../ink/ink1178.xml"/><Relationship Id="rId8" Type="http://schemas.openxmlformats.org/officeDocument/2006/relationships/image" Target="../media/image1112.png"/><Relationship Id="rId51" Type="http://schemas.openxmlformats.org/officeDocument/2006/relationships/customXml" Target="../ink/ink1165.xml"/><Relationship Id="rId72" Type="http://schemas.openxmlformats.org/officeDocument/2006/relationships/image" Target="../media/image1144.png"/><Relationship Id="rId3" Type="http://schemas.openxmlformats.org/officeDocument/2006/relationships/customXml" Target="../ink/ink1141.xml"/><Relationship Id="rId12" Type="http://schemas.openxmlformats.org/officeDocument/2006/relationships/image" Target="../media/image1114.png"/><Relationship Id="rId17" Type="http://schemas.openxmlformats.org/officeDocument/2006/relationships/customXml" Target="../ink/ink1148.xml"/><Relationship Id="rId25" Type="http://schemas.openxmlformats.org/officeDocument/2006/relationships/customXml" Target="../ink/ink1152.xml"/><Relationship Id="rId33" Type="http://schemas.openxmlformats.org/officeDocument/2006/relationships/customXml" Target="../ink/ink1156.xml"/><Relationship Id="rId38" Type="http://schemas.openxmlformats.org/officeDocument/2006/relationships/image" Target="../media/image1127.png"/><Relationship Id="rId46" Type="http://schemas.openxmlformats.org/officeDocument/2006/relationships/image" Target="../media/image1131.png"/><Relationship Id="rId59" Type="http://schemas.openxmlformats.org/officeDocument/2006/relationships/customXml" Target="../ink/ink1169.xml"/><Relationship Id="rId67" Type="http://schemas.openxmlformats.org/officeDocument/2006/relationships/customXml" Target="../ink/ink1173.xml"/><Relationship Id="rId20" Type="http://schemas.openxmlformats.org/officeDocument/2006/relationships/image" Target="../media/image1118.png"/><Relationship Id="rId41" Type="http://schemas.openxmlformats.org/officeDocument/2006/relationships/customXml" Target="../ink/ink1160.xml"/><Relationship Id="rId54" Type="http://schemas.openxmlformats.org/officeDocument/2006/relationships/image" Target="../media/image1135.png"/><Relationship Id="rId62" Type="http://schemas.openxmlformats.org/officeDocument/2006/relationships/image" Target="../media/image1139.png"/><Relationship Id="rId70" Type="http://schemas.openxmlformats.org/officeDocument/2006/relationships/image" Target="../media/image1143.png"/><Relationship Id="rId75" Type="http://schemas.openxmlformats.org/officeDocument/2006/relationships/customXml" Target="../ink/ink11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1.png"/><Relationship Id="rId15" Type="http://schemas.openxmlformats.org/officeDocument/2006/relationships/customXml" Target="../ink/ink1147.xml"/><Relationship Id="rId23" Type="http://schemas.openxmlformats.org/officeDocument/2006/relationships/customXml" Target="../ink/ink1151.xml"/><Relationship Id="rId28" Type="http://schemas.openxmlformats.org/officeDocument/2006/relationships/image" Target="../media/image1122.png"/><Relationship Id="rId36" Type="http://schemas.openxmlformats.org/officeDocument/2006/relationships/image" Target="../media/image1126.png"/><Relationship Id="rId49" Type="http://schemas.openxmlformats.org/officeDocument/2006/relationships/customXml" Target="../ink/ink1164.xml"/><Relationship Id="rId57" Type="http://schemas.openxmlformats.org/officeDocument/2006/relationships/customXml" Target="../ink/ink1168.xml"/><Relationship Id="rId10" Type="http://schemas.openxmlformats.org/officeDocument/2006/relationships/image" Target="../media/image1113.png"/><Relationship Id="rId31" Type="http://schemas.openxmlformats.org/officeDocument/2006/relationships/customXml" Target="../ink/ink1155.xml"/><Relationship Id="rId44" Type="http://schemas.openxmlformats.org/officeDocument/2006/relationships/image" Target="../media/image1130.png"/><Relationship Id="rId52" Type="http://schemas.openxmlformats.org/officeDocument/2006/relationships/image" Target="../media/image1134.png"/><Relationship Id="rId60" Type="http://schemas.openxmlformats.org/officeDocument/2006/relationships/image" Target="../media/image1138.png"/><Relationship Id="rId65" Type="http://schemas.openxmlformats.org/officeDocument/2006/relationships/customXml" Target="../ink/ink1172.xml"/><Relationship Id="rId73" Type="http://schemas.openxmlformats.org/officeDocument/2006/relationships/customXml" Target="../ink/ink1176.xml"/><Relationship Id="rId78" Type="http://schemas.openxmlformats.org/officeDocument/2006/relationships/image" Target="../media/image1147.png"/><Relationship Id="rId4" Type="http://schemas.openxmlformats.org/officeDocument/2006/relationships/image" Target="../media/image1110.png"/><Relationship Id="rId9" Type="http://schemas.openxmlformats.org/officeDocument/2006/relationships/customXml" Target="../ink/ink1144.xml"/><Relationship Id="rId13" Type="http://schemas.openxmlformats.org/officeDocument/2006/relationships/customXml" Target="../ink/ink1146.xml"/><Relationship Id="rId18" Type="http://schemas.openxmlformats.org/officeDocument/2006/relationships/image" Target="../media/image1117.png"/><Relationship Id="rId39" Type="http://schemas.openxmlformats.org/officeDocument/2006/relationships/customXml" Target="../ink/ink1159.xml"/><Relationship Id="rId34" Type="http://schemas.openxmlformats.org/officeDocument/2006/relationships/image" Target="../media/image1125.png"/><Relationship Id="rId50" Type="http://schemas.openxmlformats.org/officeDocument/2006/relationships/image" Target="../media/image1133.png"/><Relationship Id="rId55" Type="http://schemas.openxmlformats.org/officeDocument/2006/relationships/customXml" Target="../ink/ink1167.xml"/><Relationship Id="rId76" Type="http://schemas.openxmlformats.org/officeDocument/2006/relationships/image" Target="../media/image1146.png"/><Relationship Id="rId7" Type="http://schemas.openxmlformats.org/officeDocument/2006/relationships/customXml" Target="../ink/ink1143.xml"/><Relationship Id="rId71" Type="http://schemas.openxmlformats.org/officeDocument/2006/relationships/customXml" Target="../ink/ink1175.xml"/><Relationship Id="rId2" Type="http://schemas.openxmlformats.org/officeDocument/2006/relationships/image" Target="../media/image1109.png"/><Relationship Id="rId29" Type="http://schemas.openxmlformats.org/officeDocument/2006/relationships/customXml" Target="../ink/ink115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79.xml"/><Relationship Id="rId2" Type="http://schemas.openxmlformats.org/officeDocument/2006/relationships/image" Target="../media/image11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237.xml"/><Relationship Id="rId21" Type="http://schemas.openxmlformats.org/officeDocument/2006/relationships/customXml" Target="../ink/ink1189.xml"/><Relationship Id="rId42" Type="http://schemas.openxmlformats.org/officeDocument/2006/relationships/image" Target="../media/image1170.png"/><Relationship Id="rId63" Type="http://schemas.openxmlformats.org/officeDocument/2006/relationships/customXml" Target="../ink/ink1210.xml"/><Relationship Id="rId84" Type="http://schemas.openxmlformats.org/officeDocument/2006/relationships/image" Target="../media/image1191.png"/><Relationship Id="rId16" Type="http://schemas.openxmlformats.org/officeDocument/2006/relationships/image" Target="../media/image1157.png"/><Relationship Id="rId107" Type="http://schemas.openxmlformats.org/officeDocument/2006/relationships/customXml" Target="../ink/ink1232.xml"/><Relationship Id="rId11" Type="http://schemas.openxmlformats.org/officeDocument/2006/relationships/customXml" Target="../ink/ink1184.xml"/><Relationship Id="rId32" Type="http://schemas.openxmlformats.org/officeDocument/2006/relationships/image" Target="../media/image1165.png"/><Relationship Id="rId37" Type="http://schemas.openxmlformats.org/officeDocument/2006/relationships/customXml" Target="../ink/ink1197.xml"/><Relationship Id="rId53" Type="http://schemas.openxmlformats.org/officeDocument/2006/relationships/customXml" Target="../ink/ink1205.xml"/><Relationship Id="rId58" Type="http://schemas.openxmlformats.org/officeDocument/2006/relationships/image" Target="../media/image1178.png"/><Relationship Id="rId74" Type="http://schemas.openxmlformats.org/officeDocument/2006/relationships/image" Target="../media/image1186.png"/><Relationship Id="rId79" Type="http://schemas.openxmlformats.org/officeDocument/2006/relationships/customXml" Target="../ink/ink1218.xml"/><Relationship Id="rId102" Type="http://schemas.openxmlformats.org/officeDocument/2006/relationships/image" Target="../media/image1200.png"/><Relationship Id="rId123" Type="http://schemas.openxmlformats.org/officeDocument/2006/relationships/customXml" Target="../ink/ink1240.xml"/><Relationship Id="rId128" Type="http://schemas.openxmlformats.org/officeDocument/2006/relationships/image" Target="../media/image1213.png"/><Relationship Id="rId5" Type="http://schemas.openxmlformats.org/officeDocument/2006/relationships/customXml" Target="../ink/ink1181.xml"/><Relationship Id="rId90" Type="http://schemas.openxmlformats.org/officeDocument/2006/relationships/image" Target="../media/image1194.png"/><Relationship Id="rId95" Type="http://schemas.openxmlformats.org/officeDocument/2006/relationships/customXml" Target="../ink/ink1226.xml"/><Relationship Id="rId22" Type="http://schemas.openxmlformats.org/officeDocument/2006/relationships/image" Target="../media/image1160.png"/><Relationship Id="rId27" Type="http://schemas.openxmlformats.org/officeDocument/2006/relationships/customXml" Target="../ink/ink1192.xml"/><Relationship Id="rId43" Type="http://schemas.openxmlformats.org/officeDocument/2006/relationships/customXml" Target="../ink/ink1200.xml"/><Relationship Id="rId48" Type="http://schemas.openxmlformats.org/officeDocument/2006/relationships/image" Target="../media/image1173.png"/><Relationship Id="rId64" Type="http://schemas.openxmlformats.org/officeDocument/2006/relationships/image" Target="../media/image1181.png"/><Relationship Id="rId69" Type="http://schemas.openxmlformats.org/officeDocument/2006/relationships/customXml" Target="../ink/ink1213.xml"/><Relationship Id="rId113" Type="http://schemas.openxmlformats.org/officeDocument/2006/relationships/customXml" Target="../ink/ink1235.xml"/><Relationship Id="rId118" Type="http://schemas.openxmlformats.org/officeDocument/2006/relationships/image" Target="../media/image1208.png"/><Relationship Id="rId134" Type="http://schemas.openxmlformats.org/officeDocument/2006/relationships/image" Target="../media/image1216.png"/><Relationship Id="rId80" Type="http://schemas.openxmlformats.org/officeDocument/2006/relationships/image" Target="../media/image1189.png"/><Relationship Id="rId85" Type="http://schemas.openxmlformats.org/officeDocument/2006/relationships/customXml" Target="../ink/ink1221.xml"/><Relationship Id="rId12" Type="http://schemas.openxmlformats.org/officeDocument/2006/relationships/image" Target="../media/image1155.png"/><Relationship Id="rId17" Type="http://schemas.openxmlformats.org/officeDocument/2006/relationships/customXml" Target="../ink/ink1187.xml"/><Relationship Id="rId33" Type="http://schemas.openxmlformats.org/officeDocument/2006/relationships/customXml" Target="../ink/ink1195.xml"/><Relationship Id="rId38" Type="http://schemas.openxmlformats.org/officeDocument/2006/relationships/image" Target="../media/image1168.png"/><Relationship Id="rId59" Type="http://schemas.openxmlformats.org/officeDocument/2006/relationships/customXml" Target="../ink/ink1208.xml"/><Relationship Id="rId103" Type="http://schemas.openxmlformats.org/officeDocument/2006/relationships/customXml" Target="../ink/ink1230.xml"/><Relationship Id="rId108" Type="http://schemas.openxmlformats.org/officeDocument/2006/relationships/image" Target="../media/image1203.png"/><Relationship Id="rId124" Type="http://schemas.openxmlformats.org/officeDocument/2006/relationships/image" Target="../media/image1211.png"/><Relationship Id="rId129" Type="http://schemas.openxmlformats.org/officeDocument/2006/relationships/customXml" Target="../ink/ink1243.xml"/><Relationship Id="rId54" Type="http://schemas.openxmlformats.org/officeDocument/2006/relationships/image" Target="../media/image1176.png"/><Relationship Id="rId70" Type="http://schemas.openxmlformats.org/officeDocument/2006/relationships/image" Target="../media/image1184.png"/><Relationship Id="rId75" Type="http://schemas.openxmlformats.org/officeDocument/2006/relationships/customXml" Target="../ink/ink1216.xml"/><Relationship Id="rId91" Type="http://schemas.openxmlformats.org/officeDocument/2006/relationships/customXml" Target="../ink/ink1224.xml"/><Relationship Id="rId96" Type="http://schemas.openxmlformats.org/officeDocument/2006/relationships/image" Target="../media/image11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2.png"/><Relationship Id="rId23" Type="http://schemas.openxmlformats.org/officeDocument/2006/relationships/customXml" Target="../ink/ink1190.xml"/><Relationship Id="rId28" Type="http://schemas.openxmlformats.org/officeDocument/2006/relationships/image" Target="../media/image1163.png"/><Relationship Id="rId49" Type="http://schemas.openxmlformats.org/officeDocument/2006/relationships/customXml" Target="../ink/ink1203.xml"/><Relationship Id="rId114" Type="http://schemas.openxmlformats.org/officeDocument/2006/relationships/image" Target="../media/image1206.png"/><Relationship Id="rId119" Type="http://schemas.openxmlformats.org/officeDocument/2006/relationships/customXml" Target="../ink/ink1238.xml"/><Relationship Id="rId44" Type="http://schemas.openxmlformats.org/officeDocument/2006/relationships/image" Target="../media/image1171.png"/><Relationship Id="rId60" Type="http://schemas.openxmlformats.org/officeDocument/2006/relationships/image" Target="../media/image1179.png"/><Relationship Id="rId65" Type="http://schemas.openxmlformats.org/officeDocument/2006/relationships/customXml" Target="../ink/ink1211.xml"/><Relationship Id="rId81" Type="http://schemas.openxmlformats.org/officeDocument/2006/relationships/customXml" Target="../ink/ink1219.xml"/><Relationship Id="rId86" Type="http://schemas.openxmlformats.org/officeDocument/2006/relationships/image" Target="../media/image1192.png"/><Relationship Id="rId130" Type="http://schemas.openxmlformats.org/officeDocument/2006/relationships/image" Target="../media/image1214.png"/><Relationship Id="rId135" Type="http://schemas.openxmlformats.org/officeDocument/2006/relationships/customXml" Target="../ink/ink1246.xml"/><Relationship Id="rId13" Type="http://schemas.openxmlformats.org/officeDocument/2006/relationships/customXml" Target="../ink/ink1185.xml"/><Relationship Id="rId18" Type="http://schemas.openxmlformats.org/officeDocument/2006/relationships/image" Target="../media/image1158.png"/><Relationship Id="rId39" Type="http://schemas.openxmlformats.org/officeDocument/2006/relationships/customXml" Target="../ink/ink1198.xml"/><Relationship Id="rId109" Type="http://schemas.openxmlformats.org/officeDocument/2006/relationships/customXml" Target="../ink/ink1233.xml"/><Relationship Id="rId34" Type="http://schemas.openxmlformats.org/officeDocument/2006/relationships/image" Target="../media/image1166.png"/><Relationship Id="rId50" Type="http://schemas.openxmlformats.org/officeDocument/2006/relationships/image" Target="../media/image1174.png"/><Relationship Id="rId55" Type="http://schemas.openxmlformats.org/officeDocument/2006/relationships/customXml" Target="../ink/ink1206.xml"/><Relationship Id="rId76" Type="http://schemas.openxmlformats.org/officeDocument/2006/relationships/image" Target="../media/image1187.png"/><Relationship Id="rId97" Type="http://schemas.openxmlformats.org/officeDocument/2006/relationships/customXml" Target="../ink/ink1227.xml"/><Relationship Id="rId104" Type="http://schemas.openxmlformats.org/officeDocument/2006/relationships/image" Target="../media/image1201.png"/><Relationship Id="rId120" Type="http://schemas.openxmlformats.org/officeDocument/2006/relationships/image" Target="../media/image1209.png"/><Relationship Id="rId125" Type="http://schemas.openxmlformats.org/officeDocument/2006/relationships/customXml" Target="../ink/ink1241.xml"/><Relationship Id="rId7" Type="http://schemas.openxmlformats.org/officeDocument/2006/relationships/customXml" Target="../ink/ink1182.xml"/><Relationship Id="rId71" Type="http://schemas.openxmlformats.org/officeDocument/2006/relationships/customXml" Target="../ink/ink1214.xml"/><Relationship Id="rId92" Type="http://schemas.openxmlformats.org/officeDocument/2006/relationships/image" Target="../media/image1195.png"/><Relationship Id="rId2" Type="http://schemas.openxmlformats.org/officeDocument/2006/relationships/image" Target="../media/image1150.png"/><Relationship Id="rId29" Type="http://schemas.openxmlformats.org/officeDocument/2006/relationships/customXml" Target="../ink/ink1193.xml"/><Relationship Id="rId24" Type="http://schemas.openxmlformats.org/officeDocument/2006/relationships/image" Target="../media/image1161.png"/><Relationship Id="rId40" Type="http://schemas.openxmlformats.org/officeDocument/2006/relationships/image" Target="../media/image1169.png"/><Relationship Id="rId45" Type="http://schemas.openxmlformats.org/officeDocument/2006/relationships/customXml" Target="../ink/ink1201.xml"/><Relationship Id="rId66" Type="http://schemas.openxmlformats.org/officeDocument/2006/relationships/image" Target="../media/image1182.png"/><Relationship Id="rId87" Type="http://schemas.openxmlformats.org/officeDocument/2006/relationships/customXml" Target="../ink/ink1222.xml"/><Relationship Id="rId110" Type="http://schemas.openxmlformats.org/officeDocument/2006/relationships/image" Target="../media/image1204.png"/><Relationship Id="rId115" Type="http://schemas.openxmlformats.org/officeDocument/2006/relationships/customXml" Target="../ink/ink1236.xml"/><Relationship Id="rId131" Type="http://schemas.openxmlformats.org/officeDocument/2006/relationships/customXml" Target="../ink/ink1244.xml"/><Relationship Id="rId136" Type="http://schemas.openxmlformats.org/officeDocument/2006/relationships/image" Target="../media/image1217.png"/><Relationship Id="rId61" Type="http://schemas.openxmlformats.org/officeDocument/2006/relationships/customXml" Target="../ink/ink1209.xml"/><Relationship Id="rId82" Type="http://schemas.openxmlformats.org/officeDocument/2006/relationships/image" Target="../media/image1190.png"/><Relationship Id="rId19" Type="http://schemas.openxmlformats.org/officeDocument/2006/relationships/customXml" Target="../ink/ink1188.xml"/><Relationship Id="rId14" Type="http://schemas.openxmlformats.org/officeDocument/2006/relationships/image" Target="../media/image1156.png"/><Relationship Id="rId30" Type="http://schemas.openxmlformats.org/officeDocument/2006/relationships/image" Target="../media/image1164.png"/><Relationship Id="rId35" Type="http://schemas.openxmlformats.org/officeDocument/2006/relationships/customXml" Target="../ink/ink1196.xml"/><Relationship Id="rId56" Type="http://schemas.openxmlformats.org/officeDocument/2006/relationships/image" Target="../media/image1177.png"/><Relationship Id="rId77" Type="http://schemas.openxmlformats.org/officeDocument/2006/relationships/customXml" Target="../ink/ink1217.xml"/><Relationship Id="rId100" Type="http://schemas.openxmlformats.org/officeDocument/2006/relationships/image" Target="../media/image1199.png"/><Relationship Id="rId105" Type="http://schemas.openxmlformats.org/officeDocument/2006/relationships/customXml" Target="../ink/ink1231.xml"/><Relationship Id="rId126" Type="http://schemas.openxmlformats.org/officeDocument/2006/relationships/image" Target="../media/image1212.png"/><Relationship Id="rId8" Type="http://schemas.openxmlformats.org/officeDocument/2006/relationships/image" Target="../media/image1153.png"/><Relationship Id="rId51" Type="http://schemas.openxmlformats.org/officeDocument/2006/relationships/customXml" Target="../ink/ink1204.xml"/><Relationship Id="rId72" Type="http://schemas.openxmlformats.org/officeDocument/2006/relationships/image" Target="../media/image1185.png"/><Relationship Id="rId93" Type="http://schemas.openxmlformats.org/officeDocument/2006/relationships/customXml" Target="../ink/ink1225.xml"/><Relationship Id="rId98" Type="http://schemas.openxmlformats.org/officeDocument/2006/relationships/image" Target="../media/image1198.png"/><Relationship Id="rId121" Type="http://schemas.openxmlformats.org/officeDocument/2006/relationships/customXml" Target="../ink/ink1239.xml"/><Relationship Id="rId3" Type="http://schemas.openxmlformats.org/officeDocument/2006/relationships/customXml" Target="../ink/ink1180.xml"/><Relationship Id="rId25" Type="http://schemas.openxmlformats.org/officeDocument/2006/relationships/customXml" Target="../ink/ink1191.xml"/><Relationship Id="rId46" Type="http://schemas.openxmlformats.org/officeDocument/2006/relationships/image" Target="../media/image1172.png"/><Relationship Id="rId67" Type="http://schemas.openxmlformats.org/officeDocument/2006/relationships/customXml" Target="../ink/ink1212.xml"/><Relationship Id="rId116" Type="http://schemas.openxmlformats.org/officeDocument/2006/relationships/image" Target="../media/image1207.png"/><Relationship Id="rId20" Type="http://schemas.openxmlformats.org/officeDocument/2006/relationships/image" Target="../media/image1159.png"/><Relationship Id="rId41" Type="http://schemas.openxmlformats.org/officeDocument/2006/relationships/customXml" Target="../ink/ink1199.xml"/><Relationship Id="rId62" Type="http://schemas.openxmlformats.org/officeDocument/2006/relationships/image" Target="../media/image1180.png"/><Relationship Id="rId83" Type="http://schemas.openxmlformats.org/officeDocument/2006/relationships/customXml" Target="../ink/ink1220.xml"/><Relationship Id="rId88" Type="http://schemas.openxmlformats.org/officeDocument/2006/relationships/image" Target="../media/image1193.png"/><Relationship Id="rId111" Type="http://schemas.openxmlformats.org/officeDocument/2006/relationships/customXml" Target="../ink/ink1234.xml"/><Relationship Id="rId132" Type="http://schemas.openxmlformats.org/officeDocument/2006/relationships/image" Target="../media/image1215.png"/><Relationship Id="rId15" Type="http://schemas.openxmlformats.org/officeDocument/2006/relationships/customXml" Target="../ink/ink1186.xml"/><Relationship Id="rId36" Type="http://schemas.openxmlformats.org/officeDocument/2006/relationships/image" Target="../media/image1167.png"/><Relationship Id="rId57" Type="http://schemas.openxmlformats.org/officeDocument/2006/relationships/customXml" Target="../ink/ink1207.xml"/><Relationship Id="rId106" Type="http://schemas.openxmlformats.org/officeDocument/2006/relationships/image" Target="../media/image1202.png"/><Relationship Id="rId127" Type="http://schemas.openxmlformats.org/officeDocument/2006/relationships/customXml" Target="../ink/ink1242.xml"/><Relationship Id="rId10" Type="http://schemas.openxmlformats.org/officeDocument/2006/relationships/image" Target="../media/image1154.png"/><Relationship Id="rId31" Type="http://schemas.openxmlformats.org/officeDocument/2006/relationships/customXml" Target="../ink/ink1194.xml"/><Relationship Id="rId52" Type="http://schemas.openxmlformats.org/officeDocument/2006/relationships/image" Target="../media/image1175.png"/><Relationship Id="rId73" Type="http://schemas.openxmlformats.org/officeDocument/2006/relationships/customXml" Target="../ink/ink1215.xml"/><Relationship Id="rId78" Type="http://schemas.openxmlformats.org/officeDocument/2006/relationships/image" Target="../media/image1188.png"/><Relationship Id="rId94" Type="http://schemas.openxmlformats.org/officeDocument/2006/relationships/image" Target="../media/image1196.png"/><Relationship Id="rId99" Type="http://schemas.openxmlformats.org/officeDocument/2006/relationships/customXml" Target="../ink/ink1228.xml"/><Relationship Id="rId101" Type="http://schemas.openxmlformats.org/officeDocument/2006/relationships/customXml" Target="../ink/ink1229.xml"/><Relationship Id="rId122" Type="http://schemas.openxmlformats.org/officeDocument/2006/relationships/image" Target="../media/image1210.png"/><Relationship Id="rId4" Type="http://schemas.openxmlformats.org/officeDocument/2006/relationships/image" Target="../media/image1151.png"/><Relationship Id="rId9" Type="http://schemas.openxmlformats.org/officeDocument/2006/relationships/customXml" Target="../ink/ink1183.xml"/><Relationship Id="rId26" Type="http://schemas.openxmlformats.org/officeDocument/2006/relationships/image" Target="../media/image1162.png"/><Relationship Id="rId47" Type="http://schemas.openxmlformats.org/officeDocument/2006/relationships/customXml" Target="../ink/ink1202.xml"/><Relationship Id="rId68" Type="http://schemas.openxmlformats.org/officeDocument/2006/relationships/image" Target="../media/image1183.png"/><Relationship Id="rId89" Type="http://schemas.openxmlformats.org/officeDocument/2006/relationships/customXml" Target="../ink/ink1223.xml"/><Relationship Id="rId112" Type="http://schemas.openxmlformats.org/officeDocument/2006/relationships/image" Target="../media/image1205.png"/><Relationship Id="rId133" Type="http://schemas.openxmlformats.org/officeDocument/2006/relationships/customXml" Target="../ink/ink12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47.xml"/><Relationship Id="rId2" Type="http://schemas.openxmlformats.org/officeDocument/2006/relationships/image" Target="../media/image12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48.xml"/><Relationship Id="rId2" Type="http://schemas.openxmlformats.org/officeDocument/2006/relationships/image" Target="../media/image12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63.xml"/><Relationship Id="rId299" Type="http://schemas.openxmlformats.org/officeDocument/2006/relationships/customXml" Target="../ink/ink254.xml"/><Relationship Id="rId21" Type="http://schemas.openxmlformats.org/officeDocument/2006/relationships/customXml" Target="../ink/ink115.xml"/><Relationship Id="rId63" Type="http://schemas.openxmlformats.org/officeDocument/2006/relationships/customXml" Target="../ink/ink136.xml"/><Relationship Id="rId159" Type="http://schemas.openxmlformats.org/officeDocument/2006/relationships/customXml" Target="../ink/ink184.xml"/><Relationship Id="rId324" Type="http://schemas.openxmlformats.org/officeDocument/2006/relationships/image" Target="../media/image269.png"/><Relationship Id="rId170" Type="http://schemas.openxmlformats.org/officeDocument/2006/relationships/image" Target="../media/image192.png"/><Relationship Id="rId226" Type="http://schemas.openxmlformats.org/officeDocument/2006/relationships/image" Target="../media/image220.png"/><Relationship Id="rId268" Type="http://schemas.openxmlformats.org/officeDocument/2006/relationships/image" Target="../media/image241.png"/><Relationship Id="rId32" Type="http://schemas.openxmlformats.org/officeDocument/2006/relationships/image" Target="../media/image123.png"/><Relationship Id="rId74" Type="http://schemas.openxmlformats.org/officeDocument/2006/relationships/image" Target="../media/image144.png"/><Relationship Id="rId128" Type="http://schemas.openxmlformats.org/officeDocument/2006/relationships/image" Target="../media/image171.png"/><Relationship Id="rId335" Type="http://schemas.openxmlformats.org/officeDocument/2006/relationships/customXml" Target="../ink/ink272.xml"/><Relationship Id="rId5" Type="http://schemas.openxmlformats.org/officeDocument/2006/relationships/customXml" Target="../ink/ink107.xml"/><Relationship Id="rId181" Type="http://schemas.openxmlformats.org/officeDocument/2006/relationships/customXml" Target="../ink/ink195.xml"/><Relationship Id="rId237" Type="http://schemas.openxmlformats.org/officeDocument/2006/relationships/customXml" Target="../ink/ink223.xml"/><Relationship Id="rId279" Type="http://schemas.openxmlformats.org/officeDocument/2006/relationships/customXml" Target="../ink/ink244.xml"/><Relationship Id="rId43" Type="http://schemas.openxmlformats.org/officeDocument/2006/relationships/customXml" Target="../ink/ink126.xml"/><Relationship Id="rId139" Type="http://schemas.openxmlformats.org/officeDocument/2006/relationships/customXml" Target="../ink/ink174.xml"/><Relationship Id="rId290" Type="http://schemas.openxmlformats.org/officeDocument/2006/relationships/image" Target="../media/image252.png"/><Relationship Id="rId304" Type="http://schemas.openxmlformats.org/officeDocument/2006/relationships/image" Target="../media/image259.png"/><Relationship Id="rId346" Type="http://schemas.openxmlformats.org/officeDocument/2006/relationships/image" Target="../media/image280.png"/><Relationship Id="rId85" Type="http://schemas.openxmlformats.org/officeDocument/2006/relationships/customXml" Target="../ink/ink147.xml"/><Relationship Id="rId150" Type="http://schemas.openxmlformats.org/officeDocument/2006/relationships/image" Target="../media/image182.png"/><Relationship Id="rId192" Type="http://schemas.openxmlformats.org/officeDocument/2006/relationships/image" Target="../media/image203.png"/><Relationship Id="rId206" Type="http://schemas.openxmlformats.org/officeDocument/2006/relationships/image" Target="../media/image210.png"/><Relationship Id="rId248" Type="http://schemas.openxmlformats.org/officeDocument/2006/relationships/image" Target="../media/image231.png"/><Relationship Id="rId12" Type="http://schemas.openxmlformats.org/officeDocument/2006/relationships/image" Target="../media/image113.png"/><Relationship Id="rId108" Type="http://schemas.openxmlformats.org/officeDocument/2006/relationships/image" Target="../media/image161.png"/><Relationship Id="rId315" Type="http://schemas.openxmlformats.org/officeDocument/2006/relationships/customXml" Target="../ink/ink262.xml"/><Relationship Id="rId357" Type="http://schemas.openxmlformats.org/officeDocument/2006/relationships/customXml" Target="../ink/ink283.xml"/><Relationship Id="rId54" Type="http://schemas.openxmlformats.org/officeDocument/2006/relationships/image" Target="../media/image134.png"/><Relationship Id="rId96" Type="http://schemas.openxmlformats.org/officeDocument/2006/relationships/image" Target="../media/image155.png"/><Relationship Id="rId161" Type="http://schemas.openxmlformats.org/officeDocument/2006/relationships/customXml" Target="../ink/ink185.xml"/><Relationship Id="rId217" Type="http://schemas.openxmlformats.org/officeDocument/2006/relationships/customXml" Target="../ink/ink213.xml"/><Relationship Id="rId259" Type="http://schemas.openxmlformats.org/officeDocument/2006/relationships/customXml" Target="../ink/ink234.xml"/><Relationship Id="rId23" Type="http://schemas.openxmlformats.org/officeDocument/2006/relationships/customXml" Target="../ink/ink116.xml"/><Relationship Id="rId119" Type="http://schemas.openxmlformats.org/officeDocument/2006/relationships/customXml" Target="../ink/ink164.xml"/><Relationship Id="rId270" Type="http://schemas.openxmlformats.org/officeDocument/2006/relationships/image" Target="../media/image242.png"/><Relationship Id="rId326" Type="http://schemas.openxmlformats.org/officeDocument/2006/relationships/image" Target="../media/image270.png"/><Relationship Id="rId65" Type="http://schemas.openxmlformats.org/officeDocument/2006/relationships/customXml" Target="../ink/ink137.xml"/><Relationship Id="rId130" Type="http://schemas.openxmlformats.org/officeDocument/2006/relationships/image" Target="../media/image172.png"/><Relationship Id="rId172" Type="http://schemas.openxmlformats.org/officeDocument/2006/relationships/image" Target="../media/image193.png"/><Relationship Id="rId228" Type="http://schemas.openxmlformats.org/officeDocument/2006/relationships/image" Target="../media/image221.png"/><Relationship Id="rId281" Type="http://schemas.openxmlformats.org/officeDocument/2006/relationships/customXml" Target="../ink/ink245.xml"/><Relationship Id="rId337" Type="http://schemas.openxmlformats.org/officeDocument/2006/relationships/customXml" Target="../ink/ink273.xml"/><Relationship Id="rId34" Type="http://schemas.openxmlformats.org/officeDocument/2006/relationships/image" Target="../media/image124.png"/><Relationship Id="rId76" Type="http://schemas.openxmlformats.org/officeDocument/2006/relationships/image" Target="../media/image145.png"/><Relationship Id="rId141" Type="http://schemas.openxmlformats.org/officeDocument/2006/relationships/customXml" Target="../ink/ink175.xml"/><Relationship Id="rId7" Type="http://schemas.openxmlformats.org/officeDocument/2006/relationships/customXml" Target="../ink/ink108.xml"/><Relationship Id="rId183" Type="http://schemas.openxmlformats.org/officeDocument/2006/relationships/customXml" Target="../ink/ink196.xml"/><Relationship Id="rId239" Type="http://schemas.openxmlformats.org/officeDocument/2006/relationships/customXml" Target="../ink/ink224.xml"/><Relationship Id="rId250" Type="http://schemas.openxmlformats.org/officeDocument/2006/relationships/image" Target="../media/image232.png"/><Relationship Id="rId292" Type="http://schemas.openxmlformats.org/officeDocument/2006/relationships/image" Target="../media/image253.png"/><Relationship Id="rId306" Type="http://schemas.openxmlformats.org/officeDocument/2006/relationships/image" Target="../media/image260.png"/><Relationship Id="rId45" Type="http://schemas.openxmlformats.org/officeDocument/2006/relationships/customXml" Target="../ink/ink127.xml"/><Relationship Id="rId87" Type="http://schemas.openxmlformats.org/officeDocument/2006/relationships/customXml" Target="../ink/ink148.xml"/><Relationship Id="rId110" Type="http://schemas.openxmlformats.org/officeDocument/2006/relationships/image" Target="../media/image162.png"/><Relationship Id="rId348" Type="http://schemas.openxmlformats.org/officeDocument/2006/relationships/image" Target="../media/image281.png"/><Relationship Id="rId152" Type="http://schemas.openxmlformats.org/officeDocument/2006/relationships/image" Target="../media/image183.png"/><Relationship Id="rId194" Type="http://schemas.openxmlformats.org/officeDocument/2006/relationships/image" Target="../media/image204.png"/><Relationship Id="rId208" Type="http://schemas.openxmlformats.org/officeDocument/2006/relationships/image" Target="../media/image211.png"/><Relationship Id="rId261" Type="http://schemas.openxmlformats.org/officeDocument/2006/relationships/customXml" Target="../ink/ink235.xml"/><Relationship Id="rId14" Type="http://schemas.openxmlformats.org/officeDocument/2006/relationships/image" Target="../media/image114.png"/><Relationship Id="rId56" Type="http://schemas.openxmlformats.org/officeDocument/2006/relationships/image" Target="../media/image135.png"/><Relationship Id="rId317" Type="http://schemas.openxmlformats.org/officeDocument/2006/relationships/customXml" Target="../ink/ink263.xml"/><Relationship Id="rId359" Type="http://schemas.openxmlformats.org/officeDocument/2006/relationships/customXml" Target="../ink/ink284.xml"/><Relationship Id="rId98" Type="http://schemas.openxmlformats.org/officeDocument/2006/relationships/image" Target="../media/image156.png"/><Relationship Id="rId121" Type="http://schemas.openxmlformats.org/officeDocument/2006/relationships/customXml" Target="../ink/ink165.xml"/><Relationship Id="rId163" Type="http://schemas.openxmlformats.org/officeDocument/2006/relationships/customXml" Target="../ink/ink186.xml"/><Relationship Id="rId219" Type="http://schemas.openxmlformats.org/officeDocument/2006/relationships/customXml" Target="../ink/ink214.xml"/><Relationship Id="rId230" Type="http://schemas.openxmlformats.org/officeDocument/2006/relationships/image" Target="../media/image222.png"/><Relationship Id="rId25" Type="http://schemas.openxmlformats.org/officeDocument/2006/relationships/customXml" Target="../ink/ink117.xml"/><Relationship Id="rId67" Type="http://schemas.openxmlformats.org/officeDocument/2006/relationships/customXml" Target="../ink/ink138.xml"/><Relationship Id="rId272" Type="http://schemas.openxmlformats.org/officeDocument/2006/relationships/image" Target="../media/image243.png"/><Relationship Id="rId328" Type="http://schemas.openxmlformats.org/officeDocument/2006/relationships/image" Target="../media/image271.png"/><Relationship Id="rId88" Type="http://schemas.openxmlformats.org/officeDocument/2006/relationships/image" Target="../media/image151.png"/><Relationship Id="rId111" Type="http://schemas.openxmlformats.org/officeDocument/2006/relationships/customXml" Target="../ink/ink160.xml"/><Relationship Id="rId132" Type="http://schemas.openxmlformats.org/officeDocument/2006/relationships/image" Target="../media/image173.png"/><Relationship Id="rId153" Type="http://schemas.openxmlformats.org/officeDocument/2006/relationships/customXml" Target="../ink/ink181.xml"/><Relationship Id="rId174" Type="http://schemas.openxmlformats.org/officeDocument/2006/relationships/image" Target="../media/image194.png"/><Relationship Id="rId195" Type="http://schemas.openxmlformats.org/officeDocument/2006/relationships/customXml" Target="../ink/ink202.xml"/><Relationship Id="rId209" Type="http://schemas.openxmlformats.org/officeDocument/2006/relationships/customXml" Target="../ink/ink209.xml"/><Relationship Id="rId360" Type="http://schemas.openxmlformats.org/officeDocument/2006/relationships/image" Target="../media/image287.png"/><Relationship Id="rId220" Type="http://schemas.openxmlformats.org/officeDocument/2006/relationships/image" Target="../media/image217.png"/><Relationship Id="rId241" Type="http://schemas.openxmlformats.org/officeDocument/2006/relationships/customXml" Target="../ink/ink225.xml"/><Relationship Id="rId15" Type="http://schemas.openxmlformats.org/officeDocument/2006/relationships/customXml" Target="../ink/ink112.xml"/><Relationship Id="rId36" Type="http://schemas.openxmlformats.org/officeDocument/2006/relationships/image" Target="../media/image125.png"/><Relationship Id="rId57" Type="http://schemas.openxmlformats.org/officeDocument/2006/relationships/customXml" Target="../ink/ink133.xml"/><Relationship Id="rId262" Type="http://schemas.openxmlformats.org/officeDocument/2006/relationships/image" Target="../media/image238.png"/><Relationship Id="rId283" Type="http://schemas.openxmlformats.org/officeDocument/2006/relationships/customXml" Target="../ink/ink246.xml"/><Relationship Id="rId318" Type="http://schemas.openxmlformats.org/officeDocument/2006/relationships/image" Target="../media/image266.png"/><Relationship Id="rId339" Type="http://schemas.openxmlformats.org/officeDocument/2006/relationships/customXml" Target="../ink/ink274.xml"/><Relationship Id="rId78" Type="http://schemas.openxmlformats.org/officeDocument/2006/relationships/image" Target="../media/image146.png"/><Relationship Id="rId99" Type="http://schemas.openxmlformats.org/officeDocument/2006/relationships/customXml" Target="../ink/ink154.xml"/><Relationship Id="rId101" Type="http://schemas.openxmlformats.org/officeDocument/2006/relationships/customXml" Target="../ink/ink155.xml"/><Relationship Id="rId122" Type="http://schemas.openxmlformats.org/officeDocument/2006/relationships/image" Target="../media/image168.png"/><Relationship Id="rId143" Type="http://schemas.openxmlformats.org/officeDocument/2006/relationships/customXml" Target="../ink/ink176.xml"/><Relationship Id="rId164" Type="http://schemas.openxmlformats.org/officeDocument/2006/relationships/image" Target="../media/image189.png"/><Relationship Id="rId185" Type="http://schemas.openxmlformats.org/officeDocument/2006/relationships/customXml" Target="../ink/ink197.xml"/><Relationship Id="rId350" Type="http://schemas.openxmlformats.org/officeDocument/2006/relationships/image" Target="../media/image282.png"/><Relationship Id="rId9" Type="http://schemas.openxmlformats.org/officeDocument/2006/relationships/customXml" Target="../ink/ink109.xml"/><Relationship Id="rId210" Type="http://schemas.openxmlformats.org/officeDocument/2006/relationships/image" Target="../media/image212.png"/><Relationship Id="rId26" Type="http://schemas.openxmlformats.org/officeDocument/2006/relationships/image" Target="../media/image120.png"/><Relationship Id="rId231" Type="http://schemas.openxmlformats.org/officeDocument/2006/relationships/customXml" Target="../ink/ink220.xml"/><Relationship Id="rId252" Type="http://schemas.openxmlformats.org/officeDocument/2006/relationships/image" Target="../media/image233.png"/><Relationship Id="rId273" Type="http://schemas.openxmlformats.org/officeDocument/2006/relationships/customXml" Target="../ink/ink241.xml"/><Relationship Id="rId294" Type="http://schemas.openxmlformats.org/officeDocument/2006/relationships/image" Target="../media/image254.png"/><Relationship Id="rId308" Type="http://schemas.openxmlformats.org/officeDocument/2006/relationships/image" Target="../media/image261.png"/><Relationship Id="rId329" Type="http://schemas.openxmlformats.org/officeDocument/2006/relationships/customXml" Target="../ink/ink269.xml"/><Relationship Id="rId47" Type="http://schemas.openxmlformats.org/officeDocument/2006/relationships/customXml" Target="../ink/ink128.xml"/><Relationship Id="rId68" Type="http://schemas.openxmlformats.org/officeDocument/2006/relationships/image" Target="../media/image141.png"/><Relationship Id="rId89" Type="http://schemas.openxmlformats.org/officeDocument/2006/relationships/customXml" Target="../ink/ink149.xml"/><Relationship Id="rId112" Type="http://schemas.openxmlformats.org/officeDocument/2006/relationships/image" Target="../media/image163.png"/><Relationship Id="rId133" Type="http://schemas.openxmlformats.org/officeDocument/2006/relationships/customXml" Target="../ink/ink171.xml"/><Relationship Id="rId154" Type="http://schemas.openxmlformats.org/officeDocument/2006/relationships/image" Target="../media/image184.png"/><Relationship Id="rId175" Type="http://schemas.openxmlformats.org/officeDocument/2006/relationships/customXml" Target="../ink/ink192.xml"/><Relationship Id="rId340" Type="http://schemas.openxmlformats.org/officeDocument/2006/relationships/image" Target="../media/image277.png"/><Relationship Id="rId361" Type="http://schemas.openxmlformats.org/officeDocument/2006/relationships/customXml" Target="../ink/ink285.xml"/><Relationship Id="rId196" Type="http://schemas.openxmlformats.org/officeDocument/2006/relationships/image" Target="../media/image205.png"/><Relationship Id="rId200" Type="http://schemas.openxmlformats.org/officeDocument/2006/relationships/image" Target="../media/image207.png"/><Relationship Id="rId16" Type="http://schemas.openxmlformats.org/officeDocument/2006/relationships/image" Target="../media/image115.png"/><Relationship Id="rId221" Type="http://schemas.openxmlformats.org/officeDocument/2006/relationships/customXml" Target="../ink/ink215.xml"/><Relationship Id="rId242" Type="http://schemas.openxmlformats.org/officeDocument/2006/relationships/image" Target="../media/image228.png"/><Relationship Id="rId263" Type="http://schemas.openxmlformats.org/officeDocument/2006/relationships/customXml" Target="../ink/ink236.xml"/><Relationship Id="rId284" Type="http://schemas.openxmlformats.org/officeDocument/2006/relationships/image" Target="../media/image249.png"/><Relationship Id="rId319" Type="http://schemas.openxmlformats.org/officeDocument/2006/relationships/customXml" Target="../ink/ink264.xml"/><Relationship Id="rId37" Type="http://schemas.openxmlformats.org/officeDocument/2006/relationships/customXml" Target="../ink/ink123.xml"/><Relationship Id="rId58" Type="http://schemas.openxmlformats.org/officeDocument/2006/relationships/image" Target="../media/image136.png"/><Relationship Id="rId79" Type="http://schemas.openxmlformats.org/officeDocument/2006/relationships/customXml" Target="../ink/ink144.xml"/><Relationship Id="rId102" Type="http://schemas.openxmlformats.org/officeDocument/2006/relationships/image" Target="../media/image158.png"/><Relationship Id="rId123" Type="http://schemas.openxmlformats.org/officeDocument/2006/relationships/customXml" Target="../ink/ink166.xml"/><Relationship Id="rId144" Type="http://schemas.openxmlformats.org/officeDocument/2006/relationships/image" Target="../media/image179.png"/><Relationship Id="rId330" Type="http://schemas.openxmlformats.org/officeDocument/2006/relationships/image" Target="../media/image272.png"/><Relationship Id="rId90" Type="http://schemas.openxmlformats.org/officeDocument/2006/relationships/image" Target="../media/image152.png"/><Relationship Id="rId165" Type="http://schemas.openxmlformats.org/officeDocument/2006/relationships/customXml" Target="../ink/ink187.xml"/><Relationship Id="rId186" Type="http://schemas.openxmlformats.org/officeDocument/2006/relationships/image" Target="../media/image200.png"/><Relationship Id="rId351" Type="http://schemas.openxmlformats.org/officeDocument/2006/relationships/customXml" Target="../ink/ink280.xml"/><Relationship Id="rId211" Type="http://schemas.openxmlformats.org/officeDocument/2006/relationships/customXml" Target="../ink/ink210.xml"/><Relationship Id="rId232" Type="http://schemas.openxmlformats.org/officeDocument/2006/relationships/image" Target="../media/image223.png"/><Relationship Id="rId253" Type="http://schemas.openxmlformats.org/officeDocument/2006/relationships/customXml" Target="../ink/ink231.xml"/><Relationship Id="rId274" Type="http://schemas.openxmlformats.org/officeDocument/2006/relationships/image" Target="../media/image244.png"/><Relationship Id="rId295" Type="http://schemas.openxmlformats.org/officeDocument/2006/relationships/customXml" Target="../ink/ink252.xml"/><Relationship Id="rId309" Type="http://schemas.openxmlformats.org/officeDocument/2006/relationships/customXml" Target="../ink/ink259.xml"/><Relationship Id="rId27" Type="http://schemas.openxmlformats.org/officeDocument/2006/relationships/customXml" Target="../ink/ink118.xml"/><Relationship Id="rId48" Type="http://schemas.openxmlformats.org/officeDocument/2006/relationships/image" Target="../media/image131.png"/><Relationship Id="rId69" Type="http://schemas.openxmlformats.org/officeDocument/2006/relationships/customXml" Target="../ink/ink139.xml"/><Relationship Id="rId113" Type="http://schemas.openxmlformats.org/officeDocument/2006/relationships/customXml" Target="../ink/ink161.xml"/><Relationship Id="rId134" Type="http://schemas.openxmlformats.org/officeDocument/2006/relationships/image" Target="../media/image174.png"/><Relationship Id="rId320" Type="http://schemas.openxmlformats.org/officeDocument/2006/relationships/image" Target="../media/image267.png"/><Relationship Id="rId80" Type="http://schemas.openxmlformats.org/officeDocument/2006/relationships/image" Target="../media/image147.png"/><Relationship Id="rId155" Type="http://schemas.openxmlformats.org/officeDocument/2006/relationships/customXml" Target="../ink/ink182.xml"/><Relationship Id="rId176" Type="http://schemas.openxmlformats.org/officeDocument/2006/relationships/image" Target="../media/image195.png"/><Relationship Id="rId197" Type="http://schemas.openxmlformats.org/officeDocument/2006/relationships/customXml" Target="../ink/ink203.xml"/><Relationship Id="rId341" Type="http://schemas.openxmlformats.org/officeDocument/2006/relationships/customXml" Target="../ink/ink275.xml"/><Relationship Id="rId362" Type="http://schemas.openxmlformats.org/officeDocument/2006/relationships/image" Target="../media/image288.png"/><Relationship Id="rId201" Type="http://schemas.openxmlformats.org/officeDocument/2006/relationships/customXml" Target="../ink/ink205.xml"/><Relationship Id="rId222" Type="http://schemas.openxmlformats.org/officeDocument/2006/relationships/image" Target="../media/image218.png"/><Relationship Id="rId243" Type="http://schemas.openxmlformats.org/officeDocument/2006/relationships/customXml" Target="../ink/ink226.xml"/><Relationship Id="rId264" Type="http://schemas.openxmlformats.org/officeDocument/2006/relationships/image" Target="../media/image239.png"/><Relationship Id="rId285" Type="http://schemas.openxmlformats.org/officeDocument/2006/relationships/customXml" Target="../ink/ink247.xml"/><Relationship Id="rId17" Type="http://schemas.openxmlformats.org/officeDocument/2006/relationships/customXml" Target="../ink/ink113.xml"/><Relationship Id="rId38" Type="http://schemas.openxmlformats.org/officeDocument/2006/relationships/image" Target="../media/image126.png"/><Relationship Id="rId59" Type="http://schemas.openxmlformats.org/officeDocument/2006/relationships/customXml" Target="../ink/ink134.xml"/><Relationship Id="rId103" Type="http://schemas.openxmlformats.org/officeDocument/2006/relationships/customXml" Target="../ink/ink156.xml"/><Relationship Id="rId124" Type="http://schemas.openxmlformats.org/officeDocument/2006/relationships/image" Target="../media/image169.png"/><Relationship Id="rId310" Type="http://schemas.openxmlformats.org/officeDocument/2006/relationships/image" Target="../media/image262.png"/><Relationship Id="rId70" Type="http://schemas.openxmlformats.org/officeDocument/2006/relationships/image" Target="../media/image142.png"/><Relationship Id="rId91" Type="http://schemas.openxmlformats.org/officeDocument/2006/relationships/customXml" Target="../ink/ink150.xml"/><Relationship Id="rId145" Type="http://schemas.openxmlformats.org/officeDocument/2006/relationships/customXml" Target="../ink/ink177.xml"/><Relationship Id="rId166" Type="http://schemas.openxmlformats.org/officeDocument/2006/relationships/image" Target="../media/image190.png"/><Relationship Id="rId187" Type="http://schemas.openxmlformats.org/officeDocument/2006/relationships/customXml" Target="../ink/ink198.xml"/><Relationship Id="rId331" Type="http://schemas.openxmlformats.org/officeDocument/2006/relationships/customXml" Target="../ink/ink270.xml"/><Relationship Id="rId352" Type="http://schemas.openxmlformats.org/officeDocument/2006/relationships/image" Target="../media/image283.png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213.png"/><Relationship Id="rId233" Type="http://schemas.openxmlformats.org/officeDocument/2006/relationships/customXml" Target="../ink/ink221.xml"/><Relationship Id="rId254" Type="http://schemas.openxmlformats.org/officeDocument/2006/relationships/image" Target="../media/image234.png"/><Relationship Id="rId28" Type="http://schemas.openxmlformats.org/officeDocument/2006/relationships/image" Target="../media/image121.png"/><Relationship Id="rId49" Type="http://schemas.openxmlformats.org/officeDocument/2006/relationships/customXml" Target="../ink/ink129.xml"/><Relationship Id="rId114" Type="http://schemas.openxmlformats.org/officeDocument/2006/relationships/image" Target="../media/image164.png"/><Relationship Id="rId275" Type="http://schemas.openxmlformats.org/officeDocument/2006/relationships/customXml" Target="../ink/ink242.xml"/><Relationship Id="rId296" Type="http://schemas.openxmlformats.org/officeDocument/2006/relationships/image" Target="../media/image255.png"/><Relationship Id="rId300" Type="http://schemas.openxmlformats.org/officeDocument/2006/relationships/image" Target="../media/image257.png"/><Relationship Id="rId60" Type="http://schemas.openxmlformats.org/officeDocument/2006/relationships/image" Target="../media/image137.png"/><Relationship Id="rId81" Type="http://schemas.openxmlformats.org/officeDocument/2006/relationships/customXml" Target="../ink/ink145.xml"/><Relationship Id="rId135" Type="http://schemas.openxmlformats.org/officeDocument/2006/relationships/customXml" Target="../ink/ink172.xml"/><Relationship Id="rId156" Type="http://schemas.openxmlformats.org/officeDocument/2006/relationships/image" Target="../media/image185.png"/><Relationship Id="rId177" Type="http://schemas.openxmlformats.org/officeDocument/2006/relationships/customXml" Target="../ink/ink193.xml"/><Relationship Id="rId198" Type="http://schemas.openxmlformats.org/officeDocument/2006/relationships/image" Target="../media/image206.png"/><Relationship Id="rId321" Type="http://schemas.openxmlformats.org/officeDocument/2006/relationships/customXml" Target="../ink/ink265.xml"/><Relationship Id="rId342" Type="http://schemas.openxmlformats.org/officeDocument/2006/relationships/image" Target="../media/image278.png"/><Relationship Id="rId363" Type="http://schemas.openxmlformats.org/officeDocument/2006/relationships/customXml" Target="../ink/ink286.xml"/><Relationship Id="rId202" Type="http://schemas.openxmlformats.org/officeDocument/2006/relationships/image" Target="../media/image208.png"/><Relationship Id="rId223" Type="http://schemas.openxmlformats.org/officeDocument/2006/relationships/customXml" Target="../ink/ink216.xml"/><Relationship Id="rId244" Type="http://schemas.openxmlformats.org/officeDocument/2006/relationships/image" Target="../media/image229.png"/><Relationship Id="rId18" Type="http://schemas.openxmlformats.org/officeDocument/2006/relationships/image" Target="../media/image116.png"/><Relationship Id="rId39" Type="http://schemas.openxmlformats.org/officeDocument/2006/relationships/customXml" Target="../ink/ink124.xml"/><Relationship Id="rId265" Type="http://schemas.openxmlformats.org/officeDocument/2006/relationships/customXml" Target="../ink/ink237.xml"/><Relationship Id="rId286" Type="http://schemas.openxmlformats.org/officeDocument/2006/relationships/image" Target="../media/image250.png"/><Relationship Id="rId50" Type="http://schemas.openxmlformats.org/officeDocument/2006/relationships/image" Target="../media/image132.png"/><Relationship Id="rId104" Type="http://schemas.openxmlformats.org/officeDocument/2006/relationships/image" Target="../media/image159.png"/><Relationship Id="rId125" Type="http://schemas.openxmlformats.org/officeDocument/2006/relationships/customXml" Target="../ink/ink167.xml"/><Relationship Id="rId146" Type="http://schemas.openxmlformats.org/officeDocument/2006/relationships/image" Target="../media/image180.png"/><Relationship Id="rId167" Type="http://schemas.openxmlformats.org/officeDocument/2006/relationships/customXml" Target="../ink/ink188.xml"/><Relationship Id="rId188" Type="http://schemas.openxmlformats.org/officeDocument/2006/relationships/image" Target="../media/image201.png"/><Relationship Id="rId311" Type="http://schemas.openxmlformats.org/officeDocument/2006/relationships/customXml" Target="../ink/ink260.xml"/><Relationship Id="rId332" Type="http://schemas.openxmlformats.org/officeDocument/2006/relationships/image" Target="../media/image273.png"/><Relationship Id="rId353" Type="http://schemas.openxmlformats.org/officeDocument/2006/relationships/customXml" Target="../ink/ink281.xml"/><Relationship Id="rId71" Type="http://schemas.openxmlformats.org/officeDocument/2006/relationships/customXml" Target="../ink/ink140.xml"/><Relationship Id="rId92" Type="http://schemas.openxmlformats.org/officeDocument/2006/relationships/image" Target="../media/image153.png"/><Relationship Id="rId213" Type="http://schemas.openxmlformats.org/officeDocument/2006/relationships/customXml" Target="../ink/ink211.xml"/><Relationship Id="rId234" Type="http://schemas.openxmlformats.org/officeDocument/2006/relationships/image" Target="../media/image224.png"/><Relationship Id="rId2" Type="http://schemas.openxmlformats.org/officeDocument/2006/relationships/image" Target="../media/image108.png"/><Relationship Id="rId29" Type="http://schemas.openxmlformats.org/officeDocument/2006/relationships/customXml" Target="../ink/ink119.xml"/><Relationship Id="rId255" Type="http://schemas.openxmlformats.org/officeDocument/2006/relationships/customXml" Target="../ink/ink232.xml"/><Relationship Id="rId276" Type="http://schemas.openxmlformats.org/officeDocument/2006/relationships/image" Target="../media/image245.png"/><Relationship Id="rId297" Type="http://schemas.openxmlformats.org/officeDocument/2006/relationships/customXml" Target="../ink/ink253.xml"/><Relationship Id="rId40" Type="http://schemas.openxmlformats.org/officeDocument/2006/relationships/image" Target="../media/image127.png"/><Relationship Id="rId115" Type="http://schemas.openxmlformats.org/officeDocument/2006/relationships/customXml" Target="../ink/ink162.xml"/><Relationship Id="rId136" Type="http://schemas.openxmlformats.org/officeDocument/2006/relationships/image" Target="../media/image175.png"/><Relationship Id="rId157" Type="http://schemas.openxmlformats.org/officeDocument/2006/relationships/customXml" Target="../ink/ink183.xml"/><Relationship Id="rId178" Type="http://schemas.openxmlformats.org/officeDocument/2006/relationships/image" Target="../media/image196.png"/><Relationship Id="rId301" Type="http://schemas.openxmlformats.org/officeDocument/2006/relationships/customXml" Target="../ink/ink255.xml"/><Relationship Id="rId322" Type="http://schemas.openxmlformats.org/officeDocument/2006/relationships/image" Target="../media/image268.png"/><Relationship Id="rId343" Type="http://schemas.openxmlformats.org/officeDocument/2006/relationships/customXml" Target="../ink/ink276.xml"/><Relationship Id="rId364" Type="http://schemas.openxmlformats.org/officeDocument/2006/relationships/image" Target="../media/image289.png"/><Relationship Id="rId61" Type="http://schemas.openxmlformats.org/officeDocument/2006/relationships/customXml" Target="../ink/ink135.xml"/><Relationship Id="rId82" Type="http://schemas.openxmlformats.org/officeDocument/2006/relationships/image" Target="../media/image148.png"/><Relationship Id="rId199" Type="http://schemas.openxmlformats.org/officeDocument/2006/relationships/customXml" Target="../ink/ink204.xml"/><Relationship Id="rId203" Type="http://schemas.openxmlformats.org/officeDocument/2006/relationships/customXml" Target="../ink/ink206.xml"/><Relationship Id="rId19" Type="http://schemas.openxmlformats.org/officeDocument/2006/relationships/customXml" Target="../ink/ink114.xml"/><Relationship Id="rId224" Type="http://schemas.openxmlformats.org/officeDocument/2006/relationships/image" Target="../media/image219.png"/><Relationship Id="rId245" Type="http://schemas.openxmlformats.org/officeDocument/2006/relationships/customXml" Target="../ink/ink227.xml"/><Relationship Id="rId266" Type="http://schemas.openxmlformats.org/officeDocument/2006/relationships/image" Target="../media/image240.png"/><Relationship Id="rId287" Type="http://schemas.openxmlformats.org/officeDocument/2006/relationships/customXml" Target="../ink/ink248.xml"/><Relationship Id="rId30" Type="http://schemas.openxmlformats.org/officeDocument/2006/relationships/image" Target="../media/image122.png"/><Relationship Id="rId105" Type="http://schemas.openxmlformats.org/officeDocument/2006/relationships/customXml" Target="../ink/ink157.xml"/><Relationship Id="rId126" Type="http://schemas.openxmlformats.org/officeDocument/2006/relationships/image" Target="../media/image170.png"/><Relationship Id="rId147" Type="http://schemas.openxmlformats.org/officeDocument/2006/relationships/customXml" Target="../ink/ink178.xml"/><Relationship Id="rId168" Type="http://schemas.openxmlformats.org/officeDocument/2006/relationships/image" Target="../media/image191.png"/><Relationship Id="rId312" Type="http://schemas.openxmlformats.org/officeDocument/2006/relationships/image" Target="../media/image263.png"/><Relationship Id="rId333" Type="http://schemas.openxmlformats.org/officeDocument/2006/relationships/customXml" Target="../ink/ink271.xml"/><Relationship Id="rId354" Type="http://schemas.openxmlformats.org/officeDocument/2006/relationships/image" Target="../media/image284.png"/><Relationship Id="rId51" Type="http://schemas.openxmlformats.org/officeDocument/2006/relationships/customXml" Target="../ink/ink130.xml"/><Relationship Id="rId72" Type="http://schemas.openxmlformats.org/officeDocument/2006/relationships/image" Target="../media/image143.png"/><Relationship Id="rId93" Type="http://schemas.openxmlformats.org/officeDocument/2006/relationships/customXml" Target="../ink/ink151.xml"/><Relationship Id="rId189" Type="http://schemas.openxmlformats.org/officeDocument/2006/relationships/customXml" Target="../ink/ink199.xml"/><Relationship Id="rId3" Type="http://schemas.openxmlformats.org/officeDocument/2006/relationships/customXml" Target="../ink/ink106.xml"/><Relationship Id="rId214" Type="http://schemas.openxmlformats.org/officeDocument/2006/relationships/image" Target="../media/image214.png"/><Relationship Id="rId235" Type="http://schemas.openxmlformats.org/officeDocument/2006/relationships/customXml" Target="../ink/ink222.xml"/><Relationship Id="rId256" Type="http://schemas.openxmlformats.org/officeDocument/2006/relationships/image" Target="../media/image235.png"/><Relationship Id="rId277" Type="http://schemas.openxmlformats.org/officeDocument/2006/relationships/customXml" Target="../ink/ink243.xml"/><Relationship Id="rId298" Type="http://schemas.openxmlformats.org/officeDocument/2006/relationships/image" Target="../media/image256.png"/><Relationship Id="rId116" Type="http://schemas.openxmlformats.org/officeDocument/2006/relationships/image" Target="../media/image165.png"/><Relationship Id="rId137" Type="http://schemas.openxmlformats.org/officeDocument/2006/relationships/customXml" Target="../ink/ink173.xml"/><Relationship Id="rId158" Type="http://schemas.openxmlformats.org/officeDocument/2006/relationships/image" Target="../media/image186.png"/><Relationship Id="rId302" Type="http://schemas.openxmlformats.org/officeDocument/2006/relationships/image" Target="../media/image258.png"/><Relationship Id="rId323" Type="http://schemas.openxmlformats.org/officeDocument/2006/relationships/customXml" Target="../ink/ink266.xml"/><Relationship Id="rId344" Type="http://schemas.openxmlformats.org/officeDocument/2006/relationships/image" Target="../media/image279.png"/><Relationship Id="rId20" Type="http://schemas.openxmlformats.org/officeDocument/2006/relationships/image" Target="../media/image117.png"/><Relationship Id="rId41" Type="http://schemas.openxmlformats.org/officeDocument/2006/relationships/customXml" Target="../ink/ink125.xml"/><Relationship Id="rId62" Type="http://schemas.openxmlformats.org/officeDocument/2006/relationships/image" Target="../media/image138.png"/><Relationship Id="rId83" Type="http://schemas.openxmlformats.org/officeDocument/2006/relationships/customXml" Target="../ink/ink146.xml"/><Relationship Id="rId179" Type="http://schemas.openxmlformats.org/officeDocument/2006/relationships/customXml" Target="../ink/ink194.xml"/><Relationship Id="rId190" Type="http://schemas.openxmlformats.org/officeDocument/2006/relationships/image" Target="../media/image202.png"/><Relationship Id="rId204" Type="http://schemas.openxmlformats.org/officeDocument/2006/relationships/image" Target="../media/image209.png"/><Relationship Id="rId225" Type="http://schemas.openxmlformats.org/officeDocument/2006/relationships/customXml" Target="../ink/ink217.xml"/><Relationship Id="rId246" Type="http://schemas.openxmlformats.org/officeDocument/2006/relationships/image" Target="../media/image230.png"/><Relationship Id="rId267" Type="http://schemas.openxmlformats.org/officeDocument/2006/relationships/customXml" Target="../ink/ink238.xml"/><Relationship Id="rId288" Type="http://schemas.openxmlformats.org/officeDocument/2006/relationships/image" Target="../media/image251.png"/><Relationship Id="rId106" Type="http://schemas.openxmlformats.org/officeDocument/2006/relationships/image" Target="../media/image160.png"/><Relationship Id="rId127" Type="http://schemas.openxmlformats.org/officeDocument/2006/relationships/customXml" Target="../ink/ink168.xml"/><Relationship Id="rId313" Type="http://schemas.openxmlformats.org/officeDocument/2006/relationships/customXml" Target="../ink/ink261.xml"/><Relationship Id="rId10" Type="http://schemas.openxmlformats.org/officeDocument/2006/relationships/image" Target="../media/image112.png"/><Relationship Id="rId31" Type="http://schemas.openxmlformats.org/officeDocument/2006/relationships/customXml" Target="../ink/ink120.xml"/><Relationship Id="rId52" Type="http://schemas.openxmlformats.org/officeDocument/2006/relationships/image" Target="../media/image133.png"/><Relationship Id="rId73" Type="http://schemas.openxmlformats.org/officeDocument/2006/relationships/customXml" Target="../ink/ink141.xml"/><Relationship Id="rId94" Type="http://schemas.openxmlformats.org/officeDocument/2006/relationships/image" Target="../media/image154.png"/><Relationship Id="rId148" Type="http://schemas.openxmlformats.org/officeDocument/2006/relationships/image" Target="../media/image181.png"/><Relationship Id="rId169" Type="http://schemas.openxmlformats.org/officeDocument/2006/relationships/customXml" Target="../ink/ink189.xml"/><Relationship Id="rId334" Type="http://schemas.openxmlformats.org/officeDocument/2006/relationships/image" Target="../media/image274.png"/><Relationship Id="rId355" Type="http://schemas.openxmlformats.org/officeDocument/2006/relationships/customXml" Target="../ink/ink282.xml"/><Relationship Id="rId4" Type="http://schemas.openxmlformats.org/officeDocument/2006/relationships/image" Target="../media/image109.png"/><Relationship Id="rId180" Type="http://schemas.openxmlformats.org/officeDocument/2006/relationships/image" Target="../media/image197.png"/><Relationship Id="rId215" Type="http://schemas.openxmlformats.org/officeDocument/2006/relationships/customXml" Target="../ink/ink212.xml"/><Relationship Id="rId236" Type="http://schemas.openxmlformats.org/officeDocument/2006/relationships/image" Target="../media/image225.png"/><Relationship Id="rId257" Type="http://schemas.openxmlformats.org/officeDocument/2006/relationships/customXml" Target="../ink/ink233.xml"/><Relationship Id="rId278" Type="http://schemas.openxmlformats.org/officeDocument/2006/relationships/image" Target="../media/image246.png"/><Relationship Id="rId303" Type="http://schemas.openxmlformats.org/officeDocument/2006/relationships/customXml" Target="../ink/ink256.xml"/><Relationship Id="rId42" Type="http://schemas.openxmlformats.org/officeDocument/2006/relationships/image" Target="../media/image128.png"/><Relationship Id="rId84" Type="http://schemas.openxmlformats.org/officeDocument/2006/relationships/image" Target="../media/image149.png"/><Relationship Id="rId138" Type="http://schemas.openxmlformats.org/officeDocument/2006/relationships/image" Target="../media/image176.png"/><Relationship Id="rId345" Type="http://schemas.openxmlformats.org/officeDocument/2006/relationships/customXml" Target="../ink/ink277.xml"/><Relationship Id="rId191" Type="http://schemas.openxmlformats.org/officeDocument/2006/relationships/customXml" Target="../ink/ink200.xml"/><Relationship Id="rId205" Type="http://schemas.openxmlformats.org/officeDocument/2006/relationships/customXml" Target="../ink/ink207.xml"/><Relationship Id="rId247" Type="http://schemas.openxmlformats.org/officeDocument/2006/relationships/customXml" Target="../ink/ink228.xml"/><Relationship Id="rId107" Type="http://schemas.openxmlformats.org/officeDocument/2006/relationships/customXml" Target="../ink/ink158.xml"/><Relationship Id="rId289" Type="http://schemas.openxmlformats.org/officeDocument/2006/relationships/customXml" Target="../ink/ink249.xml"/><Relationship Id="rId11" Type="http://schemas.openxmlformats.org/officeDocument/2006/relationships/customXml" Target="../ink/ink110.xml"/><Relationship Id="rId53" Type="http://schemas.openxmlformats.org/officeDocument/2006/relationships/customXml" Target="../ink/ink131.xml"/><Relationship Id="rId149" Type="http://schemas.openxmlformats.org/officeDocument/2006/relationships/customXml" Target="../ink/ink179.xml"/><Relationship Id="rId314" Type="http://schemas.openxmlformats.org/officeDocument/2006/relationships/image" Target="../media/image264.png"/><Relationship Id="rId356" Type="http://schemas.openxmlformats.org/officeDocument/2006/relationships/image" Target="../media/image285.png"/><Relationship Id="rId95" Type="http://schemas.openxmlformats.org/officeDocument/2006/relationships/customXml" Target="../ink/ink152.xml"/><Relationship Id="rId160" Type="http://schemas.openxmlformats.org/officeDocument/2006/relationships/image" Target="../media/image187.png"/><Relationship Id="rId216" Type="http://schemas.openxmlformats.org/officeDocument/2006/relationships/image" Target="../media/image215.png"/><Relationship Id="rId258" Type="http://schemas.openxmlformats.org/officeDocument/2006/relationships/image" Target="../media/image236.png"/><Relationship Id="rId22" Type="http://schemas.openxmlformats.org/officeDocument/2006/relationships/image" Target="../media/image118.png"/><Relationship Id="rId64" Type="http://schemas.openxmlformats.org/officeDocument/2006/relationships/image" Target="../media/image139.png"/><Relationship Id="rId118" Type="http://schemas.openxmlformats.org/officeDocument/2006/relationships/image" Target="../media/image166.png"/><Relationship Id="rId325" Type="http://schemas.openxmlformats.org/officeDocument/2006/relationships/customXml" Target="../ink/ink267.xml"/><Relationship Id="rId171" Type="http://schemas.openxmlformats.org/officeDocument/2006/relationships/customXml" Target="../ink/ink190.xml"/><Relationship Id="rId227" Type="http://schemas.openxmlformats.org/officeDocument/2006/relationships/customXml" Target="../ink/ink218.xml"/><Relationship Id="rId269" Type="http://schemas.openxmlformats.org/officeDocument/2006/relationships/customXml" Target="../ink/ink239.xml"/><Relationship Id="rId33" Type="http://schemas.openxmlformats.org/officeDocument/2006/relationships/customXml" Target="../ink/ink121.xml"/><Relationship Id="rId129" Type="http://schemas.openxmlformats.org/officeDocument/2006/relationships/customXml" Target="../ink/ink169.xml"/><Relationship Id="rId280" Type="http://schemas.openxmlformats.org/officeDocument/2006/relationships/image" Target="../media/image247.png"/><Relationship Id="rId336" Type="http://schemas.openxmlformats.org/officeDocument/2006/relationships/image" Target="../media/image275.png"/><Relationship Id="rId75" Type="http://schemas.openxmlformats.org/officeDocument/2006/relationships/customXml" Target="../ink/ink142.xml"/><Relationship Id="rId140" Type="http://schemas.openxmlformats.org/officeDocument/2006/relationships/image" Target="../media/image177.png"/><Relationship Id="rId182" Type="http://schemas.openxmlformats.org/officeDocument/2006/relationships/image" Target="../media/image198.png"/><Relationship Id="rId6" Type="http://schemas.openxmlformats.org/officeDocument/2006/relationships/image" Target="../media/image110.png"/><Relationship Id="rId238" Type="http://schemas.openxmlformats.org/officeDocument/2006/relationships/image" Target="../media/image226.png"/><Relationship Id="rId291" Type="http://schemas.openxmlformats.org/officeDocument/2006/relationships/customXml" Target="../ink/ink250.xml"/><Relationship Id="rId305" Type="http://schemas.openxmlformats.org/officeDocument/2006/relationships/customXml" Target="../ink/ink257.xml"/><Relationship Id="rId347" Type="http://schemas.openxmlformats.org/officeDocument/2006/relationships/customXml" Target="../ink/ink278.xml"/><Relationship Id="rId44" Type="http://schemas.openxmlformats.org/officeDocument/2006/relationships/image" Target="../media/image129.png"/><Relationship Id="rId86" Type="http://schemas.openxmlformats.org/officeDocument/2006/relationships/image" Target="../media/image150.png"/><Relationship Id="rId151" Type="http://schemas.openxmlformats.org/officeDocument/2006/relationships/customXml" Target="../ink/ink180.xml"/><Relationship Id="rId193" Type="http://schemas.openxmlformats.org/officeDocument/2006/relationships/customXml" Target="../ink/ink201.xml"/><Relationship Id="rId207" Type="http://schemas.openxmlformats.org/officeDocument/2006/relationships/customXml" Target="../ink/ink208.xml"/><Relationship Id="rId249" Type="http://schemas.openxmlformats.org/officeDocument/2006/relationships/customXml" Target="../ink/ink229.xml"/><Relationship Id="rId13" Type="http://schemas.openxmlformats.org/officeDocument/2006/relationships/customXml" Target="../ink/ink111.xml"/><Relationship Id="rId109" Type="http://schemas.openxmlformats.org/officeDocument/2006/relationships/customXml" Target="../ink/ink159.xml"/><Relationship Id="rId260" Type="http://schemas.openxmlformats.org/officeDocument/2006/relationships/image" Target="../media/image237.png"/><Relationship Id="rId316" Type="http://schemas.openxmlformats.org/officeDocument/2006/relationships/image" Target="../media/image265.png"/><Relationship Id="rId55" Type="http://schemas.openxmlformats.org/officeDocument/2006/relationships/customXml" Target="../ink/ink132.xml"/><Relationship Id="rId97" Type="http://schemas.openxmlformats.org/officeDocument/2006/relationships/customXml" Target="../ink/ink153.xml"/><Relationship Id="rId120" Type="http://schemas.openxmlformats.org/officeDocument/2006/relationships/image" Target="../media/image167.png"/><Relationship Id="rId358" Type="http://schemas.openxmlformats.org/officeDocument/2006/relationships/image" Target="../media/image286.png"/><Relationship Id="rId162" Type="http://schemas.openxmlformats.org/officeDocument/2006/relationships/image" Target="../media/image188.png"/><Relationship Id="rId218" Type="http://schemas.openxmlformats.org/officeDocument/2006/relationships/image" Target="../media/image216.png"/><Relationship Id="rId271" Type="http://schemas.openxmlformats.org/officeDocument/2006/relationships/customXml" Target="../ink/ink240.xml"/><Relationship Id="rId24" Type="http://schemas.openxmlformats.org/officeDocument/2006/relationships/image" Target="../media/image119.png"/><Relationship Id="rId66" Type="http://schemas.openxmlformats.org/officeDocument/2006/relationships/image" Target="../media/image140.png"/><Relationship Id="rId131" Type="http://schemas.openxmlformats.org/officeDocument/2006/relationships/customXml" Target="../ink/ink170.xml"/><Relationship Id="rId327" Type="http://schemas.openxmlformats.org/officeDocument/2006/relationships/customXml" Target="../ink/ink268.xml"/><Relationship Id="rId173" Type="http://schemas.openxmlformats.org/officeDocument/2006/relationships/customXml" Target="../ink/ink191.xml"/><Relationship Id="rId229" Type="http://schemas.openxmlformats.org/officeDocument/2006/relationships/customXml" Target="../ink/ink219.xml"/><Relationship Id="rId240" Type="http://schemas.openxmlformats.org/officeDocument/2006/relationships/image" Target="../media/image227.png"/><Relationship Id="rId35" Type="http://schemas.openxmlformats.org/officeDocument/2006/relationships/customXml" Target="../ink/ink122.xml"/><Relationship Id="rId77" Type="http://schemas.openxmlformats.org/officeDocument/2006/relationships/customXml" Target="../ink/ink143.xml"/><Relationship Id="rId100" Type="http://schemas.openxmlformats.org/officeDocument/2006/relationships/image" Target="../media/image157.png"/><Relationship Id="rId282" Type="http://schemas.openxmlformats.org/officeDocument/2006/relationships/image" Target="../media/image248.png"/><Relationship Id="rId338" Type="http://schemas.openxmlformats.org/officeDocument/2006/relationships/image" Target="../media/image276.png"/><Relationship Id="rId8" Type="http://schemas.openxmlformats.org/officeDocument/2006/relationships/image" Target="../media/image111.png"/><Relationship Id="rId142" Type="http://schemas.openxmlformats.org/officeDocument/2006/relationships/image" Target="../media/image178.png"/><Relationship Id="rId184" Type="http://schemas.openxmlformats.org/officeDocument/2006/relationships/image" Target="../media/image199.png"/><Relationship Id="rId251" Type="http://schemas.openxmlformats.org/officeDocument/2006/relationships/customXml" Target="../ink/ink230.xml"/><Relationship Id="rId46" Type="http://schemas.openxmlformats.org/officeDocument/2006/relationships/image" Target="../media/image130.png"/><Relationship Id="rId293" Type="http://schemas.openxmlformats.org/officeDocument/2006/relationships/customXml" Target="../ink/ink251.xml"/><Relationship Id="rId307" Type="http://schemas.openxmlformats.org/officeDocument/2006/relationships/customXml" Target="../ink/ink258.xml"/><Relationship Id="rId349" Type="http://schemas.openxmlformats.org/officeDocument/2006/relationships/customXml" Target="../ink/ink279.xml"/></Relationships>
</file>

<file path=ppt/slides/_rels/slide3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306.xml"/><Relationship Id="rId299" Type="http://schemas.openxmlformats.org/officeDocument/2006/relationships/customXml" Target="../ink/ink1397.xml"/><Relationship Id="rId21" Type="http://schemas.openxmlformats.org/officeDocument/2006/relationships/customXml" Target="../ink/ink1258.xml"/><Relationship Id="rId63" Type="http://schemas.openxmlformats.org/officeDocument/2006/relationships/customXml" Target="../ink/ink1279.xml"/><Relationship Id="rId159" Type="http://schemas.openxmlformats.org/officeDocument/2006/relationships/customXml" Target="../ink/ink1327.xml"/><Relationship Id="rId324" Type="http://schemas.openxmlformats.org/officeDocument/2006/relationships/image" Target="../media/image1381.png"/><Relationship Id="rId170" Type="http://schemas.openxmlformats.org/officeDocument/2006/relationships/image" Target="../media/image1305.png"/><Relationship Id="rId226" Type="http://schemas.openxmlformats.org/officeDocument/2006/relationships/image" Target="../media/image1333.png"/><Relationship Id="rId268" Type="http://schemas.openxmlformats.org/officeDocument/2006/relationships/image" Target="../media/image1354.png"/><Relationship Id="rId32" Type="http://schemas.openxmlformats.org/officeDocument/2006/relationships/image" Target="../media/image1236.png"/><Relationship Id="rId74" Type="http://schemas.openxmlformats.org/officeDocument/2006/relationships/image" Target="../media/image1257.png"/><Relationship Id="rId128" Type="http://schemas.openxmlformats.org/officeDocument/2006/relationships/image" Target="../media/image1284.png"/><Relationship Id="rId335" Type="http://schemas.openxmlformats.org/officeDocument/2006/relationships/customXml" Target="../ink/ink1415.xml"/><Relationship Id="rId5" Type="http://schemas.openxmlformats.org/officeDocument/2006/relationships/customXml" Target="../ink/ink1250.xml"/><Relationship Id="rId181" Type="http://schemas.openxmlformats.org/officeDocument/2006/relationships/customXml" Target="../ink/ink1338.xml"/><Relationship Id="rId237" Type="http://schemas.openxmlformats.org/officeDocument/2006/relationships/customXml" Target="../ink/ink1366.xml"/><Relationship Id="rId279" Type="http://schemas.openxmlformats.org/officeDocument/2006/relationships/customXml" Target="../ink/ink1387.xml"/><Relationship Id="rId43" Type="http://schemas.openxmlformats.org/officeDocument/2006/relationships/customXml" Target="../ink/ink1269.xml"/><Relationship Id="rId139" Type="http://schemas.openxmlformats.org/officeDocument/2006/relationships/customXml" Target="../ink/ink1317.xml"/><Relationship Id="rId290" Type="http://schemas.openxmlformats.org/officeDocument/2006/relationships/image" Target="../media/image1365.png"/><Relationship Id="rId304" Type="http://schemas.openxmlformats.org/officeDocument/2006/relationships/image" Target="../media/image1371.png"/><Relationship Id="rId346" Type="http://schemas.openxmlformats.org/officeDocument/2006/relationships/image" Target="../media/image1392.png"/><Relationship Id="rId85" Type="http://schemas.openxmlformats.org/officeDocument/2006/relationships/customXml" Target="../ink/ink1290.xml"/><Relationship Id="rId150" Type="http://schemas.openxmlformats.org/officeDocument/2006/relationships/image" Target="../media/image1295.png"/><Relationship Id="rId192" Type="http://schemas.openxmlformats.org/officeDocument/2006/relationships/image" Target="../media/image1316.png"/><Relationship Id="rId206" Type="http://schemas.openxmlformats.org/officeDocument/2006/relationships/image" Target="../media/image1323.png"/><Relationship Id="rId248" Type="http://schemas.openxmlformats.org/officeDocument/2006/relationships/image" Target="../media/image1344.png"/><Relationship Id="rId12" Type="http://schemas.openxmlformats.org/officeDocument/2006/relationships/image" Target="../media/image1226.png"/><Relationship Id="rId108" Type="http://schemas.openxmlformats.org/officeDocument/2006/relationships/image" Target="../media/image1274.png"/><Relationship Id="rId315" Type="http://schemas.openxmlformats.org/officeDocument/2006/relationships/customXml" Target="../ink/ink1405.xml"/><Relationship Id="rId54" Type="http://schemas.openxmlformats.org/officeDocument/2006/relationships/image" Target="../media/image1247.png"/><Relationship Id="rId96" Type="http://schemas.openxmlformats.org/officeDocument/2006/relationships/image" Target="../media/image1268.png"/><Relationship Id="rId161" Type="http://schemas.openxmlformats.org/officeDocument/2006/relationships/customXml" Target="../ink/ink1328.xml"/><Relationship Id="rId217" Type="http://schemas.openxmlformats.org/officeDocument/2006/relationships/customXml" Target="../ink/ink1356.xml"/><Relationship Id="rId259" Type="http://schemas.openxmlformats.org/officeDocument/2006/relationships/customXml" Target="../ink/ink1377.xml"/><Relationship Id="rId23" Type="http://schemas.openxmlformats.org/officeDocument/2006/relationships/customXml" Target="../ink/ink1259.xml"/><Relationship Id="rId119" Type="http://schemas.openxmlformats.org/officeDocument/2006/relationships/customXml" Target="../ink/ink1307.xml"/><Relationship Id="rId270" Type="http://schemas.openxmlformats.org/officeDocument/2006/relationships/image" Target="../media/image1355.png"/><Relationship Id="rId326" Type="http://schemas.openxmlformats.org/officeDocument/2006/relationships/image" Target="../media/image1382.png"/><Relationship Id="rId65" Type="http://schemas.openxmlformats.org/officeDocument/2006/relationships/customXml" Target="../ink/ink1280.xml"/><Relationship Id="rId130" Type="http://schemas.openxmlformats.org/officeDocument/2006/relationships/image" Target="../media/image1285.png"/><Relationship Id="rId172" Type="http://schemas.openxmlformats.org/officeDocument/2006/relationships/image" Target="../media/image1306.png"/><Relationship Id="rId228" Type="http://schemas.openxmlformats.org/officeDocument/2006/relationships/image" Target="../media/image1334.png"/><Relationship Id="rId281" Type="http://schemas.openxmlformats.org/officeDocument/2006/relationships/customXml" Target="../ink/ink1388.xml"/><Relationship Id="rId337" Type="http://schemas.openxmlformats.org/officeDocument/2006/relationships/customXml" Target="../ink/ink1416.xml"/><Relationship Id="rId34" Type="http://schemas.openxmlformats.org/officeDocument/2006/relationships/image" Target="../media/image1237.png"/><Relationship Id="rId76" Type="http://schemas.openxmlformats.org/officeDocument/2006/relationships/image" Target="../media/image1258.png"/><Relationship Id="rId141" Type="http://schemas.openxmlformats.org/officeDocument/2006/relationships/customXml" Target="../ink/ink1318.xml"/><Relationship Id="rId7" Type="http://schemas.openxmlformats.org/officeDocument/2006/relationships/customXml" Target="../ink/ink1251.xml"/><Relationship Id="rId183" Type="http://schemas.openxmlformats.org/officeDocument/2006/relationships/customXml" Target="../ink/ink1339.xml"/><Relationship Id="rId239" Type="http://schemas.openxmlformats.org/officeDocument/2006/relationships/customXml" Target="../ink/ink1367.xml"/><Relationship Id="rId250" Type="http://schemas.openxmlformats.org/officeDocument/2006/relationships/image" Target="../media/image1345.png"/><Relationship Id="rId292" Type="http://schemas.openxmlformats.org/officeDocument/2006/relationships/image" Target="../media/image1145.png"/><Relationship Id="rId306" Type="http://schemas.openxmlformats.org/officeDocument/2006/relationships/image" Target="../media/image1372.png"/><Relationship Id="rId45" Type="http://schemas.openxmlformats.org/officeDocument/2006/relationships/customXml" Target="../ink/ink1270.xml"/><Relationship Id="rId87" Type="http://schemas.openxmlformats.org/officeDocument/2006/relationships/customXml" Target="../ink/ink1291.xml"/><Relationship Id="rId110" Type="http://schemas.openxmlformats.org/officeDocument/2006/relationships/image" Target="../media/image1275.png"/><Relationship Id="rId348" Type="http://schemas.openxmlformats.org/officeDocument/2006/relationships/image" Target="../media/image1393.png"/><Relationship Id="rId152" Type="http://schemas.openxmlformats.org/officeDocument/2006/relationships/image" Target="../media/image1296.png"/><Relationship Id="rId194" Type="http://schemas.openxmlformats.org/officeDocument/2006/relationships/image" Target="../media/image1317.png"/><Relationship Id="rId208" Type="http://schemas.openxmlformats.org/officeDocument/2006/relationships/image" Target="../media/image1324.png"/><Relationship Id="rId261" Type="http://schemas.openxmlformats.org/officeDocument/2006/relationships/customXml" Target="../ink/ink1378.xml"/><Relationship Id="rId14" Type="http://schemas.openxmlformats.org/officeDocument/2006/relationships/image" Target="../media/image1227.png"/><Relationship Id="rId56" Type="http://schemas.openxmlformats.org/officeDocument/2006/relationships/image" Target="../media/image1248.png"/><Relationship Id="rId317" Type="http://schemas.openxmlformats.org/officeDocument/2006/relationships/customXml" Target="../ink/ink1406.xml"/><Relationship Id="rId8" Type="http://schemas.openxmlformats.org/officeDocument/2006/relationships/image" Target="../media/image1224.png"/><Relationship Id="rId98" Type="http://schemas.openxmlformats.org/officeDocument/2006/relationships/image" Target="../media/image1269.png"/><Relationship Id="rId121" Type="http://schemas.openxmlformats.org/officeDocument/2006/relationships/customXml" Target="../ink/ink1308.xml"/><Relationship Id="rId142" Type="http://schemas.openxmlformats.org/officeDocument/2006/relationships/image" Target="../media/image1291.png"/><Relationship Id="rId163" Type="http://schemas.openxmlformats.org/officeDocument/2006/relationships/customXml" Target="../ink/ink1329.xml"/><Relationship Id="rId184" Type="http://schemas.openxmlformats.org/officeDocument/2006/relationships/image" Target="../media/image1312.png"/><Relationship Id="rId219" Type="http://schemas.openxmlformats.org/officeDocument/2006/relationships/customXml" Target="../ink/ink1357.xml"/><Relationship Id="rId230" Type="http://schemas.openxmlformats.org/officeDocument/2006/relationships/image" Target="../media/image1335.png"/><Relationship Id="rId251" Type="http://schemas.openxmlformats.org/officeDocument/2006/relationships/customXml" Target="../ink/ink1373.xml"/><Relationship Id="rId25" Type="http://schemas.openxmlformats.org/officeDocument/2006/relationships/customXml" Target="../ink/ink1260.xml"/><Relationship Id="rId46" Type="http://schemas.openxmlformats.org/officeDocument/2006/relationships/image" Target="../media/image1243.png"/><Relationship Id="rId67" Type="http://schemas.openxmlformats.org/officeDocument/2006/relationships/customXml" Target="../ink/ink1281.xml"/><Relationship Id="rId272" Type="http://schemas.openxmlformats.org/officeDocument/2006/relationships/image" Target="../media/image1356.png"/><Relationship Id="rId293" Type="http://schemas.openxmlformats.org/officeDocument/2006/relationships/customXml" Target="../ink/ink1394.xml"/><Relationship Id="rId307" Type="http://schemas.openxmlformats.org/officeDocument/2006/relationships/customXml" Target="../ink/ink1401.xml"/><Relationship Id="rId328" Type="http://schemas.openxmlformats.org/officeDocument/2006/relationships/image" Target="../media/image1383.png"/><Relationship Id="rId349" Type="http://schemas.openxmlformats.org/officeDocument/2006/relationships/customXml" Target="../ink/ink1422.xml"/><Relationship Id="rId88" Type="http://schemas.openxmlformats.org/officeDocument/2006/relationships/image" Target="../media/image1264.png"/><Relationship Id="rId111" Type="http://schemas.openxmlformats.org/officeDocument/2006/relationships/customXml" Target="../ink/ink1303.xml"/><Relationship Id="rId132" Type="http://schemas.openxmlformats.org/officeDocument/2006/relationships/image" Target="../media/image1286.png"/><Relationship Id="rId153" Type="http://schemas.openxmlformats.org/officeDocument/2006/relationships/customXml" Target="../ink/ink1324.xml"/><Relationship Id="rId174" Type="http://schemas.openxmlformats.org/officeDocument/2006/relationships/image" Target="../media/image1307.png"/><Relationship Id="rId195" Type="http://schemas.openxmlformats.org/officeDocument/2006/relationships/customXml" Target="../ink/ink1345.xml"/><Relationship Id="rId209" Type="http://schemas.openxmlformats.org/officeDocument/2006/relationships/customXml" Target="../ink/ink1352.xml"/><Relationship Id="rId220" Type="http://schemas.openxmlformats.org/officeDocument/2006/relationships/image" Target="../media/image1330.png"/><Relationship Id="rId241" Type="http://schemas.openxmlformats.org/officeDocument/2006/relationships/customXml" Target="../ink/ink1368.xml"/><Relationship Id="rId15" Type="http://schemas.openxmlformats.org/officeDocument/2006/relationships/customXml" Target="../ink/ink1255.xml"/><Relationship Id="rId36" Type="http://schemas.openxmlformats.org/officeDocument/2006/relationships/image" Target="../media/image1238.png"/><Relationship Id="rId57" Type="http://schemas.openxmlformats.org/officeDocument/2006/relationships/customXml" Target="../ink/ink1276.xml"/><Relationship Id="rId262" Type="http://schemas.openxmlformats.org/officeDocument/2006/relationships/image" Target="../media/image1351.png"/><Relationship Id="rId283" Type="http://schemas.openxmlformats.org/officeDocument/2006/relationships/customXml" Target="../ink/ink1389.xml"/><Relationship Id="rId318" Type="http://schemas.openxmlformats.org/officeDocument/2006/relationships/image" Target="../media/image1378.png"/><Relationship Id="rId339" Type="http://schemas.openxmlformats.org/officeDocument/2006/relationships/customXml" Target="../ink/ink1417.xml"/><Relationship Id="rId78" Type="http://schemas.openxmlformats.org/officeDocument/2006/relationships/image" Target="../media/image1259.png"/><Relationship Id="rId99" Type="http://schemas.openxmlformats.org/officeDocument/2006/relationships/customXml" Target="../ink/ink1297.xml"/><Relationship Id="rId101" Type="http://schemas.openxmlformats.org/officeDocument/2006/relationships/customXml" Target="../ink/ink1298.xml"/><Relationship Id="rId122" Type="http://schemas.openxmlformats.org/officeDocument/2006/relationships/image" Target="../media/image1281.png"/><Relationship Id="rId143" Type="http://schemas.openxmlformats.org/officeDocument/2006/relationships/customXml" Target="../ink/ink1319.xml"/><Relationship Id="rId164" Type="http://schemas.openxmlformats.org/officeDocument/2006/relationships/image" Target="../media/image1302.png"/><Relationship Id="rId185" Type="http://schemas.openxmlformats.org/officeDocument/2006/relationships/customXml" Target="../ink/ink1340.xml"/><Relationship Id="rId350" Type="http://schemas.openxmlformats.org/officeDocument/2006/relationships/image" Target="../media/image1394.png"/><Relationship Id="rId9" Type="http://schemas.openxmlformats.org/officeDocument/2006/relationships/customXml" Target="../ink/ink1252.xml"/><Relationship Id="rId210" Type="http://schemas.openxmlformats.org/officeDocument/2006/relationships/image" Target="../media/image1325.png"/><Relationship Id="rId26" Type="http://schemas.openxmlformats.org/officeDocument/2006/relationships/image" Target="../media/image1233.png"/><Relationship Id="rId231" Type="http://schemas.openxmlformats.org/officeDocument/2006/relationships/customXml" Target="../ink/ink1363.xml"/><Relationship Id="rId252" Type="http://schemas.openxmlformats.org/officeDocument/2006/relationships/image" Target="../media/image1346.png"/><Relationship Id="rId273" Type="http://schemas.openxmlformats.org/officeDocument/2006/relationships/customXml" Target="../ink/ink1384.xml"/><Relationship Id="rId294" Type="http://schemas.openxmlformats.org/officeDocument/2006/relationships/image" Target="../media/image1366.png"/><Relationship Id="rId308" Type="http://schemas.openxmlformats.org/officeDocument/2006/relationships/image" Target="../media/image1373.png"/><Relationship Id="rId329" Type="http://schemas.openxmlformats.org/officeDocument/2006/relationships/customXml" Target="../ink/ink1412.xml"/><Relationship Id="rId47" Type="http://schemas.openxmlformats.org/officeDocument/2006/relationships/customXml" Target="../ink/ink1271.xml"/><Relationship Id="rId68" Type="http://schemas.openxmlformats.org/officeDocument/2006/relationships/image" Target="../media/image1254.png"/><Relationship Id="rId89" Type="http://schemas.openxmlformats.org/officeDocument/2006/relationships/customXml" Target="../ink/ink1292.xml"/><Relationship Id="rId112" Type="http://schemas.openxmlformats.org/officeDocument/2006/relationships/image" Target="../media/image1276.png"/><Relationship Id="rId133" Type="http://schemas.openxmlformats.org/officeDocument/2006/relationships/customXml" Target="../ink/ink1314.xml"/><Relationship Id="rId154" Type="http://schemas.openxmlformats.org/officeDocument/2006/relationships/image" Target="../media/image1297.png"/><Relationship Id="rId175" Type="http://schemas.openxmlformats.org/officeDocument/2006/relationships/customXml" Target="../ink/ink1335.xml"/><Relationship Id="rId340" Type="http://schemas.openxmlformats.org/officeDocument/2006/relationships/image" Target="../media/image1389.png"/><Relationship Id="rId196" Type="http://schemas.openxmlformats.org/officeDocument/2006/relationships/image" Target="../media/image1318.png"/><Relationship Id="rId200" Type="http://schemas.openxmlformats.org/officeDocument/2006/relationships/image" Target="../media/image1320.png"/><Relationship Id="rId16" Type="http://schemas.openxmlformats.org/officeDocument/2006/relationships/image" Target="../media/image1228.png"/><Relationship Id="rId221" Type="http://schemas.openxmlformats.org/officeDocument/2006/relationships/customXml" Target="../ink/ink1358.xml"/><Relationship Id="rId242" Type="http://schemas.openxmlformats.org/officeDocument/2006/relationships/image" Target="../media/image1341.png"/><Relationship Id="rId263" Type="http://schemas.openxmlformats.org/officeDocument/2006/relationships/customXml" Target="../ink/ink1379.xml"/><Relationship Id="rId284" Type="http://schemas.openxmlformats.org/officeDocument/2006/relationships/image" Target="../media/image1362.png"/><Relationship Id="rId319" Type="http://schemas.openxmlformats.org/officeDocument/2006/relationships/customXml" Target="../ink/ink1407.xml"/><Relationship Id="rId37" Type="http://schemas.openxmlformats.org/officeDocument/2006/relationships/customXml" Target="../ink/ink1266.xml"/><Relationship Id="rId58" Type="http://schemas.openxmlformats.org/officeDocument/2006/relationships/image" Target="../media/image1249.png"/><Relationship Id="rId79" Type="http://schemas.openxmlformats.org/officeDocument/2006/relationships/customXml" Target="../ink/ink1287.xml"/><Relationship Id="rId102" Type="http://schemas.openxmlformats.org/officeDocument/2006/relationships/image" Target="../media/image1271.png"/><Relationship Id="rId123" Type="http://schemas.openxmlformats.org/officeDocument/2006/relationships/customXml" Target="../ink/ink1309.xml"/><Relationship Id="rId144" Type="http://schemas.openxmlformats.org/officeDocument/2006/relationships/image" Target="../media/image1292.png"/><Relationship Id="rId330" Type="http://schemas.openxmlformats.org/officeDocument/2006/relationships/image" Target="../media/image1384.png"/><Relationship Id="rId90" Type="http://schemas.openxmlformats.org/officeDocument/2006/relationships/image" Target="../media/image1265.png"/><Relationship Id="rId165" Type="http://schemas.openxmlformats.org/officeDocument/2006/relationships/customXml" Target="../ink/ink1330.xml"/><Relationship Id="rId186" Type="http://schemas.openxmlformats.org/officeDocument/2006/relationships/image" Target="../media/image1313.png"/><Relationship Id="rId351" Type="http://schemas.openxmlformats.org/officeDocument/2006/relationships/customXml" Target="../ink/ink1423.xml"/><Relationship Id="rId211" Type="http://schemas.openxmlformats.org/officeDocument/2006/relationships/customXml" Target="../ink/ink1353.xml"/><Relationship Id="rId232" Type="http://schemas.openxmlformats.org/officeDocument/2006/relationships/image" Target="../media/image1336.png"/><Relationship Id="rId253" Type="http://schemas.openxmlformats.org/officeDocument/2006/relationships/customXml" Target="../ink/ink1374.xml"/><Relationship Id="rId274" Type="http://schemas.openxmlformats.org/officeDocument/2006/relationships/image" Target="../media/image1357.png"/><Relationship Id="rId295" Type="http://schemas.openxmlformats.org/officeDocument/2006/relationships/customXml" Target="../ink/ink1395.xml"/><Relationship Id="rId309" Type="http://schemas.openxmlformats.org/officeDocument/2006/relationships/customXml" Target="../ink/ink1402.xml"/><Relationship Id="rId27" Type="http://schemas.openxmlformats.org/officeDocument/2006/relationships/customXml" Target="../ink/ink1261.xml"/><Relationship Id="rId48" Type="http://schemas.openxmlformats.org/officeDocument/2006/relationships/image" Target="../media/image1244.png"/><Relationship Id="rId69" Type="http://schemas.openxmlformats.org/officeDocument/2006/relationships/customXml" Target="../ink/ink1282.xml"/><Relationship Id="rId113" Type="http://schemas.openxmlformats.org/officeDocument/2006/relationships/customXml" Target="../ink/ink1304.xml"/><Relationship Id="rId134" Type="http://schemas.openxmlformats.org/officeDocument/2006/relationships/image" Target="../media/image1287.png"/><Relationship Id="rId320" Type="http://schemas.openxmlformats.org/officeDocument/2006/relationships/image" Target="../media/image1379.png"/><Relationship Id="rId80" Type="http://schemas.openxmlformats.org/officeDocument/2006/relationships/image" Target="../media/image1260.png"/><Relationship Id="rId155" Type="http://schemas.openxmlformats.org/officeDocument/2006/relationships/customXml" Target="../ink/ink1325.xml"/><Relationship Id="rId176" Type="http://schemas.openxmlformats.org/officeDocument/2006/relationships/image" Target="../media/image1308.png"/><Relationship Id="rId197" Type="http://schemas.openxmlformats.org/officeDocument/2006/relationships/customXml" Target="../ink/ink1346.xml"/><Relationship Id="rId341" Type="http://schemas.openxmlformats.org/officeDocument/2006/relationships/customXml" Target="../ink/ink1418.xml"/><Relationship Id="rId201" Type="http://schemas.openxmlformats.org/officeDocument/2006/relationships/customXml" Target="../ink/ink1348.xml"/><Relationship Id="rId222" Type="http://schemas.openxmlformats.org/officeDocument/2006/relationships/image" Target="../media/image1331.png"/><Relationship Id="rId243" Type="http://schemas.openxmlformats.org/officeDocument/2006/relationships/customXml" Target="../ink/ink1369.xml"/><Relationship Id="rId264" Type="http://schemas.openxmlformats.org/officeDocument/2006/relationships/image" Target="../media/image1352.png"/><Relationship Id="rId285" Type="http://schemas.openxmlformats.org/officeDocument/2006/relationships/customXml" Target="../ink/ink1390.xml"/><Relationship Id="rId17" Type="http://schemas.openxmlformats.org/officeDocument/2006/relationships/customXml" Target="../ink/ink1256.xml"/><Relationship Id="rId38" Type="http://schemas.openxmlformats.org/officeDocument/2006/relationships/image" Target="../media/image1239.png"/><Relationship Id="rId59" Type="http://schemas.openxmlformats.org/officeDocument/2006/relationships/customXml" Target="../ink/ink1277.xml"/><Relationship Id="rId103" Type="http://schemas.openxmlformats.org/officeDocument/2006/relationships/customXml" Target="../ink/ink1299.xml"/><Relationship Id="rId124" Type="http://schemas.openxmlformats.org/officeDocument/2006/relationships/image" Target="../media/image1282.png"/><Relationship Id="rId310" Type="http://schemas.openxmlformats.org/officeDocument/2006/relationships/image" Target="../media/image1374.png"/><Relationship Id="rId70" Type="http://schemas.openxmlformats.org/officeDocument/2006/relationships/image" Target="../media/image1255.png"/><Relationship Id="rId91" Type="http://schemas.openxmlformats.org/officeDocument/2006/relationships/customXml" Target="../ink/ink1293.xml"/><Relationship Id="rId145" Type="http://schemas.openxmlformats.org/officeDocument/2006/relationships/customXml" Target="../ink/ink1320.xml"/><Relationship Id="rId166" Type="http://schemas.openxmlformats.org/officeDocument/2006/relationships/image" Target="../media/image1303.png"/><Relationship Id="rId187" Type="http://schemas.openxmlformats.org/officeDocument/2006/relationships/customXml" Target="../ink/ink1341.xml"/><Relationship Id="rId331" Type="http://schemas.openxmlformats.org/officeDocument/2006/relationships/customXml" Target="../ink/ink1413.xml"/><Relationship Id="rId352" Type="http://schemas.openxmlformats.org/officeDocument/2006/relationships/image" Target="../media/image1395.png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1326.png"/><Relationship Id="rId233" Type="http://schemas.openxmlformats.org/officeDocument/2006/relationships/customXml" Target="../ink/ink1364.xml"/><Relationship Id="rId254" Type="http://schemas.openxmlformats.org/officeDocument/2006/relationships/image" Target="../media/image1347.png"/><Relationship Id="rId28" Type="http://schemas.openxmlformats.org/officeDocument/2006/relationships/image" Target="../media/image1234.png"/><Relationship Id="rId49" Type="http://schemas.openxmlformats.org/officeDocument/2006/relationships/customXml" Target="../ink/ink1272.xml"/><Relationship Id="rId114" Type="http://schemas.openxmlformats.org/officeDocument/2006/relationships/image" Target="../media/image1277.png"/><Relationship Id="rId275" Type="http://schemas.openxmlformats.org/officeDocument/2006/relationships/customXml" Target="../ink/ink1385.xml"/><Relationship Id="rId296" Type="http://schemas.openxmlformats.org/officeDocument/2006/relationships/image" Target="../media/image1367.png"/><Relationship Id="rId300" Type="http://schemas.openxmlformats.org/officeDocument/2006/relationships/image" Target="../media/image1369.png"/><Relationship Id="rId60" Type="http://schemas.openxmlformats.org/officeDocument/2006/relationships/image" Target="../media/image1250.png"/><Relationship Id="rId81" Type="http://schemas.openxmlformats.org/officeDocument/2006/relationships/customXml" Target="../ink/ink1288.xml"/><Relationship Id="rId135" Type="http://schemas.openxmlformats.org/officeDocument/2006/relationships/customXml" Target="../ink/ink1315.xml"/><Relationship Id="rId156" Type="http://schemas.openxmlformats.org/officeDocument/2006/relationships/image" Target="../media/image1298.png"/><Relationship Id="rId177" Type="http://schemas.openxmlformats.org/officeDocument/2006/relationships/customXml" Target="../ink/ink1336.xml"/><Relationship Id="rId198" Type="http://schemas.openxmlformats.org/officeDocument/2006/relationships/image" Target="../media/image1319.png"/><Relationship Id="rId321" Type="http://schemas.openxmlformats.org/officeDocument/2006/relationships/customXml" Target="../ink/ink1408.xml"/><Relationship Id="rId342" Type="http://schemas.openxmlformats.org/officeDocument/2006/relationships/image" Target="../media/image1390.png"/><Relationship Id="rId202" Type="http://schemas.openxmlformats.org/officeDocument/2006/relationships/image" Target="../media/image1321.png"/><Relationship Id="rId223" Type="http://schemas.openxmlformats.org/officeDocument/2006/relationships/customXml" Target="../ink/ink1359.xml"/><Relationship Id="rId244" Type="http://schemas.openxmlformats.org/officeDocument/2006/relationships/image" Target="../media/image1342.png"/><Relationship Id="rId18" Type="http://schemas.openxmlformats.org/officeDocument/2006/relationships/image" Target="../media/image1229.png"/><Relationship Id="rId39" Type="http://schemas.openxmlformats.org/officeDocument/2006/relationships/customXml" Target="../ink/ink1267.xml"/><Relationship Id="rId265" Type="http://schemas.openxmlformats.org/officeDocument/2006/relationships/customXml" Target="../ink/ink1380.xml"/><Relationship Id="rId286" Type="http://schemas.openxmlformats.org/officeDocument/2006/relationships/image" Target="../media/image1363.png"/><Relationship Id="rId50" Type="http://schemas.openxmlformats.org/officeDocument/2006/relationships/image" Target="../media/image1245.png"/><Relationship Id="rId104" Type="http://schemas.openxmlformats.org/officeDocument/2006/relationships/image" Target="../media/image1272.png"/><Relationship Id="rId125" Type="http://schemas.openxmlformats.org/officeDocument/2006/relationships/customXml" Target="../ink/ink1310.xml"/><Relationship Id="rId146" Type="http://schemas.openxmlformats.org/officeDocument/2006/relationships/image" Target="../media/image1293.png"/><Relationship Id="rId167" Type="http://schemas.openxmlformats.org/officeDocument/2006/relationships/customXml" Target="../ink/ink1331.xml"/><Relationship Id="rId188" Type="http://schemas.openxmlformats.org/officeDocument/2006/relationships/image" Target="../media/image1314.png"/><Relationship Id="rId311" Type="http://schemas.openxmlformats.org/officeDocument/2006/relationships/customXml" Target="../ink/ink1403.xml"/><Relationship Id="rId332" Type="http://schemas.openxmlformats.org/officeDocument/2006/relationships/image" Target="../media/image1385.png"/><Relationship Id="rId71" Type="http://schemas.openxmlformats.org/officeDocument/2006/relationships/customXml" Target="../ink/ink1283.xml"/><Relationship Id="rId92" Type="http://schemas.openxmlformats.org/officeDocument/2006/relationships/image" Target="../media/image1266.png"/><Relationship Id="rId213" Type="http://schemas.openxmlformats.org/officeDocument/2006/relationships/customXml" Target="../ink/ink1354.xml"/><Relationship Id="rId234" Type="http://schemas.openxmlformats.org/officeDocument/2006/relationships/image" Target="../media/image1337.png"/><Relationship Id="rId2" Type="http://schemas.openxmlformats.org/officeDocument/2006/relationships/image" Target="../media/image1221.png"/><Relationship Id="rId29" Type="http://schemas.openxmlformats.org/officeDocument/2006/relationships/customXml" Target="../ink/ink1262.xml"/><Relationship Id="rId255" Type="http://schemas.openxmlformats.org/officeDocument/2006/relationships/customXml" Target="../ink/ink1375.xml"/><Relationship Id="rId276" Type="http://schemas.openxmlformats.org/officeDocument/2006/relationships/image" Target="../media/image1358.png"/><Relationship Id="rId297" Type="http://schemas.openxmlformats.org/officeDocument/2006/relationships/customXml" Target="../ink/ink1396.xml"/><Relationship Id="rId40" Type="http://schemas.openxmlformats.org/officeDocument/2006/relationships/image" Target="../media/image1240.png"/><Relationship Id="rId115" Type="http://schemas.openxmlformats.org/officeDocument/2006/relationships/customXml" Target="../ink/ink1305.xml"/><Relationship Id="rId136" Type="http://schemas.openxmlformats.org/officeDocument/2006/relationships/image" Target="../media/image1288.png"/><Relationship Id="rId157" Type="http://schemas.openxmlformats.org/officeDocument/2006/relationships/customXml" Target="../ink/ink1326.xml"/><Relationship Id="rId178" Type="http://schemas.openxmlformats.org/officeDocument/2006/relationships/image" Target="../media/image1309.png"/><Relationship Id="rId301" Type="http://schemas.openxmlformats.org/officeDocument/2006/relationships/customXml" Target="../ink/ink1398.xml"/><Relationship Id="rId322" Type="http://schemas.openxmlformats.org/officeDocument/2006/relationships/image" Target="../media/image1380.png"/><Relationship Id="rId343" Type="http://schemas.openxmlformats.org/officeDocument/2006/relationships/customXml" Target="../ink/ink1419.xml"/><Relationship Id="rId61" Type="http://schemas.openxmlformats.org/officeDocument/2006/relationships/customXml" Target="../ink/ink1278.xml"/><Relationship Id="rId82" Type="http://schemas.openxmlformats.org/officeDocument/2006/relationships/image" Target="../media/image1261.png"/><Relationship Id="rId199" Type="http://schemas.openxmlformats.org/officeDocument/2006/relationships/customXml" Target="../ink/ink1347.xml"/><Relationship Id="rId203" Type="http://schemas.openxmlformats.org/officeDocument/2006/relationships/customXml" Target="../ink/ink1349.xml"/><Relationship Id="rId19" Type="http://schemas.openxmlformats.org/officeDocument/2006/relationships/customXml" Target="../ink/ink1257.xml"/><Relationship Id="rId224" Type="http://schemas.openxmlformats.org/officeDocument/2006/relationships/image" Target="../media/image1332.png"/><Relationship Id="rId245" Type="http://schemas.openxmlformats.org/officeDocument/2006/relationships/customXml" Target="../ink/ink1370.xml"/><Relationship Id="rId266" Type="http://schemas.openxmlformats.org/officeDocument/2006/relationships/image" Target="../media/image1353.png"/><Relationship Id="rId287" Type="http://schemas.openxmlformats.org/officeDocument/2006/relationships/customXml" Target="../ink/ink1391.xml"/><Relationship Id="rId30" Type="http://schemas.openxmlformats.org/officeDocument/2006/relationships/image" Target="../media/image1235.png"/><Relationship Id="rId105" Type="http://schemas.openxmlformats.org/officeDocument/2006/relationships/customXml" Target="../ink/ink1300.xml"/><Relationship Id="rId126" Type="http://schemas.openxmlformats.org/officeDocument/2006/relationships/image" Target="../media/image1283.png"/><Relationship Id="rId147" Type="http://schemas.openxmlformats.org/officeDocument/2006/relationships/customXml" Target="../ink/ink1321.xml"/><Relationship Id="rId168" Type="http://schemas.openxmlformats.org/officeDocument/2006/relationships/image" Target="../media/image1304.png"/><Relationship Id="rId312" Type="http://schemas.openxmlformats.org/officeDocument/2006/relationships/image" Target="../media/image1375.png"/><Relationship Id="rId333" Type="http://schemas.openxmlformats.org/officeDocument/2006/relationships/customXml" Target="../ink/ink1414.xml"/><Relationship Id="rId51" Type="http://schemas.openxmlformats.org/officeDocument/2006/relationships/customXml" Target="../ink/ink1273.xml"/><Relationship Id="rId72" Type="http://schemas.openxmlformats.org/officeDocument/2006/relationships/image" Target="../media/image1256.png"/><Relationship Id="rId93" Type="http://schemas.openxmlformats.org/officeDocument/2006/relationships/customXml" Target="../ink/ink1294.xml"/><Relationship Id="rId189" Type="http://schemas.openxmlformats.org/officeDocument/2006/relationships/customXml" Target="../ink/ink1342.xml"/><Relationship Id="rId3" Type="http://schemas.openxmlformats.org/officeDocument/2006/relationships/customXml" Target="../ink/ink1249.xml"/><Relationship Id="rId214" Type="http://schemas.openxmlformats.org/officeDocument/2006/relationships/image" Target="../media/image1327.png"/><Relationship Id="rId235" Type="http://schemas.openxmlformats.org/officeDocument/2006/relationships/customXml" Target="../ink/ink1365.xml"/><Relationship Id="rId256" Type="http://schemas.openxmlformats.org/officeDocument/2006/relationships/image" Target="../media/image1348.png"/><Relationship Id="rId277" Type="http://schemas.openxmlformats.org/officeDocument/2006/relationships/customXml" Target="../ink/ink1386.xml"/><Relationship Id="rId298" Type="http://schemas.openxmlformats.org/officeDocument/2006/relationships/image" Target="../media/image1368.png"/><Relationship Id="rId116" Type="http://schemas.openxmlformats.org/officeDocument/2006/relationships/image" Target="../media/image1278.png"/><Relationship Id="rId137" Type="http://schemas.openxmlformats.org/officeDocument/2006/relationships/customXml" Target="../ink/ink1316.xml"/><Relationship Id="rId158" Type="http://schemas.openxmlformats.org/officeDocument/2006/relationships/image" Target="../media/image1299.png"/><Relationship Id="rId302" Type="http://schemas.openxmlformats.org/officeDocument/2006/relationships/image" Target="../media/image1370.png"/><Relationship Id="rId323" Type="http://schemas.openxmlformats.org/officeDocument/2006/relationships/customXml" Target="../ink/ink1409.xml"/><Relationship Id="rId344" Type="http://schemas.openxmlformats.org/officeDocument/2006/relationships/image" Target="../media/image1391.png"/><Relationship Id="rId20" Type="http://schemas.openxmlformats.org/officeDocument/2006/relationships/image" Target="../media/image1230.png"/><Relationship Id="rId41" Type="http://schemas.openxmlformats.org/officeDocument/2006/relationships/customXml" Target="../ink/ink1268.xml"/><Relationship Id="rId62" Type="http://schemas.openxmlformats.org/officeDocument/2006/relationships/image" Target="../media/image1251.png"/><Relationship Id="rId83" Type="http://schemas.openxmlformats.org/officeDocument/2006/relationships/customXml" Target="../ink/ink1289.xml"/><Relationship Id="rId179" Type="http://schemas.openxmlformats.org/officeDocument/2006/relationships/customXml" Target="../ink/ink1337.xml"/><Relationship Id="rId190" Type="http://schemas.openxmlformats.org/officeDocument/2006/relationships/image" Target="../media/image1315.png"/><Relationship Id="rId204" Type="http://schemas.openxmlformats.org/officeDocument/2006/relationships/image" Target="../media/image1322.png"/><Relationship Id="rId225" Type="http://schemas.openxmlformats.org/officeDocument/2006/relationships/customXml" Target="../ink/ink1360.xml"/><Relationship Id="rId246" Type="http://schemas.openxmlformats.org/officeDocument/2006/relationships/image" Target="../media/image1343.png"/><Relationship Id="rId267" Type="http://schemas.openxmlformats.org/officeDocument/2006/relationships/customXml" Target="../ink/ink1381.xml"/><Relationship Id="rId288" Type="http://schemas.openxmlformats.org/officeDocument/2006/relationships/image" Target="../media/image1364.png"/><Relationship Id="rId106" Type="http://schemas.openxmlformats.org/officeDocument/2006/relationships/image" Target="../media/image1273.png"/><Relationship Id="rId127" Type="http://schemas.openxmlformats.org/officeDocument/2006/relationships/customXml" Target="../ink/ink1311.xml"/><Relationship Id="rId313" Type="http://schemas.openxmlformats.org/officeDocument/2006/relationships/customXml" Target="../ink/ink1404.xml"/><Relationship Id="rId10" Type="http://schemas.openxmlformats.org/officeDocument/2006/relationships/image" Target="../media/image1225.png"/><Relationship Id="rId31" Type="http://schemas.openxmlformats.org/officeDocument/2006/relationships/customXml" Target="../ink/ink1263.xml"/><Relationship Id="rId52" Type="http://schemas.openxmlformats.org/officeDocument/2006/relationships/image" Target="../media/image1246.png"/><Relationship Id="rId73" Type="http://schemas.openxmlformats.org/officeDocument/2006/relationships/customXml" Target="../ink/ink1284.xml"/><Relationship Id="rId94" Type="http://schemas.openxmlformats.org/officeDocument/2006/relationships/image" Target="../media/image1267.png"/><Relationship Id="rId148" Type="http://schemas.openxmlformats.org/officeDocument/2006/relationships/image" Target="../media/image1294.png"/><Relationship Id="rId169" Type="http://schemas.openxmlformats.org/officeDocument/2006/relationships/customXml" Target="../ink/ink1332.xml"/><Relationship Id="rId334" Type="http://schemas.openxmlformats.org/officeDocument/2006/relationships/image" Target="../media/image1386.png"/><Relationship Id="rId4" Type="http://schemas.openxmlformats.org/officeDocument/2006/relationships/image" Target="../media/image1222.png"/><Relationship Id="rId180" Type="http://schemas.openxmlformats.org/officeDocument/2006/relationships/image" Target="../media/image1310.png"/><Relationship Id="rId215" Type="http://schemas.openxmlformats.org/officeDocument/2006/relationships/customXml" Target="../ink/ink1355.xml"/><Relationship Id="rId236" Type="http://schemas.openxmlformats.org/officeDocument/2006/relationships/image" Target="../media/image1338.png"/><Relationship Id="rId257" Type="http://schemas.openxmlformats.org/officeDocument/2006/relationships/customXml" Target="../ink/ink1376.xml"/><Relationship Id="rId278" Type="http://schemas.openxmlformats.org/officeDocument/2006/relationships/image" Target="../media/image1359.png"/><Relationship Id="rId303" Type="http://schemas.openxmlformats.org/officeDocument/2006/relationships/customXml" Target="../ink/ink1399.xml"/><Relationship Id="rId42" Type="http://schemas.openxmlformats.org/officeDocument/2006/relationships/image" Target="../media/image1241.png"/><Relationship Id="rId84" Type="http://schemas.openxmlformats.org/officeDocument/2006/relationships/image" Target="../media/image1262.png"/><Relationship Id="rId138" Type="http://schemas.openxmlformats.org/officeDocument/2006/relationships/image" Target="../media/image1289.png"/><Relationship Id="rId345" Type="http://schemas.openxmlformats.org/officeDocument/2006/relationships/customXml" Target="../ink/ink1420.xml"/><Relationship Id="rId191" Type="http://schemas.openxmlformats.org/officeDocument/2006/relationships/customXml" Target="../ink/ink1343.xml"/><Relationship Id="rId205" Type="http://schemas.openxmlformats.org/officeDocument/2006/relationships/customXml" Target="../ink/ink1350.xml"/><Relationship Id="rId247" Type="http://schemas.openxmlformats.org/officeDocument/2006/relationships/customXml" Target="../ink/ink1371.xml"/><Relationship Id="rId107" Type="http://schemas.openxmlformats.org/officeDocument/2006/relationships/customXml" Target="../ink/ink1301.xml"/><Relationship Id="rId289" Type="http://schemas.openxmlformats.org/officeDocument/2006/relationships/customXml" Target="../ink/ink1392.xml"/><Relationship Id="rId11" Type="http://schemas.openxmlformats.org/officeDocument/2006/relationships/customXml" Target="../ink/ink1253.xml"/><Relationship Id="rId53" Type="http://schemas.openxmlformats.org/officeDocument/2006/relationships/customXml" Target="../ink/ink1274.xml"/><Relationship Id="rId149" Type="http://schemas.openxmlformats.org/officeDocument/2006/relationships/customXml" Target="../ink/ink1322.xml"/><Relationship Id="rId314" Type="http://schemas.openxmlformats.org/officeDocument/2006/relationships/image" Target="../media/image1376.png"/><Relationship Id="rId95" Type="http://schemas.openxmlformats.org/officeDocument/2006/relationships/customXml" Target="../ink/ink1295.xml"/><Relationship Id="rId160" Type="http://schemas.openxmlformats.org/officeDocument/2006/relationships/image" Target="../media/image1300.png"/><Relationship Id="rId216" Type="http://schemas.openxmlformats.org/officeDocument/2006/relationships/image" Target="../media/image1328.png"/><Relationship Id="rId258" Type="http://schemas.openxmlformats.org/officeDocument/2006/relationships/image" Target="../media/image1349.png"/><Relationship Id="rId22" Type="http://schemas.openxmlformats.org/officeDocument/2006/relationships/image" Target="../media/image1231.png"/><Relationship Id="rId64" Type="http://schemas.openxmlformats.org/officeDocument/2006/relationships/image" Target="../media/image1252.png"/><Relationship Id="rId118" Type="http://schemas.openxmlformats.org/officeDocument/2006/relationships/image" Target="../media/image1279.png"/><Relationship Id="rId325" Type="http://schemas.openxmlformats.org/officeDocument/2006/relationships/customXml" Target="../ink/ink1410.xml"/><Relationship Id="rId171" Type="http://schemas.openxmlformats.org/officeDocument/2006/relationships/customXml" Target="../ink/ink1333.xml"/><Relationship Id="rId227" Type="http://schemas.openxmlformats.org/officeDocument/2006/relationships/customXml" Target="../ink/ink1361.xml"/><Relationship Id="rId269" Type="http://schemas.openxmlformats.org/officeDocument/2006/relationships/customXml" Target="../ink/ink1382.xml"/><Relationship Id="rId33" Type="http://schemas.openxmlformats.org/officeDocument/2006/relationships/customXml" Target="../ink/ink1264.xml"/><Relationship Id="rId129" Type="http://schemas.openxmlformats.org/officeDocument/2006/relationships/customXml" Target="../ink/ink1312.xml"/><Relationship Id="rId280" Type="http://schemas.openxmlformats.org/officeDocument/2006/relationships/image" Target="../media/image1360.png"/><Relationship Id="rId336" Type="http://schemas.openxmlformats.org/officeDocument/2006/relationships/image" Target="../media/image1387.png"/><Relationship Id="rId75" Type="http://schemas.openxmlformats.org/officeDocument/2006/relationships/customXml" Target="../ink/ink1285.xml"/><Relationship Id="rId140" Type="http://schemas.openxmlformats.org/officeDocument/2006/relationships/image" Target="../media/image1290.png"/><Relationship Id="rId182" Type="http://schemas.openxmlformats.org/officeDocument/2006/relationships/image" Target="../media/image1311.png"/><Relationship Id="rId6" Type="http://schemas.openxmlformats.org/officeDocument/2006/relationships/image" Target="../media/image1223.png"/><Relationship Id="rId238" Type="http://schemas.openxmlformats.org/officeDocument/2006/relationships/image" Target="../media/image1339.png"/><Relationship Id="rId291" Type="http://schemas.openxmlformats.org/officeDocument/2006/relationships/customXml" Target="../ink/ink1393.xml"/><Relationship Id="rId305" Type="http://schemas.openxmlformats.org/officeDocument/2006/relationships/customXml" Target="../ink/ink1400.xml"/><Relationship Id="rId347" Type="http://schemas.openxmlformats.org/officeDocument/2006/relationships/customXml" Target="../ink/ink1421.xml"/><Relationship Id="rId44" Type="http://schemas.openxmlformats.org/officeDocument/2006/relationships/image" Target="../media/image1242.png"/><Relationship Id="rId86" Type="http://schemas.openxmlformats.org/officeDocument/2006/relationships/image" Target="../media/image1263.png"/><Relationship Id="rId151" Type="http://schemas.openxmlformats.org/officeDocument/2006/relationships/customXml" Target="../ink/ink1323.xml"/><Relationship Id="rId193" Type="http://schemas.openxmlformats.org/officeDocument/2006/relationships/customXml" Target="../ink/ink1344.xml"/><Relationship Id="rId207" Type="http://schemas.openxmlformats.org/officeDocument/2006/relationships/customXml" Target="../ink/ink1351.xml"/><Relationship Id="rId249" Type="http://schemas.openxmlformats.org/officeDocument/2006/relationships/customXml" Target="../ink/ink1372.xml"/><Relationship Id="rId13" Type="http://schemas.openxmlformats.org/officeDocument/2006/relationships/customXml" Target="../ink/ink1254.xml"/><Relationship Id="rId109" Type="http://schemas.openxmlformats.org/officeDocument/2006/relationships/customXml" Target="../ink/ink1302.xml"/><Relationship Id="rId260" Type="http://schemas.openxmlformats.org/officeDocument/2006/relationships/image" Target="../media/image1350.png"/><Relationship Id="rId316" Type="http://schemas.openxmlformats.org/officeDocument/2006/relationships/image" Target="../media/image1377.png"/><Relationship Id="rId55" Type="http://schemas.openxmlformats.org/officeDocument/2006/relationships/customXml" Target="../ink/ink1275.xml"/><Relationship Id="rId97" Type="http://schemas.openxmlformats.org/officeDocument/2006/relationships/customXml" Target="../ink/ink1296.xml"/><Relationship Id="rId120" Type="http://schemas.openxmlformats.org/officeDocument/2006/relationships/image" Target="../media/image1280.png"/><Relationship Id="rId162" Type="http://schemas.openxmlformats.org/officeDocument/2006/relationships/image" Target="../media/image1301.png"/><Relationship Id="rId218" Type="http://schemas.openxmlformats.org/officeDocument/2006/relationships/image" Target="../media/image1329.png"/><Relationship Id="rId271" Type="http://schemas.openxmlformats.org/officeDocument/2006/relationships/customXml" Target="../ink/ink1383.xml"/><Relationship Id="rId24" Type="http://schemas.openxmlformats.org/officeDocument/2006/relationships/image" Target="../media/image1232.png"/><Relationship Id="rId66" Type="http://schemas.openxmlformats.org/officeDocument/2006/relationships/image" Target="../media/image1253.png"/><Relationship Id="rId131" Type="http://schemas.openxmlformats.org/officeDocument/2006/relationships/customXml" Target="../ink/ink1313.xml"/><Relationship Id="rId327" Type="http://schemas.openxmlformats.org/officeDocument/2006/relationships/customXml" Target="../ink/ink1411.xml"/><Relationship Id="rId173" Type="http://schemas.openxmlformats.org/officeDocument/2006/relationships/customXml" Target="../ink/ink1334.xml"/><Relationship Id="rId229" Type="http://schemas.openxmlformats.org/officeDocument/2006/relationships/customXml" Target="../ink/ink1362.xml"/><Relationship Id="rId240" Type="http://schemas.openxmlformats.org/officeDocument/2006/relationships/image" Target="../media/image1340.png"/><Relationship Id="rId35" Type="http://schemas.openxmlformats.org/officeDocument/2006/relationships/customXml" Target="../ink/ink1265.xml"/><Relationship Id="rId77" Type="http://schemas.openxmlformats.org/officeDocument/2006/relationships/customXml" Target="../ink/ink1286.xml"/><Relationship Id="rId100" Type="http://schemas.openxmlformats.org/officeDocument/2006/relationships/image" Target="../media/image1270.png"/><Relationship Id="rId282" Type="http://schemas.openxmlformats.org/officeDocument/2006/relationships/image" Target="../media/image1361.png"/><Relationship Id="rId338" Type="http://schemas.openxmlformats.org/officeDocument/2006/relationships/image" Target="../media/image1388.png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08.png"/><Relationship Id="rId21" Type="http://schemas.openxmlformats.org/officeDocument/2006/relationships/customXml" Target="../ink/ink1433.xml"/><Relationship Id="rId42" Type="http://schemas.openxmlformats.org/officeDocument/2006/relationships/image" Target="../media/image1416.png"/><Relationship Id="rId47" Type="http://schemas.openxmlformats.org/officeDocument/2006/relationships/customXml" Target="../ink/ink1446.xml"/><Relationship Id="rId63" Type="http://schemas.openxmlformats.org/officeDocument/2006/relationships/customXml" Target="../ink/ink1454.xml"/><Relationship Id="rId68" Type="http://schemas.openxmlformats.org/officeDocument/2006/relationships/image" Target="../media/image1429.png"/><Relationship Id="rId84" Type="http://schemas.openxmlformats.org/officeDocument/2006/relationships/image" Target="../media/image1437.png"/><Relationship Id="rId89" Type="http://schemas.openxmlformats.org/officeDocument/2006/relationships/customXml" Target="../ink/ink1467.xml"/><Relationship Id="rId16" Type="http://schemas.openxmlformats.org/officeDocument/2006/relationships/image" Target="../media/image1403.png"/><Relationship Id="rId11" Type="http://schemas.openxmlformats.org/officeDocument/2006/relationships/customXml" Target="../ink/ink1428.xml"/><Relationship Id="rId32" Type="http://schemas.openxmlformats.org/officeDocument/2006/relationships/image" Target="../media/image1411.png"/><Relationship Id="rId37" Type="http://schemas.openxmlformats.org/officeDocument/2006/relationships/customXml" Target="../ink/ink1441.xml"/><Relationship Id="rId53" Type="http://schemas.openxmlformats.org/officeDocument/2006/relationships/customXml" Target="../ink/ink1449.xml"/><Relationship Id="rId58" Type="http://schemas.openxmlformats.org/officeDocument/2006/relationships/image" Target="../media/image1424.png"/><Relationship Id="rId74" Type="http://schemas.openxmlformats.org/officeDocument/2006/relationships/image" Target="../media/image1432.png"/><Relationship Id="rId79" Type="http://schemas.openxmlformats.org/officeDocument/2006/relationships/customXml" Target="../ink/ink1462.xml"/><Relationship Id="rId5" Type="http://schemas.openxmlformats.org/officeDocument/2006/relationships/customXml" Target="../ink/ink1425.xml"/><Relationship Id="rId90" Type="http://schemas.openxmlformats.org/officeDocument/2006/relationships/image" Target="../media/image1440.png"/><Relationship Id="rId14" Type="http://schemas.openxmlformats.org/officeDocument/2006/relationships/image" Target="../media/image1402.png"/><Relationship Id="rId22" Type="http://schemas.openxmlformats.org/officeDocument/2006/relationships/image" Target="../media/image1406.png"/><Relationship Id="rId27" Type="http://schemas.openxmlformats.org/officeDocument/2006/relationships/customXml" Target="../ink/ink1436.xml"/><Relationship Id="rId30" Type="http://schemas.openxmlformats.org/officeDocument/2006/relationships/image" Target="../media/image1410.png"/><Relationship Id="rId35" Type="http://schemas.openxmlformats.org/officeDocument/2006/relationships/customXml" Target="../ink/ink1440.xml"/><Relationship Id="rId43" Type="http://schemas.openxmlformats.org/officeDocument/2006/relationships/customXml" Target="../ink/ink1444.xml"/><Relationship Id="rId48" Type="http://schemas.openxmlformats.org/officeDocument/2006/relationships/image" Target="../media/image1419.png"/><Relationship Id="rId56" Type="http://schemas.openxmlformats.org/officeDocument/2006/relationships/image" Target="../media/image1423.png"/><Relationship Id="rId64" Type="http://schemas.openxmlformats.org/officeDocument/2006/relationships/image" Target="../media/image1427.png"/><Relationship Id="rId69" Type="http://schemas.openxmlformats.org/officeDocument/2006/relationships/customXml" Target="../ink/ink1457.xml"/><Relationship Id="rId77" Type="http://schemas.openxmlformats.org/officeDocument/2006/relationships/customXml" Target="../ink/ink1461.xml"/><Relationship Id="rId8" Type="http://schemas.openxmlformats.org/officeDocument/2006/relationships/image" Target="../media/image1399.png"/><Relationship Id="rId51" Type="http://schemas.openxmlformats.org/officeDocument/2006/relationships/customXml" Target="../ink/ink1448.xml"/><Relationship Id="rId72" Type="http://schemas.openxmlformats.org/officeDocument/2006/relationships/image" Target="../media/image1431.png"/><Relationship Id="rId80" Type="http://schemas.openxmlformats.org/officeDocument/2006/relationships/image" Target="../media/image1435.png"/><Relationship Id="rId85" Type="http://schemas.openxmlformats.org/officeDocument/2006/relationships/customXml" Target="../ink/ink1465.xml"/><Relationship Id="rId3" Type="http://schemas.openxmlformats.org/officeDocument/2006/relationships/customXml" Target="../ink/ink1424.xml"/><Relationship Id="rId12" Type="http://schemas.openxmlformats.org/officeDocument/2006/relationships/image" Target="../media/image1401.png"/><Relationship Id="rId17" Type="http://schemas.openxmlformats.org/officeDocument/2006/relationships/customXml" Target="../ink/ink1431.xml"/><Relationship Id="rId25" Type="http://schemas.openxmlformats.org/officeDocument/2006/relationships/customXml" Target="../ink/ink1435.xml"/><Relationship Id="rId33" Type="http://schemas.openxmlformats.org/officeDocument/2006/relationships/customXml" Target="../ink/ink1439.xml"/><Relationship Id="rId38" Type="http://schemas.openxmlformats.org/officeDocument/2006/relationships/image" Target="../media/image1414.png"/><Relationship Id="rId46" Type="http://schemas.openxmlformats.org/officeDocument/2006/relationships/image" Target="../media/image1418.png"/><Relationship Id="rId59" Type="http://schemas.openxmlformats.org/officeDocument/2006/relationships/customXml" Target="../ink/ink1452.xml"/><Relationship Id="rId67" Type="http://schemas.openxmlformats.org/officeDocument/2006/relationships/customXml" Target="../ink/ink1456.xml"/><Relationship Id="rId20" Type="http://schemas.openxmlformats.org/officeDocument/2006/relationships/image" Target="../media/image1405.png"/><Relationship Id="rId41" Type="http://schemas.openxmlformats.org/officeDocument/2006/relationships/customXml" Target="../ink/ink1443.xml"/><Relationship Id="rId54" Type="http://schemas.openxmlformats.org/officeDocument/2006/relationships/image" Target="../media/image1422.png"/><Relationship Id="rId62" Type="http://schemas.openxmlformats.org/officeDocument/2006/relationships/image" Target="../media/image1426.png"/><Relationship Id="rId70" Type="http://schemas.openxmlformats.org/officeDocument/2006/relationships/image" Target="../media/image1430.png"/><Relationship Id="rId75" Type="http://schemas.openxmlformats.org/officeDocument/2006/relationships/customXml" Target="../ink/ink1460.xml"/><Relationship Id="rId83" Type="http://schemas.openxmlformats.org/officeDocument/2006/relationships/customXml" Target="../ink/ink1464.xml"/><Relationship Id="rId88" Type="http://schemas.openxmlformats.org/officeDocument/2006/relationships/image" Target="../media/image1439.png"/><Relationship Id="rId91" Type="http://schemas.openxmlformats.org/officeDocument/2006/relationships/customXml" Target="../ink/ink14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8.png"/><Relationship Id="rId15" Type="http://schemas.openxmlformats.org/officeDocument/2006/relationships/customXml" Target="../ink/ink1430.xml"/><Relationship Id="rId23" Type="http://schemas.openxmlformats.org/officeDocument/2006/relationships/customXml" Target="../ink/ink1434.xml"/><Relationship Id="rId28" Type="http://schemas.openxmlformats.org/officeDocument/2006/relationships/image" Target="../media/image1409.png"/><Relationship Id="rId36" Type="http://schemas.openxmlformats.org/officeDocument/2006/relationships/image" Target="../media/image1413.png"/><Relationship Id="rId49" Type="http://schemas.openxmlformats.org/officeDocument/2006/relationships/customXml" Target="../ink/ink1447.xml"/><Relationship Id="rId57" Type="http://schemas.openxmlformats.org/officeDocument/2006/relationships/customXml" Target="../ink/ink1451.xml"/><Relationship Id="rId10" Type="http://schemas.openxmlformats.org/officeDocument/2006/relationships/image" Target="../media/image1400.png"/><Relationship Id="rId31" Type="http://schemas.openxmlformats.org/officeDocument/2006/relationships/customXml" Target="../ink/ink1438.xml"/><Relationship Id="rId44" Type="http://schemas.openxmlformats.org/officeDocument/2006/relationships/image" Target="../media/image1417.png"/><Relationship Id="rId52" Type="http://schemas.openxmlformats.org/officeDocument/2006/relationships/image" Target="../media/image1421.png"/><Relationship Id="rId60" Type="http://schemas.openxmlformats.org/officeDocument/2006/relationships/image" Target="../media/image1425.png"/><Relationship Id="rId65" Type="http://schemas.openxmlformats.org/officeDocument/2006/relationships/customXml" Target="../ink/ink1455.xml"/><Relationship Id="rId73" Type="http://schemas.openxmlformats.org/officeDocument/2006/relationships/customXml" Target="../ink/ink1459.xml"/><Relationship Id="rId78" Type="http://schemas.openxmlformats.org/officeDocument/2006/relationships/image" Target="../media/image1434.png"/><Relationship Id="rId81" Type="http://schemas.openxmlformats.org/officeDocument/2006/relationships/customXml" Target="../ink/ink1463.xml"/><Relationship Id="rId86" Type="http://schemas.openxmlformats.org/officeDocument/2006/relationships/image" Target="../media/image1438.png"/><Relationship Id="rId4" Type="http://schemas.openxmlformats.org/officeDocument/2006/relationships/image" Target="../media/image1397.png"/><Relationship Id="rId9" Type="http://schemas.openxmlformats.org/officeDocument/2006/relationships/customXml" Target="../ink/ink1427.xml"/><Relationship Id="rId13" Type="http://schemas.openxmlformats.org/officeDocument/2006/relationships/customXml" Target="../ink/ink1429.xml"/><Relationship Id="rId18" Type="http://schemas.openxmlformats.org/officeDocument/2006/relationships/image" Target="../media/image1404.png"/><Relationship Id="rId39" Type="http://schemas.openxmlformats.org/officeDocument/2006/relationships/customXml" Target="../ink/ink1442.xml"/><Relationship Id="rId34" Type="http://schemas.openxmlformats.org/officeDocument/2006/relationships/image" Target="../media/image1412.png"/><Relationship Id="rId50" Type="http://schemas.openxmlformats.org/officeDocument/2006/relationships/image" Target="../media/image1420.png"/><Relationship Id="rId55" Type="http://schemas.openxmlformats.org/officeDocument/2006/relationships/customXml" Target="../ink/ink1450.xml"/><Relationship Id="rId76" Type="http://schemas.openxmlformats.org/officeDocument/2006/relationships/image" Target="../media/image1433.png"/><Relationship Id="rId7" Type="http://schemas.openxmlformats.org/officeDocument/2006/relationships/customXml" Target="../ink/ink1426.xml"/><Relationship Id="rId71" Type="http://schemas.openxmlformats.org/officeDocument/2006/relationships/customXml" Target="../ink/ink1458.xml"/><Relationship Id="rId92" Type="http://schemas.openxmlformats.org/officeDocument/2006/relationships/image" Target="../media/image1441.png"/><Relationship Id="rId2" Type="http://schemas.openxmlformats.org/officeDocument/2006/relationships/image" Target="../media/image1396.png"/><Relationship Id="rId29" Type="http://schemas.openxmlformats.org/officeDocument/2006/relationships/customXml" Target="../ink/ink1437.xml"/><Relationship Id="rId24" Type="http://schemas.openxmlformats.org/officeDocument/2006/relationships/image" Target="../media/image1407.png"/><Relationship Id="rId40" Type="http://schemas.openxmlformats.org/officeDocument/2006/relationships/image" Target="../media/image1415.png"/><Relationship Id="rId45" Type="http://schemas.openxmlformats.org/officeDocument/2006/relationships/customXml" Target="../ink/ink1445.xml"/><Relationship Id="rId66" Type="http://schemas.openxmlformats.org/officeDocument/2006/relationships/image" Target="../media/image1428.png"/><Relationship Id="rId87" Type="http://schemas.openxmlformats.org/officeDocument/2006/relationships/customXml" Target="../ink/ink1466.xml"/><Relationship Id="rId61" Type="http://schemas.openxmlformats.org/officeDocument/2006/relationships/customXml" Target="../ink/ink1453.xml"/><Relationship Id="rId82" Type="http://schemas.openxmlformats.org/officeDocument/2006/relationships/image" Target="../media/image1436.png"/><Relationship Id="rId19" Type="http://schemas.openxmlformats.org/officeDocument/2006/relationships/customXml" Target="../ink/ink143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526.xml"/><Relationship Id="rId21" Type="http://schemas.openxmlformats.org/officeDocument/2006/relationships/customXml" Target="../ink/ink1478.xml"/><Relationship Id="rId42" Type="http://schemas.openxmlformats.org/officeDocument/2006/relationships/image" Target="../media/image1462.png"/><Relationship Id="rId63" Type="http://schemas.openxmlformats.org/officeDocument/2006/relationships/customXml" Target="../ink/ink1499.xml"/><Relationship Id="rId84" Type="http://schemas.openxmlformats.org/officeDocument/2006/relationships/image" Target="../media/image1483.png"/><Relationship Id="rId138" Type="http://schemas.openxmlformats.org/officeDocument/2006/relationships/image" Target="../media/image1510.png"/><Relationship Id="rId159" Type="http://schemas.openxmlformats.org/officeDocument/2006/relationships/customXml" Target="../ink/ink1547.xml"/><Relationship Id="rId170" Type="http://schemas.openxmlformats.org/officeDocument/2006/relationships/image" Target="../media/image1526.png"/><Relationship Id="rId107" Type="http://schemas.openxmlformats.org/officeDocument/2006/relationships/customXml" Target="../ink/ink1521.xml"/><Relationship Id="rId11" Type="http://schemas.openxmlformats.org/officeDocument/2006/relationships/customXml" Target="../ink/ink1473.xml"/><Relationship Id="rId32" Type="http://schemas.openxmlformats.org/officeDocument/2006/relationships/image" Target="../media/image1457.png"/><Relationship Id="rId53" Type="http://schemas.openxmlformats.org/officeDocument/2006/relationships/customXml" Target="../ink/ink1494.xml"/><Relationship Id="rId74" Type="http://schemas.openxmlformats.org/officeDocument/2006/relationships/image" Target="../media/image1478.png"/><Relationship Id="rId128" Type="http://schemas.openxmlformats.org/officeDocument/2006/relationships/image" Target="../media/image1505.png"/><Relationship Id="rId149" Type="http://schemas.openxmlformats.org/officeDocument/2006/relationships/customXml" Target="../ink/ink1542.xml"/><Relationship Id="rId5" Type="http://schemas.openxmlformats.org/officeDocument/2006/relationships/customXml" Target="../ink/ink1470.xml"/><Relationship Id="rId95" Type="http://schemas.openxmlformats.org/officeDocument/2006/relationships/customXml" Target="../ink/ink1515.xml"/><Relationship Id="rId160" Type="http://schemas.openxmlformats.org/officeDocument/2006/relationships/image" Target="../media/image1521.png"/><Relationship Id="rId22" Type="http://schemas.openxmlformats.org/officeDocument/2006/relationships/image" Target="../media/image1452.png"/><Relationship Id="rId43" Type="http://schemas.openxmlformats.org/officeDocument/2006/relationships/customXml" Target="../ink/ink1489.xml"/><Relationship Id="rId64" Type="http://schemas.openxmlformats.org/officeDocument/2006/relationships/image" Target="../media/image1473.png"/><Relationship Id="rId118" Type="http://schemas.openxmlformats.org/officeDocument/2006/relationships/image" Target="../media/image1500.png"/><Relationship Id="rId139" Type="http://schemas.openxmlformats.org/officeDocument/2006/relationships/customXml" Target="../ink/ink1537.xml"/><Relationship Id="rId85" Type="http://schemas.openxmlformats.org/officeDocument/2006/relationships/customXml" Target="../ink/ink1510.xml"/><Relationship Id="rId150" Type="http://schemas.openxmlformats.org/officeDocument/2006/relationships/image" Target="../media/image1516.png"/><Relationship Id="rId171" Type="http://schemas.openxmlformats.org/officeDocument/2006/relationships/customXml" Target="../ink/ink1553.xml"/><Relationship Id="rId12" Type="http://schemas.openxmlformats.org/officeDocument/2006/relationships/image" Target="../media/image1447.png"/><Relationship Id="rId33" Type="http://schemas.openxmlformats.org/officeDocument/2006/relationships/customXml" Target="../ink/ink1484.xml"/><Relationship Id="rId108" Type="http://schemas.openxmlformats.org/officeDocument/2006/relationships/image" Target="../media/image1495.png"/><Relationship Id="rId129" Type="http://schemas.openxmlformats.org/officeDocument/2006/relationships/customXml" Target="../ink/ink1532.xml"/><Relationship Id="rId54" Type="http://schemas.openxmlformats.org/officeDocument/2006/relationships/image" Target="../media/image1468.png"/><Relationship Id="rId70" Type="http://schemas.openxmlformats.org/officeDocument/2006/relationships/image" Target="../media/image1476.png"/><Relationship Id="rId75" Type="http://schemas.openxmlformats.org/officeDocument/2006/relationships/customXml" Target="../ink/ink1505.xml"/><Relationship Id="rId91" Type="http://schemas.openxmlformats.org/officeDocument/2006/relationships/customXml" Target="../ink/ink1513.xml"/><Relationship Id="rId96" Type="http://schemas.openxmlformats.org/officeDocument/2006/relationships/image" Target="../media/image1489.png"/><Relationship Id="rId140" Type="http://schemas.openxmlformats.org/officeDocument/2006/relationships/image" Target="../media/image1511.png"/><Relationship Id="rId145" Type="http://schemas.openxmlformats.org/officeDocument/2006/relationships/customXml" Target="../ink/ink1540.xml"/><Relationship Id="rId161" Type="http://schemas.openxmlformats.org/officeDocument/2006/relationships/customXml" Target="../ink/ink1548.xml"/><Relationship Id="rId166" Type="http://schemas.openxmlformats.org/officeDocument/2006/relationships/image" Target="../media/image15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4.png"/><Relationship Id="rId23" Type="http://schemas.openxmlformats.org/officeDocument/2006/relationships/customXml" Target="../ink/ink1479.xml"/><Relationship Id="rId28" Type="http://schemas.openxmlformats.org/officeDocument/2006/relationships/image" Target="../media/image1455.png"/><Relationship Id="rId49" Type="http://schemas.openxmlformats.org/officeDocument/2006/relationships/customXml" Target="../ink/ink1492.xml"/><Relationship Id="rId114" Type="http://schemas.openxmlformats.org/officeDocument/2006/relationships/image" Target="../media/image1498.png"/><Relationship Id="rId119" Type="http://schemas.openxmlformats.org/officeDocument/2006/relationships/customXml" Target="../ink/ink1527.xml"/><Relationship Id="rId44" Type="http://schemas.openxmlformats.org/officeDocument/2006/relationships/image" Target="../media/image1463.png"/><Relationship Id="rId60" Type="http://schemas.openxmlformats.org/officeDocument/2006/relationships/image" Target="../media/image1471.png"/><Relationship Id="rId65" Type="http://schemas.openxmlformats.org/officeDocument/2006/relationships/customXml" Target="../ink/ink1500.xml"/><Relationship Id="rId81" Type="http://schemas.openxmlformats.org/officeDocument/2006/relationships/customXml" Target="../ink/ink1508.xml"/><Relationship Id="rId86" Type="http://schemas.openxmlformats.org/officeDocument/2006/relationships/image" Target="../media/image1484.png"/><Relationship Id="rId130" Type="http://schemas.openxmlformats.org/officeDocument/2006/relationships/image" Target="../media/image1506.png"/><Relationship Id="rId135" Type="http://schemas.openxmlformats.org/officeDocument/2006/relationships/customXml" Target="../ink/ink1535.xml"/><Relationship Id="rId151" Type="http://schemas.openxmlformats.org/officeDocument/2006/relationships/customXml" Target="../ink/ink1543.xml"/><Relationship Id="rId156" Type="http://schemas.openxmlformats.org/officeDocument/2006/relationships/image" Target="../media/image1519.png"/><Relationship Id="rId172" Type="http://schemas.openxmlformats.org/officeDocument/2006/relationships/image" Target="../media/image1527.png"/><Relationship Id="rId13" Type="http://schemas.openxmlformats.org/officeDocument/2006/relationships/customXml" Target="../ink/ink1474.xml"/><Relationship Id="rId18" Type="http://schemas.openxmlformats.org/officeDocument/2006/relationships/image" Target="../media/image1450.png"/><Relationship Id="rId39" Type="http://schemas.openxmlformats.org/officeDocument/2006/relationships/customXml" Target="../ink/ink1487.xml"/><Relationship Id="rId109" Type="http://schemas.openxmlformats.org/officeDocument/2006/relationships/customXml" Target="../ink/ink1522.xml"/><Relationship Id="rId34" Type="http://schemas.openxmlformats.org/officeDocument/2006/relationships/image" Target="../media/image1458.png"/><Relationship Id="rId50" Type="http://schemas.openxmlformats.org/officeDocument/2006/relationships/image" Target="../media/image1466.png"/><Relationship Id="rId55" Type="http://schemas.openxmlformats.org/officeDocument/2006/relationships/customXml" Target="../ink/ink1495.xml"/><Relationship Id="rId76" Type="http://schemas.openxmlformats.org/officeDocument/2006/relationships/image" Target="../media/image1479.png"/><Relationship Id="rId97" Type="http://schemas.openxmlformats.org/officeDocument/2006/relationships/customXml" Target="../ink/ink1516.xml"/><Relationship Id="rId104" Type="http://schemas.openxmlformats.org/officeDocument/2006/relationships/image" Target="../media/image1493.png"/><Relationship Id="rId120" Type="http://schemas.openxmlformats.org/officeDocument/2006/relationships/image" Target="../media/image1501.png"/><Relationship Id="rId125" Type="http://schemas.openxmlformats.org/officeDocument/2006/relationships/customXml" Target="../ink/ink1530.xml"/><Relationship Id="rId141" Type="http://schemas.openxmlformats.org/officeDocument/2006/relationships/customXml" Target="../ink/ink1538.xml"/><Relationship Id="rId146" Type="http://schemas.openxmlformats.org/officeDocument/2006/relationships/image" Target="../media/image1514.png"/><Relationship Id="rId167" Type="http://schemas.openxmlformats.org/officeDocument/2006/relationships/customXml" Target="../ink/ink1551.xml"/><Relationship Id="rId7" Type="http://schemas.openxmlformats.org/officeDocument/2006/relationships/customXml" Target="../ink/ink1471.xml"/><Relationship Id="rId71" Type="http://schemas.openxmlformats.org/officeDocument/2006/relationships/customXml" Target="../ink/ink1503.xml"/><Relationship Id="rId92" Type="http://schemas.openxmlformats.org/officeDocument/2006/relationships/image" Target="../media/image1487.png"/><Relationship Id="rId162" Type="http://schemas.openxmlformats.org/officeDocument/2006/relationships/image" Target="../media/image1522.png"/><Relationship Id="rId2" Type="http://schemas.openxmlformats.org/officeDocument/2006/relationships/image" Target="../media/image1442.png"/><Relationship Id="rId29" Type="http://schemas.openxmlformats.org/officeDocument/2006/relationships/customXml" Target="../ink/ink1482.xml"/><Relationship Id="rId24" Type="http://schemas.openxmlformats.org/officeDocument/2006/relationships/image" Target="../media/image1453.png"/><Relationship Id="rId40" Type="http://schemas.openxmlformats.org/officeDocument/2006/relationships/image" Target="../media/image1461.png"/><Relationship Id="rId45" Type="http://schemas.openxmlformats.org/officeDocument/2006/relationships/customXml" Target="../ink/ink1490.xml"/><Relationship Id="rId66" Type="http://schemas.openxmlformats.org/officeDocument/2006/relationships/image" Target="../media/image1474.png"/><Relationship Id="rId87" Type="http://schemas.openxmlformats.org/officeDocument/2006/relationships/customXml" Target="../ink/ink1511.xml"/><Relationship Id="rId110" Type="http://schemas.openxmlformats.org/officeDocument/2006/relationships/image" Target="../media/image1496.png"/><Relationship Id="rId115" Type="http://schemas.openxmlformats.org/officeDocument/2006/relationships/customXml" Target="../ink/ink1525.xml"/><Relationship Id="rId131" Type="http://schemas.openxmlformats.org/officeDocument/2006/relationships/customXml" Target="../ink/ink1533.xml"/><Relationship Id="rId136" Type="http://schemas.openxmlformats.org/officeDocument/2006/relationships/image" Target="../media/image1509.png"/><Relationship Id="rId157" Type="http://schemas.openxmlformats.org/officeDocument/2006/relationships/customXml" Target="../ink/ink1546.xml"/><Relationship Id="rId61" Type="http://schemas.openxmlformats.org/officeDocument/2006/relationships/customXml" Target="../ink/ink1498.xml"/><Relationship Id="rId82" Type="http://schemas.openxmlformats.org/officeDocument/2006/relationships/image" Target="../media/image1482.png"/><Relationship Id="rId152" Type="http://schemas.openxmlformats.org/officeDocument/2006/relationships/image" Target="../media/image1517.png"/><Relationship Id="rId19" Type="http://schemas.openxmlformats.org/officeDocument/2006/relationships/customXml" Target="../ink/ink1477.xml"/><Relationship Id="rId14" Type="http://schemas.openxmlformats.org/officeDocument/2006/relationships/image" Target="../media/image1448.png"/><Relationship Id="rId30" Type="http://schemas.openxmlformats.org/officeDocument/2006/relationships/image" Target="../media/image1456.png"/><Relationship Id="rId35" Type="http://schemas.openxmlformats.org/officeDocument/2006/relationships/customXml" Target="../ink/ink1485.xml"/><Relationship Id="rId56" Type="http://schemas.openxmlformats.org/officeDocument/2006/relationships/image" Target="../media/image1469.png"/><Relationship Id="rId77" Type="http://schemas.openxmlformats.org/officeDocument/2006/relationships/customXml" Target="../ink/ink1506.xml"/><Relationship Id="rId100" Type="http://schemas.openxmlformats.org/officeDocument/2006/relationships/image" Target="../media/image1491.png"/><Relationship Id="rId105" Type="http://schemas.openxmlformats.org/officeDocument/2006/relationships/customXml" Target="../ink/ink1520.xml"/><Relationship Id="rId126" Type="http://schemas.openxmlformats.org/officeDocument/2006/relationships/image" Target="../media/image1504.png"/><Relationship Id="rId147" Type="http://schemas.openxmlformats.org/officeDocument/2006/relationships/customXml" Target="../ink/ink1541.xml"/><Relationship Id="rId168" Type="http://schemas.openxmlformats.org/officeDocument/2006/relationships/image" Target="../media/image1525.png"/><Relationship Id="rId8" Type="http://schemas.openxmlformats.org/officeDocument/2006/relationships/image" Target="../media/image1445.png"/><Relationship Id="rId51" Type="http://schemas.openxmlformats.org/officeDocument/2006/relationships/customXml" Target="../ink/ink1493.xml"/><Relationship Id="rId72" Type="http://schemas.openxmlformats.org/officeDocument/2006/relationships/image" Target="../media/image1477.png"/><Relationship Id="rId93" Type="http://schemas.openxmlformats.org/officeDocument/2006/relationships/customXml" Target="../ink/ink1514.xml"/><Relationship Id="rId98" Type="http://schemas.openxmlformats.org/officeDocument/2006/relationships/image" Target="../media/image1490.png"/><Relationship Id="rId121" Type="http://schemas.openxmlformats.org/officeDocument/2006/relationships/customXml" Target="../ink/ink1528.xml"/><Relationship Id="rId142" Type="http://schemas.openxmlformats.org/officeDocument/2006/relationships/image" Target="../media/image1512.png"/><Relationship Id="rId163" Type="http://schemas.openxmlformats.org/officeDocument/2006/relationships/customXml" Target="../ink/ink1549.xml"/><Relationship Id="rId3" Type="http://schemas.openxmlformats.org/officeDocument/2006/relationships/customXml" Target="../ink/ink1469.xml"/><Relationship Id="rId25" Type="http://schemas.openxmlformats.org/officeDocument/2006/relationships/customXml" Target="../ink/ink1480.xml"/><Relationship Id="rId46" Type="http://schemas.openxmlformats.org/officeDocument/2006/relationships/image" Target="../media/image1464.png"/><Relationship Id="rId67" Type="http://schemas.openxmlformats.org/officeDocument/2006/relationships/customXml" Target="../ink/ink1501.xml"/><Relationship Id="rId116" Type="http://schemas.openxmlformats.org/officeDocument/2006/relationships/image" Target="../media/image1499.png"/><Relationship Id="rId137" Type="http://schemas.openxmlformats.org/officeDocument/2006/relationships/customXml" Target="../ink/ink1536.xml"/><Relationship Id="rId158" Type="http://schemas.openxmlformats.org/officeDocument/2006/relationships/image" Target="../media/image1520.png"/><Relationship Id="rId20" Type="http://schemas.openxmlformats.org/officeDocument/2006/relationships/image" Target="../media/image1451.png"/><Relationship Id="rId41" Type="http://schemas.openxmlformats.org/officeDocument/2006/relationships/customXml" Target="../ink/ink1488.xml"/><Relationship Id="rId62" Type="http://schemas.openxmlformats.org/officeDocument/2006/relationships/image" Target="../media/image1472.png"/><Relationship Id="rId83" Type="http://schemas.openxmlformats.org/officeDocument/2006/relationships/customXml" Target="../ink/ink1509.xml"/><Relationship Id="rId88" Type="http://schemas.openxmlformats.org/officeDocument/2006/relationships/image" Target="../media/image1485.png"/><Relationship Id="rId111" Type="http://schemas.openxmlformats.org/officeDocument/2006/relationships/customXml" Target="../ink/ink1523.xml"/><Relationship Id="rId132" Type="http://schemas.openxmlformats.org/officeDocument/2006/relationships/image" Target="../media/image1507.png"/><Relationship Id="rId153" Type="http://schemas.openxmlformats.org/officeDocument/2006/relationships/customXml" Target="../ink/ink1544.xml"/><Relationship Id="rId15" Type="http://schemas.openxmlformats.org/officeDocument/2006/relationships/customXml" Target="../ink/ink1475.xml"/><Relationship Id="rId36" Type="http://schemas.openxmlformats.org/officeDocument/2006/relationships/image" Target="../media/image1459.png"/><Relationship Id="rId57" Type="http://schemas.openxmlformats.org/officeDocument/2006/relationships/customXml" Target="../ink/ink1496.xml"/><Relationship Id="rId106" Type="http://schemas.openxmlformats.org/officeDocument/2006/relationships/image" Target="../media/image1494.png"/><Relationship Id="rId127" Type="http://schemas.openxmlformats.org/officeDocument/2006/relationships/customXml" Target="../ink/ink1531.xml"/><Relationship Id="rId10" Type="http://schemas.openxmlformats.org/officeDocument/2006/relationships/image" Target="../media/image1446.png"/><Relationship Id="rId31" Type="http://schemas.openxmlformats.org/officeDocument/2006/relationships/customXml" Target="../ink/ink1483.xml"/><Relationship Id="rId52" Type="http://schemas.openxmlformats.org/officeDocument/2006/relationships/image" Target="../media/image1467.png"/><Relationship Id="rId73" Type="http://schemas.openxmlformats.org/officeDocument/2006/relationships/customXml" Target="../ink/ink1504.xml"/><Relationship Id="rId78" Type="http://schemas.openxmlformats.org/officeDocument/2006/relationships/image" Target="../media/image1480.png"/><Relationship Id="rId94" Type="http://schemas.openxmlformats.org/officeDocument/2006/relationships/image" Target="../media/image1488.png"/><Relationship Id="rId99" Type="http://schemas.openxmlformats.org/officeDocument/2006/relationships/customXml" Target="../ink/ink1517.xml"/><Relationship Id="rId101" Type="http://schemas.openxmlformats.org/officeDocument/2006/relationships/customXml" Target="../ink/ink1518.xml"/><Relationship Id="rId122" Type="http://schemas.openxmlformats.org/officeDocument/2006/relationships/image" Target="../media/image1502.png"/><Relationship Id="rId143" Type="http://schemas.openxmlformats.org/officeDocument/2006/relationships/customXml" Target="../ink/ink1539.xml"/><Relationship Id="rId148" Type="http://schemas.openxmlformats.org/officeDocument/2006/relationships/image" Target="../media/image1515.png"/><Relationship Id="rId164" Type="http://schemas.openxmlformats.org/officeDocument/2006/relationships/image" Target="../media/image1523.png"/><Relationship Id="rId169" Type="http://schemas.openxmlformats.org/officeDocument/2006/relationships/customXml" Target="../ink/ink1552.xml"/><Relationship Id="rId4" Type="http://schemas.openxmlformats.org/officeDocument/2006/relationships/image" Target="../media/image1443.png"/><Relationship Id="rId9" Type="http://schemas.openxmlformats.org/officeDocument/2006/relationships/customXml" Target="../ink/ink1472.xml"/><Relationship Id="rId26" Type="http://schemas.openxmlformats.org/officeDocument/2006/relationships/image" Target="../media/image1454.png"/><Relationship Id="rId47" Type="http://schemas.openxmlformats.org/officeDocument/2006/relationships/customXml" Target="../ink/ink1491.xml"/><Relationship Id="rId68" Type="http://schemas.openxmlformats.org/officeDocument/2006/relationships/image" Target="../media/image1475.png"/><Relationship Id="rId89" Type="http://schemas.openxmlformats.org/officeDocument/2006/relationships/customXml" Target="../ink/ink1512.xml"/><Relationship Id="rId112" Type="http://schemas.openxmlformats.org/officeDocument/2006/relationships/image" Target="../media/image1497.png"/><Relationship Id="rId133" Type="http://schemas.openxmlformats.org/officeDocument/2006/relationships/customXml" Target="../ink/ink1534.xml"/><Relationship Id="rId154" Type="http://schemas.openxmlformats.org/officeDocument/2006/relationships/image" Target="../media/image1518.png"/><Relationship Id="rId16" Type="http://schemas.openxmlformats.org/officeDocument/2006/relationships/image" Target="../media/image1449.png"/><Relationship Id="rId37" Type="http://schemas.openxmlformats.org/officeDocument/2006/relationships/customXml" Target="../ink/ink1486.xml"/><Relationship Id="rId58" Type="http://schemas.openxmlformats.org/officeDocument/2006/relationships/image" Target="../media/image1470.png"/><Relationship Id="rId79" Type="http://schemas.openxmlformats.org/officeDocument/2006/relationships/customXml" Target="../ink/ink1507.xml"/><Relationship Id="rId102" Type="http://schemas.openxmlformats.org/officeDocument/2006/relationships/image" Target="../media/image1492.png"/><Relationship Id="rId123" Type="http://schemas.openxmlformats.org/officeDocument/2006/relationships/customXml" Target="../ink/ink1529.xml"/><Relationship Id="rId144" Type="http://schemas.openxmlformats.org/officeDocument/2006/relationships/image" Target="../media/image1513.png"/><Relationship Id="rId90" Type="http://schemas.openxmlformats.org/officeDocument/2006/relationships/image" Target="../media/image1486.png"/><Relationship Id="rId165" Type="http://schemas.openxmlformats.org/officeDocument/2006/relationships/customXml" Target="../ink/ink1550.xml"/><Relationship Id="rId27" Type="http://schemas.openxmlformats.org/officeDocument/2006/relationships/customXml" Target="../ink/ink1481.xml"/><Relationship Id="rId48" Type="http://schemas.openxmlformats.org/officeDocument/2006/relationships/image" Target="../media/image1465.png"/><Relationship Id="rId69" Type="http://schemas.openxmlformats.org/officeDocument/2006/relationships/customXml" Target="../ink/ink1502.xml"/><Relationship Id="rId113" Type="http://schemas.openxmlformats.org/officeDocument/2006/relationships/customXml" Target="../ink/ink1524.xml"/><Relationship Id="rId134" Type="http://schemas.openxmlformats.org/officeDocument/2006/relationships/image" Target="../media/image1508.png"/><Relationship Id="rId80" Type="http://schemas.openxmlformats.org/officeDocument/2006/relationships/image" Target="../media/image1481.png"/><Relationship Id="rId155" Type="http://schemas.openxmlformats.org/officeDocument/2006/relationships/customXml" Target="../ink/ink1545.xml"/><Relationship Id="rId17" Type="http://schemas.openxmlformats.org/officeDocument/2006/relationships/customXml" Target="../ink/ink1476.xml"/><Relationship Id="rId38" Type="http://schemas.openxmlformats.org/officeDocument/2006/relationships/image" Target="../media/image1460.png"/><Relationship Id="rId59" Type="http://schemas.openxmlformats.org/officeDocument/2006/relationships/customXml" Target="../ink/ink1497.xml"/><Relationship Id="rId103" Type="http://schemas.openxmlformats.org/officeDocument/2006/relationships/customXml" Target="../ink/ink1519.xml"/><Relationship Id="rId124" Type="http://schemas.openxmlformats.org/officeDocument/2006/relationships/image" Target="../media/image1503.png"/></Relationships>
</file>

<file path=ppt/slides/_rels/slide3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40.png"/><Relationship Id="rId21" Type="http://schemas.openxmlformats.org/officeDocument/2006/relationships/customXml" Target="../ink/ink1563.xml"/><Relationship Id="rId42" Type="http://schemas.openxmlformats.org/officeDocument/2006/relationships/image" Target="../media/image1548.png"/><Relationship Id="rId47" Type="http://schemas.openxmlformats.org/officeDocument/2006/relationships/customXml" Target="../ink/ink1576.xml"/><Relationship Id="rId63" Type="http://schemas.openxmlformats.org/officeDocument/2006/relationships/customXml" Target="../ink/ink1584.xml"/><Relationship Id="rId68" Type="http://schemas.openxmlformats.org/officeDocument/2006/relationships/image" Target="../media/image1561.png"/><Relationship Id="rId84" Type="http://schemas.openxmlformats.org/officeDocument/2006/relationships/image" Target="../media/image1569.png"/><Relationship Id="rId89" Type="http://schemas.openxmlformats.org/officeDocument/2006/relationships/customXml" Target="../ink/ink1597.xml"/><Relationship Id="rId16" Type="http://schemas.openxmlformats.org/officeDocument/2006/relationships/image" Target="../media/image1535.png"/><Relationship Id="rId107" Type="http://schemas.openxmlformats.org/officeDocument/2006/relationships/customXml" Target="../ink/ink1606.xml"/><Relationship Id="rId11" Type="http://schemas.openxmlformats.org/officeDocument/2006/relationships/customXml" Target="../ink/ink1558.xml"/><Relationship Id="rId32" Type="http://schemas.openxmlformats.org/officeDocument/2006/relationships/image" Target="../media/image1543.png"/><Relationship Id="rId37" Type="http://schemas.openxmlformats.org/officeDocument/2006/relationships/customXml" Target="../ink/ink1571.xml"/><Relationship Id="rId53" Type="http://schemas.openxmlformats.org/officeDocument/2006/relationships/customXml" Target="../ink/ink1579.xml"/><Relationship Id="rId58" Type="http://schemas.openxmlformats.org/officeDocument/2006/relationships/image" Target="../media/image1556.png"/><Relationship Id="rId74" Type="http://schemas.openxmlformats.org/officeDocument/2006/relationships/image" Target="../media/image1564.png"/><Relationship Id="rId79" Type="http://schemas.openxmlformats.org/officeDocument/2006/relationships/customXml" Target="../ink/ink1592.xml"/><Relationship Id="rId102" Type="http://schemas.openxmlformats.org/officeDocument/2006/relationships/image" Target="../media/image1578.png"/><Relationship Id="rId5" Type="http://schemas.openxmlformats.org/officeDocument/2006/relationships/customXml" Target="../ink/ink1555.xml"/><Relationship Id="rId90" Type="http://schemas.openxmlformats.org/officeDocument/2006/relationships/image" Target="../media/image1572.png"/><Relationship Id="rId95" Type="http://schemas.openxmlformats.org/officeDocument/2006/relationships/customXml" Target="../ink/ink1600.xml"/><Relationship Id="rId22" Type="http://schemas.openxmlformats.org/officeDocument/2006/relationships/image" Target="../media/image1538.png"/><Relationship Id="rId27" Type="http://schemas.openxmlformats.org/officeDocument/2006/relationships/customXml" Target="../ink/ink1566.xml"/><Relationship Id="rId43" Type="http://schemas.openxmlformats.org/officeDocument/2006/relationships/customXml" Target="../ink/ink1574.xml"/><Relationship Id="rId48" Type="http://schemas.openxmlformats.org/officeDocument/2006/relationships/image" Target="../media/image1551.png"/><Relationship Id="rId64" Type="http://schemas.openxmlformats.org/officeDocument/2006/relationships/image" Target="../media/image1559.png"/><Relationship Id="rId69" Type="http://schemas.openxmlformats.org/officeDocument/2006/relationships/customXml" Target="../ink/ink1587.xml"/><Relationship Id="rId80" Type="http://schemas.openxmlformats.org/officeDocument/2006/relationships/image" Target="../media/image1567.png"/><Relationship Id="rId85" Type="http://schemas.openxmlformats.org/officeDocument/2006/relationships/customXml" Target="../ink/ink1595.xml"/><Relationship Id="rId12" Type="http://schemas.openxmlformats.org/officeDocument/2006/relationships/image" Target="../media/image1533.png"/><Relationship Id="rId17" Type="http://schemas.openxmlformats.org/officeDocument/2006/relationships/customXml" Target="../ink/ink1561.xml"/><Relationship Id="rId33" Type="http://schemas.openxmlformats.org/officeDocument/2006/relationships/customXml" Target="../ink/ink1569.xml"/><Relationship Id="rId38" Type="http://schemas.openxmlformats.org/officeDocument/2006/relationships/image" Target="../media/image1546.png"/><Relationship Id="rId59" Type="http://schemas.openxmlformats.org/officeDocument/2006/relationships/customXml" Target="../ink/ink1582.xml"/><Relationship Id="rId103" Type="http://schemas.openxmlformats.org/officeDocument/2006/relationships/customXml" Target="../ink/ink1604.xml"/><Relationship Id="rId108" Type="http://schemas.openxmlformats.org/officeDocument/2006/relationships/image" Target="../media/image1581.png"/><Relationship Id="rId20" Type="http://schemas.openxmlformats.org/officeDocument/2006/relationships/image" Target="../media/image1537.png"/><Relationship Id="rId41" Type="http://schemas.openxmlformats.org/officeDocument/2006/relationships/customXml" Target="../ink/ink1573.xml"/><Relationship Id="rId54" Type="http://schemas.openxmlformats.org/officeDocument/2006/relationships/image" Target="../media/image1554.png"/><Relationship Id="rId62" Type="http://schemas.openxmlformats.org/officeDocument/2006/relationships/image" Target="../media/image1558.png"/><Relationship Id="rId70" Type="http://schemas.openxmlformats.org/officeDocument/2006/relationships/image" Target="../media/image1562.png"/><Relationship Id="rId75" Type="http://schemas.openxmlformats.org/officeDocument/2006/relationships/customXml" Target="../ink/ink1590.xml"/><Relationship Id="rId83" Type="http://schemas.openxmlformats.org/officeDocument/2006/relationships/customXml" Target="../ink/ink1594.xml"/><Relationship Id="rId88" Type="http://schemas.openxmlformats.org/officeDocument/2006/relationships/image" Target="../media/image1571.png"/><Relationship Id="rId91" Type="http://schemas.openxmlformats.org/officeDocument/2006/relationships/customXml" Target="../ink/ink1598.xml"/><Relationship Id="rId96" Type="http://schemas.openxmlformats.org/officeDocument/2006/relationships/image" Target="../media/image15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0.png"/><Relationship Id="rId15" Type="http://schemas.openxmlformats.org/officeDocument/2006/relationships/customXml" Target="../ink/ink1560.xml"/><Relationship Id="rId23" Type="http://schemas.openxmlformats.org/officeDocument/2006/relationships/customXml" Target="../ink/ink1564.xml"/><Relationship Id="rId28" Type="http://schemas.openxmlformats.org/officeDocument/2006/relationships/image" Target="../media/image1541.png"/><Relationship Id="rId36" Type="http://schemas.openxmlformats.org/officeDocument/2006/relationships/image" Target="../media/image1545.png"/><Relationship Id="rId49" Type="http://schemas.openxmlformats.org/officeDocument/2006/relationships/customXml" Target="../ink/ink1577.xml"/><Relationship Id="rId57" Type="http://schemas.openxmlformats.org/officeDocument/2006/relationships/customXml" Target="../ink/ink1581.xml"/><Relationship Id="rId106" Type="http://schemas.openxmlformats.org/officeDocument/2006/relationships/image" Target="../media/image1580.png"/><Relationship Id="rId10" Type="http://schemas.openxmlformats.org/officeDocument/2006/relationships/image" Target="../media/image1532.png"/><Relationship Id="rId31" Type="http://schemas.openxmlformats.org/officeDocument/2006/relationships/customXml" Target="../ink/ink1568.xml"/><Relationship Id="rId44" Type="http://schemas.openxmlformats.org/officeDocument/2006/relationships/image" Target="../media/image1549.png"/><Relationship Id="rId52" Type="http://schemas.openxmlformats.org/officeDocument/2006/relationships/image" Target="../media/image1553.png"/><Relationship Id="rId60" Type="http://schemas.openxmlformats.org/officeDocument/2006/relationships/image" Target="../media/image1557.png"/><Relationship Id="rId65" Type="http://schemas.openxmlformats.org/officeDocument/2006/relationships/customXml" Target="../ink/ink1585.xml"/><Relationship Id="rId73" Type="http://schemas.openxmlformats.org/officeDocument/2006/relationships/customXml" Target="../ink/ink1589.xml"/><Relationship Id="rId78" Type="http://schemas.openxmlformats.org/officeDocument/2006/relationships/image" Target="../media/image1566.png"/><Relationship Id="rId81" Type="http://schemas.openxmlformats.org/officeDocument/2006/relationships/customXml" Target="../ink/ink1593.xml"/><Relationship Id="rId86" Type="http://schemas.openxmlformats.org/officeDocument/2006/relationships/image" Target="../media/image1570.png"/><Relationship Id="rId94" Type="http://schemas.openxmlformats.org/officeDocument/2006/relationships/image" Target="../media/image1574.png"/><Relationship Id="rId99" Type="http://schemas.openxmlformats.org/officeDocument/2006/relationships/customXml" Target="../ink/ink1602.xml"/><Relationship Id="rId101" Type="http://schemas.openxmlformats.org/officeDocument/2006/relationships/customXml" Target="../ink/ink1603.xml"/><Relationship Id="rId4" Type="http://schemas.openxmlformats.org/officeDocument/2006/relationships/image" Target="../media/image1529.png"/><Relationship Id="rId9" Type="http://schemas.openxmlformats.org/officeDocument/2006/relationships/customXml" Target="../ink/ink1557.xml"/><Relationship Id="rId13" Type="http://schemas.openxmlformats.org/officeDocument/2006/relationships/customXml" Target="../ink/ink1559.xml"/><Relationship Id="rId18" Type="http://schemas.openxmlformats.org/officeDocument/2006/relationships/image" Target="../media/image1536.png"/><Relationship Id="rId39" Type="http://schemas.openxmlformats.org/officeDocument/2006/relationships/customXml" Target="../ink/ink1572.xml"/><Relationship Id="rId34" Type="http://schemas.openxmlformats.org/officeDocument/2006/relationships/image" Target="../media/image1544.png"/><Relationship Id="rId50" Type="http://schemas.openxmlformats.org/officeDocument/2006/relationships/image" Target="../media/image1552.png"/><Relationship Id="rId55" Type="http://schemas.openxmlformats.org/officeDocument/2006/relationships/customXml" Target="../ink/ink1580.xml"/><Relationship Id="rId76" Type="http://schemas.openxmlformats.org/officeDocument/2006/relationships/image" Target="../media/image1565.png"/><Relationship Id="rId97" Type="http://schemas.openxmlformats.org/officeDocument/2006/relationships/customXml" Target="../ink/ink1601.xml"/><Relationship Id="rId104" Type="http://schemas.openxmlformats.org/officeDocument/2006/relationships/image" Target="../media/image1579.png"/><Relationship Id="rId7" Type="http://schemas.openxmlformats.org/officeDocument/2006/relationships/customXml" Target="../ink/ink1556.xml"/><Relationship Id="rId71" Type="http://schemas.openxmlformats.org/officeDocument/2006/relationships/customXml" Target="../ink/ink1588.xml"/><Relationship Id="rId92" Type="http://schemas.openxmlformats.org/officeDocument/2006/relationships/image" Target="../media/image1573.png"/><Relationship Id="rId2" Type="http://schemas.openxmlformats.org/officeDocument/2006/relationships/image" Target="../media/image1528.png"/><Relationship Id="rId29" Type="http://schemas.openxmlformats.org/officeDocument/2006/relationships/customXml" Target="../ink/ink1567.xml"/><Relationship Id="rId24" Type="http://schemas.openxmlformats.org/officeDocument/2006/relationships/image" Target="../media/image1539.png"/><Relationship Id="rId40" Type="http://schemas.openxmlformats.org/officeDocument/2006/relationships/image" Target="../media/image1547.png"/><Relationship Id="rId45" Type="http://schemas.openxmlformats.org/officeDocument/2006/relationships/customXml" Target="../ink/ink1575.xml"/><Relationship Id="rId66" Type="http://schemas.openxmlformats.org/officeDocument/2006/relationships/image" Target="../media/image1560.png"/><Relationship Id="rId87" Type="http://schemas.openxmlformats.org/officeDocument/2006/relationships/customXml" Target="../ink/ink1596.xml"/><Relationship Id="rId61" Type="http://schemas.openxmlformats.org/officeDocument/2006/relationships/customXml" Target="../ink/ink1583.xml"/><Relationship Id="rId82" Type="http://schemas.openxmlformats.org/officeDocument/2006/relationships/image" Target="../media/image1568.png"/><Relationship Id="rId19" Type="http://schemas.openxmlformats.org/officeDocument/2006/relationships/customXml" Target="../ink/ink1562.xml"/><Relationship Id="rId14" Type="http://schemas.openxmlformats.org/officeDocument/2006/relationships/image" Target="../media/image1534.png"/><Relationship Id="rId30" Type="http://schemas.openxmlformats.org/officeDocument/2006/relationships/image" Target="../media/image1542.png"/><Relationship Id="rId35" Type="http://schemas.openxmlformats.org/officeDocument/2006/relationships/customXml" Target="../ink/ink1570.xml"/><Relationship Id="rId56" Type="http://schemas.openxmlformats.org/officeDocument/2006/relationships/image" Target="../media/image1555.png"/><Relationship Id="rId77" Type="http://schemas.openxmlformats.org/officeDocument/2006/relationships/customXml" Target="../ink/ink1591.xml"/><Relationship Id="rId100" Type="http://schemas.openxmlformats.org/officeDocument/2006/relationships/image" Target="../media/image1577.png"/><Relationship Id="rId105" Type="http://schemas.openxmlformats.org/officeDocument/2006/relationships/customXml" Target="../ink/ink1605.xml"/><Relationship Id="rId8" Type="http://schemas.openxmlformats.org/officeDocument/2006/relationships/image" Target="../media/image1531.png"/><Relationship Id="rId51" Type="http://schemas.openxmlformats.org/officeDocument/2006/relationships/customXml" Target="../ink/ink1578.xml"/><Relationship Id="rId72" Type="http://schemas.openxmlformats.org/officeDocument/2006/relationships/image" Target="../media/image1563.png"/><Relationship Id="rId93" Type="http://schemas.openxmlformats.org/officeDocument/2006/relationships/customXml" Target="../ink/ink1599.xml"/><Relationship Id="rId98" Type="http://schemas.openxmlformats.org/officeDocument/2006/relationships/image" Target="../media/image1576.png"/><Relationship Id="rId3" Type="http://schemas.openxmlformats.org/officeDocument/2006/relationships/customXml" Target="../ink/ink1554.xml"/><Relationship Id="rId25" Type="http://schemas.openxmlformats.org/officeDocument/2006/relationships/customXml" Target="../ink/ink1565.xml"/><Relationship Id="rId46" Type="http://schemas.openxmlformats.org/officeDocument/2006/relationships/image" Target="../media/image1550.png"/><Relationship Id="rId67" Type="http://schemas.openxmlformats.org/officeDocument/2006/relationships/customXml" Target="../ink/ink1586.xml"/></Relationships>
</file>

<file path=ppt/slides/_rels/slide3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664.xml"/><Relationship Id="rId21" Type="http://schemas.openxmlformats.org/officeDocument/2006/relationships/customXml" Target="../ink/ink1616.xml"/><Relationship Id="rId42" Type="http://schemas.openxmlformats.org/officeDocument/2006/relationships/image" Target="../media/image1602.png"/><Relationship Id="rId63" Type="http://schemas.openxmlformats.org/officeDocument/2006/relationships/customXml" Target="../ink/ink1637.xml"/><Relationship Id="rId84" Type="http://schemas.openxmlformats.org/officeDocument/2006/relationships/image" Target="../media/image1623.png"/><Relationship Id="rId138" Type="http://schemas.openxmlformats.org/officeDocument/2006/relationships/image" Target="../media/image1650.png"/><Relationship Id="rId159" Type="http://schemas.openxmlformats.org/officeDocument/2006/relationships/customXml" Target="../ink/ink1685.xml"/><Relationship Id="rId170" Type="http://schemas.openxmlformats.org/officeDocument/2006/relationships/image" Target="../media/image1665.png"/><Relationship Id="rId191" Type="http://schemas.openxmlformats.org/officeDocument/2006/relationships/customXml" Target="../ink/ink1701.xml"/><Relationship Id="rId205" Type="http://schemas.openxmlformats.org/officeDocument/2006/relationships/customXml" Target="../ink/ink1708.xml"/><Relationship Id="rId226" Type="http://schemas.openxmlformats.org/officeDocument/2006/relationships/image" Target="../media/image1693.png"/><Relationship Id="rId247" Type="http://schemas.openxmlformats.org/officeDocument/2006/relationships/customXml" Target="../ink/ink1729.xml"/><Relationship Id="rId107" Type="http://schemas.openxmlformats.org/officeDocument/2006/relationships/customXml" Target="../ink/ink1659.xml"/><Relationship Id="rId11" Type="http://schemas.openxmlformats.org/officeDocument/2006/relationships/customXml" Target="../ink/ink1611.xml"/><Relationship Id="rId32" Type="http://schemas.openxmlformats.org/officeDocument/2006/relationships/image" Target="../media/image1597.png"/><Relationship Id="rId53" Type="http://schemas.openxmlformats.org/officeDocument/2006/relationships/customXml" Target="../ink/ink1632.xml"/><Relationship Id="rId74" Type="http://schemas.openxmlformats.org/officeDocument/2006/relationships/image" Target="../media/image1618.png"/><Relationship Id="rId128" Type="http://schemas.openxmlformats.org/officeDocument/2006/relationships/image" Target="../media/image1645.png"/><Relationship Id="rId149" Type="http://schemas.openxmlformats.org/officeDocument/2006/relationships/customXml" Target="../ink/ink1680.xml"/><Relationship Id="rId5" Type="http://schemas.openxmlformats.org/officeDocument/2006/relationships/customXml" Target="../ink/ink1608.xml"/><Relationship Id="rId95" Type="http://schemas.openxmlformats.org/officeDocument/2006/relationships/customXml" Target="../ink/ink1653.xml"/><Relationship Id="rId160" Type="http://schemas.openxmlformats.org/officeDocument/2006/relationships/image" Target="../media/image1660.png"/><Relationship Id="rId181" Type="http://schemas.openxmlformats.org/officeDocument/2006/relationships/customXml" Target="../ink/ink1696.xml"/><Relationship Id="rId216" Type="http://schemas.openxmlformats.org/officeDocument/2006/relationships/image" Target="../media/image1688.png"/><Relationship Id="rId237" Type="http://schemas.openxmlformats.org/officeDocument/2006/relationships/customXml" Target="../ink/ink1724.xml"/><Relationship Id="rId22" Type="http://schemas.openxmlformats.org/officeDocument/2006/relationships/image" Target="../media/image1592.png"/><Relationship Id="rId43" Type="http://schemas.openxmlformats.org/officeDocument/2006/relationships/customXml" Target="../ink/ink1627.xml"/><Relationship Id="rId64" Type="http://schemas.openxmlformats.org/officeDocument/2006/relationships/image" Target="../media/image1613.png"/><Relationship Id="rId118" Type="http://schemas.openxmlformats.org/officeDocument/2006/relationships/image" Target="../media/image1640.png"/><Relationship Id="rId139" Type="http://schemas.openxmlformats.org/officeDocument/2006/relationships/customXml" Target="../ink/ink1675.xml"/><Relationship Id="rId85" Type="http://schemas.openxmlformats.org/officeDocument/2006/relationships/customXml" Target="../ink/ink1648.xml"/><Relationship Id="rId150" Type="http://schemas.openxmlformats.org/officeDocument/2006/relationships/image" Target="../media/image1656.png"/><Relationship Id="rId171" Type="http://schemas.openxmlformats.org/officeDocument/2006/relationships/customXml" Target="../ink/ink1691.xml"/><Relationship Id="rId192" Type="http://schemas.openxmlformats.org/officeDocument/2006/relationships/image" Target="../media/image1676.png"/><Relationship Id="rId206" Type="http://schemas.openxmlformats.org/officeDocument/2006/relationships/image" Target="../media/image1683.png"/><Relationship Id="rId227" Type="http://schemas.openxmlformats.org/officeDocument/2006/relationships/customXml" Target="../ink/ink1719.xml"/><Relationship Id="rId248" Type="http://schemas.openxmlformats.org/officeDocument/2006/relationships/image" Target="../media/image1704.png"/><Relationship Id="rId12" Type="http://schemas.openxmlformats.org/officeDocument/2006/relationships/image" Target="../media/image1587.png"/><Relationship Id="rId33" Type="http://schemas.openxmlformats.org/officeDocument/2006/relationships/customXml" Target="../ink/ink1622.xml"/><Relationship Id="rId108" Type="http://schemas.openxmlformats.org/officeDocument/2006/relationships/image" Target="../media/image1635.png"/><Relationship Id="rId129" Type="http://schemas.openxmlformats.org/officeDocument/2006/relationships/customXml" Target="../ink/ink1670.xml"/><Relationship Id="rId54" Type="http://schemas.openxmlformats.org/officeDocument/2006/relationships/image" Target="../media/image1608.png"/><Relationship Id="rId75" Type="http://schemas.openxmlformats.org/officeDocument/2006/relationships/customXml" Target="../ink/ink1643.xml"/><Relationship Id="rId96" Type="http://schemas.openxmlformats.org/officeDocument/2006/relationships/image" Target="../media/image1629.png"/><Relationship Id="rId140" Type="http://schemas.openxmlformats.org/officeDocument/2006/relationships/image" Target="../media/image1651.png"/><Relationship Id="rId161" Type="http://schemas.openxmlformats.org/officeDocument/2006/relationships/customXml" Target="../ink/ink1686.xml"/><Relationship Id="rId182" Type="http://schemas.openxmlformats.org/officeDocument/2006/relationships/image" Target="../media/image1671.png"/><Relationship Id="rId217" Type="http://schemas.openxmlformats.org/officeDocument/2006/relationships/customXml" Target="../ink/ink1714.xml"/><Relationship Id="rId6" Type="http://schemas.openxmlformats.org/officeDocument/2006/relationships/image" Target="../media/image1584.png"/><Relationship Id="rId238" Type="http://schemas.openxmlformats.org/officeDocument/2006/relationships/image" Target="../media/image1699.png"/><Relationship Id="rId23" Type="http://schemas.openxmlformats.org/officeDocument/2006/relationships/customXml" Target="../ink/ink1617.xml"/><Relationship Id="rId119" Type="http://schemas.openxmlformats.org/officeDocument/2006/relationships/customXml" Target="../ink/ink1665.xml"/><Relationship Id="rId44" Type="http://schemas.openxmlformats.org/officeDocument/2006/relationships/image" Target="../media/image1603.png"/><Relationship Id="rId65" Type="http://schemas.openxmlformats.org/officeDocument/2006/relationships/customXml" Target="../ink/ink1638.xml"/><Relationship Id="rId86" Type="http://schemas.openxmlformats.org/officeDocument/2006/relationships/image" Target="../media/image1624.png"/><Relationship Id="rId130" Type="http://schemas.openxmlformats.org/officeDocument/2006/relationships/image" Target="../media/image1646.png"/><Relationship Id="rId151" Type="http://schemas.openxmlformats.org/officeDocument/2006/relationships/customXml" Target="../ink/ink1681.xml"/><Relationship Id="rId172" Type="http://schemas.openxmlformats.org/officeDocument/2006/relationships/image" Target="../media/image1666.png"/><Relationship Id="rId193" Type="http://schemas.openxmlformats.org/officeDocument/2006/relationships/customXml" Target="../ink/ink1702.xml"/><Relationship Id="rId207" Type="http://schemas.openxmlformats.org/officeDocument/2006/relationships/customXml" Target="../ink/ink1709.xml"/><Relationship Id="rId228" Type="http://schemas.openxmlformats.org/officeDocument/2006/relationships/image" Target="../media/image1694.png"/><Relationship Id="rId249" Type="http://schemas.openxmlformats.org/officeDocument/2006/relationships/customXml" Target="../ink/ink1730.xml"/><Relationship Id="rId13" Type="http://schemas.openxmlformats.org/officeDocument/2006/relationships/customXml" Target="../ink/ink1612.xml"/><Relationship Id="rId109" Type="http://schemas.openxmlformats.org/officeDocument/2006/relationships/customXml" Target="../ink/ink1660.xml"/><Relationship Id="rId34" Type="http://schemas.openxmlformats.org/officeDocument/2006/relationships/image" Target="../media/image1598.png"/><Relationship Id="rId55" Type="http://schemas.openxmlformats.org/officeDocument/2006/relationships/customXml" Target="../ink/ink1633.xml"/><Relationship Id="rId76" Type="http://schemas.openxmlformats.org/officeDocument/2006/relationships/image" Target="../media/image1619.png"/><Relationship Id="rId97" Type="http://schemas.openxmlformats.org/officeDocument/2006/relationships/customXml" Target="../ink/ink1654.xml"/><Relationship Id="rId120" Type="http://schemas.openxmlformats.org/officeDocument/2006/relationships/image" Target="../media/image1641.png"/><Relationship Id="rId141" Type="http://schemas.openxmlformats.org/officeDocument/2006/relationships/customXml" Target="../ink/ink1676.xml"/><Relationship Id="rId7" Type="http://schemas.openxmlformats.org/officeDocument/2006/relationships/customXml" Target="../ink/ink1609.xml"/><Relationship Id="rId162" Type="http://schemas.openxmlformats.org/officeDocument/2006/relationships/image" Target="../media/image1661.png"/><Relationship Id="rId183" Type="http://schemas.openxmlformats.org/officeDocument/2006/relationships/customXml" Target="../ink/ink1697.xml"/><Relationship Id="rId218" Type="http://schemas.openxmlformats.org/officeDocument/2006/relationships/image" Target="../media/image1689.png"/><Relationship Id="rId239" Type="http://schemas.openxmlformats.org/officeDocument/2006/relationships/customXml" Target="../ink/ink1725.xml"/><Relationship Id="rId250" Type="http://schemas.openxmlformats.org/officeDocument/2006/relationships/image" Target="../media/image1705.png"/><Relationship Id="rId24" Type="http://schemas.openxmlformats.org/officeDocument/2006/relationships/image" Target="../media/image1593.png"/><Relationship Id="rId45" Type="http://schemas.openxmlformats.org/officeDocument/2006/relationships/customXml" Target="../ink/ink1628.xml"/><Relationship Id="rId66" Type="http://schemas.openxmlformats.org/officeDocument/2006/relationships/image" Target="../media/image1614.png"/><Relationship Id="rId87" Type="http://schemas.openxmlformats.org/officeDocument/2006/relationships/customXml" Target="../ink/ink1649.xml"/><Relationship Id="rId110" Type="http://schemas.openxmlformats.org/officeDocument/2006/relationships/image" Target="../media/image1636.png"/><Relationship Id="rId131" Type="http://schemas.openxmlformats.org/officeDocument/2006/relationships/customXml" Target="../ink/ink1671.xml"/><Relationship Id="rId152" Type="http://schemas.openxmlformats.org/officeDocument/2006/relationships/image" Target="../media/image1657.png"/><Relationship Id="rId173" Type="http://schemas.openxmlformats.org/officeDocument/2006/relationships/customXml" Target="../ink/ink1692.xml"/><Relationship Id="rId194" Type="http://schemas.openxmlformats.org/officeDocument/2006/relationships/image" Target="../media/image1677.png"/><Relationship Id="rId208" Type="http://schemas.openxmlformats.org/officeDocument/2006/relationships/image" Target="../media/image1684.png"/><Relationship Id="rId229" Type="http://schemas.openxmlformats.org/officeDocument/2006/relationships/customXml" Target="../ink/ink1720.xml"/><Relationship Id="rId240" Type="http://schemas.openxmlformats.org/officeDocument/2006/relationships/image" Target="../media/image1700.png"/><Relationship Id="rId14" Type="http://schemas.openxmlformats.org/officeDocument/2006/relationships/image" Target="../media/image1588.png"/><Relationship Id="rId35" Type="http://schemas.openxmlformats.org/officeDocument/2006/relationships/customXml" Target="../ink/ink1623.xml"/><Relationship Id="rId56" Type="http://schemas.openxmlformats.org/officeDocument/2006/relationships/image" Target="../media/image1609.png"/><Relationship Id="rId77" Type="http://schemas.openxmlformats.org/officeDocument/2006/relationships/customXml" Target="../ink/ink1644.xml"/><Relationship Id="rId100" Type="http://schemas.openxmlformats.org/officeDocument/2006/relationships/image" Target="../media/image1631.png"/><Relationship Id="rId8" Type="http://schemas.openxmlformats.org/officeDocument/2006/relationships/image" Target="../media/image1585.png"/><Relationship Id="rId98" Type="http://schemas.openxmlformats.org/officeDocument/2006/relationships/image" Target="../media/image1630.png"/><Relationship Id="rId121" Type="http://schemas.openxmlformats.org/officeDocument/2006/relationships/customXml" Target="../ink/ink1666.xml"/><Relationship Id="rId142" Type="http://schemas.openxmlformats.org/officeDocument/2006/relationships/image" Target="../media/image1652.png"/><Relationship Id="rId163" Type="http://schemas.openxmlformats.org/officeDocument/2006/relationships/customXml" Target="../ink/ink1687.xml"/><Relationship Id="rId184" Type="http://schemas.openxmlformats.org/officeDocument/2006/relationships/image" Target="../media/image1672.png"/><Relationship Id="rId219" Type="http://schemas.openxmlformats.org/officeDocument/2006/relationships/customXml" Target="../ink/ink1715.xml"/><Relationship Id="rId230" Type="http://schemas.openxmlformats.org/officeDocument/2006/relationships/image" Target="../media/image1695.png"/><Relationship Id="rId251" Type="http://schemas.openxmlformats.org/officeDocument/2006/relationships/customXml" Target="../ink/ink1731.xml"/><Relationship Id="rId25" Type="http://schemas.openxmlformats.org/officeDocument/2006/relationships/customXml" Target="../ink/ink1618.xml"/><Relationship Id="rId46" Type="http://schemas.openxmlformats.org/officeDocument/2006/relationships/image" Target="../media/image1604.png"/><Relationship Id="rId67" Type="http://schemas.openxmlformats.org/officeDocument/2006/relationships/customXml" Target="../ink/ink1639.xml"/><Relationship Id="rId88" Type="http://schemas.openxmlformats.org/officeDocument/2006/relationships/image" Target="../media/image1625.png"/><Relationship Id="rId111" Type="http://schemas.openxmlformats.org/officeDocument/2006/relationships/customXml" Target="../ink/ink1661.xml"/><Relationship Id="rId132" Type="http://schemas.openxmlformats.org/officeDocument/2006/relationships/image" Target="../media/image1647.png"/><Relationship Id="rId153" Type="http://schemas.openxmlformats.org/officeDocument/2006/relationships/customXml" Target="../ink/ink1682.xml"/><Relationship Id="rId174" Type="http://schemas.openxmlformats.org/officeDocument/2006/relationships/image" Target="../media/image1667.png"/><Relationship Id="rId195" Type="http://schemas.openxmlformats.org/officeDocument/2006/relationships/customXml" Target="../ink/ink1703.xml"/><Relationship Id="rId209" Type="http://schemas.openxmlformats.org/officeDocument/2006/relationships/customXml" Target="../ink/ink1710.xml"/><Relationship Id="rId220" Type="http://schemas.openxmlformats.org/officeDocument/2006/relationships/image" Target="../media/image1690.png"/><Relationship Id="rId241" Type="http://schemas.openxmlformats.org/officeDocument/2006/relationships/customXml" Target="../ink/ink1726.xml"/><Relationship Id="rId15" Type="http://schemas.openxmlformats.org/officeDocument/2006/relationships/customXml" Target="../ink/ink1613.xml"/><Relationship Id="rId36" Type="http://schemas.openxmlformats.org/officeDocument/2006/relationships/image" Target="../media/image1599.png"/><Relationship Id="rId57" Type="http://schemas.openxmlformats.org/officeDocument/2006/relationships/customXml" Target="../ink/ink1634.xml"/><Relationship Id="rId78" Type="http://schemas.openxmlformats.org/officeDocument/2006/relationships/image" Target="../media/image1620.png"/><Relationship Id="rId99" Type="http://schemas.openxmlformats.org/officeDocument/2006/relationships/customXml" Target="../ink/ink1655.xml"/><Relationship Id="rId101" Type="http://schemas.openxmlformats.org/officeDocument/2006/relationships/customXml" Target="../ink/ink1656.xml"/><Relationship Id="rId122" Type="http://schemas.openxmlformats.org/officeDocument/2006/relationships/image" Target="../media/image1642.png"/><Relationship Id="rId143" Type="http://schemas.openxmlformats.org/officeDocument/2006/relationships/customXml" Target="../ink/ink1677.xml"/><Relationship Id="rId164" Type="http://schemas.openxmlformats.org/officeDocument/2006/relationships/image" Target="../media/image1662.png"/><Relationship Id="rId185" Type="http://schemas.openxmlformats.org/officeDocument/2006/relationships/customXml" Target="../ink/ink1698.xml"/><Relationship Id="rId4" Type="http://schemas.openxmlformats.org/officeDocument/2006/relationships/image" Target="../media/image1583.png"/><Relationship Id="rId9" Type="http://schemas.openxmlformats.org/officeDocument/2006/relationships/customXml" Target="../ink/ink1610.xml"/><Relationship Id="rId180" Type="http://schemas.openxmlformats.org/officeDocument/2006/relationships/image" Target="../media/image1670.png"/><Relationship Id="rId210" Type="http://schemas.openxmlformats.org/officeDocument/2006/relationships/image" Target="../media/image1685.png"/><Relationship Id="rId215" Type="http://schemas.openxmlformats.org/officeDocument/2006/relationships/customXml" Target="../ink/ink1713.xml"/><Relationship Id="rId236" Type="http://schemas.openxmlformats.org/officeDocument/2006/relationships/image" Target="../media/image1698.png"/><Relationship Id="rId26" Type="http://schemas.openxmlformats.org/officeDocument/2006/relationships/image" Target="../media/image1594.png"/><Relationship Id="rId231" Type="http://schemas.openxmlformats.org/officeDocument/2006/relationships/customXml" Target="../ink/ink1721.xml"/><Relationship Id="rId252" Type="http://schemas.openxmlformats.org/officeDocument/2006/relationships/image" Target="../media/image1706.png"/><Relationship Id="rId47" Type="http://schemas.openxmlformats.org/officeDocument/2006/relationships/customXml" Target="../ink/ink1629.xml"/><Relationship Id="rId68" Type="http://schemas.openxmlformats.org/officeDocument/2006/relationships/image" Target="../media/image1615.png"/><Relationship Id="rId89" Type="http://schemas.openxmlformats.org/officeDocument/2006/relationships/customXml" Target="../ink/ink1650.xml"/><Relationship Id="rId112" Type="http://schemas.openxmlformats.org/officeDocument/2006/relationships/image" Target="../media/image1637.png"/><Relationship Id="rId133" Type="http://schemas.openxmlformats.org/officeDocument/2006/relationships/customXml" Target="../ink/ink1672.xml"/><Relationship Id="rId154" Type="http://schemas.openxmlformats.org/officeDocument/2006/relationships/image" Target="../media/image823.png"/><Relationship Id="rId175" Type="http://schemas.openxmlformats.org/officeDocument/2006/relationships/customXml" Target="../ink/ink1693.xml"/><Relationship Id="rId196" Type="http://schemas.openxmlformats.org/officeDocument/2006/relationships/image" Target="../media/image1678.png"/><Relationship Id="rId200" Type="http://schemas.openxmlformats.org/officeDocument/2006/relationships/image" Target="../media/image1680.png"/><Relationship Id="rId16" Type="http://schemas.openxmlformats.org/officeDocument/2006/relationships/image" Target="../media/image1589.png"/><Relationship Id="rId221" Type="http://schemas.openxmlformats.org/officeDocument/2006/relationships/customXml" Target="../ink/ink1716.xml"/><Relationship Id="rId242" Type="http://schemas.openxmlformats.org/officeDocument/2006/relationships/image" Target="../media/image1701.png"/><Relationship Id="rId37" Type="http://schemas.openxmlformats.org/officeDocument/2006/relationships/customXml" Target="../ink/ink1624.xml"/><Relationship Id="rId58" Type="http://schemas.openxmlformats.org/officeDocument/2006/relationships/image" Target="../media/image1610.png"/><Relationship Id="rId79" Type="http://schemas.openxmlformats.org/officeDocument/2006/relationships/customXml" Target="../ink/ink1645.xml"/><Relationship Id="rId102" Type="http://schemas.openxmlformats.org/officeDocument/2006/relationships/image" Target="../media/image1632.png"/><Relationship Id="rId123" Type="http://schemas.openxmlformats.org/officeDocument/2006/relationships/customXml" Target="../ink/ink1667.xml"/><Relationship Id="rId144" Type="http://schemas.openxmlformats.org/officeDocument/2006/relationships/image" Target="../media/image1653.png"/><Relationship Id="rId90" Type="http://schemas.openxmlformats.org/officeDocument/2006/relationships/image" Target="../media/image1626.png"/><Relationship Id="rId165" Type="http://schemas.openxmlformats.org/officeDocument/2006/relationships/customXml" Target="../ink/ink1688.xml"/><Relationship Id="rId186" Type="http://schemas.openxmlformats.org/officeDocument/2006/relationships/image" Target="../media/image1673.png"/><Relationship Id="rId211" Type="http://schemas.openxmlformats.org/officeDocument/2006/relationships/customXml" Target="../ink/ink1711.xml"/><Relationship Id="rId232" Type="http://schemas.openxmlformats.org/officeDocument/2006/relationships/image" Target="../media/image1696.png"/><Relationship Id="rId27" Type="http://schemas.openxmlformats.org/officeDocument/2006/relationships/customXml" Target="../ink/ink1619.xml"/><Relationship Id="rId48" Type="http://schemas.openxmlformats.org/officeDocument/2006/relationships/image" Target="../media/image1605.png"/><Relationship Id="rId69" Type="http://schemas.openxmlformats.org/officeDocument/2006/relationships/customXml" Target="../ink/ink1640.xml"/><Relationship Id="rId113" Type="http://schemas.openxmlformats.org/officeDocument/2006/relationships/customXml" Target="../ink/ink1662.xml"/><Relationship Id="rId134" Type="http://schemas.openxmlformats.org/officeDocument/2006/relationships/image" Target="../media/image1648.png"/><Relationship Id="rId80" Type="http://schemas.openxmlformats.org/officeDocument/2006/relationships/image" Target="../media/image1621.png"/><Relationship Id="rId155" Type="http://schemas.openxmlformats.org/officeDocument/2006/relationships/customXml" Target="../ink/ink1683.xml"/><Relationship Id="rId176" Type="http://schemas.openxmlformats.org/officeDocument/2006/relationships/image" Target="../media/image1668.png"/><Relationship Id="rId197" Type="http://schemas.openxmlformats.org/officeDocument/2006/relationships/customXml" Target="../ink/ink1704.xml"/><Relationship Id="rId201" Type="http://schemas.openxmlformats.org/officeDocument/2006/relationships/customXml" Target="../ink/ink1706.xml"/><Relationship Id="rId222" Type="http://schemas.openxmlformats.org/officeDocument/2006/relationships/image" Target="../media/image1691.png"/><Relationship Id="rId243" Type="http://schemas.openxmlformats.org/officeDocument/2006/relationships/customXml" Target="../ink/ink1727.xml"/><Relationship Id="rId17" Type="http://schemas.openxmlformats.org/officeDocument/2006/relationships/customXml" Target="../ink/ink1614.xml"/><Relationship Id="rId38" Type="http://schemas.openxmlformats.org/officeDocument/2006/relationships/image" Target="../media/image1600.png"/><Relationship Id="rId59" Type="http://schemas.openxmlformats.org/officeDocument/2006/relationships/customXml" Target="../ink/ink1635.xml"/><Relationship Id="rId103" Type="http://schemas.openxmlformats.org/officeDocument/2006/relationships/customXml" Target="../ink/ink1657.xml"/><Relationship Id="rId124" Type="http://schemas.openxmlformats.org/officeDocument/2006/relationships/image" Target="../media/image1643.png"/><Relationship Id="rId70" Type="http://schemas.openxmlformats.org/officeDocument/2006/relationships/image" Target="../media/image1616.png"/><Relationship Id="rId91" Type="http://schemas.openxmlformats.org/officeDocument/2006/relationships/customXml" Target="../ink/ink1651.xml"/><Relationship Id="rId145" Type="http://schemas.openxmlformats.org/officeDocument/2006/relationships/customXml" Target="../ink/ink1678.xml"/><Relationship Id="rId166" Type="http://schemas.openxmlformats.org/officeDocument/2006/relationships/image" Target="../media/image1663.png"/><Relationship Id="rId187" Type="http://schemas.openxmlformats.org/officeDocument/2006/relationships/customXml" Target="../ink/ink1699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1686.png"/><Relationship Id="rId233" Type="http://schemas.openxmlformats.org/officeDocument/2006/relationships/customXml" Target="../ink/ink1722.xml"/><Relationship Id="rId28" Type="http://schemas.openxmlformats.org/officeDocument/2006/relationships/image" Target="../media/image1595.png"/><Relationship Id="rId49" Type="http://schemas.openxmlformats.org/officeDocument/2006/relationships/customXml" Target="../ink/ink1630.xml"/><Relationship Id="rId114" Type="http://schemas.openxmlformats.org/officeDocument/2006/relationships/image" Target="../media/image1638.png"/><Relationship Id="rId60" Type="http://schemas.openxmlformats.org/officeDocument/2006/relationships/image" Target="../media/image1611.png"/><Relationship Id="rId81" Type="http://schemas.openxmlformats.org/officeDocument/2006/relationships/customXml" Target="../ink/ink1646.xml"/><Relationship Id="rId135" Type="http://schemas.openxmlformats.org/officeDocument/2006/relationships/customXml" Target="../ink/ink1673.xml"/><Relationship Id="rId156" Type="http://schemas.openxmlformats.org/officeDocument/2006/relationships/image" Target="../media/image1658.png"/><Relationship Id="rId177" Type="http://schemas.openxmlformats.org/officeDocument/2006/relationships/customXml" Target="../ink/ink1694.xml"/><Relationship Id="rId198" Type="http://schemas.openxmlformats.org/officeDocument/2006/relationships/image" Target="../media/image1679.png"/><Relationship Id="rId202" Type="http://schemas.openxmlformats.org/officeDocument/2006/relationships/image" Target="../media/image1681.png"/><Relationship Id="rId223" Type="http://schemas.openxmlformats.org/officeDocument/2006/relationships/customXml" Target="../ink/ink1717.xml"/><Relationship Id="rId244" Type="http://schemas.openxmlformats.org/officeDocument/2006/relationships/image" Target="../media/image1702.png"/><Relationship Id="rId18" Type="http://schemas.openxmlformats.org/officeDocument/2006/relationships/image" Target="../media/image1590.png"/><Relationship Id="rId39" Type="http://schemas.openxmlformats.org/officeDocument/2006/relationships/customXml" Target="../ink/ink1625.xml"/><Relationship Id="rId50" Type="http://schemas.openxmlformats.org/officeDocument/2006/relationships/image" Target="../media/image1606.png"/><Relationship Id="rId104" Type="http://schemas.openxmlformats.org/officeDocument/2006/relationships/image" Target="../media/image1633.png"/><Relationship Id="rId125" Type="http://schemas.openxmlformats.org/officeDocument/2006/relationships/customXml" Target="../ink/ink1668.xml"/><Relationship Id="rId146" Type="http://schemas.openxmlformats.org/officeDocument/2006/relationships/image" Target="../media/image1654.png"/><Relationship Id="rId167" Type="http://schemas.openxmlformats.org/officeDocument/2006/relationships/customXml" Target="../ink/ink1689.xml"/><Relationship Id="rId188" Type="http://schemas.openxmlformats.org/officeDocument/2006/relationships/image" Target="../media/image1674.png"/><Relationship Id="rId71" Type="http://schemas.openxmlformats.org/officeDocument/2006/relationships/customXml" Target="../ink/ink1641.xml"/><Relationship Id="rId92" Type="http://schemas.openxmlformats.org/officeDocument/2006/relationships/image" Target="../media/image1627.png"/><Relationship Id="rId213" Type="http://schemas.openxmlformats.org/officeDocument/2006/relationships/customXml" Target="../ink/ink1712.xml"/><Relationship Id="rId234" Type="http://schemas.openxmlformats.org/officeDocument/2006/relationships/image" Target="../media/image1697.png"/><Relationship Id="rId2" Type="http://schemas.openxmlformats.org/officeDocument/2006/relationships/image" Target="../media/image1582.png"/><Relationship Id="rId29" Type="http://schemas.openxmlformats.org/officeDocument/2006/relationships/customXml" Target="../ink/ink1620.xml"/><Relationship Id="rId40" Type="http://schemas.openxmlformats.org/officeDocument/2006/relationships/image" Target="../media/image1601.png"/><Relationship Id="rId115" Type="http://schemas.openxmlformats.org/officeDocument/2006/relationships/customXml" Target="../ink/ink1663.xml"/><Relationship Id="rId136" Type="http://schemas.openxmlformats.org/officeDocument/2006/relationships/image" Target="../media/image1649.png"/><Relationship Id="rId157" Type="http://schemas.openxmlformats.org/officeDocument/2006/relationships/customXml" Target="../ink/ink1684.xml"/><Relationship Id="rId178" Type="http://schemas.openxmlformats.org/officeDocument/2006/relationships/image" Target="../media/image1669.png"/><Relationship Id="rId61" Type="http://schemas.openxmlformats.org/officeDocument/2006/relationships/customXml" Target="../ink/ink1636.xml"/><Relationship Id="rId82" Type="http://schemas.openxmlformats.org/officeDocument/2006/relationships/image" Target="../media/image1622.png"/><Relationship Id="rId199" Type="http://schemas.openxmlformats.org/officeDocument/2006/relationships/customXml" Target="../ink/ink1705.xml"/><Relationship Id="rId203" Type="http://schemas.openxmlformats.org/officeDocument/2006/relationships/customXml" Target="../ink/ink1707.xml"/><Relationship Id="rId19" Type="http://schemas.openxmlformats.org/officeDocument/2006/relationships/customXml" Target="../ink/ink1615.xml"/><Relationship Id="rId224" Type="http://schemas.openxmlformats.org/officeDocument/2006/relationships/image" Target="../media/image1692.png"/><Relationship Id="rId245" Type="http://schemas.openxmlformats.org/officeDocument/2006/relationships/customXml" Target="../ink/ink1728.xml"/><Relationship Id="rId30" Type="http://schemas.openxmlformats.org/officeDocument/2006/relationships/image" Target="../media/image1596.png"/><Relationship Id="rId105" Type="http://schemas.openxmlformats.org/officeDocument/2006/relationships/customXml" Target="../ink/ink1658.xml"/><Relationship Id="rId126" Type="http://schemas.openxmlformats.org/officeDocument/2006/relationships/image" Target="../media/image1644.png"/><Relationship Id="rId147" Type="http://schemas.openxmlformats.org/officeDocument/2006/relationships/customXml" Target="../ink/ink1679.xml"/><Relationship Id="rId168" Type="http://schemas.openxmlformats.org/officeDocument/2006/relationships/image" Target="../media/image1664.png"/><Relationship Id="rId51" Type="http://schemas.openxmlformats.org/officeDocument/2006/relationships/customXml" Target="../ink/ink1631.xml"/><Relationship Id="rId72" Type="http://schemas.openxmlformats.org/officeDocument/2006/relationships/image" Target="../media/image1617.png"/><Relationship Id="rId93" Type="http://schemas.openxmlformats.org/officeDocument/2006/relationships/customXml" Target="../ink/ink1652.xml"/><Relationship Id="rId189" Type="http://schemas.openxmlformats.org/officeDocument/2006/relationships/customXml" Target="../ink/ink1700.xml"/><Relationship Id="rId3" Type="http://schemas.openxmlformats.org/officeDocument/2006/relationships/customXml" Target="../ink/ink1607.xml"/><Relationship Id="rId214" Type="http://schemas.openxmlformats.org/officeDocument/2006/relationships/image" Target="../media/image1687.png"/><Relationship Id="rId235" Type="http://schemas.openxmlformats.org/officeDocument/2006/relationships/customXml" Target="../ink/ink1723.xml"/><Relationship Id="rId116" Type="http://schemas.openxmlformats.org/officeDocument/2006/relationships/image" Target="../media/image1639.png"/><Relationship Id="rId137" Type="http://schemas.openxmlformats.org/officeDocument/2006/relationships/customXml" Target="../ink/ink1674.xml"/><Relationship Id="rId158" Type="http://schemas.openxmlformats.org/officeDocument/2006/relationships/image" Target="../media/image1659.png"/><Relationship Id="rId20" Type="http://schemas.openxmlformats.org/officeDocument/2006/relationships/image" Target="../media/image1591.png"/><Relationship Id="rId41" Type="http://schemas.openxmlformats.org/officeDocument/2006/relationships/customXml" Target="../ink/ink1626.xml"/><Relationship Id="rId62" Type="http://schemas.openxmlformats.org/officeDocument/2006/relationships/image" Target="../media/image1612.png"/><Relationship Id="rId83" Type="http://schemas.openxmlformats.org/officeDocument/2006/relationships/customXml" Target="../ink/ink1647.xml"/><Relationship Id="rId179" Type="http://schemas.openxmlformats.org/officeDocument/2006/relationships/customXml" Target="../ink/ink1695.xml"/><Relationship Id="rId190" Type="http://schemas.openxmlformats.org/officeDocument/2006/relationships/image" Target="../media/image1675.png"/><Relationship Id="rId204" Type="http://schemas.openxmlformats.org/officeDocument/2006/relationships/image" Target="../media/image1682.png"/><Relationship Id="rId225" Type="http://schemas.openxmlformats.org/officeDocument/2006/relationships/customXml" Target="../ink/ink1718.xml"/><Relationship Id="rId246" Type="http://schemas.openxmlformats.org/officeDocument/2006/relationships/image" Target="../media/image1703.png"/><Relationship Id="rId106" Type="http://schemas.openxmlformats.org/officeDocument/2006/relationships/image" Target="../media/image1634.png"/><Relationship Id="rId127" Type="http://schemas.openxmlformats.org/officeDocument/2006/relationships/customXml" Target="../ink/ink1669.xml"/><Relationship Id="rId10" Type="http://schemas.openxmlformats.org/officeDocument/2006/relationships/image" Target="../media/image1586.png"/><Relationship Id="rId31" Type="http://schemas.openxmlformats.org/officeDocument/2006/relationships/customXml" Target="../ink/ink1621.xml"/><Relationship Id="rId52" Type="http://schemas.openxmlformats.org/officeDocument/2006/relationships/image" Target="../media/image1607.png"/><Relationship Id="rId73" Type="http://schemas.openxmlformats.org/officeDocument/2006/relationships/customXml" Target="../ink/ink1642.xml"/><Relationship Id="rId94" Type="http://schemas.openxmlformats.org/officeDocument/2006/relationships/image" Target="../media/image1628.png"/><Relationship Id="rId148" Type="http://schemas.openxmlformats.org/officeDocument/2006/relationships/image" Target="../media/image1655.png"/><Relationship Id="rId169" Type="http://schemas.openxmlformats.org/officeDocument/2006/relationships/customXml" Target="../ink/ink1690.xml"/></Relationships>
</file>

<file path=ppt/slides/_rels/slide3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789.xml"/><Relationship Id="rId21" Type="http://schemas.openxmlformats.org/officeDocument/2006/relationships/customXml" Target="../ink/ink1741.xml"/><Relationship Id="rId42" Type="http://schemas.openxmlformats.org/officeDocument/2006/relationships/image" Target="../media/image1727.png"/><Relationship Id="rId63" Type="http://schemas.openxmlformats.org/officeDocument/2006/relationships/customXml" Target="../ink/ink1762.xml"/><Relationship Id="rId84" Type="http://schemas.openxmlformats.org/officeDocument/2006/relationships/image" Target="../media/image1748.png"/><Relationship Id="rId138" Type="http://schemas.openxmlformats.org/officeDocument/2006/relationships/image" Target="../media/image1774.png"/><Relationship Id="rId159" Type="http://schemas.openxmlformats.org/officeDocument/2006/relationships/customXml" Target="../ink/ink1810.xml"/><Relationship Id="rId170" Type="http://schemas.openxmlformats.org/officeDocument/2006/relationships/image" Target="../media/image1790.png"/><Relationship Id="rId107" Type="http://schemas.openxmlformats.org/officeDocument/2006/relationships/customXml" Target="../ink/ink1784.xml"/><Relationship Id="rId11" Type="http://schemas.openxmlformats.org/officeDocument/2006/relationships/customXml" Target="../ink/ink1736.xml"/><Relationship Id="rId32" Type="http://schemas.openxmlformats.org/officeDocument/2006/relationships/image" Target="../media/image1722.png"/><Relationship Id="rId53" Type="http://schemas.openxmlformats.org/officeDocument/2006/relationships/customXml" Target="../ink/ink1757.xml"/><Relationship Id="rId74" Type="http://schemas.openxmlformats.org/officeDocument/2006/relationships/image" Target="../media/image1743.png"/><Relationship Id="rId128" Type="http://schemas.openxmlformats.org/officeDocument/2006/relationships/image" Target="../media/image1769.png"/><Relationship Id="rId149" Type="http://schemas.openxmlformats.org/officeDocument/2006/relationships/customXml" Target="../ink/ink1805.xml"/><Relationship Id="rId5" Type="http://schemas.openxmlformats.org/officeDocument/2006/relationships/customXml" Target="../ink/ink1733.xml"/><Relationship Id="rId95" Type="http://schemas.openxmlformats.org/officeDocument/2006/relationships/customXml" Target="../ink/ink1778.xml"/><Relationship Id="rId160" Type="http://schemas.openxmlformats.org/officeDocument/2006/relationships/image" Target="../media/image1785.png"/><Relationship Id="rId181" Type="http://schemas.openxmlformats.org/officeDocument/2006/relationships/customXml" Target="../ink/ink1821.xml"/><Relationship Id="rId22" Type="http://schemas.openxmlformats.org/officeDocument/2006/relationships/image" Target="../media/image1717.png"/><Relationship Id="rId43" Type="http://schemas.openxmlformats.org/officeDocument/2006/relationships/customXml" Target="../ink/ink1752.xml"/><Relationship Id="rId64" Type="http://schemas.openxmlformats.org/officeDocument/2006/relationships/image" Target="../media/image1738.png"/><Relationship Id="rId118" Type="http://schemas.openxmlformats.org/officeDocument/2006/relationships/image" Target="../media/image1764.png"/><Relationship Id="rId139" Type="http://schemas.openxmlformats.org/officeDocument/2006/relationships/customXml" Target="../ink/ink1800.xml"/><Relationship Id="rId85" Type="http://schemas.openxmlformats.org/officeDocument/2006/relationships/customXml" Target="../ink/ink1773.xml"/><Relationship Id="rId150" Type="http://schemas.openxmlformats.org/officeDocument/2006/relationships/image" Target="../media/image1780.png"/><Relationship Id="rId171" Type="http://schemas.openxmlformats.org/officeDocument/2006/relationships/customXml" Target="../ink/ink1816.xml"/><Relationship Id="rId12" Type="http://schemas.openxmlformats.org/officeDocument/2006/relationships/image" Target="../media/image1712.png"/><Relationship Id="rId33" Type="http://schemas.openxmlformats.org/officeDocument/2006/relationships/customXml" Target="../ink/ink1747.xml"/><Relationship Id="rId108" Type="http://schemas.openxmlformats.org/officeDocument/2006/relationships/image" Target="../media/image1759.png"/><Relationship Id="rId129" Type="http://schemas.openxmlformats.org/officeDocument/2006/relationships/customXml" Target="../ink/ink1795.xml"/><Relationship Id="rId54" Type="http://schemas.openxmlformats.org/officeDocument/2006/relationships/image" Target="../media/image1733.png"/><Relationship Id="rId75" Type="http://schemas.openxmlformats.org/officeDocument/2006/relationships/customXml" Target="../ink/ink1768.xml"/><Relationship Id="rId96" Type="http://schemas.openxmlformats.org/officeDocument/2006/relationships/image" Target="../media/image1145.png"/><Relationship Id="rId140" Type="http://schemas.openxmlformats.org/officeDocument/2006/relationships/image" Target="../media/image1775.png"/><Relationship Id="rId161" Type="http://schemas.openxmlformats.org/officeDocument/2006/relationships/customXml" Target="../ink/ink1811.xml"/><Relationship Id="rId182" Type="http://schemas.openxmlformats.org/officeDocument/2006/relationships/image" Target="../media/image1796.png"/><Relationship Id="rId6" Type="http://schemas.openxmlformats.org/officeDocument/2006/relationships/image" Target="../media/image1709.png"/><Relationship Id="rId23" Type="http://schemas.openxmlformats.org/officeDocument/2006/relationships/customXml" Target="../ink/ink1742.xml"/><Relationship Id="rId119" Type="http://schemas.openxmlformats.org/officeDocument/2006/relationships/customXml" Target="../ink/ink1790.xml"/><Relationship Id="rId44" Type="http://schemas.openxmlformats.org/officeDocument/2006/relationships/image" Target="../media/image1728.png"/><Relationship Id="rId60" Type="http://schemas.openxmlformats.org/officeDocument/2006/relationships/image" Target="../media/image1736.png"/><Relationship Id="rId65" Type="http://schemas.openxmlformats.org/officeDocument/2006/relationships/customXml" Target="../ink/ink1763.xml"/><Relationship Id="rId81" Type="http://schemas.openxmlformats.org/officeDocument/2006/relationships/customXml" Target="../ink/ink1771.xml"/><Relationship Id="rId86" Type="http://schemas.openxmlformats.org/officeDocument/2006/relationships/image" Target="../media/image1749.png"/><Relationship Id="rId130" Type="http://schemas.openxmlformats.org/officeDocument/2006/relationships/image" Target="../media/image1770.png"/><Relationship Id="rId135" Type="http://schemas.openxmlformats.org/officeDocument/2006/relationships/customXml" Target="../ink/ink1798.xml"/><Relationship Id="rId151" Type="http://schemas.openxmlformats.org/officeDocument/2006/relationships/customXml" Target="../ink/ink1806.xml"/><Relationship Id="rId156" Type="http://schemas.openxmlformats.org/officeDocument/2006/relationships/image" Target="../media/image1783.png"/><Relationship Id="rId177" Type="http://schemas.openxmlformats.org/officeDocument/2006/relationships/customXml" Target="../ink/ink1819.xml"/><Relationship Id="rId172" Type="http://schemas.openxmlformats.org/officeDocument/2006/relationships/image" Target="../media/image1791.png"/><Relationship Id="rId13" Type="http://schemas.openxmlformats.org/officeDocument/2006/relationships/customXml" Target="../ink/ink1737.xml"/><Relationship Id="rId18" Type="http://schemas.openxmlformats.org/officeDocument/2006/relationships/image" Target="../media/image1715.png"/><Relationship Id="rId39" Type="http://schemas.openxmlformats.org/officeDocument/2006/relationships/customXml" Target="../ink/ink1750.xml"/><Relationship Id="rId109" Type="http://schemas.openxmlformats.org/officeDocument/2006/relationships/customXml" Target="../ink/ink1785.xml"/><Relationship Id="rId34" Type="http://schemas.openxmlformats.org/officeDocument/2006/relationships/image" Target="../media/image1723.png"/><Relationship Id="rId50" Type="http://schemas.openxmlformats.org/officeDocument/2006/relationships/image" Target="../media/image1731.png"/><Relationship Id="rId55" Type="http://schemas.openxmlformats.org/officeDocument/2006/relationships/customXml" Target="../ink/ink1758.xml"/><Relationship Id="rId76" Type="http://schemas.openxmlformats.org/officeDocument/2006/relationships/image" Target="../media/image1744.png"/><Relationship Id="rId97" Type="http://schemas.openxmlformats.org/officeDocument/2006/relationships/customXml" Target="../ink/ink1779.xml"/><Relationship Id="rId104" Type="http://schemas.openxmlformats.org/officeDocument/2006/relationships/image" Target="../media/image1757.png"/><Relationship Id="rId120" Type="http://schemas.openxmlformats.org/officeDocument/2006/relationships/image" Target="../media/image1765.png"/><Relationship Id="rId125" Type="http://schemas.openxmlformats.org/officeDocument/2006/relationships/customXml" Target="../ink/ink1793.xml"/><Relationship Id="rId141" Type="http://schemas.openxmlformats.org/officeDocument/2006/relationships/customXml" Target="../ink/ink1801.xml"/><Relationship Id="rId146" Type="http://schemas.openxmlformats.org/officeDocument/2006/relationships/image" Target="../media/image1778.png"/><Relationship Id="rId167" Type="http://schemas.openxmlformats.org/officeDocument/2006/relationships/customXml" Target="../ink/ink1814.xml"/><Relationship Id="rId7" Type="http://schemas.openxmlformats.org/officeDocument/2006/relationships/customXml" Target="../ink/ink1734.xml"/><Relationship Id="rId71" Type="http://schemas.openxmlformats.org/officeDocument/2006/relationships/customXml" Target="../ink/ink1766.xml"/><Relationship Id="rId92" Type="http://schemas.openxmlformats.org/officeDocument/2006/relationships/image" Target="../media/image1752.png"/><Relationship Id="rId162" Type="http://schemas.openxmlformats.org/officeDocument/2006/relationships/image" Target="../media/image1786.png"/><Relationship Id="rId183" Type="http://schemas.openxmlformats.org/officeDocument/2006/relationships/customXml" Target="../ink/ink1822.xml"/><Relationship Id="rId2" Type="http://schemas.openxmlformats.org/officeDocument/2006/relationships/image" Target="../media/image1707.png"/><Relationship Id="rId29" Type="http://schemas.openxmlformats.org/officeDocument/2006/relationships/customXml" Target="../ink/ink1745.xml"/><Relationship Id="rId24" Type="http://schemas.openxmlformats.org/officeDocument/2006/relationships/image" Target="../media/image1718.png"/><Relationship Id="rId40" Type="http://schemas.openxmlformats.org/officeDocument/2006/relationships/image" Target="../media/image1726.png"/><Relationship Id="rId45" Type="http://schemas.openxmlformats.org/officeDocument/2006/relationships/customXml" Target="../ink/ink1753.xml"/><Relationship Id="rId66" Type="http://schemas.openxmlformats.org/officeDocument/2006/relationships/image" Target="../media/image1739.png"/><Relationship Id="rId87" Type="http://schemas.openxmlformats.org/officeDocument/2006/relationships/customXml" Target="../ink/ink1774.xml"/><Relationship Id="rId110" Type="http://schemas.openxmlformats.org/officeDocument/2006/relationships/image" Target="../media/image1760.png"/><Relationship Id="rId115" Type="http://schemas.openxmlformats.org/officeDocument/2006/relationships/customXml" Target="../ink/ink1788.xml"/><Relationship Id="rId131" Type="http://schemas.openxmlformats.org/officeDocument/2006/relationships/customXml" Target="../ink/ink1796.xml"/><Relationship Id="rId136" Type="http://schemas.openxmlformats.org/officeDocument/2006/relationships/image" Target="../media/image1773.png"/><Relationship Id="rId157" Type="http://schemas.openxmlformats.org/officeDocument/2006/relationships/customXml" Target="../ink/ink1809.xml"/><Relationship Id="rId178" Type="http://schemas.openxmlformats.org/officeDocument/2006/relationships/image" Target="../media/image1794.png"/><Relationship Id="rId61" Type="http://schemas.openxmlformats.org/officeDocument/2006/relationships/customXml" Target="../ink/ink1761.xml"/><Relationship Id="rId82" Type="http://schemas.openxmlformats.org/officeDocument/2006/relationships/image" Target="../media/image1747.png"/><Relationship Id="rId152" Type="http://schemas.openxmlformats.org/officeDocument/2006/relationships/image" Target="../media/image1781.png"/><Relationship Id="rId173" Type="http://schemas.openxmlformats.org/officeDocument/2006/relationships/customXml" Target="../ink/ink1817.xml"/><Relationship Id="rId19" Type="http://schemas.openxmlformats.org/officeDocument/2006/relationships/customXml" Target="../ink/ink1740.xml"/><Relationship Id="rId14" Type="http://schemas.openxmlformats.org/officeDocument/2006/relationships/image" Target="../media/image1713.png"/><Relationship Id="rId30" Type="http://schemas.openxmlformats.org/officeDocument/2006/relationships/image" Target="../media/image1721.png"/><Relationship Id="rId35" Type="http://schemas.openxmlformats.org/officeDocument/2006/relationships/customXml" Target="../ink/ink1748.xml"/><Relationship Id="rId56" Type="http://schemas.openxmlformats.org/officeDocument/2006/relationships/image" Target="../media/image1734.png"/><Relationship Id="rId77" Type="http://schemas.openxmlformats.org/officeDocument/2006/relationships/customXml" Target="../ink/ink1769.xml"/><Relationship Id="rId100" Type="http://schemas.openxmlformats.org/officeDocument/2006/relationships/image" Target="../media/image1755.png"/><Relationship Id="rId105" Type="http://schemas.openxmlformats.org/officeDocument/2006/relationships/customXml" Target="../ink/ink1783.xml"/><Relationship Id="rId126" Type="http://schemas.openxmlformats.org/officeDocument/2006/relationships/image" Target="../media/image1768.png"/><Relationship Id="rId147" Type="http://schemas.openxmlformats.org/officeDocument/2006/relationships/customXml" Target="../ink/ink1804.xml"/><Relationship Id="rId168" Type="http://schemas.openxmlformats.org/officeDocument/2006/relationships/image" Target="../media/image1789.png"/><Relationship Id="rId8" Type="http://schemas.openxmlformats.org/officeDocument/2006/relationships/image" Target="../media/image1710.png"/><Relationship Id="rId51" Type="http://schemas.openxmlformats.org/officeDocument/2006/relationships/customXml" Target="../ink/ink1756.xml"/><Relationship Id="rId72" Type="http://schemas.openxmlformats.org/officeDocument/2006/relationships/image" Target="../media/image1742.png"/><Relationship Id="rId93" Type="http://schemas.openxmlformats.org/officeDocument/2006/relationships/customXml" Target="../ink/ink1777.xml"/><Relationship Id="rId98" Type="http://schemas.openxmlformats.org/officeDocument/2006/relationships/image" Target="../media/image1754.png"/><Relationship Id="rId121" Type="http://schemas.openxmlformats.org/officeDocument/2006/relationships/customXml" Target="../ink/ink1791.xml"/><Relationship Id="rId142" Type="http://schemas.openxmlformats.org/officeDocument/2006/relationships/image" Target="../media/image1776.png"/><Relationship Id="rId163" Type="http://schemas.openxmlformats.org/officeDocument/2006/relationships/customXml" Target="../ink/ink1812.xml"/><Relationship Id="rId184" Type="http://schemas.openxmlformats.org/officeDocument/2006/relationships/image" Target="../media/image1797.png"/><Relationship Id="rId3" Type="http://schemas.openxmlformats.org/officeDocument/2006/relationships/customXml" Target="../ink/ink1732.xml"/><Relationship Id="rId25" Type="http://schemas.openxmlformats.org/officeDocument/2006/relationships/customXml" Target="../ink/ink1743.xml"/><Relationship Id="rId46" Type="http://schemas.openxmlformats.org/officeDocument/2006/relationships/image" Target="../media/image1729.png"/><Relationship Id="rId67" Type="http://schemas.openxmlformats.org/officeDocument/2006/relationships/customXml" Target="../ink/ink1764.xml"/><Relationship Id="rId116" Type="http://schemas.openxmlformats.org/officeDocument/2006/relationships/image" Target="../media/image1763.png"/><Relationship Id="rId137" Type="http://schemas.openxmlformats.org/officeDocument/2006/relationships/customXml" Target="../ink/ink1799.xml"/><Relationship Id="rId158" Type="http://schemas.openxmlformats.org/officeDocument/2006/relationships/image" Target="../media/image1784.png"/><Relationship Id="rId20" Type="http://schemas.openxmlformats.org/officeDocument/2006/relationships/image" Target="../media/image1716.png"/><Relationship Id="rId41" Type="http://schemas.openxmlformats.org/officeDocument/2006/relationships/customXml" Target="../ink/ink1751.xml"/><Relationship Id="rId62" Type="http://schemas.openxmlformats.org/officeDocument/2006/relationships/image" Target="../media/image1737.png"/><Relationship Id="rId83" Type="http://schemas.openxmlformats.org/officeDocument/2006/relationships/customXml" Target="../ink/ink1772.xml"/><Relationship Id="rId88" Type="http://schemas.openxmlformats.org/officeDocument/2006/relationships/image" Target="../media/image1750.png"/><Relationship Id="rId111" Type="http://schemas.openxmlformats.org/officeDocument/2006/relationships/customXml" Target="../ink/ink1786.xml"/><Relationship Id="rId132" Type="http://schemas.openxmlformats.org/officeDocument/2006/relationships/image" Target="../media/image1771.png"/><Relationship Id="rId153" Type="http://schemas.openxmlformats.org/officeDocument/2006/relationships/customXml" Target="../ink/ink1807.xml"/><Relationship Id="rId174" Type="http://schemas.openxmlformats.org/officeDocument/2006/relationships/image" Target="../media/image1792.png"/><Relationship Id="rId179" Type="http://schemas.openxmlformats.org/officeDocument/2006/relationships/customXml" Target="../ink/ink1820.xml"/><Relationship Id="rId15" Type="http://schemas.openxmlformats.org/officeDocument/2006/relationships/customXml" Target="../ink/ink1738.xml"/><Relationship Id="rId36" Type="http://schemas.openxmlformats.org/officeDocument/2006/relationships/image" Target="../media/image1724.png"/><Relationship Id="rId57" Type="http://schemas.openxmlformats.org/officeDocument/2006/relationships/customXml" Target="../ink/ink1759.xml"/><Relationship Id="rId106" Type="http://schemas.openxmlformats.org/officeDocument/2006/relationships/image" Target="../media/image1758.png"/><Relationship Id="rId127" Type="http://schemas.openxmlformats.org/officeDocument/2006/relationships/customXml" Target="../ink/ink1794.xml"/><Relationship Id="rId10" Type="http://schemas.openxmlformats.org/officeDocument/2006/relationships/image" Target="../media/image1711.png"/><Relationship Id="rId31" Type="http://schemas.openxmlformats.org/officeDocument/2006/relationships/customXml" Target="../ink/ink1746.xml"/><Relationship Id="rId52" Type="http://schemas.openxmlformats.org/officeDocument/2006/relationships/image" Target="../media/image1732.png"/><Relationship Id="rId73" Type="http://schemas.openxmlformats.org/officeDocument/2006/relationships/customXml" Target="../ink/ink1767.xml"/><Relationship Id="rId78" Type="http://schemas.openxmlformats.org/officeDocument/2006/relationships/image" Target="../media/image1745.png"/><Relationship Id="rId94" Type="http://schemas.openxmlformats.org/officeDocument/2006/relationships/image" Target="../media/image1753.png"/><Relationship Id="rId99" Type="http://schemas.openxmlformats.org/officeDocument/2006/relationships/customXml" Target="../ink/ink1780.xml"/><Relationship Id="rId101" Type="http://schemas.openxmlformats.org/officeDocument/2006/relationships/customXml" Target="../ink/ink1781.xml"/><Relationship Id="rId122" Type="http://schemas.openxmlformats.org/officeDocument/2006/relationships/image" Target="../media/image1766.png"/><Relationship Id="rId143" Type="http://schemas.openxmlformats.org/officeDocument/2006/relationships/customXml" Target="../ink/ink1802.xml"/><Relationship Id="rId148" Type="http://schemas.openxmlformats.org/officeDocument/2006/relationships/image" Target="../media/image1779.png"/><Relationship Id="rId164" Type="http://schemas.openxmlformats.org/officeDocument/2006/relationships/image" Target="../media/image1787.png"/><Relationship Id="rId169" Type="http://schemas.openxmlformats.org/officeDocument/2006/relationships/customXml" Target="../ink/ink1815.xml"/><Relationship Id="rId4" Type="http://schemas.openxmlformats.org/officeDocument/2006/relationships/image" Target="../media/image1708.png"/><Relationship Id="rId9" Type="http://schemas.openxmlformats.org/officeDocument/2006/relationships/customXml" Target="../ink/ink1735.xml"/><Relationship Id="rId180" Type="http://schemas.openxmlformats.org/officeDocument/2006/relationships/image" Target="../media/image1795.png"/><Relationship Id="rId26" Type="http://schemas.openxmlformats.org/officeDocument/2006/relationships/image" Target="../media/image1719.png"/><Relationship Id="rId47" Type="http://schemas.openxmlformats.org/officeDocument/2006/relationships/customXml" Target="../ink/ink1754.xml"/><Relationship Id="rId68" Type="http://schemas.openxmlformats.org/officeDocument/2006/relationships/image" Target="../media/image1740.png"/><Relationship Id="rId89" Type="http://schemas.openxmlformats.org/officeDocument/2006/relationships/customXml" Target="../ink/ink1775.xml"/><Relationship Id="rId112" Type="http://schemas.openxmlformats.org/officeDocument/2006/relationships/image" Target="../media/image1761.png"/><Relationship Id="rId133" Type="http://schemas.openxmlformats.org/officeDocument/2006/relationships/customXml" Target="../ink/ink1797.xml"/><Relationship Id="rId154" Type="http://schemas.openxmlformats.org/officeDocument/2006/relationships/image" Target="../media/image1782.png"/><Relationship Id="rId175" Type="http://schemas.openxmlformats.org/officeDocument/2006/relationships/customXml" Target="../ink/ink1818.xml"/><Relationship Id="rId16" Type="http://schemas.openxmlformats.org/officeDocument/2006/relationships/image" Target="../media/image1714.png"/><Relationship Id="rId37" Type="http://schemas.openxmlformats.org/officeDocument/2006/relationships/customXml" Target="../ink/ink1749.xml"/><Relationship Id="rId58" Type="http://schemas.openxmlformats.org/officeDocument/2006/relationships/image" Target="../media/image1735.png"/><Relationship Id="rId79" Type="http://schemas.openxmlformats.org/officeDocument/2006/relationships/customXml" Target="../ink/ink1770.xml"/><Relationship Id="rId102" Type="http://schemas.openxmlformats.org/officeDocument/2006/relationships/image" Target="../media/image1756.png"/><Relationship Id="rId123" Type="http://schemas.openxmlformats.org/officeDocument/2006/relationships/customXml" Target="../ink/ink1792.xml"/><Relationship Id="rId144" Type="http://schemas.openxmlformats.org/officeDocument/2006/relationships/image" Target="../media/image1777.png"/><Relationship Id="rId90" Type="http://schemas.openxmlformats.org/officeDocument/2006/relationships/image" Target="../media/image1751.png"/><Relationship Id="rId165" Type="http://schemas.openxmlformats.org/officeDocument/2006/relationships/customXml" Target="../ink/ink1813.xml"/><Relationship Id="rId27" Type="http://schemas.openxmlformats.org/officeDocument/2006/relationships/customXml" Target="../ink/ink1744.xml"/><Relationship Id="rId48" Type="http://schemas.openxmlformats.org/officeDocument/2006/relationships/image" Target="../media/image1730.png"/><Relationship Id="rId69" Type="http://schemas.openxmlformats.org/officeDocument/2006/relationships/customXml" Target="../ink/ink1765.xml"/><Relationship Id="rId113" Type="http://schemas.openxmlformats.org/officeDocument/2006/relationships/customXml" Target="../ink/ink1787.xml"/><Relationship Id="rId134" Type="http://schemas.openxmlformats.org/officeDocument/2006/relationships/image" Target="../media/image1772.png"/><Relationship Id="rId80" Type="http://schemas.openxmlformats.org/officeDocument/2006/relationships/image" Target="../media/image1746.png"/><Relationship Id="rId155" Type="http://schemas.openxmlformats.org/officeDocument/2006/relationships/customXml" Target="../ink/ink1808.xml"/><Relationship Id="rId176" Type="http://schemas.openxmlformats.org/officeDocument/2006/relationships/image" Target="../media/image1793.png"/><Relationship Id="rId17" Type="http://schemas.openxmlformats.org/officeDocument/2006/relationships/customXml" Target="../ink/ink1739.xml"/><Relationship Id="rId38" Type="http://schemas.openxmlformats.org/officeDocument/2006/relationships/image" Target="../media/image1725.png"/><Relationship Id="rId59" Type="http://schemas.openxmlformats.org/officeDocument/2006/relationships/customXml" Target="../ink/ink1760.xml"/><Relationship Id="rId103" Type="http://schemas.openxmlformats.org/officeDocument/2006/relationships/customXml" Target="../ink/ink1782.xml"/><Relationship Id="rId124" Type="http://schemas.openxmlformats.org/officeDocument/2006/relationships/image" Target="../media/image1767.png"/><Relationship Id="rId70" Type="http://schemas.openxmlformats.org/officeDocument/2006/relationships/image" Target="../media/image1741.png"/><Relationship Id="rId91" Type="http://schemas.openxmlformats.org/officeDocument/2006/relationships/customXml" Target="../ink/ink1776.xml"/><Relationship Id="rId145" Type="http://schemas.openxmlformats.org/officeDocument/2006/relationships/customXml" Target="../ink/ink1803.xml"/><Relationship Id="rId166" Type="http://schemas.openxmlformats.org/officeDocument/2006/relationships/image" Target="../media/image1788.png"/><Relationship Id="rId1" Type="http://schemas.openxmlformats.org/officeDocument/2006/relationships/slideLayout" Target="../slideLayouts/slideLayout1.xml"/><Relationship Id="rId28" Type="http://schemas.openxmlformats.org/officeDocument/2006/relationships/image" Target="../media/image1720.png"/><Relationship Id="rId49" Type="http://schemas.openxmlformats.org/officeDocument/2006/relationships/customXml" Target="../ink/ink1755.xml"/><Relationship Id="rId114" Type="http://schemas.openxmlformats.org/officeDocument/2006/relationships/image" Target="../media/image17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9.png"/><Relationship Id="rId2" Type="http://schemas.openxmlformats.org/officeDocument/2006/relationships/image" Target="../media/image179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828.xml"/><Relationship Id="rId18" Type="http://schemas.openxmlformats.org/officeDocument/2006/relationships/image" Target="../media/image1808.png"/><Relationship Id="rId26" Type="http://schemas.openxmlformats.org/officeDocument/2006/relationships/image" Target="../media/image1812.png"/><Relationship Id="rId3" Type="http://schemas.openxmlformats.org/officeDocument/2006/relationships/customXml" Target="../ink/ink1823.xml"/><Relationship Id="rId21" Type="http://schemas.openxmlformats.org/officeDocument/2006/relationships/customXml" Target="../ink/ink1832.xml"/><Relationship Id="rId34" Type="http://schemas.openxmlformats.org/officeDocument/2006/relationships/image" Target="../media/image1816.png"/><Relationship Id="rId7" Type="http://schemas.openxmlformats.org/officeDocument/2006/relationships/customXml" Target="../ink/ink1825.xml"/><Relationship Id="rId12" Type="http://schemas.openxmlformats.org/officeDocument/2006/relationships/image" Target="../media/image1805.png"/><Relationship Id="rId17" Type="http://schemas.openxmlformats.org/officeDocument/2006/relationships/customXml" Target="../ink/ink1830.xml"/><Relationship Id="rId25" Type="http://schemas.openxmlformats.org/officeDocument/2006/relationships/customXml" Target="../ink/ink1834.xml"/><Relationship Id="rId33" Type="http://schemas.openxmlformats.org/officeDocument/2006/relationships/customXml" Target="../ink/ink1838.xml"/><Relationship Id="rId2" Type="http://schemas.openxmlformats.org/officeDocument/2006/relationships/image" Target="../media/image1800.png"/><Relationship Id="rId16" Type="http://schemas.openxmlformats.org/officeDocument/2006/relationships/image" Target="../media/image1807.png"/><Relationship Id="rId20" Type="http://schemas.openxmlformats.org/officeDocument/2006/relationships/image" Target="../media/image1809.png"/><Relationship Id="rId29" Type="http://schemas.openxmlformats.org/officeDocument/2006/relationships/customXml" Target="../ink/ink18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2.png"/><Relationship Id="rId11" Type="http://schemas.openxmlformats.org/officeDocument/2006/relationships/customXml" Target="../ink/ink1827.xml"/><Relationship Id="rId24" Type="http://schemas.openxmlformats.org/officeDocument/2006/relationships/image" Target="../media/image1811.png"/><Relationship Id="rId32" Type="http://schemas.openxmlformats.org/officeDocument/2006/relationships/image" Target="../media/image1815.png"/><Relationship Id="rId5" Type="http://schemas.openxmlformats.org/officeDocument/2006/relationships/customXml" Target="../ink/ink1824.xml"/><Relationship Id="rId15" Type="http://schemas.openxmlformats.org/officeDocument/2006/relationships/customXml" Target="../ink/ink1829.xml"/><Relationship Id="rId23" Type="http://schemas.openxmlformats.org/officeDocument/2006/relationships/customXml" Target="../ink/ink1833.xml"/><Relationship Id="rId28" Type="http://schemas.openxmlformats.org/officeDocument/2006/relationships/image" Target="../media/image1813.png"/><Relationship Id="rId10" Type="http://schemas.openxmlformats.org/officeDocument/2006/relationships/image" Target="../media/image1804.png"/><Relationship Id="rId19" Type="http://schemas.openxmlformats.org/officeDocument/2006/relationships/customXml" Target="../ink/ink1831.xml"/><Relationship Id="rId31" Type="http://schemas.openxmlformats.org/officeDocument/2006/relationships/customXml" Target="../ink/ink1837.xml"/><Relationship Id="rId4" Type="http://schemas.openxmlformats.org/officeDocument/2006/relationships/image" Target="../media/image1801.png"/><Relationship Id="rId9" Type="http://schemas.openxmlformats.org/officeDocument/2006/relationships/customXml" Target="../ink/ink1826.xml"/><Relationship Id="rId14" Type="http://schemas.openxmlformats.org/officeDocument/2006/relationships/image" Target="../media/image1806.png"/><Relationship Id="rId22" Type="http://schemas.openxmlformats.org/officeDocument/2006/relationships/image" Target="../media/image1810.png"/><Relationship Id="rId27" Type="http://schemas.openxmlformats.org/officeDocument/2006/relationships/customXml" Target="../ink/ink1835.xml"/><Relationship Id="rId30" Type="http://schemas.openxmlformats.org/officeDocument/2006/relationships/image" Target="../media/image1814.png"/><Relationship Id="rId8" Type="http://schemas.openxmlformats.org/officeDocument/2006/relationships/image" Target="../media/image180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7" Type="http://schemas.openxmlformats.org/officeDocument/2006/relationships/image" Target="../media/image293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88.xml"/><Relationship Id="rId5" Type="http://schemas.openxmlformats.org/officeDocument/2006/relationships/image" Target="../media/image292.png"/><Relationship Id="rId4" Type="http://schemas.openxmlformats.org/officeDocument/2006/relationships/customXml" Target="../ink/ink287.xml"/></Relationships>
</file>

<file path=ppt/slides/_rels/slide4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896.xml"/><Relationship Id="rId299" Type="http://schemas.openxmlformats.org/officeDocument/2006/relationships/customXml" Target="../ink/ink1988.xml"/><Relationship Id="rId21" Type="http://schemas.openxmlformats.org/officeDocument/2006/relationships/customXml" Target="../ink/ink1848.xml"/><Relationship Id="rId63" Type="http://schemas.openxmlformats.org/officeDocument/2006/relationships/customXml" Target="../ink/ink1869.xml"/><Relationship Id="rId159" Type="http://schemas.openxmlformats.org/officeDocument/2006/relationships/customXml" Target="../ink/ink1917.xml"/><Relationship Id="rId324" Type="http://schemas.openxmlformats.org/officeDocument/2006/relationships/image" Target="../media/image1977.png"/><Relationship Id="rId170" Type="http://schemas.openxmlformats.org/officeDocument/2006/relationships/image" Target="../media/image1901.png"/><Relationship Id="rId226" Type="http://schemas.openxmlformats.org/officeDocument/2006/relationships/image" Target="../media/image1929.png"/><Relationship Id="rId268" Type="http://schemas.openxmlformats.org/officeDocument/2006/relationships/customXml" Target="../ink/ink1972.xml"/><Relationship Id="rId32" Type="http://schemas.openxmlformats.org/officeDocument/2006/relationships/image" Target="../media/image1832.png"/><Relationship Id="rId74" Type="http://schemas.openxmlformats.org/officeDocument/2006/relationships/image" Target="../media/image1853.png"/><Relationship Id="rId128" Type="http://schemas.openxmlformats.org/officeDocument/2006/relationships/image" Target="../media/image1880.png"/><Relationship Id="rId335" Type="http://schemas.openxmlformats.org/officeDocument/2006/relationships/customXml" Target="../ink/ink2006.xml"/><Relationship Id="rId5" Type="http://schemas.openxmlformats.org/officeDocument/2006/relationships/customXml" Target="../ink/ink1840.xml"/><Relationship Id="rId181" Type="http://schemas.openxmlformats.org/officeDocument/2006/relationships/customXml" Target="../ink/ink1928.xml"/><Relationship Id="rId237" Type="http://schemas.openxmlformats.org/officeDocument/2006/relationships/image" Target="../media/image1934.png"/><Relationship Id="rId279" Type="http://schemas.openxmlformats.org/officeDocument/2006/relationships/image" Target="../media/image1955.png"/><Relationship Id="rId43" Type="http://schemas.openxmlformats.org/officeDocument/2006/relationships/customXml" Target="../ink/ink1859.xml"/><Relationship Id="rId139" Type="http://schemas.openxmlformats.org/officeDocument/2006/relationships/customXml" Target="../ink/ink1907.xml"/><Relationship Id="rId290" Type="http://schemas.openxmlformats.org/officeDocument/2006/relationships/customXml" Target="../ink/ink1983.xml"/><Relationship Id="rId304" Type="http://schemas.openxmlformats.org/officeDocument/2006/relationships/image" Target="../media/image1967.png"/><Relationship Id="rId85" Type="http://schemas.openxmlformats.org/officeDocument/2006/relationships/customXml" Target="../ink/ink1880.xml"/><Relationship Id="rId150" Type="http://schemas.openxmlformats.org/officeDocument/2006/relationships/image" Target="../media/image1891.png"/><Relationship Id="rId192" Type="http://schemas.openxmlformats.org/officeDocument/2006/relationships/image" Target="../media/image1912.png"/><Relationship Id="rId206" Type="http://schemas.openxmlformats.org/officeDocument/2006/relationships/image" Target="../media/image1919.png"/><Relationship Id="rId248" Type="http://schemas.openxmlformats.org/officeDocument/2006/relationships/customXml" Target="../ink/ink1962.xml"/><Relationship Id="rId12" Type="http://schemas.openxmlformats.org/officeDocument/2006/relationships/image" Target="../media/image1822.png"/><Relationship Id="rId108" Type="http://schemas.openxmlformats.org/officeDocument/2006/relationships/image" Target="../media/image1870.png"/><Relationship Id="rId315" Type="http://schemas.openxmlformats.org/officeDocument/2006/relationships/customXml" Target="../ink/ink1996.xml"/><Relationship Id="rId54" Type="http://schemas.openxmlformats.org/officeDocument/2006/relationships/image" Target="../media/image1843.png"/><Relationship Id="rId96" Type="http://schemas.openxmlformats.org/officeDocument/2006/relationships/image" Target="../media/image1864.png"/><Relationship Id="rId161" Type="http://schemas.openxmlformats.org/officeDocument/2006/relationships/customXml" Target="../ink/ink1918.xml"/><Relationship Id="rId217" Type="http://schemas.openxmlformats.org/officeDocument/2006/relationships/customXml" Target="../ink/ink1946.xml"/><Relationship Id="rId259" Type="http://schemas.openxmlformats.org/officeDocument/2006/relationships/image" Target="../media/image1945.png"/><Relationship Id="rId23" Type="http://schemas.openxmlformats.org/officeDocument/2006/relationships/customXml" Target="../ink/ink1849.xml"/><Relationship Id="rId119" Type="http://schemas.openxmlformats.org/officeDocument/2006/relationships/customXml" Target="../ink/ink1897.xml"/><Relationship Id="rId270" Type="http://schemas.openxmlformats.org/officeDocument/2006/relationships/customXml" Target="../ink/ink1973.xml"/><Relationship Id="rId326" Type="http://schemas.openxmlformats.org/officeDocument/2006/relationships/image" Target="../media/image1978.png"/><Relationship Id="rId65" Type="http://schemas.openxmlformats.org/officeDocument/2006/relationships/customXml" Target="../ink/ink1870.xml"/><Relationship Id="rId130" Type="http://schemas.openxmlformats.org/officeDocument/2006/relationships/image" Target="../media/image1881.png"/><Relationship Id="rId172" Type="http://schemas.openxmlformats.org/officeDocument/2006/relationships/image" Target="../media/image1902.png"/><Relationship Id="rId228" Type="http://schemas.openxmlformats.org/officeDocument/2006/relationships/customXml" Target="../ink/ink1952.xml"/><Relationship Id="rId281" Type="http://schemas.openxmlformats.org/officeDocument/2006/relationships/image" Target="../media/image1956.png"/><Relationship Id="rId337" Type="http://schemas.openxmlformats.org/officeDocument/2006/relationships/customXml" Target="../ink/ink2007.xml"/><Relationship Id="rId34" Type="http://schemas.openxmlformats.org/officeDocument/2006/relationships/image" Target="../media/image1833.png"/><Relationship Id="rId76" Type="http://schemas.openxmlformats.org/officeDocument/2006/relationships/image" Target="../media/image1854.png"/><Relationship Id="rId141" Type="http://schemas.openxmlformats.org/officeDocument/2006/relationships/customXml" Target="../ink/ink1908.xml"/><Relationship Id="rId7" Type="http://schemas.openxmlformats.org/officeDocument/2006/relationships/customXml" Target="../ink/ink1841.xml"/><Relationship Id="rId183" Type="http://schemas.openxmlformats.org/officeDocument/2006/relationships/customXml" Target="../ink/ink1929.xml"/><Relationship Id="rId239" Type="http://schemas.openxmlformats.org/officeDocument/2006/relationships/image" Target="../media/image1935.png"/><Relationship Id="rId250" Type="http://schemas.openxmlformats.org/officeDocument/2006/relationships/customXml" Target="../ink/ink1963.xml"/><Relationship Id="rId292" Type="http://schemas.openxmlformats.org/officeDocument/2006/relationships/customXml" Target="../ink/ink1984.xml"/><Relationship Id="rId306" Type="http://schemas.openxmlformats.org/officeDocument/2006/relationships/image" Target="../media/image1968.png"/><Relationship Id="rId45" Type="http://schemas.openxmlformats.org/officeDocument/2006/relationships/customXml" Target="../ink/ink1860.xml"/><Relationship Id="rId87" Type="http://schemas.openxmlformats.org/officeDocument/2006/relationships/customXml" Target="../ink/ink1881.xml"/><Relationship Id="rId110" Type="http://schemas.openxmlformats.org/officeDocument/2006/relationships/image" Target="../media/image1871.png"/><Relationship Id="rId152" Type="http://schemas.openxmlformats.org/officeDocument/2006/relationships/image" Target="../media/image1892.png"/><Relationship Id="rId173" Type="http://schemas.openxmlformats.org/officeDocument/2006/relationships/customXml" Target="../ink/ink1924.xml"/><Relationship Id="rId194" Type="http://schemas.openxmlformats.org/officeDocument/2006/relationships/image" Target="../media/image1913.png"/><Relationship Id="rId208" Type="http://schemas.openxmlformats.org/officeDocument/2006/relationships/image" Target="../media/image1920.png"/><Relationship Id="rId229" Type="http://schemas.openxmlformats.org/officeDocument/2006/relationships/image" Target="../media/image1930.png"/><Relationship Id="rId240" Type="http://schemas.openxmlformats.org/officeDocument/2006/relationships/customXml" Target="../ink/ink1958.xml"/><Relationship Id="rId261" Type="http://schemas.openxmlformats.org/officeDocument/2006/relationships/image" Target="../media/image1946.png"/><Relationship Id="rId14" Type="http://schemas.openxmlformats.org/officeDocument/2006/relationships/image" Target="../media/image1823.png"/><Relationship Id="rId35" Type="http://schemas.openxmlformats.org/officeDocument/2006/relationships/customXml" Target="../ink/ink1855.xml"/><Relationship Id="rId56" Type="http://schemas.openxmlformats.org/officeDocument/2006/relationships/image" Target="../media/image1844.png"/><Relationship Id="rId77" Type="http://schemas.openxmlformats.org/officeDocument/2006/relationships/customXml" Target="../ink/ink1876.xml"/><Relationship Id="rId100" Type="http://schemas.openxmlformats.org/officeDocument/2006/relationships/image" Target="../media/image1866.png"/><Relationship Id="rId282" Type="http://schemas.openxmlformats.org/officeDocument/2006/relationships/customXml" Target="../ink/ink1979.xml"/><Relationship Id="rId317" Type="http://schemas.openxmlformats.org/officeDocument/2006/relationships/customXml" Target="../ink/ink1997.xml"/><Relationship Id="rId338" Type="http://schemas.openxmlformats.org/officeDocument/2006/relationships/image" Target="../media/image1984.png"/><Relationship Id="rId8" Type="http://schemas.openxmlformats.org/officeDocument/2006/relationships/image" Target="../media/image1820.png"/><Relationship Id="rId98" Type="http://schemas.openxmlformats.org/officeDocument/2006/relationships/image" Target="../media/image1865.png"/><Relationship Id="rId121" Type="http://schemas.openxmlformats.org/officeDocument/2006/relationships/customXml" Target="../ink/ink1898.xml"/><Relationship Id="rId142" Type="http://schemas.openxmlformats.org/officeDocument/2006/relationships/image" Target="../media/image1887.png"/><Relationship Id="rId163" Type="http://schemas.openxmlformats.org/officeDocument/2006/relationships/customXml" Target="../ink/ink1919.xml"/><Relationship Id="rId184" Type="http://schemas.openxmlformats.org/officeDocument/2006/relationships/image" Target="../media/image1908.png"/><Relationship Id="rId219" Type="http://schemas.openxmlformats.org/officeDocument/2006/relationships/customXml" Target="../ink/ink1947.xml"/><Relationship Id="rId230" Type="http://schemas.openxmlformats.org/officeDocument/2006/relationships/customXml" Target="../ink/ink1953.xml"/><Relationship Id="rId251" Type="http://schemas.openxmlformats.org/officeDocument/2006/relationships/image" Target="../media/image1941.png"/><Relationship Id="rId25" Type="http://schemas.openxmlformats.org/officeDocument/2006/relationships/customXml" Target="../ink/ink1850.xml"/><Relationship Id="rId46" Type="http://schemas.openxmlformats.org/officeDocument/2006/relationships/image" Target="../media/image1839.png"/><Relationship Id="rId67" Type="http://schemas.openxmlformats.org/officeDocument/2006/relationships/customXml" Target="../ink/ink1871.xml"/><Relationship Id="rId272" Type="http://schemas.openxmlformats.org/officeDocument/2006/relationships/customXml" Target="../ink/ink1974.xml"/><Relationship Id="rId293" Type="http://schemas.openxmlformats.org/officeDocument/2006/relationships/image" Target="../media/image1962.png"/><Relationship Id="rId307" Type="http://schemas.openxmlformats.org/officeDocument/2006/relationships/customXml" Target="../ink/ink1992.xml"/><Relationship Id="rId328" Type="http://schemas.openxmlformats.org/officeDocument/2006/relationships/image" Target="../media/image1979.png"/><Relationship Id="rId88" Type="http://schemas.openxmlformats.org/officeDocument/2006/relationships/image" Target="../media/image1860.png"/><Relationship Id="rId111" Type="http://schemas.openxmlformats.org/officeDocument/2006/relationships/customXml" Target="../ink/ink1893.xml"/><Relationship Id="rId132" Type="http://schemas.openxmlformats.org/officeDocument/2006/relationships/image" Target="../media/image1882.png"/><Relationship Id="rId153" Type="http://schemas.openxmlformats.org/officeDocument/2006/relationships/customXml" Target="../ink/ink1914.xml"/><Relationship Id="rId174" Type="http://schemas.openxmlformats.org/officeDocument/2006/relationships/image" Target="../media/image1903.png"/><Relationship Id="rId195" Type="http://schemas.openxmlformats.org/officeDocument/2006/relationships/customXml" Target="../ink/ink1935.xml"/><Relationship Id="rId209" Type="http://schemas.openxmlformats.org/officeDocument/2006/relationships/customXml" Target="../ink/ink1942.xml"/><Relationship Id="rId220" Type="http://schemas.openxmlformats.org/officeDocument/2006/relationships/image" Target="../media/image1926.png"/><Relationship Id="rId241" Type="http://schemas.openxmlformats.org/officeDocument/2006/relationships/image" Target="../media/image1936.png"/><Relationship Id="rId15" Type="http://schemas.openxmlformats.org/officeDocument/2006/relationships/customXml" Target="../ink/ink1845.xml"/><Relationship Id="rId36" Type="http://schemas.openxmlformats.org/officeDocument/2006/relationships/image" Target="../media/image1834.png"/><Relationship Id="rId57" Type="http://schemas.openxmlformats.org/officeDocument/2006/relationships/customXml" Target="../ink/ink1866.xml"/><Relationship Id="rId262" Type="http://schemas.openxmlformats.org/officeDocument/2006/relationships/customXml" Target="../ink/ink1969.xml"/><Relationship Id="rId283" Type="http://schemas.openxmlformats.org/officeDocument/2006/relationships/image" Target="../media/image1957.png"/><Relationship Id="rId318" Type="http://schemas.openxmlformats.org/officeDocument/2006/relationships/image" Target="../media/image1974.png"/><Relationship Id="rId339" Type="http://schemas.openxmlformats.org/officeDocument/2006/relationships/customXml" Target="../ink/ink2008.xml"/><Relationship Id="rId78" Type="http://schemas.openxmlformats.org/officeDocument/2006/relationships/image" Target="../media/image1855.png"/><Relationship Id="rId99" Type="http://schemas.openxmlformats.org/officeDocument/2006/relationships/customXml" Target="../ink/ink1887.xml"/><Relationship Id="rId101" Type="http://schemas.openxmlformats.org/officeDocument/2006/relationships/customXml" Target="../ink/ink1888.xml"/><Relationship Id="rId122" Type="http://schemas.openxmlformats.org/officeDocument/2006/relationships/image" Target="../media/image1877.png"/><Relationship Id="rId143" Type="http://schemas.openxmlformats.org/officeDocument/2006/relationships/customXml" Target="../ink/ink1909.xml"/><Relationship Id="rId164" Type="http://schemas.openxmlformats.org/officeDocument/2006/relationships/image" Target="../media/image1898.png"/><Relationship Id="rId185" Type="http://schemas.openxmlformats.org/officeDocument/2006/relationships/customXml" Target="../ink/ink1930.xml"/><Relationship Id="rId9" Type="http://schemas.openxmlformats.org/officeDocument/2006/relationships/customXml" Target="../ink/ink1842.xml"/><Relationship Id="rId210" Type="http://schemas.openxmlformats.org/officeDocument/2006/relationships/image" Target="../media/image1921.png"/><Relationship Id="rId26" Type="http://schemas.openxmlformats.org/officeDocument/2006/relationships/image" Target="../media/image1829.png"/><Relationship Id="rId231" Type="http://schemas.openxmlformats.org/officeDocument/2006/relationships/image" Target="../media/image1931.png"/><Relationship Id="rId252" Type="http://schemas.openxmlformats.org/officeDocument/2006/relationships/customXml" Target="../ink/ink1964.xml"/><Relationship Id="rId273" Type="http://schemas.openxmlformats.org/officeDocument/2006/relationships/image" Target="../media/image1952.png"/><Relationship Id="rId294" Type="http://schemas.openxmlformats.org/officeDocument/2006/relationships/customXml" Target="../ink/ink1985.xml"/><Relationship Id="rId308" Type="http://schemas.openxmlformats.org/officeDocument/2006/relationships/image" Target="../media/image1969.png"/><Relationship Id="rId329" Type="http://schemas.openxmlformats.org/officeDocument/2006/relationships/customXml" Target="../ink/ink2003.xml"/><Relationship Id="rId47" Type="http://schemas.openxmlformats.org/officeDocument/2006/relationships/customXml" Target="../ink/ink1861.xml"/><Relationship Id="rId68" Type="http://schemas.openxmlformats.org/officeDocument/2006/relationships/image" Target="../media/image1850.png"/><Relationship Id="rId89" Type="http://schemas.openxmlformats.org/officeDocument/2006/relationships/customXml" Target="../ink/ink1882.xml"/><Relationship Id="rId112" Type="http://schemas.openxmlformats.org/officeDocument/2006/relationships/image" Target="../media/image1872.png"/><Relationship Id="rId133" Type="http://schemas.openxmlformats.org/officeDocument/2006/relationships/customXml" Target="../ink/ink1904.xml"/><Relationship Id="rId154" Type="http://schemas.openxmlformats.org/officeDocument/2006/relationships/image" Target="../media/image1893.png"/><Relationship Id="rId175" Type="http://schemas.openxmlformats.org/officeDocument/2006/relationships/customXml" Target="../ink/ink1925.xml"/><Relationship Id="rId340" Type="http://schemas.openxmlformats.org/officeDocument/2006/relationships/image" Target="../media/image1985.png"/><Relationship Id="rId196" Type="http://schemas.openxmlformats.org/officeDocument/2006/relationships/image" Target="../media/image1914.png"/><Relationship Id="rId200" Type="http://schemas.openxmlformats.org/officeDocument/2006/relationships/image" Target="../media/image1916.png"/><Relationship Id="rId16" Type="http://schemas.openxmlformats.org/officeDocument/2006/relationships/image" Target="../media/image1824.png"/><Relationship Id="rId221" Type="http://schemas.openxmlformats.org/officeDocument/2006/relationships/customXml" Target="../ink/ink1948.xml"/><Relationship Id="rId242" Type="http://schemas.openxmlformats.org/officeDocument/2006/relationships/customXml" Target="../ink/ink1959.xml"/><Relationship Id="rId263" Type="http://schemas.openxmlformats.org/officeDocument/2006/relationships/image" Target="../media/image1947.png"/><Relationship Id="rId284" Type="http://schemas.openxmlformats.org/officeDocument/2006/relationships/customXml" Target="../ink/ink1980.xml"/><Relationship Id="rId319" Type="http://schemas.openxmlformats.org/officeDocument/2006/relationships/customXml" Target="../ink/ink1998.xml"/><Relationship Id="rId37" Type="http://schemas.openxmlformats.org/officeDocument/2006/relationships/customXml" Target="../ink/ink1856.xml"/><Relationship Id="rId58" Type="http://schemas.openxmlformats.org/officeDocument/2006/relationships/image" Target="../media/image1845.png"/><Relationship Id="rId79" Type="http://schemas.openxmlformats.org/officeDocument/2006/relationships/customXml" Target="../ink/ink1877.xml"/><Relationship Id="rId102" Type="http://schemas.openxmlformats.org/officeDocument/2006/relationships/image" Target="../media/image1867.png"/><Relationship Id="rId123" Type="http://schemas.openxmlformats.org/officeDocument/2006/relationships/customXml" Target="../ink/ink1899.xml"/><Relationship Id="rId144" Type="http://schemas.openxmlformats.org/officeDocument/2006/relationships/image" Target="../media/image1888.png"/><Relationship Id="rId330" Type="http://schemas.openxmlformats.org/officeDocument/2006/relationships/image" Target="../media/image1980.png"/><Relationship Id="rId90" Type="http://schemas.openxmlformats.org/officeDocument/2006/relationships/image" Target="../media/image1861.png"/><Relationship Id="rId165" Type="http://schemas.openxmlformats.org/officeDocument/2006/relationships/customXml" Target="../ink/ink1920.xml"/><Relationship Id="rId186" Type="http://schemas.openxmlformats.org/officeDocument/2006/relationships/image" Target="../media/image1909.png"/><Relationship Id="rId211" Type="http://schemas.openxmlformats.org/officeDocument/2006/relationships/customXml" Target="../ink/ink1943.xml"/><Relationship Id="rId232" Type="http://schemas.openxmlformats.org/officeDocument/2006/relationships/customXml" Target="../ink/ink1954.xml"/><Relationship Id="rId253" Type="http://schemas.openxmlformats.org/officeDocument/2006/relationships/image" Target="../media/image1942.png"/><Relationship Id="rId274" Type="http://schemas.openxmlformats.org/officeDocument/2006/relationships/customXml" Target="../ink/ink1975.xml"/><Relationship Id="rId295" Type="http://schemas.openxmlformats.org/officeDocument/2006/relationships/image" Target="../media/image1963.png"/><Relationship Id="rId309" Type="http://schemas.openxmlformats.org/officeDocument/2006/relationships/customXml" Target="../ink/ink1993.xml"/><Relationship Id="rId27" Type="http://schemas.openxmlformats.org/officeDocument/2006/relationships/customXml" Target="../ink/ink1851.xml"/><Relationship Id="rId48" Type="http://schemas.openxmlformats.org/officeDocument/2006/relationships/image" Target="../media/image1840.png"/><Relationship Id="rId69" Type="http://schemas.openxmlformats.org/officeDocument/2006/relationships/customXml" Target="../ink/ink1872.xml"/><Relationship Id="rId113" Type="http://schemas.openxmlformats.org/officeDocument/2006/relationships/customXml" Target="../ink/ink1894.xml"/><Relationship Id="rId134" Type="http://schemas.openxmlformats.org/officeDocument/2006/relationships/image" Target="../media/image1883.png"/><Relationship Id="rId320" Type="http://schemas.openxmlformats.org/officeDocument/2006/relationships/image" Target="../media/image1975.png"/><Relationship Id="rId80" Type="http://schemas.openxmlformats.org/officeDocument/2006/relationships/image" Target="../media/image1856.png"/><Relationship Id="rId155" Type="http://schemas.openxmlformats.org/officeDocument/2006/relationships/customXml" Target="../ink/ink1915.xml"/><Relationship Id="rId176" Type="http://schemas.openxmlformats.org/officeDocument/2006/relationships/image" Target="../media/image1904.png"/><Relationship Id="rId197" Type="http://schemas.openxmlformats.org/officeDocument/2006/relationships/customXml" Target="../ink/ink1936.xml"/><Relationship Id="rId201" Type="http://schemas.openxmlformats.org/officeDocument/2006/relationships/customXml" Target="../ink/ink1938.xml"/><Relationship Id="rId222" Type="http://schemas.openxmlformats.org/officeDocument/2006/relationships/image" Target="../media/image1927.png"/><Relationship Id="rId243" Type="http://schemas.openxmlformats.org/officeDocument/2006/relationships/image" Target="../media/image1937.png"/><Relationship Id="rId264" Type="http://schemas.openxmlformats.org/officeDocument/2006/relationships/customXml" Target="../ink/ink1970.xml"/><Relationship Id="rId285" Type="http://schemas.openxmlformats.org/officeDocument/2006/relationships/image" Target="../media/image1958.png"/><Relationship Id="rId17" Type="http://schemas.openxmlformats.org/officeDocument/2006/relationships/customXml" Target="../ink/ink1846.xml"/><Relationship Id="rId38" Type="http://schemas.openxmlformats.org/officeDocument/2006/relationships/image" Target="../media/image1835.png"/><Relationship Id="rId59" Type="http://schemas.openxmlformats.org/officeDocument/2006/relationships/customXml" Target="../ink/ink1867.xml"/><Relationship Id="rId103" Type="http://schemas.openxmlformats.org/officeDocument/2006/relationships/customXml" Target="../ink/ink1889.xml"/><Relationship Id="rId124" Type="http://schemas.openxmlformats.org/officeDocument/2006/relationships/image" Target="../media/image1878.png"/><Relationship Id="rId310" Type="http://schemas.openxmlformats.org/officeDocument/2006/relationships/image" Target="../media/image1970.png"/><Relationship Id="rId70" Type="http://schemas.openxmlformats.org/officeDocument/2006/relationships/image" Target="../media/image1851.png"/><Relationship Id="rId91" Type="http://schemas.openxmlformats.org/officeDocument/2006/relationships/customXml" Target="../ink/ink1883.xml"/><Relationship Id="rId145" Type="http://schemas.openxmlformats.org/officeDocument/2006/relationships/customXml" Target="../ink/ink1910.xml"/><Relationship Id="rId166" Type="http://schemas.openxmlformats.org/officeDocument/2006/relationships/image" Target="../media/image1899.png"/><Relationship Id="rId187" Type="http://schemas.openxmlformats.org/officeDocument/2006/relationships/customXml" Target="../ink/ink1931.xml"/><Relationship Id="rId331" Type="http://schemas.openxmlformats.org/officeDocument/2006/relationships/customXml" Target="../ink/ink2004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1922.png"/><Relationship Id="rId233" Type="http://schemas.openxmlformats.org/officeDocument/2006/relationships/image" Target="../media/image1932.png"/><Relationship Id="rId254" Type="http://schemas.openxmlformats.org/officeDocument/2006/relationships/customXml" Target="../ink/ink1965.xml"/><Relationship Id="rId28" Type="http://schemas.openxmlformats.org/officeDocument/2006/relationships/image" Target="../media/image1830.png"/><Relationship Id="rId49" Type="http://schemas.openxmlformats.org/officeDocument/2006/relationships/customXml" Target="../ink/ink1862.xml"/><Relationship Id="rId114" Type="http://schemas.openxmlformats.org/officeDocument/2006/relationships/image" Target="../media/image1873.png"/><Relationship Id="rId275" Type="http://schemas.openxmlformats.org/officeDocument/2006/relationships/image" Target="../media/image1953.png"/><Relationship Id="rId296" Type="http://schemas.openxmlformats.org/officeDocument/2006/relationships/customXml" Target="../ink/ink1986.xml"/><Relationship Id="rId300" Type="http://schemas.openxmlformats.org/officeDocument/2006/relationships/image" Target="../media/image1965.png"/><Relationship Id="rId60" Type="http://schemas.openxmlformats.org/officeDocument/2006/relationships/image" Target="../media/image1846.png"/><Relationship Id="rId81" Type="http://schemas.openxmlformats.org/officeDocument/2006/relationships/customXml" Target="../ink/ink1878.xml"/><Relationship Id="rId135" Type="http://schemas.openxmlformats.org/officeDocument/2006/relationships/customXml" Target="../ink/ink1905.xml"/><Relationship Id="rId156" Type="http://schemas.openxmlformats.org/officeDocument/2006/relationships/image" Target="../media/image1894.png"/><Relationship Id="rId177" Type="http://schemas.openxmlformats.org/officeDocument/2006/relationships/customXml" Target="../ink/ink1926.xml"/><Relationship Id="rId198" Type="http://schemas.openxmlformats.org/officeDocument/2006/relationships/image" Target="../media/image1915.png"/><Relationship Id="rId321" Type="http://schemas.openxmlformats.org/officeDocument/2006/relationships/customXml" Target="../ink/ink1999.xml"/><Relationship Id="rId202" Type="http://schemas.openxmlformats.org/officeDocument/2006/relationships/image" Target="../media/image1917.png"/><Relationship Id="rId223" Type="http://schemas.openxmlformats.org/officeDocument/2006/relationships/customXml" Target="../ink/ink1949.xml"/><Relationship Id="rId244" Type="http://schemas.openxmlformats.org/officeDocument/2006/relationships/customXml" Target="../ink/ink1960.xml"/><Relationship Id="rId18" Type="http://schemas.openxmlformats.org/officeDocument/2006/relationships/image" Target="../media/image1825.png"/><Relationship Id="rId39" Type="http://schemas.openxmlformats.org/officeDocument/2006/relationships/customXml" Target="../ink/ink1857.xml"/><Relationship Id="rId265" Type="http://schemas.openxmlformats.org/officeDocument/2006/relationships/image" Target="../media/image1948.png"/><Relationship Id="rId286" Type="http://schemas.openxmlformats.org/officeDocument/2006/relationships/customXml" Target="../ink/ink1981.xml"/><Relationship Id="rId50" Type="http://schemas.openxmlformats.org/officeDocument/2006/relationships/image" Target="../media/image1841.png"/><Relationship Id="rId104" Type="http://schemas.openxmlformats.org/officeDocument/2006/relationships/image" Target="../media/image1868.png"/><Relationship Id="rId125" Type="http://schemas.openxmlformats.org/officeDocument/2006/relationships/customXml" Target="../ink/ink1900.xml"/><Relationship Id="rId146" Type="http://schemas.openxmlformats.org/officeDocument/2006/relationships/image" Target="../media/image1889.png"/><Relationship Id="rId167" Type="http://schemas.openxmlformats.org/officeDocument/2006/relationships/customXml" Target="../ink/ink1921.xml"/><Relationship Id="rId188" Type="http://schemas.openxmlformats.org/officeDocument/2006/relationships/image" Target="../media/image1910.png"/><Relationship Id="rId311" Type="http://schemas.openxmlformats.org/officeDocument/2006/relationships/customXml" Target="../ink/ink1994.xml"/><Relationship Id="rId332" Type="http://schemas.openxmlformats.org/officeDocument/2006/relationships/image" Target="../media/image1981.png"/><Relationship Id="rId71" Type="http://schemas.openxmlformats.org/officeDocument/2006/relationships/customXml" Target="../ink/ink1873.xml"/><Relationship Id="rId92" Type="http://schemas.openxmlformats.org/officeDocument/2006/relationships/image" Target="../media/image1862.png"/><Relationship Id="rId213" Type="http://schemas.openxmlformats.org/officeDocument/2006/relationships/customXml" Target="../ink/ink1944.xml"/><Relationship Id="rId234" Type="http://schemas.openxmlformats.org/officeDocument/2006/relationships/customXml" Target="../ink/ink1955.xml"/><Relationship Id="rId2" Type="http://schemas.openxmlformats.org/officeDocument/2006/relationships/image" Target="../media/image1817.png"/><Relationship Id="rId29" Type="http://schemas.openxmlformats.org/officeDocument/2006/relationships/customXml" Target="../ink/ink1852.xml"/><Relationship Id="rId255" Type="http://schemas.openxmlformats.org/officeDocument/2006/relationships/image" Target="../media/image1943.png"/><Relationship Id="rId276" Type="http://schemas.openxmlformats.org/officeDocument/2006/relationships/customXml" Target="../ink/ink1976.xml"/><Relationship Id="rId297" Type="http://schemas.openxmlformats.org/officeDocument/2006/relationships/customXml" Target="../ink/ink1987.xml"/><Relationship Id="rId40" Type="http://schemas.openxmlformats.org/officeDocument/2006/relationships/image" Target="../media/image1836.png"/><Relationship Id="rId115" Type="http://schemas.openxmlformats.org/officeDocument/2006/relationships/customXml" Target="../ink/ink1895.xml"/><Relationship Id="rId136" Type="http://schemas.openxmlformats.org/officeDocument/2006/relationships/image" Target="../media/image1884.png"/><Relationship Id="rId157" Type="http://schemas.openxmlformats.org/officeDocument/2006/relationships/customXml" Target="../ink/ink1916.xml"/><Relationship Id="rId178" Type="http://schemas.openxmlformats.org/officeDocument/2006/relationships/image" Target="../media/image1905.png"/><Relationship Id="rId301" Type="http://schemas.openxmlformats.org/officeDocument/2006/relationships/customXml" Target="../ink/ink1989.xml"/><Relationship Id="rId322" Type="http://schemas.openxmlformats.org/officeDocument/2006/relationships/image" Target="../media/image1976.png"/><Relationship Id="rId61" Type="http://schemas.openxmlformats.org/officeDocument/2006/relationships/customXml" Target="../ink/ink1868.xml"/><Relationship Id="rId82" Type="http://schemas.openxmlformats.org/officeDocument/2006/relationships/image" Target="../media/image1857.png"/><Relationship Id="rId199" Type="http://schemas.openxmlformats.org/officeDocument/2006/relationships/customXml" Target="../ink/ink1937.xml"/><Relationship Id="rId203" Type="http://schemas.openxmlformats.org/officeDocument/2006/relationships/customXml" Target="../ink/ink1939.xml"/><Relationship Id="rId19" Type="http://schemas.openxmlformats.org/officeDocument/2006/relationships/customXml" Target="../ink/ink1847.xml"/><Relationship Id="rId224" Type="http://schemas.openxmlformats.org/officeDocument/2006/relationships/image" Target="../media/image1928.png"/><Relationship Id="rId245" Type="http://schemas.openxmlformats.org/officeDocument/2006/relationships/image" Target="../media/image1938.png"/><Relationship Id="rId266" Type="http://schemas.openxmlformats.org/officeDocument/2006/relationships/customXml" Target="../ink/ink1971.xml"/><Relationship Id="rId287" Type="http://schemas.openxmlformats.org/officeDocument/2006/relationships/image" Target="../media/image1959.png"/><Relationship Id="rId30" Type="http://schemas.openxmlformats.org/officeDocument/2006/relationships/image" Target="../media/image1831.png"/><Relationship Id="rId105" Type="http://schemas.openxmlformats.org/officeDocument/2006/relationships/customXml" Target="../ink/ink1890.xml"/><Relationship Id="rId126" Type="http://schemas.openxmlformats.org/officeDocument/2006/relationships/image" Target="../media/image1879.png"/><Relationship Id="rId147" Type="http://schemas.openxmlformats.org/officeDocument/2006/relationships/customXml" Target="../ink/ink1911.xml"/><Relationship Id="rId168" Type="http://schemas.openxmlformats.org/officeDocument/2006/relationships/image" Target="../media/image1900.png"/><Relationship Id="rId312" Type="http://schemas.openxmlformats.org/officeDocument/2006/relationships/image" Target="../media/image1971.png"/><Relationship Id="rId333" Type="http://schemas.openxmlformats.org/officeDocument/2006/relationships/customXml" Target="../ink/ink2005.xml"/><Relationship Id="rId51" Type="http://schemas.openxmlformats.org/officeDocument/2006/relationships/customXml" Target="../ink/ink1863.xml"/><Relationship Id="rId72" Type="http://schemas.openxmlformats.org/officeDocument/2006/relationships/image" Target="../media/image1852.png"/><Relationship Id="rId93" Type="http://schemas.openxmlformats.org/officeDocument/2006/relationships/customXml" Target="../ink/ink1884.xml"/><Relationship Id="rId189" Type="http://schemas.openxmlformats.org/officeDocument/2006/relationships/customXml" Target="../ink/ink1932.xml"/><Relationship Id="rId3" Type="http://schemas.openxmlformats.org/officeDocument/2006/relationships/customXml" Target="../ink/ink1839.xml"/><Relationship Id="rId214" Type="http://schemas.openxmlformats.org/officeDocument/2006/relationships/image" Target="../media/image1923.png"/><Relationship Id="rId235" Type="http://schemas.openxmlformats.org/officeDocument/2006/relationships/image" Target="../media/image1933.png"/><Relationship Id="rId256" Type="http://schemas.openxmlformats.org/officeDocument/2006/relationships/customXml" Target="../ink/ink1966.xml"/><Relationship Id="rId277" Type="http://schemas.openxmlformats.org/officeDocument/2006/relationships/image" Target="../media/image1954.png"/><Relationship Id="rId298" Type="http://schemas.openxmlformats.org/officeDocument/2006/relationships/image" Target="../media/image1964.png"/><Relationship Id="rId116" Type="http://schemas.openxmlformats.org/officeDocument/2006/relationships/image" Target="../media/image1874.png"/><Relationship Id="rId137" Type="http://schemas.openxmlformats.org/officeDocument/2006/relationships/customXml" Target="../ink/ink1906.xml"/><Relationship Id="rId158" Type="http://schemas.openxmlformats.org/officeDocument/2006/relationships/image" Target="../media/image1895.png"/><Relationship Id="rId302" Type="http://schemas.openxmlformats.org/officeDocument/2006/relationships/image" Target="../media/image1966.png"/><Relationship Id="rId323" Type="http://schemas.openxmlformats.org/officeDocument/2006/relationships/customXml" Target="../ink/ink2000.xml"/><Relationship Id="rId20" Type="http://schemas.openxmlformats.org/officeDocument/2006/relationships/image" Target="../media/image1826.png"/><Relationship Id="rId41" Type="http://schemas.openxmlformats.org/officeDocument/2006/relationships/customXml" Target="../ink/ink1858.xml"/><Relationship Id="rId62" Type="http://schemas.openxmlformats.org/officeDocument/2006/relationships/image" Target="../media/image1847.png"/><Relationship Id="rId83" Type="http://schemas.openxmlformats.org/officeDocument/2006/relationships/customXml" Target="../ink/ink1879.xml"/><Relationship Id="rId179" Type="http://schemas.openxmlformats.org/officeDocument/2006/relationships/customXml" Target="../ink/ink1927.xml"/><Relationship Id="rId190" Type="http://schemas.openxmlformats.org/officeDocument/2006/relationships/image" Target="../media/image1911.png"/><Relationship Id="rId204" Type="http://schemas.openxmlformats.org/officeDocument/2006/relationships/image" Target="../media/image1918.png"/><Relationship Id="rId225" Type="http://schemas.openxmlformats.org/officeDocument/2006/relationships/customXml" Target="../ink/ink1950.xml"/><Relationship Id="rId246" Type="http://schemas.openxmlformats.org/officeDocument/2006/relationships/customXml" Target="../ink/ink1961.xml"/><Relationship Id="rId267" Type="http://schemas.openxmlformats.org/officeDocument/2006/relationships/image" Target="../media/image1949.png"/><Relationship Id="rId288" Type="http://schemas.openxmlformats.org/officeDocument/2006/relationships/customXml" Target="../ink/ink1982.xml"/><Relationship Id="rId106" Type="http://schemas.openxmlformats.org/officeDocument/2006/relationships/image" Target="../media/image1869.png"/><Relationship Id="rId127" Type="http://schemas.openxmlformats.org/officeDocument/2006/relationships/customXml" Target="../ink/ink1901.xml"/><Relationship Id="rId313" Type="http://schemas.openxmlformats.org/officeDocument/2006/relationships/customXml" Target="../ink/ink1995.xml"/><Relationship Id="rId10" Type="http://schemas.openxmlformats.org/officeDocument/2006/relationships/image" Target="../media/image1821.png"/><Relationship Id="rId31" Type="http://schemas.openxmlformats.org/officeDocument/2006/relationships/customXml" Target="../ink/ink1853.xml"/><Relationship Id="rId52" Type="http://schemas.openxmlformats.org/officeDocument/2006/relationships/image" Target="../media/image1842.png"/><Relationship Id="rId73" Type="http://schemas.openxmlformats.org/officeDocument/2006/relationships/customXml" Target="../ink/ink1874.xml"/><Relationship Id="rId94" Type="http://schemas.openxmlformats.org/officeDocument/2006/relationships/image" Target="../media/image1863.png"/><Relationship Id="rId148" Type="http://schemas.openxmlformats.org/officeDocument/2006/relationships/image" Target="../media/image1890.png"/><Relationship Id="rId169" Type="http://schemas.openxmlformats.org/officeDocument/2006/relationships/customXml" Target="../ink/ink1922.xml"/><Relationship Id="rId334" Type="http://schemas.openxmlformats.org/officeDocument/2006/relationships/image" Target="../media/image1982.png"/><Relationship Id="rId4" Type="http://schemas.openxmlformats.org/officeDocument/2006/relationships/image" Target="../media/image1818.png"/><Relationship Id="rId180" Type="http://schemas.openxmlformats.org/officeDocument/2006/relationships/image" Target="../media/image1906.png"/><Relationship Id="rId215" Type="http://schemas.openxmlformats.org/officeDocument/2006/relationships/customXml" Target="../ink/ink1945.xml"/><Relationship Id="rId236" Type="http://schemas.openxmlformats.org/officeDocument/2006/relationships/customXml" Target="../ink/ink1956.xml"/><Relationship Id="rId257" Type="http://schemas.openxmlformats.org/officeDocument/2006/relationships/image" Target="../media/image1944.png"/><Relationship Id="rId278" Type="http://schemas.openxmlformats.org/officeDocument/2006/relationships/customXml" Target="../ink/ink1977.xml"/><Relationship Id="rId303" Type="http://schemas.openxmlformats.org/officeDocument/2006/relationships/customXml" Target="../ink/ink1990.xml"/><Relationship Id="rId42" Type="http://schemas.openxmlformats.org/officeDocument/2006/relationships/image" Target="../media/image1837.png"/><Relationship Id="rId84" Type="http://schemas.openxmlformats.org/officeDocument/2006/relationships/image" Target="../media/image1858.png"/><Relationship Id="rId138" Type="http://schemas.openxmlformats.org/officeDocument/2006/relationships/image" Target="../media/image1885.png"/><Relationship Id="rId191" Type="http://schemas.openxmlformats.org/officeDocument/2006/relationships/customXml" Target="../ink/ink1933.xml"/><Relationship Id="rId205" Type="http://schemas.openxmlformats.org/officeDocument/2006/relationships/customXml" Target="../ink/ink1940.xml"/><Relationship Id="rId247" Type="http://schemas.openxmlformats.org/officeDocument/2006/relationships/image" Target="../media/image1939.png"/><Relationship Id="rId107" Type="http://schemas.openxmlformats.org/officeDocument/2006/relationships/customXml" Target="../ink/ink1891.xml"/><Relationship Id="rId289" Type="http://schemas.openxmlformats.org/officeDocument/2006/relationships/image" Target="../media/image1960.png"/><Relationship Id="rId11" Type="http://schemas.openxmlformats.org/officeDocument/2006/relationships/customXml" Target="../ink/ink1843.xml"/><Relationship Id="rId53" Type="http://schemas.openxmlformats.org/officeDocument/2006/relationships/customXml" Target="../ink/ink1864.xml"/><Relationship Id="rId149" Type="http://schemas.openxmlformats.org/officeDocument/2006/relationships/customXml" Target="../ink/ink1912.xml"/><Relationship Id="rId314" Type="http://schemas.openxmlformats.org/officeDocument/2006/relationships/image" Target="../media/image1972.png"/><Relationship Id="rId95" Type="http://schemas.openxmlformats.org/officeDocument/2006/relationships/customXml" Target="../ink/ink1885.xml"/><Relationship Id="rId160" Type="http://schemas.openxmlformats.org/officeDocument/2006/relationships/image" Target="../media/image1896.png"/><Relationship Id="rId216" Type="http://schemas.openxmlformats.org/officeDocument/2006/relationships/image" Target="../media/image1924.png"/><Relationship Id="rId258" Type="http://schemas.openxmlformats.org/officeDocument/2006/relationships/customXml" Target="../ink/ink1967.xml"/><Relationship Id="rId22" Type="http://schemas.openxmlformats.org/officeDocument/2006/relationships/image" Target="../media/image1827.png"/><Relationship Id="rId64" Type="http://schemas.openxmlformats.org/officeDocument/2006/relationships/image" Target="../media/image1848.png"/><Relationship Id="rId118" Type="http://schemas.openxmlformats.org/officeDocument/2006/relationships/image" Target="../media/image1875.png"/><Relationship Id="rId325" Type="http://schemas.openxmlformats.org/officeDocument/2006/relationships/customXml" Target="../ink/ink2001.xml"/><Relationship Id="rId171" Type="http://schemas.openxmlformats.org/officeDocument/2006/relationships/customXml" Target="../ink/ink1923.xml"/><Relationship Id="rId227" Type="http://schemas.openxmlformats.org/officeDocument/2006/relationships/customXml" Target="../ink/ink1951.xml"/><Relationship Id="rId269" Type="http://schemas.openxmlformats.org/officeDocument/2006/relationships/image" Target="../media/image1950.png"/><Relationship Id="rId33" Type="http://schemas.openxmlformats.org/officeDocument/2006/relationships/customXml" Target="../ink/ink1854.xml"/><Relationship Id="rId129" Type="http://schemas.openxmlformats.org/officeDocument/2006/relationships/customXml" Target="../ink/ink1902.xml"/><Relationship Id="rId280" Type="http://schemas.openxmlformats.org/officeDocument/2006/relationships/customXml" Target="../ink/ink1978.xml"/><Relationship Id="rId336" Type="http://schemas.openxmlformats.org/officeDocument/2006/relationships/image" Target="../media/image1983.png"/><Relationship Id="rId75" Type="http://schemas.openxmlformats.org/officeDocument/2006/relationships/customXml" Target="../ink/ink1875.xml"/><Relationship Id="rId140" Type="http://schemas.openxmlformats.org/officeDocument/2006/relationships/image" Target="../media/image1886.png"/><Relationship Id="rId182" Type="http://schemas.openxmlformats.org/officeDocument/2006/relationships/image" Target="../media/image1907.png"/><Relationship Id="rId6" Type="http://schemas.openxmlformats.org/officeDocument/2006/relationships/image" Target="../media/image1819.png"/><Relationship Id="rId238" Type="http://schemas.openxmlformats.org/officeDocument/2006/relationships/customXml" Target="../ink/ink1957.xml"/><Relationship Id="rId291" Type="http://schemas.openxmlformats.org/officeDocument/2006/relationships/image" Target="../media/image1961.png"/><Relationship Id="rId305" Type="http://schemas.openxmlformats.org/officeDocument/2006/relationships/customXml" Target="../ink/ink1991.xml"/><Relationship Id="rId44" Type="http://schemas.openxmlformats.org/officeDocument/2006/relationships/image" Target="../media/image1838.png"/><Relationship Id="rId86" Type="http://schemas.openxmlformats.org/officeDocument/2006/relationships/image" Target="../media/image1859.png"/><Relationship Id="rId151" Type="http://schemas.openxmlformats.org/officeDocument/2006/relationships/customXml" Target="../ink/ink1913.xml"/><Relationship Id="rId193" Type="http://schemas.openxmlformats.org/officeDocument/2006/relationships/customXml" Target="../ink/ink1934.xml"/><Relationship Id="rId207" Type="http://schemas.openxmlformats.org/officeDocument/2006/relationships/customXml" Target="../ink/ink1941.xml"/><Relationship Id="rId249" Type="http://schemas.openxmlformats.org/officeDocument/2006/relationships/image" Target="../media/image1940.png"/><Relationship Id="rId13" Type="http://schemas.openxmlformats.org/officeDocument/2006/relationships/customXml" Target="../ink/ink1844.xml"/><Relationship Id="rId109" Type="http://schemas.openxmlformats.org/officeDocument/2006/relationships/customXml" Target="../ink/ink1892.xml"/><Relationship Id="rId260" Type="http://schemas.openxmlformats.org/officeDocument/2006/relationships/customXml" Target="../ink/ink1968.xml"/><Relationship Id="rId316" Type="http://schemas.openxmlformats.org/officeDocument/2006/relationships/image" Target="../media/image1973.png"/><Relationship Id="rId55" Type="http://schemas.openxmlformats.org/officeDocument/2006/relationships/customXml" Target="../ink/ink1865.xml"/><Relationship Id="rId97" Type="http://schemas.openxmlformats.org/officeDocument/2006/relationships/customXml" Target="../ink/ink1886.xml"/><Relationship Id="rId120" Type="http://schemas.openxmlformats.org/officeDocument/2006/relationships/image" Target="../media/image1876.png"/><Relationship Id="rId162" Type="http://schemas.openxmlformats.org/officeDocument/2006/relationships/image" Target="../media/image1897.png"/><Relationship Id="rId218" Type="http://schemas.openxmlformats.org/officeDocument/2006/relationships/image" Target="../media/image1925.png"/><Relationship Id="rId271" Type="http://schemas.openxmlformats.org/officeDocument/2006/relationships/image" Target="../media/image1951.png"/><Relationship Id="rId24" Type="http://schemas.openxmlformats.org/officeDocument/2006/relationships/image" Target="../media/image1828.png"/><Relationship Id="rId66" Type="http://schemas.openxmlformats.org/officeDocument/2006/relationships/image" Target="../media/image1849.png"/><Relationship Id="rId131" Type="http://schemas.openxmlformats.org/officeDocument/2006/relationships/customXml" Target="../ink/ink1903.xml"/><Relationship Id="rId327" Type="http://schemas.openxmlformats.org/officeDocument/2006/relationships/customXml" Target="../ink/ink200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066.xml"/><Relationship Id="rId21" Type="http://schemas.openxmlformats.org/officeDocument/2006/relationships/customXml" Target="../ink/ink2018.xml"/><Relationship Id="rId42" Type="http://schemas.openxmlformats.org/officeDocument/2006/relationships/image" Target="../media/image2006.png"/><Relationship Id="rId63" Type="http://schemas.openxmlformats.org/officeDocument/2006/relationships/customXml" Target="../ink/ink2039.xml"/><Relationship Id="rId84" Type="http://schemas.openxmlformats.org/officeDocument/2006/relationships/image" Target="../media/image2027.png"/><Relationship Id="rId138" Type="http://schemas.openxmlformats.org/officeDocument/2006/relationships/image" Target="../media/image2053.png"/><Relationship Id="rId159" Type="http://schemas.openxmlformats.org/officeDocument/2006/relationships/image" Target="../media/image2063.png"/><Relationship Id="rId170" Type="http://schemas.openxmlformats.org/officeDocument/2006/relationships/customXml" Target="../ink/ink2093.xml"/><Relationship Id="rId191" Type="http://schemas.openxmlformats.org/officeDocument/2006/relationships/image" Target="../media/image2079.png"/><Relationship Id="rId205" Type="http://schemas.openxmlformats.org/officeDocument/2006/relationships/customXml" Target="../ink/ink2111.xml"/><Relationship Id="rId107" Type="http://schemas.openxmlformats.org/officeDocument/2006/relationships/customXml" Target="../ink/ink2061.xml"/><Relationship Id="rId11" Type="http://schemas.openxmlformats.org/officeDocument/2006/relationships/customXml" Target="../ink/ink2013.xml"/><Relationship Id="rId32" Type="http://schemas.openxmlformats.org/officeDocument/2006/relationships/image" Target="../media/image2001.png"/><Relationship Id="rId53" Type="http://schemas.openxmlformats.org/officeDocument/2006/relationships/customXml" Target="../ink/ink2034.xml"/><Relationship Id="rId74" Type="http://schemas.openxmlformats.org/officeDocument/2006/relationships/image" Target="../media/image2022.png"/><Relationship Id="rId128" Type="http://schemas.openxmlformats.org/officeDocument/2006/relationships/image" Target="../media/image2048.png"/><Relationship Id="rId149" Type="http://schemas.openxmlformats.org/officeDocument/2006/relationships/image" Target="../media/image2058.png"/><Relationship Id="rId5" Type="http://schemas.openxmlformats.org/officeDocument/2006/relationships/customXml" Target="../ink/ink2010.xml"/><Relationship Id="rId95" Type="http://schemas.openxmlformats.org/officeDocument/2006/relationships/customXml" Target="../ink/ink2055.xml"/><Relationship Id="rId160" Type="http://schemas.openxmlformats.org/officeDocument/2006/relationships/customXml" Target="../ink/ink2088.xml"/><Relationship Id="rId181" Type="http://schemas.openxmlformats.org/officeDocument/2006/relationships/image" Target="../media/image2074.png"/><Relationship Id="rId22" Type="http://schemas.openxmlformats.org/officeDocument/2006/relationships/image" Target="../media/image1996.png"/><Relationship Id="rId43" Type="http://schemas.openxmlformats.org/officeDocument/2006/relationships/customXml" Target="../ink/ink2029.xml"/><Relationship Id="rId64" Type="http://schemas.openxmlformats.org/officeDocument/2006/relationships/image" Target="../media/image2017.png"/><Relationship Id="rId118" Type="http://schemas.openxmlformats.org/officeDocument/2006/relationships/image" Target="../media/image2043.png"/><Relationship Id="rId139" Type="http://schemas.openxmlformats.org/officeDocument/2006/relationships/customXml" Target="../ink/ink2077.xml"/><Relationship Id="rId85" Type="http://schemas.openxmlformats.org/officeDocument/2006/relationships/customXml" Target="../ink/ink2050.xml"/><Relationship Id="rId150" Type="http://schemas.openxmlformats.org/officeDocument/2006/relationships/customXml" Target="../ink/ink2083.xml"/><Relationship Id="rId171" Type="http://schemas.openxmlformats.org/officeDocument/2006/relationships/image" Target="../media/image2069.png"/><Relationship Id="rId192" Type="http://schemas.openxmlformats.org/officeDocument/2006/relationships/customXml" Target="../ink/ink2104.xml"/><Relationship Id="rId206" Type="http://schemas.openxmlformats.org/officeDocument/2006/relationships/image" Target="../media/image2086.png"/><Relationship Id="rId12" Type="http://schemas.openxmlformats.org/officeDocument/2006/relationships/image" Target="../media/image1991.png"/><Relationship Id="rId33" Type="http://schemas.openxmlformats.org/officeDocument/2006/relationships/customXml" Target="../ink/ink2024.xml"/><Relationship Id="rId108" Type="http://schemas.openxmlformats.org/officeDocument/2006/relationships/image" Target="../media/image2039.png"/><Relationship Id="rId129" Type="http://schemas.openxmlformats.org/officeDocument/2006/relationships/customXml" Target="../ink/ink2072.xml"/><Relationship Id="rId54" Type="http://schemas.openxmlformats.org/officeDocument/2006/relationships/image" Target="../media/image2012.png"/><Relationship Id="rId75" Type="http://schemas.openxmlformats.org/officeDocument/2006/relationships/customXml" Target="../ink/ink2045.xml"/><Relationship Id="rId96" Type="http://schemas.openxmlformats.org/officeDocument/2006/relationships/image" Target="../media/image2033.png"/><Relationship Id="rId140" Type="http://schemas.openxmlformats.org/officeDocument/2006/relationships/image" Target="../media/image2054.png"/><Relationship Id="rId161" Type="http://schemas.openxmlformats.org/officeDocument/2006/relationships/image" Target="../media/image2064.png"/><Relationship Id="rId182" Type="http://schemas.openxmlformats.org/officeDocument/2006/relationships/customXml" Target="../ink/ink2099.xml"/><Relationship Id="rId6" Type="http://schemas.openxmlformats.org/officeDocument/2006/relationships/image" Target="../media/image1988.png"/><Relationship Id="rId23" Type="http://schemas.openxmlformats.org/officeDocument/2006/relationships/customXml" Target="../ink/ink2019.xml"/><Relationship Id="rId119" Type="http://schemas.openxmlformats.org/officeDocument/2006/relationships/customXml" Target="../ink/ink2067.xml"/><Relationship Id="rId44" Type="http://schemas.openxmlformats.org/officeDocument/2006/relationships/image" Target="../media/image2007.png"/><Relationship Id="rId65" Type="http://schemas.openxmlformats.org/officeDocument/2006/relationships/customXml" Target="../ink/ink2040.xml"/><Relationship Id="rId86" Type="http://schemas.openxmlformats.org/officeDocument/2006/relationships/image" Target="../media/image2028.png"/><Relationship Id="rId130" Type="http://schemas.openxmlformats.org/officeDocument/2006/relationships/image" Target="../media/image2049.png"/><Relationship Id="rId151" Type="http://schemas.openxmlformats.org/officeDocument/2006/relationships/image" Target="../media/image2059.png"/><Relationship Id="rId172" Type="http://schemas.openxmlformats.org/officeDocument/2006/relationships/customXml" Target="../ink/ink2094.xml"/><Relationship Id="rId193" Type="http://schemas.openxmlformats.org/officeDocument/2006/relationships/image" Target="../media/image2080.png"/><Relationship Id="rId13" Type="http://schemas.openxmlformats.org/officeDocument/2006/relationships/customXml" Target="../ink/ink2014.xml"/><Relationship Id="rId109" Type="http://schemas.openxmlformats.org/officeDocument/2006/relationships/customXml" Target="../ink/ink2062.xml"/><Relationship Id="rId34" Type="http://schemas.openxmlformats.org/officeDocument/2006/relationships/image" Target="../media/image2002.png"/><Relationship Id="rId55" Type="http://schemas.openxmlformats.org/officeDocument/2006/relationships/customXml" Target="../ink/ink2035.xml"/><Relationship Id="rId76" Type="http://schemas.openxmlformats.org/officeDocument/2006/relationships/image" Target="../media/image2023.png"/><Relationship Id="rId97" Type="http://schemas.openxmlformats.org/officeDocument/2006/relationships/customXml" Target="../ink/ink2056.xml"/><Relationship Id="rId120" Type="http://schemas.openxmlformats.org/officeDocument/2006/relationships/image" Target="../media/image2044.png"/><Relationship Id="rId141" Type="http://schemas.openxmlformats.org/officeDocument/2006/relationships/customXml" Target="../ink/ink2078.xml"/><Relationship Id="rId7" Type="http://schemas.openxmlformats.org/officeDocument/2006/relationships/customXml" Target="../ink/ink2011.xml"/><Relationship Id="rId162" Type="http://schemas.openxmlformats.org/officeDocument/2006/relationships/customXml" Target="../ink/ink2089.xml"/><Relationship Id="rId183" Type="http://schemas.openxmlformats.org/officeDocument/2006/relationships/image" Target="../media/image2075.png"/><Relationship Id="rId24" Type="http://schemas.openxmlformats.org/officeDocument/2006/relationships/image" Target="../media/image1997.png"/><Relationship Id="rId40" Type="http://schemas.openxmlformats.org/officeDocument/2006/relationships/image" Target="../media/image2005.png"/><Relationship Id="rId45" Type="http://schemas.openxmlformats.org/officeDocument/2006/relationships/customXml" Target="../ink/ink2030.xml"/><Relationship Id="rId66" Type="http://schemas.openxmlformats.org/officeDocument/2006/relationships/image" Target="../media/image2018.png"/><Relationship Id="rId87" Type="http://schemas.openxmlformats.org/officeDocument/2006/relationships/customXml" Target="../ink/ink2051.xml"/><Relationship Id="rId110" Type="http://schemas.openxmlformats.org/officeDocument/2006/relationships/image" Target="../media/image2040.png"/><Relationship Id="rId115" Type="http://schemas.openxmlformats.org/officeDocument/2006/relationships/customXml" Target="../ink/ink2065.xml"/><Relationship Id="rId131" Type="http://schemas.openxmlformats.org/officeDocument/2006/relationships/customXml" Target="../ink/ink2073.xml"/><Relationship Id="rId136" Type="http://schemas.openxmlformats.org/officeDocument/2006/relationships/image" Target="../media/image2052.png"/><Relationship Id="rId157" Type="http://schemas.openxmlformats.org/officeDocument/2006/relationships/image" Target="../media/image2062.png"/><Relationship Id="rId178" Type="http://schemas.openxmlformats.org/officeDocument/2006/relationships/customXml" Target="../ink/ink2097.xml"/><Relationship Id="rId61" Type="http://schemas.openxmlformats.org/officeDocument/2006/relationships/customXml" Target="../ink/ink2038.xml"/><Relationship Id="rId82" Type="http://schemas.openxmlformats.org/officeDocument/2006/relationships/image" Target="../media/image2026.png"/><Relationship Id="rId152" Type="http://schemas.openxmlformats.org/officeDocument/2006/relationships/customXml" Target="../ink/ink2084.xml"/><Relationship Id="rId173" Type="http://schemas.openxmlformats.org/officeDocument/2006/relationships/image" Target="../media/image2070.png"/><Relationship Id="rId194" Type="http://schemas.openxmlformats.org/officeDocument/2006/relationships/customXml" Target="../ink/ink2105.xml"/><Relationship Id="rId199" Type="http://schemas.openxmlformats.org/officeDocument/2006/relationships/image" Target="../media/image2083.png"/><Relationship Id="rId203" Type="http://schemas.openxmlformats.org/officeDocument/2006/relationships/customXml" Target="../ink/ink2110.xml"/><Relationship Id="rId19" Type="http://schemas.openxmlformats.org/officeDocument/2006/relationships/customXml" Target="../ink/ink2017.xml"/><Relationship Id="rId14" Type="http://schemas.openxmlformats.org/officeDocument/2006/relationships/image" Target="../media/image1992.png"/><Relationship Id="rId30" Type="http://schemas.openxmlformats.org/officeDocument/2006/relationships/image" Target="../media/image2000.png"/><Relationship Id="rId35" Type="http://schemas.openxmlformats.org/officeDocument/2006/relationships/customXml" Target="../ink/ink2025.xml"/><Relationship Id="rId56" Type="http://schemas.openxmlformats.org/officeDocument/2006/relationships/image" Target="../media/image2013.png"/><Relationship Id="rId77" Type="http://schemas.openxmlformats.org/officeDocument/2006/relationships/customXml" Target="../ink/ink2046.xml"/><Relationship Id="rId100" Type="http://schemas.openxmlformats.org/officeDocument/2006/relationships/image" Target="../media/image2035.png"/><Relationship Id="rId105" Type="http://schemas.openxmlformats.org/officeDocument/2006/relationships/customXml" Target="../ink/ink2060.xml"/><Relationship Id="rId126" Type="http://schemas.openxmlformats.org/officeDocument/2006/relationships/image" Target="../media/image2047.png"/><Relationship Id="rId147" Type="http://schemas.openxmlformats.org/officeDocument/2006/relationships/image" Target="../media/image2057.png"/><Relationship Id="rId168" Type="http://schemas.openxmlformats.org/officeDocument/2006/relationships/customXml" Target="../ink/ink2092.xml"/><Relationship Id="rId8" Type="http://schemas.openxmlformats.org/officeDocument/2006/relationships/image" Target="../media/image1989.png"/><Relationship Id="rId51" Type="http://schemas.openxmlformats.org/officeDocument/2006/relationships/customXml" Target="../ink/ink2033.xml"/><Relationship Id="rId72" Type="http://schemas.openxmlformats.org/officeDocument/2006/relationships/image" Target="../media/image2021.png"/><Relationship Id="rId93" Type="http://schemas.openxmlformats.org/officeDocument/2006/relationships/customXml" Target="../ink/ink2054.xml"/><Relationship Id="rId98" Type="http://schemas.openxmlformats.org/officeDocument/2006/relationships/image" Target="../media/image2034.png"/><Relationship Id="rId121" Type="http://schemas.openxmlformats.org/officeDocument/2006/relationships/customXml" Target="../ink/ink2068.xml"/><Relationship Id="rId142" Type="http://schemas.openxmlformats.org/officeDocument/2006/relationships/image" Target="../media/image2055.png"/><Relationship Id="rId163" Type="http://schemas.openxmlformats.org/officeDocument/2006/relationships/image" Target="../media/image2065.png"/><Relationship Id="rId184" Type="http://schemas.openxmlformats.org/officeDocument/2006/relationships/customXml" Target="../ink/ink2100.xml"/><Relationship Id="rId189" Type="http://schemas.openxmlformats.org/officeDocument/2006/relationships/image" Target="../media/image2078.png"/><Relationship Id="rId3" Type="http://schemas.openxmlformats.org/officeDocument/2006/relationships/customXml" Target="../ink/ink2009.xml"/><Relationship Id="rId25" Type="http://schemas.openxmlformats.org/officeDocument/2006/relationships/customXml" Target="../ink/ink2020.xml"/><Relationship Id="rId46" Type="http://schemas.openxmlformats.org/officeDocument/2006/relationships/image" Target="../media/image2008.png"/><Relationship Id="rId67" Type="http://schemas.openxmlformats.org/officeDocument/2006/relationships/customXml" Target="../ink/ink2041.xml"/><Relationship Id="rId116" Type="http://schemas.openxmlformats.org/officeDocument/2006/relationships/image" Target="../media/image2042.png"/><Relationship Id="rId137" Type="http://schemas.openxmlformats.org/officeDocument/2006/relationships/customXml" Target="../ink/ink2076.xml"/><Relationship Id="rId158" Type="http://schemas.openxmlformats.org/officeDocument/2006/relationships/customXml" Target="../ink/ink2087.xml"/><Relationship Id="rId20" Type="http://schemas.openxmlformats.org/officeDocument/2006/relationships/image" Target="../media/image1995.png"/><Relationship Id="rId41" Type="http://schemas.openxmlformats.org/officeDocument/2006/relationships/customXml" Target="../ink/ink2028.xml"/><Relationship Id="rId62" Type="http://schemas.openxmlformats.org/officeDocument/2006/relationships/image" Target="../media/image2016.png"/><Relationship Id="rId83" Type="http://schemas.openxmlformats.org/officeDocument/2006/relationships/customXml" Target="../ink/ink2049.xml"/><Relationship Id="rId88" Type="http://schemas.openxmlformats.org/officeDocument/2006/relationships/image" Target="../media/image2029.png"/><Relationship Id="rId111" Type="http://schemas.openxmlformats.org/officeDocument/2006/relationships/customXml" Target="../ink/ink2063.xml"/><Relationship Id="rId132" Type="http://schemas.openxmlformats.org/officeDocument/2006/relationships/image" Target="../media/image2050.png"/><Relationship Id="rId153" Type="http://schemas.openxmlformats.org/officeDocument/2006/relationships/image" Target="../media/image2060.png"/><Relationship Id="rId174" Type="http://schemas.openxmlformats.org/officeDocument/2006/relationships/customXml" Target="../ink/ink2095.xml"/><Relationship Id="rId179" Type="http://schemas.openxmlformats.org/officeDocument/2006/relationships/image" Target="../media/image2073.png"/><Relationship Id="rId195" Type="http://schemas.openxmlformats.org/officeDocument/2006/relationships/image" Target="../media/image2081.png"/><Relationship Id="rId190" Type="http://schemas.openxmlformats.org/officeDocument/2006/relationships/customXml" Target="../ink/ink2103.xml"/><Relationship Id="rId204" Type="http://schemas.openxmlformats.org/officeDocument/2006/relationships/image" Target="../media/image2085.png"/><Relationship Id="rId15" Type="http://schemas.openxmlformats.org/officeDocument/2006/relationships/customXml" Target="../ink/ink2015.xml"/><Relationship Id="rId36" Type="http://schemas.openxmlformats.org/officeDocument/2006/relationships/image" Target="../media/image2003.png"/><Relationship Id="rId57" Type="http://schemas.openxmlformats.org/officeDocument/2006/relationships/customXml" Target="../ink/ink2036.xml"/><Relationship Id="rId106" Type="http://schemas.openxmlformats.org/officeDocument/2006/relationships/image" Target="../media/image2038.png"/><Relationship Id="rId127" Type="http://schemas.openxmlformats.org/officeDocument/2006/relationships/customXml" Target="../ink/ink2071.xml"/><Relationship Id="rId10" Type="http://schemas.openxmlformats.org/officeDocument/2006/relationships/image" Target="../media/image1990.png"/><Relationship Id="rId31" Type="http://schemas.openxmlformats.org/officeDocument/2006/relationships/customXml" Target="../ink/ink2023.xml"/><Relationship Id="rId52" Type="http://schemas.openxmlformats.org/officeDocument/2006/relationships/image" Target="../media/image2011.png"/><Relationship Id="rId73" Type="http://schemas.openxmlformats.org/officeDocument/2006/relationships/customXml" Target="../ink/ink2044.xml"/><Relationship Id="rId78" Type="http://schemas.openxmlformats.org/officeDocument/2006/relationships/image" Target="../media/image2024.png"/><Relationship Id="rId94" Type="http://schemas.openxmlformats.org/officeDocument/2006/relationships/image" Target="../media/image2032.png"/><Relationship Id="rId99" Type="http://schemas.openxmlformats.org/officeDocument/2006/relationships/customXml" Target="../ink/ink2057.xml"/><Relationship Id="rId101" Type="http://schemas.openxmlformats.org/officeDocument/2006/relationships/customXml" Target="../ink/ink2058.xml"/><Relationship Id="rId122" Type="http://schemas.openxmlformats.org/officeDocument/2006/relationships/image" Target="../media/image2045.png"/><Relationship Id="rId143" Type="http://schemas.openxmlformats.org/officeDocument/2006/relationships/customXml" Target="../ink/ink2079.xml"/><Relationship Id="rId148" Type="http://schemas.openxmlformats.org/officeDocument/2006/relationships/customXml" Target="../ink/ink2082.xml"/><Relationship Id="rId164" Type="http://schemas.openxmlformats.org/officeDocument/2006/relationships/customXml" Target="../ink/ink2090.xml"/><Relationship Id="rId169" Type="http://schemas.openxmlformats.org/officeDocument/2006/relationships/image" Target="../media/image2068.png"/><Relationship Id="rId185" Type="http://schemas.openxmlformats.org/officeDocument/2006/relationships/image" Target="../media/image2076.png"/><Relationship Id="rId4" Type="http://schemas.openxmlformats.org/officeDocument/2006/relationships/image" Target="../media/image1987.png"/><Relationship Id="rId9" Type="http://schemas.openxmlformats.org/officeDocument/2006/relationships/customXml" Target="../ink/ink2012.xml"/><Relationship Id="rId180" Type="http://schemas.openxmlformats.org/officeDocument/2006/relationships/customXml" Target="../ink/ink2098.xml"/><Relationship Id="rId26" Type="http://schemas.openxmlformats.org/officeDocument/2006/relationships/image" Target="../media/image1998.png"/><Relationship Id="rId47" Type="http://schemas.openxmlformats.org/officeDocument/2006/relationships/customXml" Target="../ink/ink2031.xml"/><Relationship Id="rId68" Type="http://schemas.openxmlformats.org/officeDocument/2006/relationships/image" Target="../media/image2019.png"/><Relationship Id="rId89" Type="http://schemas.openxmlformats.org/officeDocument/2006/relationships/customXml" Target="../ink/ink2052.xml"/><Relationship Id="rId112" Type="http://schemas.openxmlformats.org/officeDocument/2006/relationships/image" Target="../media/image2041.png"/><Relationship Id="rId133" Type="http://schemas.openxmlformats.org/officeDocument/2006/relationships/customXml" Target="../ink/ink2074.xml"/><Relationship Id="rId154" Type="http://schemas.openxmlformats.org/officeDocument/2006/relationships/customXml" Target="../ink/ink2085.xml"/><Relationship Id="rId175" Type="http://schemas.openxmlformats.org/officeDocument/2006/relationships/image" Target="../media/image2071.png"/><Relationship Id="rId196" Type="http://schemas.openxmlformats.org/officeDocument/2006/relationships/customXml" Target="../ink/ink2106.xml"/><Relationship Id="rId200" Type="http://schemas.openxmlformats.org/officeDocument/2006/relationships/customXml" Target="../ink/ink2108.xml"/><Relationship Id="rId16" Type="http://schemas.openxmlformats.org/officeDocument/2006/relationships/image" Target="../media/image1993.png"/><Relationship Id="rId37" Type="http://schemas.openxmlformats.org/officeDocument/2006/relationships/customXml" Target="../ink/ink2026.xml"/><Relationship Id="rId58" Type="http://schemas.openxmlformats.org/officeDocument/2006/relationships/image" Target="../media/image2014.png"/><Relationship Id="rId79" Type="http://schemas.openxmlformats.org/officeDocument/2006/relationships/customXml" Target="../ink/ink2047.xml"/><Relationship Id="rId102" Type="http://schemas.openxmlformats.org/officeDocument/2006/relationships/image" Target="../media/image2036.png"/><Relationship Id="rId123" Type="http://schemas.openxmlformats.org/officeDocument/2006/relationships/customXml" Target="../ink/ink2069.xml"/><Relationship Id="rId144" Type="http://schemas.openxmlformats.org/officeDocument/2006/relationships/image" Target="../media/image2056.png"/><Relationship Id="rId90" Type="http://schemas.openxmlformats.org/officeDocument/2006/relationships/image" Target="../media/image2030.png"/><Relationship Id="rId165" Type="http://schemas.openxmlformats.org/officeDocument/2006/relationships/image" Target="../media/image2066.png"/><Relationship Id="rId186" Type="http://schemas.openxmlformats.org/officeDocument/2006/relationships/customXml" Target="../ink/ink2101.xml"/><Relationship Id="rId27" Type="http://schemas.openxmlformats.org/officeDocument/2006/relationships/customXml" Target="../ink/ink2021.xml"/><Relationship Id="rId48" Type="http://schemas.openxmlformats.org/officeDocument/2006/relationships/image" Target="../media/image2009.png"/><Relationship Id="rId69" Type="http://schemas.openxmlformats.org/officeDocument/2006/relationships/customXml" Target="../ink/ink2042.xml"/><Relationship Id="rId113" Type="http://schemas.openxmlformats.org/officeDocument/2006/relationships/customXml" Target="../ink/ink2064.xml"/><Relationship Id="rId134" Type="http://schemas.openxmlformats.org/officeDocument/2006/relationships/image" Target="../media/image2051.png"/><Relationship Id="rId80" Type="http://schemas.openxmlformats.org/officeDocument/2006/relationships/image" Target="../media/image2025.png"/><Relationship Id="rId155" Type="http://schemas.openxmlformats.org/officeDocument/2006/relationships/image" Target="../media/image2061.png"/><Relationship Id="rId176" Type="http://schemas.openxmlformats.org/officeDocument/2006/relationships/customXml" Target="../ink/ink2096.xml"/><Relationship Id="rId197" Type="http://schemas.openxmlformats.org/officeDocument/2006/relationships/image" Target="../media/image2082.png"/><Relationship Id="rId201" Type="http://schemas.openxmlformats.org/officeDocument/2006/relationships/image" Target="../media/image2084.png"/><Relationship Id="rId17" Type="http://schemas.openxmlformats.org/officeDocument/2006/relationships/customXml" Target="../ink/ink2016.xml"/><Relationship Id="rId38" Type="http://schemas.openxmlformats.org/officeDocument/2006/relationships/image" Target="../media/image2004.png"/><Relationship Id="rId59" Type="http://schemas.openxmlformats.org/officeDocument/2006/relationships/customXml" Target="../ink/ink2037.xml"/><Relationship Id="rId103" Type="http://schemas.openxmlformats.org/officeDocument/2006/relationships/customXml" Target="../ink/ink2059.xml"/><Relationship Id="rId124" Type="http://schemas.openxmlformats.org/officeDocument/2006/relationships/image" Target="../media/image2046.png"/><Relationship Id="rId70" Type="http://schemas.openxmlformats.org/officeDocument/2006/relationships/image" Target="../media/image2020.png"/><Relationship Id="rId91" Type="http://schemas.openxmlformats.org/officeDocument/2006/relationships/customXml" Target="../ink/ink2053.xml"/><Relationship Id="rId145" Type="http://schemas.openxmlformats.org/officeDocument/2006/relationships/customXml" Target="../ink/ink2080.xml"/><Relationship Id="rId166" Type="http://schemas.openxmlformats.org/officeDocument/2006/relationships/customXml" Target="../ink/ink2091.xml"/><Relationship Id="rId187" Type="http://schemas.openxmlformats.org/officeDocument/2006/relationships/image" Target="../media/image2077.png"/><Relationship Id="rId1" Type="http://schemas.openxmlformats.org/officeDocument/2006/relationships/slideLayout" Target="../slideLayouts/slideLayout1.xml"/><Relationship Id="rId28" Type="http://schemas.openxmlformats.org/officeDocument/2006/relationships/image" Target="../media/image1999.png"/><Relationship Id="rId49" Type="http://schemas.openxmlformats.org/officeDocument/2006/relationships/customXml" Target="../ink/ink2032.xml"/><Relationship Id="rId114" Type="http://schemas.openxmlformats.org/officeDocument/2006/relationships/image" Target="../media/image1819.png"/><Relationship Id="rId60" Type="http://schemas.openxmlformats.org/officeDocument/2006/relationships/image" Target="../media/image2015.png"/><Relationship Id="rId81" Type="http://schemas.openxmlformats.org/officeDocument/2006/relationships/customXml" Target="../ink/ink2048.xml"/><Relationship Id="rId135" Type="http://schemas.openxmlformats.org/officeDocument/2006/relationships/customXml" Target="../ink/ink2075.xml"/><Relationship Id="rId156" Type="http://schemas.openxmlformats.org/officeDocument/2006/relationships/customXml" Target="../ink/ink2086.xml"/><Relationship Id="rId177" Type="http://schemas.openxmlformats.org/officeDocument/2006/relationships/image" Target="../media/image2072.png"/><Relationship Id="rId198" Type="http://schemas.openxmlformats.org/officeDocument/2006/relationships/customXml" Target="../ink/ink2107.xml"/><Relationship Id="rId202" Type="http://schemas.openxmlformats.org/officeDocument/2006/relationships/customXml" Target="../ink/ink2109.xml"/><Relationship Id="rId18" Type="http://schemas.openxmlformats.org/officeDocument/2006/relationships/image" Target="../media/image1994.png"/><Relationship Id="rId39" Type="http://schemas.openxmlformats.org/officeDocument/2006/relationships/customXml" Target="../ink/ink2027.xml"/><Relationship Id="rId50" Type="http://schemas.openxmlformats.org/officeDocument/2006/relationships/image" Target="../media/image2010.png"/><Relationship Id="rId104" Type="http://schemas.openxmlformats.org/officeDocument/2006/relationships/image" Target="../media/image2037.png"/><Relationship Id="rId125" Type="http://schemas.openxmlformats.org/officeDocument/2006/relationships/customXml" Target="../ink/ink2070.xml"/><Relationship Id="rId146" Type="http://schemas.openxmlformats.org/officeDocument/2006/relationships/customXml" Target="../ink/ink2081.xml"/><Relationship Id="rId167" Type="http://schemas.openxmlformats.org/officeDocument/2006/relationships/image" Target="../media/image2067.png"/><Relationship Id="rId188" Type="http://schemas.openxmlformats.org/officeDocument/2006/relationships/customXml" Target="../ink/ink2102.xml"/><Relationship Id="rId71" Type="http://schemas.openxmlformats.org/officeDocument/2006/relationships/customXml" Target="../ink/ink2043.xml"/><Relationship Id="rId92" Type="http://schemas.openxmlformats.org/officeDocument/2006/relationships/image" Target="../media/image2031.png"/><Relationship Id="rId2" Type="http://schemas.openxmlformats.org/officeDocument/2006/relationships/image" Target="../media/image1986.png"/><Relationship Id="rId29" Type="http://schemas.openxmlformats.org/officeDocument/2006/relationships/customXml" Target="../ink/ink20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169.xml"/><Relationship Id="rId299" Type="http://schemas.openxmlformats.org/officeDocument/2006/relationships/customXml" Target="../ink/ink2260.xml"/><Relationship Id="rId21" Type="http://schemas.openxmlformats.org/officeDocument/2006/relationships/customXml" Target="../ink/ink2121.xml"/><Relationship Id="rId63" Type="http://schemas.openxmlformats.org/officeDocument/2006/relationships/customXml" Target="../ink/ink2142.xml"/><Relationship Id="rId159" Type="http://schemas.openxmlformats.org/officeDocument/2006/relationships/customXml" Target="../ink/ink2190.xml"/><Relationship Id="rId324" Type="http://schemas.openxmlformats.org/officeDocument/2006/relationships/image" Target="../media/image2247.png"/><Relationship Id="rId170" Type="http://schemas.openxmlformats.org/officeDocument/2006/relationships/image" Target="../media/image2170.png"/><Relationship Id="rId226" Type="http://schemas.openxmlformats.org/officeDocument/2006/relationships/image" Target="../media/image2198.png"/><Relationship Id="rId268" Type="http://schemas.openxmlformats.org/officeDocument/2006/relationships/image" Target="../media/image2219.png"/><Relationship Id="rId32" Type="http://schemas.openxmlformats.org/officeDocument/2006/relationships/image" Target="../media/image2101.png"/><Relationship Id="rId74" Type="http://schemas.openxmlformats.org/officeDocument/2006/relationships/image" Target="../media/image2122.png"/><Relationship Id="rId128" Type="http://schemas.openxmlformats.org/officeDocument/2006/relationships/image" Target="../media/image2149.png"/><Relationship Id="rId335" Type="http://schemas.openxmlformats.org/officeDocument/2006/relationships/image" Target="../media/image2252.png"/><Relationship Id="rId5" Type="http://schemas.openxmlformats.org/officeDocument/2006/relationships/customXml" Target="../ink/ink2113.xml"/><Relationship Id="rId181" Type="http://schemas.openxmlformats.org/officeDocument/2006/relationships/customXml" Target="../ink/ink2201.xml"/><Relationship Id="rId237" Type="http://schemas.openxmlformats.org/officeDocument/2006/relationships/customXml" Target="../ink/ink2229.xml"/><Relationship Id="rId279" Type="http://schemas.openxmlformats.org/officeDocument/2006/relationships/customXml" Target="../ink/ink2250.xml"/><Relationship Id="rId43" Type="http://schemas.openxmlformats.org/officeDocument/2006/relationships/customXml" Target="../ink/ink2132.xml"/><Relationship Id="rId139" Type="http://schemas.openxmlformats.org/officeDocument/2006/relationships/customXml" Target="../ink/ink2180.xml"/><Relationship Id="rId290" Type="http://schemas.openxmlformats.org/officeDocument/2006/relationships/image" Target="../media/image2230.png"/><Relationship Id="rId304" Type="http://schemas.openxmlformats.org/officeDocument/2006/relationships/image" Target="../media/image2237.png"/><Relationship Id="rId346" Type="http://schemas.openxmlformats.org/officeDocument/2006/relationships/customXml" Target="../ink/ink2284.xml"/><Relationship Id="rId85" Type="http://schemas.openxmlformats.org/officeDocument/2006/relationships/customXml" Target="../ink/ink2153.xml"/><Relationship Id="rId150" Type="http://schemas.openxmlformats.org/officeDocument/2006/relationships/image" Target="../media/image2160.png"/><Relationship Id="rId192" Type="http://schemas.openxmlformats.org/officeDocument/2006/relationships/image" Target="../media/image2181.png"/><Relationship Id="rId206" Type="http://schemas.openxmlformats.org/officeDocument/2006/relationships/image" Target="../media/image2188.png"/><Relationship Id="rId248" Type="http://schemas.openxmlformats.org/officeDocument/2006/relationships/image" Target="../media/image2209.png"/><Relationship Id="rId12" Type="http://schemas.openxmlformats.org/officeDocument/2006/relationships/image" Target="../media/image2091.png"/><Relationship Id="rId108" Type="http://schemas.openxmlformats.org/officeDocument/2006/relationships/image" Target="../media/image2139.png"/><Relationship Id="rId315" Type="http://schemas.openxmlformats.org/officeDocument/2006/relationships/customXml" Target="../ink/ink2268.xml"/><Relationship Id="rId357" Type="http://schemas.openxmlformats.org/officeDocument/2006/relationships/image" Target="../media/image2263.png"/><Relationship Id="rId54" Type="http://schemas.openxmlformats.org/officeDocument/2006/relationships/image" Target="../media/image2112.png"/><Relationship Id="rId96" Type="http://schemas.openxmlformats.org/officeDocument/2006/relationships/image" Target="../media/image2133.png"/><Relationship Id="rId161" Type="http://schemas.openxmlformats.org/officeDocument/2006/relationships/customXml" Target="../ink/ink2191.xml"/><Relationship Id="rId217" Type="http://schemas.openxmlformats.org/officeDocument/2006/relationships/customXml" Target="../ink/ink2219.xml"/><Relationship Id="rId259" Type="http://schemas.openxmlformats.org/officeDocument/2006/relationships/customXml" Target="../ink/ink2240.xml"/><Relationship Id="rId23" Type="http://schemas.openxmlformats.org/officeDocument/2006/relationships/customXml" Target="../ink/ink2122.xml"/><Relationship Id="rId119" Type="http://schemas.openxmlformats.org/officeDocument/2006/relationships/customXml" Target="../ink/ink2170.xml"/><Relationship Id="rId270" Type="http://schemas.openxmlformats.org/officeDocument/2006/relationships/image" Target="../media/image2220.png"/><Relationship Id="rId326" Type="http://schemas.openxmlformats.org/officeDocument/2006/relationships/image" Target="../media/image2248.png"/><Relationship Id="rId65" Type="http://schemas.openxmlformats.org/officeDocument/2006/relationships/customXml" Target="../ink/ink2143.xml"/><Relationship Id="rId130" Type="http://schemas.openxmlformats.org/officeDocument/2006/relationships/image" Target="../media/image2150.png"/><Relationship Id="rId172" Type="http://schemas.openxmlformats.org/officeDocument/2006/relationships/image" Target="../media/image2171.png"/><Relationship Id="rId228" Type="http://schemas.openxmlformats.org/officeDocument/2006/relationships/image" Target="../media/image2199.png"/><Relationship Id="rId281" Type="http://schemas.openxmlformats.org/officeDocument/2006/relationships/customXml" Target="../ink/ink2251.xml"/><Relationship Id="rId337" Type="http://schemas.openxmlformats.org/officeDocument/2006/relationships/image" Target="../media/image2253.png"/><Relationship Id="rId34" Type="http://schemas.openxmlformats.org/officeDocument/2006/relationships/image" Target="../media/image2102.png"/><Relationship Id="rId76" Type="http://schemas.openxmlformats.org/officeDocument/2006/relationships/image" Target="../media/image2123.png"/><Relationship Id="rId141" Type="http://schemas.openxmlformats.org/officeDocument/2006/relationships/customXml" Target="../ink/ink2181.xml"/><Relationship Id="rId7" Type="http://schemas.openxmlformats.org/officeDocument/2006/relationships/customXml" Target="../ink/ink2114.xml"/><Relationship Id="rId183" Type="http://schemas.openxmlformats.org/officeDocument/2006/relationships/customXml" Target="../ink/ink2202.xml"/><Relationship Id="rId239" Type="http://schemas.openxmlformats.org/officeDocument/2006/relationships/customXml" Target="../ink/ink2230.xml"/><Relationship Id="rId250" Type="http://schemas.openxmlformats.org/officeDocument/2006/relationships/image" Target="../media/image2210.png"/><Relationship Id="rId292" Type="http://schemas.openxmlformats.org/officeDocument/2006/relationships/image" Target="../media/image2231.png"/><Relationship Id="rId306" Type="http://schemas.openxmlformats.org/officeDocument/2006/relationships/image" Target="../media/image2238.png"/><Relationship Id="rId45" Type="http://schemas.openxmlformats.org/officeDocument/2006/relationships/customXml" Target="../ink/ink2133.xml"/><Relationship Id="rId87" Type="http://schemas.openxmlformats.org/officeDocument/2006/relationships/customXml" Target="../ink/ink2154.xml"/><Relationship Id="rId110" Type="http://schemas.openxmlformats.org/officeDocument/2006/relationships/image" Target="../media/image2140.png"/><Relationship Id="rId348" Type="http://schemas.openxmlformats.org/officeDocument/2006/relationships/customXml" Target="../ink/ink2285.xml"/><Relationship Id="rId152" Type="http://schemas.openxmlformats.org/officeDocument/2006/relationships/image" Target="../media/image2161.png"/><Relationship Id="rId194" Type="http://schemas.openxmlformats.org/officeDocument/2006/relationships/image" Target="../media/image2182.png"/><Relationship Id="rId208" Type="http://schemas.openxmlformats.org/officeDocument/2006/relationships/image" Target="../media/image2189.png"/><Relationship Id="rId261" Type="http://schemas.openxmlformats.org/officeDocument/2006/relationships/customXml" Target="../ink/ink2241.xml"/><Relationship Id="rId14" Type="http://schemas.openxmlformats.org/officeDocument/2006/relationships/image" Target="../media/image2092.png"/><Relationship Id="rId56" Type="http://schemas.openxmlformats.org/officeDocument/2006/relationships/image" Target="../media/image2113.png"/><Relationship Id="rId317" Type="http://schemas.openxmlformats.org/officeDocument/2006/relationships/customXml" Target="../ink/ink2269.xml"/><Relationship Id="rId359" Type="http://schemas.openxmlformats.org/officeDocument/2006/relationships/image" Target="../media/image2264.png"/><Relationship Id="rId98" Type="http://schemas.openxmlformats.org/officeDocument/2006/relationships/image" Target="../media/image2134.png"/><Relationship Id="rId121" Type="http://schemas.openxmlformats.org/officeDocument/2006/relationships/customXml" Target="../ink/ink2171.xml"/><Relationship Id="rId163" Type="http://schemas.openxmlformats.org/officeDocument/2006/relationships/customXml" Target="../ink/ink2192.xml"/><Relationship Id="rId219" Type="http://schemas.openxmlformats.org/officeDocument/2006/relationships/customXml" Target="../ink/ink2220.xml"/><Relationship Id="rId230" Type="http://schemas.openxmlformats.org/officeDocument/2006/relationships/image" Target="../media/image2200.png"/><Relationship Id="rId25" Type="http://schemas.openxmlformats.org/officeDocument/2006/relationships/customXml" Target="../ink/ink2123.xml"/><Relationship Id="rId67" Type="http://schemas.openxmlformats.org/officeDocument/2006/relationships/customXml" Target="../ink/ink2144.xml"/><Relationship Id="rId272" Type="http://schemas.openxmlformats.org/officeDocument/2006/relationships/image" Target="../media/image2221.png"/><Relationship Id="rId328" Type="http://schemas.openxmlformats.org/officeDocument/2006/relationships/customXml" Target="../ink/ink2275.xml"/><Relationship Id="rId88" Type="http://schemas.openxmlformats.org/officeDocument/2006/relationships/image" Target="../media/image2129.png"/><Relationship Id="rId111" Type="http://schemas.openxmlformats.org/officeDocument/2006/relationships/customXml" Target="../ink/ink2166.xml"/><Relationship Id="rId132" Type="http://schemas.openxmlformats.org/officeDocument/2006/relationships/image" Target="../media/image2151.png"/><Relationship Id="rId153" Type="http://schemas.openxmlformats.org/officeDocument/2006/relationships/customXml" Target="../ink/ink2187.xml"/><Relationship Id="rId174" Type="http://schemas.openxmlformats.org/officeDocument/2006/relationships/image" Target="../media/image2172.png"/><Relationship Id="rId195" Type="http://schemas.openxmlformats.org/officeDocument/2006/relationships/customXml" Target="../ink/ink2208.xml"/><Relationship Id="rId209" Type="http://schemas.openxmlformats.org/officeDocument/2006/relationships/customXml" Target="../ink/ink2215.xml"/><Relationship Id="rId360" Type="http://schemas.openxmlformats.org/officeDocument/2006/relationships/customXml" Target="../ink/ink2291.xml"/><Relationship Id="rId220" Type="http://schemas.openxmlformats.org/officeDocument/2006/relationships/image" Target="../media/image2195.png"/><Relationship Id="rId241" Type="http://schemas.openxmlformats.org/officeDocument/2006/relationships/customXml" Target="../ink/ink2231.xml"/><Relationship Id="rId15" Type="http://schemas.openxmlformats.org/officeDocument/2006/relationships/customXml" Target="../ink/ink2118.xml"/><Relationship Id="rId36" Type="http://schemas.openxmlformats.org/officeDocument/2006/relationships/image" Target="../media/image2103.png"/><Relationship Id="rId57" Type="http://schemas.openxmlformats.org/officeDocument/2006/relationships/customXml" Target="../ink/ink2139.xml"/><Relationship Id="rId262" Type="http://schemas.openxmlformats.org/officeDocument/2006/relationships/image" Target="../media/image2216.png"/><Relationship Id="rId283" Type="http://schemas.openxmlformats.org/officeDocument/2006/relationships/customXml" Target="../ink/ink2252.xml"/><Relationship Id="rId318" Type="http://schemas.openxmlformats.org/officeDocument/2006/relationships/image" Target="../media/image2244.png"/><Relationship Id="rId339" Type="http://schemas.openxmlformats.org/officeDocument/2006/relationships/image" Target="../media/image2254.png"/><Relationship Id="rId78" Type="http://schemas.openxmlformats.org/officeDocument/2006/relationships/image" Target="../media/image2124.png"/><Relationship Id="rId99" Type="http://schemas.openxmlformats.org/officeDocument/2006/relationships/customXml" Target="../ink/ink2160.xml"/><Relationship Id="rId101" Type="http://schemas.openxmlformats.org/officeDocument/2006/relationships/customXml" Target="../ink/ink2161.xml"/><Relationship Id="rId122" Type="http://schemas.openxmlformats.org/officeDocument/2006/relationships/image" Target="../media/image2146.png"/><Relationship Id="rId143" Type="http://schemas.openxmlformats.org/officeDocument/2006/relationships/customXml" Target="../ink/ink2182.xml"/><Relationship Id="rId164" Type="http://schemas.openxmlformats.org/officeDocument/2006/relationships/image" Target="../media/image2167.png"/><Relationship Id="rId185" Type="http://schemas.openxmlformats.org/officeDocument/2006/relationships/customXml" Target="../ink/ink2203.xml"/><Relationship Id="rId350" Type="http://schemas.openxmlformats.org/officeDocument/2006/relationships/customXml" Target="../ink/ink2286.xml"/><Relationship Id="rId9" Type="http://schemas.openxmlformats.org/officeDocument/2006/relationships/customXml" Target="../ink/ink2115.xml"/><Relationship Id="rId210" Type="http://schemas.openxmlformats.org/officeDocument/2006/relationships/image" Target="../media/image2190.png"/><Relationship Id="rId26" Type="http://schemas.openxmlformats.org/officeDocument/2006/relationships/image" Target="../media/image2098.png"/><Relationship Id="rId231" Type="http://schemas.openxmlformats.org/officeDocument/2006/relationships/customXml" Target="../ink/ink2226.xml"/><Relationship Id="rId252" Type="http://schemas.openxmlformats.org/officeDocument/2006/relationships/image" Target="../media/image2211.png"/><Relationship Id="rId273" Type="http://schemas.openxmlformats.org/officeDocument/2006/relationships/customXml" Target="../ink/ink2247.xml"/><Relationship Id="rId294" Type="http://schemas.openxmlformats.org/officeDocument/2006/relationships/image" Target="../media/image2232.png"/><Relationship Id="rId308" Type="http://schemas.openxmlformats.org/officeDocument/2006/relationships/image" Target="../media/image2239.png"/><Relationship Id="rId329" Type="http://schemas.openxmlformats.org/officeDocument/2006/relationships/image" Target="../media/image2249.png"/><Relationship Id="rId47" Type="http://schemas.openxmlformats.org/officeDocument/2006/relationships/customXml" Target="../ink/ink2134.xml"/><Relationship Id="rId68" Type="http://schemas.openxmlformats.org/officeDocument/2006/relationships/image" Target="../media/image2119.png"/><Relationship Id="rId89" Type="http://schemas.openxmlformats.org/officeDocument/2006/relationships/customXml" Target="../ink/ink2155.xml"/><Relationship Id="rId112" Type="http://schemas.openxmlformats.org/officeDocument/2006/relationships/image" Target="../media/image2141.png"/><Relationship Id="rId133" Type="http://schemas.openxmlformats.org/officeDocument/2006/relationships/customXml" Target="../ink/ink2177.xml"/><Relationship Id="rId154" Type="http://schemas.openxmlformats.org/officeDocument/2006/relationships/image" Target="../media/image2162.png"/><Relationship Id="rId175" Type="http://schemas.openxmlformats.org/officeDocument/2006/relationships/customXml" Target="../ink/ink2198.xml"/><Relationship Id="rId340" Type="http://schemas.openxmlformats.org/officeDocument/2006/relationships/customXml" Target="../ink/ink2281.xml"/><Relationship Id="rId361" Type="http://schemas.openxmlformats.org/officeDocument/2006/relationships/image" Target="../media/image2265.png"/><Relationship Id="rId196" Type="http://schemas.openxmlformats.org/officeDocument/2006/relationships/image" Target="../media/image2183.png"/><Relationship Id="rId200" Type="http://schemas.openxmlformats.org/officeDocument/2006/relationships/image" Target="../media/image2185.png"/><Relationship Id="rId16" Type="http://schemas.openxmlformats.org/officeDocument/2006/relationships/image" Target="../media/image2093.png"/><Relationship Id="rId221" Type="http://schemas.openxmlformats.org/officeDocument/2006/relationships/customXml" Target="../ink/ink2221.xml"/><Relationship Id="rId242" Type="http://schemas.openxmlformats.org/officeDocument/2006/relationships/image" Target="../media/image2206.png"/><Relationship Id="rId263" Type="http://schemas.openxmlformats.org/officeDocument/2006/relationships/customXml" Target="../ink/ink2242.xml"/><Relationship Id="rId284" Type="http://schemas.openxmlformats.org/officeDocument/2006/relationships/image" Target="../media/image2227.png"/><Relationship Id="rId319" Type="http://schemas.openxmlformats.org/officeDocument/2006/relationships/customXml" Target="../ink/ink2270.xml"/><Relationship Id="rId37" Type="http://schemas.openxmlformats.org/officeDocument/2006/relationships/customXml" Target="../ink/ink2129.xml"/><Relationship Id="rId58" Type="http://schemas.openxmlformats.org/officeDocument/2006/relationships/image" Target="../media/image2114.png"/><Relationship Id="rId79" Type="http://schemas.openxmlformats.org/officeDocument/2006/relationships/customXml" Target="../ink/ink2150.xml"/><Relationship Id="rId102" Type="http://schemas.openxmlformats.org/officeDocument/2006/relationships/image" Target="../media/image2136.png"/><Relationship Id="rId123" Type="http://schemas.openxmlformats.org/officeDocument/2006/relationships/customXml" Target="../ink/ink2172.xml"/><Relationship Id="rId144" Type="http://schemas.openxmlformats.org/officeDocument/2006/relationships/image" Target="../media/image2157.png"/><Relationship Id="rId330" Type="http://schemas.openxmlformats.org/officeDocument/2006/relationships/customXml" Target="../ink/ink2276.xml"/><Relationship Id="rId90" Type="http://schemas.openxmlformats.org/officeDocument/2006/relationships/image" Target="../media/image2130.png"/><Relationship Id="rId165" Type="http://schemas.openxmlformats.org/officeDocument/2006/relationships/customXml" Target="../ink/ink2193.xml"/><Relationship Id="rId186" Type="http://schemas.openxmlformats.org/officeDocument/2006/relationships/image" Target="../media/image2178.png"/><Relationship Id="rId351" Type="http://schemas.openxmlformats.org/officeDocument/2006/relationships/image" Target="../media/image2260.png"/><Relationship Id="rId211" Type="http://schemas.openxmlformats.org/officeDocument/2006/relationships/customXml" Target="../ink/ink2216.xml"/><Relationship Id="rId232" Type="http://schemas.openxmlformats.org/officeDocument/2006/relationships/image" Target="../media/image2201.png"/><Relationship Id="rId253" Type="http://schemas.openxmlformats.org/officeDocument/2006/relationships/customXml" Target="../ink/ink2237.xml"/><Relationship Id="rId274" Type="http://schemas.openxmlformats.org/officeDocument/2006/relationships/image" Target="../media/image2222.png"/><Relationship Id="rId295" Type="http://schemas.openxmlformats.org/officeDocument/2006/relationships/customXml" Target="../ink/ink2258.xml"/><Relationship Id="rId309" Type="http://schemas.openxmlformats.org/officeDocument/2006/relationships/customXml" Target="../ink/ink2265.xml"/><Relationship Id="rId27" Type="http://schemas.openxmlformats.org/officeDocument/2006/relationships/customXml" Target="../ink/ink2124.xml"/><Relationship Id="rId48" Type="http://schemas.openxmlformats.org/officeDocument/2006/relationships/image" Target="../media/image2109.png"/><Relationship Id="rId69" Type="http://schemas.openxmlformats.org/officeDocument/2006/relationships/customXml" Target="../ink/ink2145.xml"/><Relationship Id="rId113" Type="http://schemas.openxmlformats.org/officeDocument/2006/relationships/customXml" Target="../ink/ink2167.xml"/><Relationship Id="rId134" Type="http://schemas.openxmlformats.org/officeDocument/2006/relationships/image" Target="../media/image2152.png"/><Relationship Id="rId320" Type="http://schemas.openxmlformats.org/officeDocument/2006/relationships/image" Target="../media/image2245.png"/><Relationship Id="rId80" Type="http://schemas.openxmlformats.org/officeDocument/2006/relationships/image" Target="../media/image2125.png"/><Relationship Id="rId155" Type="http://schemas.openxmlformats.org/officeDocument/2006/relationships/customXml" Target="../ink/ink2188.xml"/><Relationship Id="rId176" Type="http://schemas.openxmlformats.org/officeDocument/2006/relationships/image" Target="../media/image2173.png"/><Relationship Id="rId197" Type="http://schemas.openxmlformats.org/officeDocument/2006/relationships/customXml" Target="../ink/ink2209.xml"/><Relationship Id="rId341" Type="http://schemas.openxmlformats.org/officeDocument/2006/relationships/image" Target="../media/image2255.png"/><Relationship Id="rId362" Type="http://schemas.openxmlformats.org/officeDocument/2006/relationships/customXml" Target="../ink/ink2292.xml"/><Relationship Id="rId201" Type="http://schemas.openxmlformats.org/officeDocument/2006/relationships/customXml" Target="../ink/ink2211.xml"/><Relationship Id="rId222" Type="http://schemas.openxmlformats.org/officeDocument/2006/relationships/image" Target="../media/image2196.png"/><Relationship Id="rId243" Type="http://schemas.openxmlformats.org/officeDocument/2006/relationships/customXml" Target="../ink/ink2232.xml"/><Relationship Id="rId264" Type="http://schemas.openxmlformats.org/officeDocument/2006/relationships/image" Target="../media/image2217.png"/><Relationship Id="rId285" Type="http://schemas.openxmlformats.org/officeDocument/2006/relationships/customXml" Target="../ink/ink2253.xml"/><Relationship Id="rId17" Type="http://schemas.openxmlformats.org/officeDocument/2006/relationships/customXml" Target="../ink/ink2119.xml"/><Relationship Id="rId38" Type="http://schemas.openxmlformats.org/officeDocument/2006/relationships/image" Target="../media/image2104.png"/><Relationship Id="rId59" Type="http://schemas.openxmlformats.org/officeDocument/2006/relationships/customXml" Target="../ink/ink2140.xml"/><Relationship Id="rId103" Type="http://schemas.openxmlformats.org/officeDocument/2006/relationships/customXml" Target="../ink/ink2162.xml"/><Relationship Id="rId124" Type="http://schemas.openxmlformats.org/officeDocument/2006/relationships/image" Target="../media/image2147.png"/><Relationship Id="rId310" Type="http://schemas.openxmlformats.org/officeDocument/2006/relationships/image" Target="../media/image2240.png"/><Relationship Id="rId70" Type="http://schemas.openxmlformats.org/officeDocument/2006/relationships/image" Target="../media/image2120.png"/><Relationship Id="rId91" Type="http://schemas.openxmlformats.org/officeDocument/2006/relationships/customXml" Target="../ink/ink2156.xml"/><Relationship Id="rId145" Type="http://schemas.openxmlformats.org/officeDocument/2006/relationships/customXml" Target="../ink/ink2183.xml"/><Relationship Id="rId166" Type="http://schemas.openxmlformats.org/officeDocument/2006/relationships/image" Target="../media/image2168.png"/><Relationship Id="rId187" Type="http://schemas.openxmlformats.org/officeDocument/2006/relationships/customXml" Target="../ink/ink2204.xml"/><Relationship Id="rId331" Type="http://schemas.openxmlformats.org/officeDocument/2006/relationships/image" Target="../media/image2250.png"/><Relationship Id="rId352" Type="http://schemas.openxmlformats.org/officeDocument/2006/relationships/customXml" Target="../ink/ink2287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2191.png"/><Relationship Id="rId233" Type="http://schemas.openxmlformats.org/officeDocument/2006/relationships/customXml" Target="../ink/ink2227.xml"/><Relationship Id="rId254" Type="http://schemas.openxmlformats.org/officeDocument/2006/relationships/image" Target="../media/image2212.png"/><Relationship Id="rId28" Type="http://schemas.openxmlformats.org/officeDocument/2006/relationships/image" Target="../media/image2099.png"/><Relationship Id="rId49" Type="http://schemas.openxmlformats.org/officeDocument/2006/relationships/customXml" Target="../ink/ink2135.xml"/><Relationship Id="rId114" Type="http://schemas.openxmlformats.org/officeDocument/2006/relationships/image" Target="../media/image2142.png"/><Relationship Id="rId275" Type="http://schemas.openxmlformats.org/officeDocument/2006/relationships/customXml" Target="../ink/ink2248.xml"/><Relationship Id="rId296" Type="http://schemas.openxmlformats.org/officeDocument/2006/relationships/image" Target="../media/image2233.png"/><Relationship Id="rId300" Type="http://schemas.openxmlformats.org/officeDocument/2006/relationships/image" Target="../media/image2235.png"/><Relationship Id="rId60" Type="http://schemas.openxmlformats.org/officeDocument/2006/relationships/image" Target="../media/image2115.png"/><Relationship Id="rId81" Type="http://schemas.openxmlformats.org/officeDocument/2006/relationships/customXml" Target="../ink/ink2151.xml"/><Relationship Id="rId135" Type="http://schemas.openxmlformats.org/officeDocument/2006/relationships/customXml" Target="../ink/ink2178.xml"/><Relationship Id="rId156" Type="http://schemas.openxmlformats.org/officeDocument/2006/relationships/image" Target="../media/image2163.png"/><Relationship Id="rId177" Type="http://schemas.openxmlformats.org/officeDocument/2006/relationships/customXml" Target="../ink/ink2199.xml"/><Relationship Id="rId198" Type="http://schemas.openxmlformats.org/officeDocument/2006/relationships/image" Target="../media/image2184.png"/><Relationship Id="rId321" Type="http://schemas.openxmlformats.org/officeDocument/2006/relationships/customXml" Target="../ink/ink2271.xml"/><Relationship Id="rId342" Type="http://schemas.openxmlformats.org/officeDocument/2006/relationships/customXml" Target="../ink/ink2282.xml"/><Relationship Id="rId363" Type="http://schemas.openxmlformats.org/officeDocument/2006/relationships/image" Target="../media/image2266.png"/><Relationship Id="rId202" Type="http://schemas.openxmlformats.org/officeDocument/2006/relationships/image" Target="../media/image2186.png"/><Relationship Id="rId223" Type="http://schemas.openxmlformats.org/officeDocument/2006/relationships/customXml" Target="../ink/ink2222.xml"/><Relationship Id="rId244" Type="http://schemas.openxmlformats.org/officeDocument/2006/relationships/image" Target="../media/image2207.png"/><Relationship Id="rId18" Type="http://schemas.openxmlformats.org/officeDocument/2006/relationships/image" Target="../media/image2094.png"/><Relationship Id="rId39" Type="http://schemas.openxmlformats.org/officeDocument/2006/relationships/customXml" Target="../ink/ink2130.xml"/><Relationship Id="rId265" Type="http://schemas.openxmlformats.org/officeDocument/2006/relationships/customXml" Target="../ink/ink2243.xml"/><Relationship Id="rId286" Type="http://schemas.openxmlformats.org/officeDocument/2006/relationships/image" Target="../media/image2228.png"/><Relationship Id="rId50" Type="http://schemas.openxmlformats.org/officeDocument/2006/relationships/image" Target="../media/image2110.png"/><Relationship Id="rId104" Type="http://schemas.openxmlformats.org/officeDocument/2006/relationships/image" Target="../media/image2137.png"/><Relationship Id="rId125" Type="http://schemas.openxmlformats.org/officeDocument/2006/relationships/customXml" Target="../ink/ink2173.xml"/><Relationship Id="rId146" Type="http://schemas.openxmlformats.org/officeDocument/2006/relationships/image" Target="../media/image2158.png"/><Relationship Id="rId167" Type="http://schemas.openxmlformats.org/officeDocument/2006/relationships/customXml" Target="../ink/ink2194.xml"/><Relationship Id="rId188" Type="http://schemas.openxmlformats.org/officeDocument/2006/relationships/image" Target="../media/image2179.png"/><Relationship Id="rId311" Type="http://schemas.openxmlformats.org/officeDocument/2006/relationships/customXml" Target="../ink/ink2266.xml"/><Relationship Id="rId332" Type="http://schemas.openxmlformats.org/officeDocument/2006/relationships/customXml" Target="../ink/ink2277.xml"/><Relationship Id="rId353" Type="http://schemas.openxmlformats.org/officeDocument/2006/relationships/image" Target="../media/image2261.png"/><Relationship Id="rId71" Type="http://schemas.openxmlformats.org/officeDocument/2006/relationships/customXml" Target="../ink/ink2146.xml"/><Relationship Id="rId92" Type="http://schemas.openxmlformats.org/officeDocument/2006/relationships/image" Target="../media/image2131.png"/><Relationship Id="rId213" Type="http://schemas.openxmlformats.org/officeDocument/2006/relationships/customXml" Target="../ink/ink2217.xml"/><Relationship Id="rId234" Type="http://schemas.openxmlformats.org/officeDocument/2006/relationships/image" Target="../media/image2202.png"/><Relationship Id="rId2" Type="http://schemas.openxmlformats.org/officeDocument/2006/relationships/image" Target="../media/image2087.png"/><Relationship Id="rId29" Type="http://schemas.openxmlformats.org/officeDocument/2006/relationships/customXml" Target="../ink/ink2125.xml"/><Relationship Id="rId255" Type="http://schemas.openxmlformats.org/officeDocument/2006/relationships/customXml" Target="../ink/ink2238.xml"/><Relationship Id="rId276" Type="http://schemas.openxmlformats.org/officeDocument/2006/relationships/image" Target="../media/image2223.png"/><Relationship Id="rId297" Type="http://schemas.openxmlformats.org/officeDocument/2006/relationships/customXml" Target="../ink/ink2259.xml"/><Relationship Id="rId40" Type="http://schemas.openxmlformats.org/officeDocument/2006/relationships/image" Target="../media/image2105.png"/><Relationship Id="rId115" Type="http://schemas.openxmlformats.org/officeDocument/2006/relationships/customXml" Target="../ink/ink2168.xml"/><Relationship Id="rId136" Type="http://schemas.openxmlformats.org/officeDocument/2006/relationships/image" Target="../media/image2153.png"/><Relationship Id="rId157" Type="http://schemas.openxmlformats.org/officeDocument/2006/relationships/customXml" Target="../ink/ink2189.xml"/><Relationship Id="rId178" Type="http://schemas.openxmlformats.org/officeDocument/2006/relationships/image" Target="../media/image2174.png"/><Relationship Id="rId301" Type="http://schemas.openxmlformats.org/officeDocument/2006/relationships/customXml" Target="../ink/ink2261.xml"/><Relationship Id="rId322" Type="http://schemas.openxmlformats.org/officeDocument/2006/relationships/image" Target="../media/image2246.png"/><Relationship Id="rId343" Type="http://schemas.openxmlformats.org/officeDocument/2006/relationships/image" Target="../media/image2256.png"/><Relationship Id="rId364" Type="http://schemas.openxmlformats.org/officeDocument/2006/relationships/customXml" Target="../ink/ink2293.xml"/><Relationship Id="rId61" Type="http://schemas.openxmlformats.org/officeDocument/2006/relationships/customXml" Target="../ink/ink2141.xml"/><Relationship Id="rId82" Type="http://schemas.openxmlformats.org/officeDocument/2006/relationships/image" Target="../media/image2126.png"/><Relationship Id="rId199" Type="http://schemas.openxmlformats.org/officeDocument/2006/relationships/customXml" Target="../ink/ink2210.xml"/><Relationship Id="rId203" Type="http://schemas.openxmlformats.org/officeDocument/2006/relationships/customXml" Target="../ink/ink2212.xml"/><Relationship Id="rId19" Type="http://schemas.openxmlformats.org/officeDocument/2006/relationships/customXml" Target="../ink/ink2120.xml"/><Relationship Id="rId224" Type="http://schemas.openxmlformats.org/officeDocument/2006/relationships/image" Target="../media/image2197.png"/><Relationship Id="rId245" Type="http://schemas.openxmlformats.org/officeDocument/2006/relationships/customXml" Target="../ink/ink2233.xml"/><Relationship Id="rId266" Type="http://schemas.openxmlformats.org/officeDocument/2006/relationships/image" Target="../media/image2218.png"/><Relationship Id="rId287" Type="http://schemas.openxmlformats.org/officeDocument/2006/relationships/customXml" Target="../ink/ink2254.xml"/><Relationship Id="rId30" Type="http://schemas.openxmlformats.org/officeDocument/2006/relationships/image" Target="../media/image2100.png"/><Relationship Id="rId105" Type="http://schemas.openxmlformats.org/officeDocument/2006/relationships/customXml" Target="../ink/ink2163.xml"/><Relationship Id="rId126" Type="http://schemas.openxmlformats.org/officeDocument/2006/relationships/image" Target="../media/image2148.png"/><Relationship Id="rId147" Type="http://schemas.openxmlformats.org/officeDocument/2006/relationships/customXml" Target="../ink/ink2184.xml"/><Relationship Id="rId168" Type="http://schemas.openxmlformats.org/officeDocument/2006/relationships/image" Target="../media/image2169.png"/><Relationship Id="rId312" Type="http://schemas.openxmlformats.org/officeDocument/2006/relationships/image" Target="../media/image2241.png"/><Relationship Id="rId333" Type="http://schemas.openxmlformats.org/officeDocument/2006/relationships/image" Target="../media/image2251.png"/><Relationship Id="rId354" Type="http://schemas.openxmlformats.org/officeDocument/2006/relationships/customXml" Target="../ink/ink2288.xml"/><Relationship Id="rId51" Type="http://schemas.openxmlformats.org/officeDocument/2006/relationships/customXml" Target="../ink/ink2136.xml"/><Relationship Id="rId72" Type="http://schemas.openxmlformats.org/officeDocument/2006/relationships/image" Target="../media/image2121.png"/><Relationship Id="rId93" Type="http://schemas.openxmlformats.org/officeDocument/2006/relationships/customXml" Target="../ink/ink2157.xml"/><Relationship Id="rId189" Type="http://schemas.openxmlformats.org/officeDocument/2006/relationships/customXml" Target="../ink/ink2205.xml"/><Relationship Id="rId3" Type="http://schemas.openxmlformats.org/officeDocument/2006/relationships/customXml" Target="../ink/ink2112.xml"/><Relationship Id="rId214" Type="http://schemas.openxmlformats.org/officeDocument/2006/relationships/image" Target="../media/image2192.png"/><Relationship Id="rId235" Type="http://schemas.openxmlformats.org/officeDocument/2006/relationships/customXml" Target="../ink/ink2228.xml"/><Relationship Id="rId256" Type="http://schemas.openxmlformats.org/officeDocument/2006/relationships/image" Target="../media/image2213.png"/><Relationship Id="rId277" Type="http://schemas.openxmlformats.org/officeDocument/2006/relationships/customXml" Target="../ink/ink2249.xml"/><Relationship Id="rId298" Type="http://schemas.openxmlformats.org/officeDocument/2006/relationships/image" Target="../media/image2234.png"/><Relationship Id="rId116" Type="http://schemas.openxmlformats.org/officeDocument/2006/relationships/image" Target="../media/image2143.png"/><Relationship Id="rId137" Type="http://schemas.openxmlformats.org/officeDocument/2006/relationships/customXml" Target="../ink/ink2179.xml"/><Relationship Id="rId158" Type="http://schemas.openxmlformats.org/officeDocument/2006/relationships/image" Target="../media/image2164.png"/><Relationship Id="rId302" Type="http://schemas.openxmlformats.org/officeDocument/2006/relationships/image" Target="../media/image2236.png"/><Relationship Id="rId323" Type="http://schemas.openxmlformats.org/officeDocument/2006/relationships/customXml" Target="../ink/ink2272.xml"/><Relationship Id="rId344" Type="http://schemas.openxmlformats.org/officeDocument/2006/relationships/customXml" Target="../ink/ink2283.xml"/><Relationship Id="rId20" Type="http://schemas.openxmlformats.org/officeDocument/2006/relationships/image" Target="../media/image2095.png"/><Relationship Id="rId41" Type="http://schemas.openxmlformats.org/officeDocument/2006/relationships/customXml" Target="../ink/ink2131.xml"/><Relationship Id="rId62" Type="http://schemas.openxmlformats.org/officeDocument/2006/relationships/image" Target="../media/image2116.png"/><Relationship Id="rId83" Type="http://schemas.openxmlformats.org/officeDocument/2006/relationships/customXml" Target="../ink/ink2152.xml"/><Relationship Id="rId179" Type="http://schemas.openxmlformats.org/officeDocument/2006/relationships/customXml" Target="../ink/ink2200.xml"/><Relationship Id="rId190" Type="http://schemas.openxmlformats.org/officeDocument/2006/relationships/image" Target="../media/image2180.png"/><Relationship Id="rId204" Type="http://schemas.openxmlformats.org/officeDocument/2006/relationships/image" Target="../media/image2187.png"/><Relationship Id="rId225" Type="http://schemas.openxmlformats.org/officeDocument/2006/relationships/customXml" Target="../ink/ink2223.xml"/><Relationship Id="rId246" Type="http://schemas.openxmlformats.org/officeDocument/2006/relationships/image" Target="../media/image2208.png"/><Relationship Id="rId267" Type="http://schemas.openxmlformats.org/officeDocument/2006/relationships/customXml" Target="../ink/ink2244.xml"/><Relationship Id="rId288" Type="http://schemas.openxmlformats.org/officeDocument/2006/relationships/image" Target="../media/image2229.png"/><Relationship Id="rId106" Type="http://schemas.openxmlformats.org/officeDocument/2006/relationships/image" Target="../media/image2138.png"/><Relationship Id="rId127" Type="http://schemas.openxmlformats.org/officeDocument/2006/relationships/customXml" Target="../ink/ink2174.xml"/><Relationship Id="rId313" Type="http://schemas.openxmlformats.org/officeDocument/2006/relationships/customXml" Target="../ink/ink2267.xml"/><Relationship Id="rId10" Type="http://schemas.openxmlformats.org/officeDocument/2006/relationships/image" Target="../media/image2090.png"/><Relationship Id="rId31" Type="http://schemas.openxmlformats.org/officeDocument/2006/relationships/customXml" Target="../ink/ink2126.xml"/><Relationship Id="rId52" Type="http://schemas.openxmlformats.org/officeDocument/2006/relationships/image" Target="../media/image2111.png"/><Relationship Id="rId73" Type="http://schemas.openxmlformats.org/officeDocument/2006/relationships/customXml" Target="../ink/ink2147.xml"/><Relationship Id="rId94" Type="http://schemas.openxmlformats.org/officeDocument/2006/relationships/image" Target="../media/image2132.png"/><Relationship Id="rId148" Type="http://schemas.openxmlformats.org/officeDocument/2006/relationships/image" Target="../media/image2159.png"/><Relationship Id="rId169" Type="http://schemas.openxmlformats.org/officeDocument/2006/relationships/customXml" Target="../ink/ink2195.xml"/><Relationship Id="rId334" Type="http://schemas.openxmlformats.org/officeDocument/2006/relationships/customXml" Target="../ink/ink2278.xml"/><Relationship Id="rId355" Type="http://schemas.openxmlformats.org/officeDocument/2006/relationships/image" Target="../media/image2262.png"/><Relationship Id="rId4" Type="http://schemas.openxmlformats.org/officeDocument/2006/relationships/image" Target="../media/image1819.png"/><Relationship Id="rId180" Type="http://schemas.openxmlformats.org/officeDocument/2006/relationships/image" Target="../media/image2175.png"/><Relationship Id="rId215" Type="http://schemas.openxmlformats.org/officeDocument/2006/relationships/customXml" Target="../ink/ink2218.xml"/><Relationship Id="rId236" Type="http://schemas.openxmlformats.org/officeDocument/2006/relationships/image" Target="../media/image2203.png"/><Relationship Id="rId257" Type="http://schemas.openxmlformats.org/officeDocument/2006/relationships/customXml" Target="../ink/ink2239.xml"/><Relationship Id="rId278" Type="http://schemas.openxmlformats.org/officeDocument/2006/relationships/image" Target="../media/image2224.png"/><Relationship Id="rId303" Type="http://schemas.openxmlformats.org/officeDocument/2006/relationships/customXml" Target="../ink/ink2262.xml"/><Relationship Id="rId42" Type="http://schemas.openxmlformats.org/officeDocument/2006/relationships/image" Target="../media/image2106.png"/><Relationship Id="rId84" Type="http://schemas.openxmlformats.org/officeDocument/2006/relationships/image" Target="../media/image2127.png"/><Relationship Id="rId138" Type="http://schemas.openxmlformats.org/officeDocument/2006/relationships/image" Target="../media/image2154.png"/><Relationship Id="rId345" Type="http://schemas.openxmlformats.org/officeDocument/2006/relationships/image" Target="../media/image2257.png"/><Relationship Id="rId191" Type="http://schemas.openxmlformats.org/officeDocument/2006/relationships/customXml" Target="../ink/ink2206.xml"/><Relationship Id="rId205" Type="http://schemas.openxmlformats.org/officeDocument/2006/relationships/customXml" Target="../ink/ink2213.xml"/><Relationship Id="rId247" Type="http://schemas.openxmlformats.org/officeDocument/2006/relationships/customXml" Target="../ink/ink2234.xml"/><Relationship Id="rId107" Type="http://schemas.openxmlformats.org/officeDocument/2006/relationships/customXml" Target="../ink/ink2164.xml"/><Relationship Id="rId289" Type="http://schemas.openxmlformats.org/officeDocument/2006/relationships/customXml" Target="../ink/ink2255.xml"/><Relationship Id="rId11" Type="http://schemas.openxmlformats.org/officeDocument/2006/relationships/customXml" Target="../ink/ink2116.xml"/><Relationship Id="rId53" Type="http://schemas.openxmlformats.org/officeDocument/2006/relationships/customXml" Target="../ink/ink2137.xml"/><Relationship Id="rId149" Type="http://schemas.openxmlformats.org/officeDocument/2006/relationships/customXml" Target="../ink/ink2185.xml"/><Relationship Id="rId314" Type="http://schemas.openxmlformats.org/officeDocument/2006/relationships/image" Target="../media/image2242.png"/><Relationship Id="rId356" Type="http://schemas.openxmlformats.org/officeDocument/2006/relationships/customXml" Target="../ink/ink2289.xml"/><Relationship Id="rId95" Type="http://schemas.openxmlformats.org/officeDocument/2006/relationships/customXml" Target="../ink/ink2158.xml"/><Relationship Id="rId160" Type="http://schemas.openxmlformats.org/officeDocument/2006/relationships/image" Target="../media/image2165.png"/><Relationship Id="rId216" Type="http://schemas.openxmlformats.org/officeDocument/2006/relationships/image" Target="../media/image2193.png"/><Relationship Id="rId258" Type="http://schemas.openxmlformats.org/officeDocument/2006/relationships/image" Target="../media/image2214.png"/><Relationship Id="rId22" Type="http://schemas.openxmlformats.org/officeDocument/2006/relationships/image" Target="../media/image2096.png"/><Relationship Id="rId64" Type="http://schemas.openxmlformats.org/officeDocument/2006/relationships/image" Target="../media/image2117.png"/><Relationship Id="rId118" Type="http://schemas.openxmlformats.org/officeDocument/2006/relationships/image" Target="../media/image2144.png"/><Relationship Id="rId325" Type="http://schemas.openxmlformats.org/officeDocument/2006/relationships/customXml" Target="../ink/ink2273.xml"/><Relationship Id="rId171" Type="http://schemas.openxmlformats.org/officeDocument/2006/relationships/customXml" Target="../ink/ink2196.xml"/><Relationship Id="rId227" Type="http://schemas.openxmlformats.org/officeDocument/2006/relationships/customXml" Target="../ink/ink2224.xml"/><Relationship Id="rId269" Type="http://schemas.openxmlformats.org/officeDocument/2006/relationships/customXml" Target="../ink/ink2245.xml"/><Relationship Id="rId33" Type="http://schemas.openxmlformats.org/officeDocument/2006/relationships/customXml" Target="../ink/ink2127.xml"/><Relationship Id="rId129" Type="http://schemas.openxmlformats.org/officeDocument/2006/relationships/customXml" Target="../ink/ink2175.xml"/><Relationship Id="rId280" Type="http://schemas.openxmlformats.org/officeDocument/2006/relationships/image" Target="../media/image2225.png"/><Relationship Id="rId336" Type="http://schemas.openxmlformats.org/officeDocument/2006/relationships/customXml" Target="../ink/ink2279.xml"/><Relationship Id="rId75" Type="http://schemas.openxmlformats.org/officeDocument/2006/relationships/customXml" Target="../ink/ink2148.xml"/><Relationship Id="rId140" Type="http://schemas.openxmlformats.org/officeDocument/2006/relationships/image" Target="../media/image2155.png"/><Relationship Id="rId182" Type="http://schemas.openxmlformats.org/officeDocument/2006/relationships/image" Target="../media/image2176.png"/><Relationship Id="rId6" Type="http://schemas.openxmlformats.org/officeDocument/2006/relationships/image" Target="../media/image2088.png"/><Relationship Id="rId238" Type="http://schemas.openxmlformats.org/officeDocument/2006/relationships/image" Target="../media/image2204.png"/><Relationship Id="rId291" Type="http://schemas.openxmlformats.org/officeDocument/2006/relationships/customXml" Target="../ink/ink2256.xml"/><Relationship Id="rId305" Type="http://schemas.openxmlformats.org/officeDocument/2006/relationships/customXml" Target="../ink/ink2263.xml"/><Relationship Id="rId347" Type="http://schemas.openxmlformats.org/officeDocument/2006/relationships/image" Target="../media/image2258.png"/><Relationship Id="rId44" Type="http://schemas.openxmlformats.org/officeDocument/2006/relationships/image" Target="../media/image2107.png"/><Relationship Id="rId86" Type="http://schemas.openxmlformats.org/officeDocument/2006/relationships/image" Target="../media/image2128.png"/><Relationship Id="rId151" Type="http://schemas.openxmlformats.org/officeDocument/2006/relationships/customXml" Target="../ink/ink2186.xml"/><Relationship Id="rId193" Type="http://schemas.openxmlformats.org/officeDocument/2006/relationships/customXml" Target="../ink/ink2207.xml"/><Relationship Id="rId207" Type="http://schemas.openxmlformats.org/officeDocument/2006/relationships/customXml" Target="../ink/ink2214.xml"/><Relationship Id="rId249" Type="http://schemas.openxmlformats.org/officeDocument/2006/relationships/customXml" Target="../ink/ink2235.xml"/><Relationship Id="rId13" Type="http://schemas.openxmlformats.org/officeDocument/2006/relationships/customXml" Target="../ink/ink2117.xml"/><Relationship Id="rId109" Type="http://schemas.openxmlformats.org/officeDocument/2006/relationships/customXml" Target="../ink/ink2165.xml"/><Relationship Id="rId260" Type="http://schemas.openxmlformats.org/officeDocument/2006/relationships/image" Target="../media/image2215.png"/><Relationship Id="rId316" Type="http://schemas.openxmlformats.org/officeDocument/2006/relationships/image" Target="../media/image2243.png"/><Relationship Id="rId55" Type="http://schemas.openxmlformats.org/officeDocument/2006/relationships/customXml" Target="../ink/ink2138.xml"/><Relationship Id="rId97" Type="http://schemas.openxmlformats.org/officeDocument/2006/relationships/customXml" Target="../ink/ink2159.xml"/><Relationship Id="rId120" Type="http://schemas.openxmlformats.org/officeDocument/2006/relationships/image" Target="../media/image2145.png"/><Relationship Id="rId358" Type="http://schemas.openxmlformats.org/officeDocument/2006/relationships/customXml" Target="../ink/ink2290.xml"/><Relationship Id="rId162" Type="http://schemas.openxmlformats.org/officeDocument/2006/relationships/image" Target="../media/image2166.png"/><Relationship Id="rId218" Type="http://schemas.openxmlformats.org/officeDocument/2006/relationships/image" Target="../media/image2194.png"/><Relationship Id="rId271" Type="http://schemas.openxmlformats.org/officeDocument/2006/relationships/customXml" Target="../ink/ink2246.xml"/><Relationship Id="rId24" Type="http://schemas.openxmlformats.org/officeDocument/2006/relationships/image" Target="../media/image2097.png"/><Relationship Id="rId66" Type="http://schemas.openxmlformats.org/officeDocument/2006/relationships/image" Target="../media/image2118.png"/><Relationship Id="rId131" Type="http://schemas.openxmlformats.org/officeDocument/2006/relationships/customXml" Target="../ink/ink2176.xml"/><Relationship Id="rId327" Type="http://schemas.openxmlformats.org/officeDocument/2006/relationships/customXml" Target="../ink/ink2274.xml"/><Relationship Id="rId173" Type="http://schemas.openxmlformats.org/officeDocument/2006/relationships/customXml" Target="../ink/ink2197.xml"/><Relationship Id="rId229" Type="http://schemas.openxmlformats.org/officeDocument/2006/relationships/customXml" Target="../ink/ink2225.xml"/><Relationship Id="rId240" Type="http://schemas.openxmlformats.org/officeDocument/2006/relationships/image" Target="../media/image2205.png"/><Relationship Id="rId35" Type="http://schemas.openxmlformats.org/officeDocument/2006/relationships/customXml" Target="../ink/ink2128.xml"/><Relationship Id="rId77" Type="http://schemas.openxmlformats.org/officeDocument/2006/relationships/customXml" Target="../ink/ink2149.xml"/><Relationship Id="rId100" Type="http://schemas.openxmlformats.org/officeDocument/2006/relationships/image" Target="../media/image2135.png"/><Relationship Id="rId282" Type="http://schemas.openxmlformats.org/officeDocument/2006/relationships/image" Target="../media/image2226.png"/><Relationship Id="rId338" Type="http://schemas.openxmlformats.org/officeDocument/2006/relationships/customXml" Target="../ink/ink2280.xml"/><Relationship Id="rId8" Type="http://schemas.openxmlformats.org/officeDocument/2006/relationships/image" Target="../media/image2089.png"/><Relationship Id="rId142" Type="http://schemas.openxmlformats.org/officeDocument/2006/relationships/image" Target="../media/image2156.png"/><Relationship Id="rId184" Type="http://schemas.openxmlformats.org/officeDocument/2006/relationships/image" Target="../media/image2177.png"/><Relationship Id="rId251" Type="http://schemas.openxmlformats.org/officeDocument/2006/relationships/customXml" Target="../ink/ink2236.xml"/><Relationship Id="rId46" Type="http://schemas.openxmlformats.org/officeDocument/2006/relationships/image" Target="../media/image2108.png"/><Relationship Id="rId293" Type="http://schemas.openxmlformats.org/officeDocument/2006/relationships/customXml" Target="../ink/ink2257.xml"/><Relationship Id="rId307" Type="http://schemas.openxmlformats.org/officeDocument/2006/relationships/customXml" Target="../ink/ink2264.xml"/><Relationship Id="rId349" Type="http://schemas.openxmlformats.org/officeDocument/2006/relationships/image" Target="../media/image225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351.xml"/><Relationship Id="rId21" Type="http://schemas.openxmlformats.org/officeDocument/2006/relationships/customXml" Target="../ink/ink2303.xml"/><Relationship Id="rId42" Type="http://schemas.openxmlformats.org/officeDocument/2006/relationships/image" Target="../media/image2287.png"/><Relationship Id="rId63" Type="http://schemas.openxmlformats.org/officeDocument/2006/relationships/customXml" Target="../ink/ink2324.xml"/><Relationship Id="rId84" Type="http://schemas.openxmlformats.org/officeDocument/2006/relationships/image" Target="../media/image2308.png"/><Relationship Id="rId16" Type="http://schemas.openxmlformats.org/officeDocument/2006/relationships/image" Target="../media/image2274.png"/><Relationship Id="rId107" Type="http://schemas.openxmlformats.org/officeDocument/2006/relationships/customXml" Target="../ink/ink2346.xml"/><Relationship Id="rId11" Type="http://schemas.openxmlformats.org/officeDocument/2006/relationships/customXml" Target="../ink/ink2298.xml"/><Relationship Id="rId32" Type="http://schemas.openxmlformats.org/officeDocument/2006/relationships/image" Target="../media/image2282.png"/><Relationship Id="rId37" Type="http://schemas.openxmlformats.org/officeDocument/2006/relationships/customXml" Target="../ink/ink2311.xml"/><Relationship Id="rId53" Type="http://schemas.openxmlformats.org/officeDocument/2006/relationships/customXml" Target="../ink/ink2319.xml"/><Relationship Id="rId58" Type="http://schemas.openxmlformats.org/officeDocument/2006/relationships/image" Target="../media/image2295.png"/><Relationship Id="rId74" Type="http://schemas.openxmlformats.org/officeDocument/2006/relationships/image" Target="../media/image2303.png"/><Relationship Id="rId79" Type="http://schemas.openxmlformats.org/officeDocument/2006/relationships/customXml" Target="../ink/ink2332.xml"/><Relationship Id="rId102" Type="http://schemas.openxmlformats.org/officeDocument/2006/relationships/image" Target="../media/image2317.png"/><Relationship Id="rId123" Type="http://schemas.openxmlformats.org/officeDocument/2006/relationships/customXml" Target="../ink/ink2354.xml"/><Relationship Id="rId128" Type="http://schemas.openxmlformats.org/officeDocument/2006/relationships/image" Target="../media/image2330.png"/><Relationship Id="rId5" Type="http://schemas.openxmlformats.org/officeDocument/2006/relationships/customXml" Target="../ink/ink2295.xml"/><Relationship Id="rId90" Type="http://schemas.openxmlformats.org/officeDocument/2006/relationships/image" Target="../media/image2311.png"/><Relationship Id="rId95" Type="http://schemas.openxmlformats.org/officeDocument/2006/relationships/customXml" Target="../ink/ink2340.xml"/><Relationship Id="rId22" Type="http://schemas.openxmlformats.org/officeDocument/2006/relationships/image" Target="../media/image2277.png"/><Relationship Id="rId27" Type="http://schemas.openxmlformats.org/officeDocument/2006/relationships/customXml" Target="../ink/ink2306.xml"/><Relationship Id="rId43" Type="http://schemas.openxmlformats.org/officeDocument/2006/relationships/customXml" Target="../ink/ink2314.xml"/><Relationship Id="rId48" Type="http://schemas.openxmlformats.org/officeDocument/2006/relationships/image" Target="../media/image2290.png"/><Relationship Id="rId64" Type="http://schemas.openxmlformats.org/officeDocument/2006/relationships/image" Target="../media/image2298.png"/><Relationship Id="rId69" Type="http://schemas.openxmlformats.org/officeDocument/2006/relationships/customXml" Target="../ink/ink2327.xml"/><Relationship Id="rId113" Type="http://schemas.openxmlformats.org/officeDocument/2006/relationships/customXml" Target="../ink/ink2349.xml"/><Relationship Id="rId118" Type="http://schemas.openxmlformats.org/officeDocument/2006/relationships/image" Target="../media/image2325.png"/><Relationship Id="rId134" Type="http://schemas.openxmlformats.org/officeDocument/2006/relationships/image" Target="../media/image2333.png"/><Relationship Id="rId80" Type="http://schemas.openxmlformats.org/officeDocument/2006/relationships/image" Target="../media/image2306.png"/><Relationship Id="rId85" Type="http://schemas.openxmlformats.org/officeDocument/2006/relationships/customXml" Target="../ink/ink2335.xml"/><Relationship Id="rId12" Type="http://schemas.openxmlformats.org/officeDocument/2006/relationships/image" Target="../media/image2272.png"/><Relationship Id="rId17" Type="http://schemas.openxmlformats.org/officeDocument/2006/relationships/customXml" Target="../ink/ink2301.xml"/><Relationship Id="rId33" Type="http://schemas.openxmlformats.org/officeDocument/2006/relationships/customXml" Target="../ink/ink2309.xml"/><Relationship Id="rId38" Type="http://schemas.openxmlformats.org/officeDocument/2006/relationships/image" Target="../media/image2285.png"/><Relationship Id="rId59" Type="http://schemas.openxmlformats.org/officeDocument/2006/relationships/customXml" Target="../ink/ink2322.xml"/><Relationship Id="rId103" Type="http://schemas.openxmlformats.org/officeDocument/2006/relationships/customXml" Target="../ink/ink2344.xml"/><Relationship Id="rId108" Type="http://schemas.openxmlformats.org/officeDocument/2006/relationships/image" Target="../media/image2320.png"/><Relationship Id="rId124" Type="http://schemas.openxmlformats.org/officeDocument/2006/relationships/image" Target="../media/image2328.png"/><Relationship Id="rId129" Type="http://schemas.openxmlformats.org/officeDocument/2006/relationships/customXml" Target="../ink/ink2357.xml"/><Relationship Id="rId54" Type="http://schemas.openxmlformats.org/officeDocument/2006/relationships/image" Target="../media/image2293.png"/><Relationship Id="rId70" Type="http://schemas.openxmlformats.org/officeDocument/2006/relationships/image" Target="../media/image2301.png"/><Relationship Id="rId75" Type="http://schemas.openxmlformats.org/officeDocument/2006/relationships/customXml" Target="../ink/ink2330.xml"/><Relationship Id="rId91" Type="http://schemas.openxmlformats.org/officeDocument/2006/relationships/customXml" Target="../ink/ink2338.xml"/><Relationship Id="rId96" Type="http://schemas.openxmlformats.org/officeDocument/2006/relationships/image" Target="../media/image23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69.png"/><Relationship Id="rId23" Type="http://schemas.openxmlformats.org/officeDocument/2006/relationships/customXml" Target="../ink/ink2304.xml"/><Relationship Id="rId28" Type="http://schemas.openxmlformats.org/officeDocument/2006/relationships/image" Target="../media/image2280.png"/><Relationship Id="rId49" Type="http://schemas.openxmlformats.org/officeDocument/2006/relationships/customXml" Target="../ink/ink2317.xml"/><Relationship Id="rId114" Type="http://schemas.openxmlformats.org/officeDocument/2006/relationships/image" Target="../media/image2323.png"/><Relationship Id="rId119" Type="http://schemas.openxmlformats.org/officeDocument/2006/relationships/customXml" Target="../ink/ink2352.xml"/><Relationship Id="rId44" Type="http://schemas.openxmlformats.org/officeDocument/2006/relationships/image" Target="../media/image2288.png"/><Relationship Id="rId60" Type="http://schemas.openxmlformats.org/officeDocument/2006/relationships/image" Target="../media/image2296.png"/><Relationship Id="rId65" Type="http://schemas.openxmlformats.org/officeDocument/2006/relationships/customXml" Target="../ink/ink2325.xml"/><Relationship Id="rId81" Type="http://schemas.openxmlformats.org/officeDocument/2006/relationships/customXml" Target="../ink/ink2333.xml"/><Relationship Id="rId86" Type="http://schemas.openxmlformats.org/officeDocument/2006/relationships/image" Target="../media/image2309.png"/><Relationship Id="rId130" Type="http://schemas.openxmlformats.org/officeDocument/2006/relationships/image" Target="../media/image2331.png"/><Relationship Id="rId13" Type="http://schemas.openxmlformats.org/officeDocument/2006/relationships/customXml" Target="../ink/ink2299.xml"/><Relationship Id="rId18" Type="http://schemas.openxmlformats.org/officeDocument/2006/relationships/image" Target="../media/image2275.png"/><Relationship Id="rId39" Type="http://schemas.openxmlformats.org/officeDocument/2006/relationships/customXml" Target="../ink/ink2312.xml"/><Relationship Id="rId109" Type="http://schemas.openxmlformats.org/officeDocument/2006/relationships/customXml" Target="../ink/ink2347.xml"/><Relationship Id="rId34" Type="http://schemas.openxmlformats.org/officeDocument/2006/relationships/image" Target="../media/image2283.png"/><Relationship Id="rId50" Type="http://schemas.openxmlformats.org/officeDocument/2006/relationships/image" Target="../media/image2291.png"/><Relationship Id="rId55" Type="http://schemas.openxmlformats.org/officeDocument/2006/relationships/customXml" Target="../ink/ink2320.xml"/><Relationship Id="rId76" Type="http://schemas.openxmlformats.org/officeDocument/2006/relationships/image" Target="../media/image2304.png"/><Relationship Id="rId97" Type="http://schemas.openxmlformats.org/officeDocument/2006/relationships/customXml" Target="../ink/ink2341.xml"/><Relationship Id="rId104" Type="http://schemas.openxmlformats.org/officeDocument/2006/relationships/image" Target="../media/image2318.png"/><Relationship Id="rId120" Type="http://schemas.openxmlformats.org/officeDocument/2006/relationships/image" Target="../media/image2326.png"/><Relationship Id="rId125" Type="http://schemas.openxmlformats.org/officeDocument/2006/relationships/customXml" Target="../ink/ink2355.xml"/><Relationship Id="rId7" Type="http://schemas.openxmlformats.org/officeDocument/2006/relationships/customXml" Target="../ink/ink2296.xml"/><Relationship Id="rId71" Type="http://schemas.openxmlformats.org/officeDocument/2006/relationships/customXml" Target="../ink/ink2328.xml"/><Relationship Id="rId92" Type="http://schemas.openxmlformats.org/officeDocument/2006/relationships/image" Target="../media/image2312.png"/><Relationship Id="rId2" Type="http://schemas.openxmlformats.org/officeDocument/2006/relationships/image" Target="../media/image2267.png"/><Relationship Id="rId29" Type="http://schemas.openxmlformats.org/officeDocument/2006/relationships/customXml" Target="../ink/ink2307.xml"/><Relationship Id="rId24" Type="http://schemas.openxmlformats.org/officeDocument/2006/relationships/image" Target="../media/image2278.png"/><Relationship Id="rId40" Type="http://schemas.openxmlformats.org/officeDocument/2006/relationships/image" Target="../media/image2286.png"/><Relationship Id="rId45" Type="http://schemas.openxmlformats.org/officeDocument/2006/relationships/customXml" Target="../ink/ink2315.xml"/><Relationship Id="rId66" Type="http://schemas.openxmlformats.org/officeDocument/2006/relationships/image" Target="../media/image2299.png"/><Relationship Id="rId87" Type="http://schemas.openxmlformats.org/officeDocument/2006/relationships/customXml" Target="../ink/ink2336.xml"/><Relationship Id="rId110" Type="http://schemas.openxmlformats.org/officeDocument/2006/relationships/image" Target="../media/image2321.png"/><Relationship Id="rId115" Type="http://schemas.openxmlformats.org/officeDocument/2006/relationships/customXml" Target="../ink/ink2350.xml"/><Relationship Id="rId131" Type="http://schemas.openxmlformats.org/officeDocument/2006/relationships/customXml" Target="../ink/ink2358.xml"/><Relationship Id="rId61" Type="http://schemas.openxmlformats.org/officeDocument/2006/relationships/customXml" Target="../ink/ink2323.xml"/><Relationship Id="rId82" Type="http://schemas.openxmlformats.org/officeDocument/2006/relationships/image" Target="../media/image2307.png"/><Relationship Id="rId19" Type="http://schemas.openxmlformats.org/officeDocument/2006/relationships/customXml" Target="../ink/ink2302.xml"/><Relationship Id="rId14" Type="http://schemas.openxmlformats.org/officeDocument/2006/relationships/image" Target="../media/image2273.png"/><Relationship Id="rId30" Type="http://schemas.openxmlformats.org/officeDocument/2006/relationships/image" Target="../media/image2281.png"/><Relationship Id="rId35" Type="http://schemas.openxmlformats.org/officeDocument/2006/relationships/customXml" Target="../ink/ink2310.xml"/><Relationship Id="rId56" Type="http://schemas.openxmlformats.org/officeDocument/2006/relationships/image" Target="../media/image2294.png"/><Relationship Id="rId77" Type="http://schemas.openxmlformats.org/officeDocument/2006/relationships/customXml" Target="../ink/ink2331.xml"/><Relationship Id="rId100" Type="http://schemas.openxmlformats.org/officeDocument/2006/relationships/image" Target="../media/image2316.png"/><Relationship Id="rId105" Type="http://schemas.openxmlformats.org/officeDocument/2006/relationships/customXml" Target="../ink/ink2345.xml"/><Relationship Id="rId126" Type="http://schemas.openxmlformats.org/officeDocument/2006/relationships/image" Target="../media/image2329.png"/><Relationship Id="rId8" Type="http://schemas.openxmlformats.org/officeDocument/2006/relationships/image" Target="../media/image2270.png"/><Relationship Id="rId51" Type="http://schemas.openxmlformats.org/officeDocument/2006/relationships/customXml" Target="../ink/ink2318.xml"/><Relationship Id="rId72" Type="http://schemas.openxmlformats.org/officeDocument/2006/relationships/image" Target="../media/image2302.png"/><Relationship Id="rId93" Type="http://schemas.openxmlformats.org/officeDocument/2006/relationships/customXml" Target="../ink/ink2339.xml"/><Relationship Id="rId98" Type="http://schemas.openxmlformats.org/officeDocument/2006/relationships/image" Target="../media/image2315.png"/><Relationship Id="rId121" Type="http://schemas.openxmlformats.org/officeDocument/2006/relationships/customXml" Target="../ink/ink2353.xml"/><Relationship Id="rId3" Type="http://schemas.openxmlformats.org/officeDocument/2006/relationships/customXml" Target="../ink/ink2294.xml"/><Relationship Id="rId25" Type="http://schemas.openxmlformats.org/officeDocument/2006/relationships/customXml" Target="../ink/ink2305.xml"/><Relationship Id="rId46" Type="http://schemas.openxmlformats.org/officeDocument/2006/relationships/image" Target="../media/image2289.png"/><Relationship Id="rId67" Type="http://schemas.openxmlformats.org/officeDocument/2006/relationships/customXml" Target="../ink/ink2326.xml"/><Relationship Id="rId116" Type="http://schemas.openxmlformats.org/officeDocument/2006/relationships/image" Target="../media/image2324.png"/><Relationship Id="rId20" Type="http://schemas.openxmlformats.org/officeDocument/2006/relationships/image" Target="../media/image2276.png"/><Relationship Id="rId41" Type="http://schemas.openxmlformats.org/officeDocument/2006/relationships/customXml" Target="../ink/ink2313.xml"/><Relationship Id="rId62" Type="http://schemas.openxmlformats.org/officeDocument/2006/relationships/image" Target="../media/image2297.png"/><Relationship Id="rId83" Type="http://schemas.openxmlformats.org/officeDocument/2006/relationships/customXml" Target="../ink/ink2334.xml"/><Relationship Id="rId88" Type="http://schemas.openxmlformats.org/officeDocument/2006/relationships/image" Target="../media/image2310.png"/><Relationship Id="rId111" Type="http://schemas.openxmlformats.org/officeDocument/2006/relationships/customXml" Target="../ink/ink2348.xml"/><Relationship Id="rId132" Type="http://schemas.openxmlformats.org/officeDocument/2006/relationships/image" Target="../media/image2332.png"/><Relationship Id="rId15" Type="http://schemas.openxmlformats.org/officeDocument/2006/relationships/customXml" Target="../ink/ink2300.xml"/><Relationship Id="rId36" Type="http://schemas.openxmlformats.org/officeDocument/2006/relationships/image" Target="../media/image2284.png"/><Relationship Id="rId57" Type="http://schemas.openxmlformats.org/officeDocument/2006/relationships/customXml" Target="../ink/ink2321.xml"/><Relationship Id="rId106" Type="http://schemas.openxmlformats.org/officeDocument/2006/relationships/image" Target="../media/image2319.png"/><Relationship Id="rId127" Type="http://schemas.openxmlformats.org/officeDocument/2006/relationships/customXml" Target="../ink/ink2356.xml"/><Relationship Id="rId10" Type="http://schemas.openxmlformats.org/officeDocument/2006/relationships/image" Target="../media/image2271.png"/><Relationship Id="rId31" Type="http://schemas.openxmlformats.org/officeDocument/2006/relationships/customXml" Target="../ink/ink2308.xml"/><Relationship Id="rId52" Type="http://schemas.openxmlformats.org/officeDocument/2006/relationships/image" Target="../media/image2292.png"/><Relationship Id="rId73" Type="http://schemas.openxmlformats.org/officeDocument/2006/relationships/customXml" Target="../ink/ink2329.xml"/><Relationship Id="rId78" Type="http://schemas.openxmlformats.org/officeDocument/2006/relationships/image" Target="../media/image2305.png"/><Relationship Id="rId94" Type="http://schemas.openxmlformats.org/officeDocument/2006/relationships/image" Target="../media/image2313.png"/><Relationship Id="rId99" Type="http://schemas.openxmlformats.org/officeDocument/2006/relationships/customXml" Target="../ink/ink2342.xml"/><Relationship Id="rId101" Type="http://schemas.openxmlformats.org/officeDocument/2006/relationships/customXml" Target="../ink/ink2343.xml"/><Relationship Id="rId122" Type="http://schemas.openxmlformats.org/officeDocument/2006/relationships/image" Target="../media/image2327.png"/><Relationship Id="rId4" Type="http://schemas.openxmlformats.org/officeDocument/2006/relationships/image" Target="../media/image2268.png"/><Relationship Id="rId9" Type="http://schemas.openxmlformats.org/officeDocument/2006/relationships/customXml" Target="../ink/ink2297.xml"/><Relationship Id="rId26" Type="http://schemas.openxmlformats.org/officeDocument/2006/relationships/image" Target="../media/image2279.png"/><Relationship Id="rId47" Type="http://schemas.openxmlformats.org/officeDocument/2006/relationships/customXml" Target="../ink/ink2316.xml"/><Relationship Id="rId68" Type="http://schemas.openxmlformats.org/officeDocument/2006/relationships/image" Target="../media/image2300.png"/><Relationship Id="rId89" Type="http://schemas.openxmlformats.org/officeDocument/2006/relationships/customXml" Target="../ink/ink2337.xml"/><Relationship Id="rId112" Type="http://schemas.openxmlformats.org/officeDocument/2006/relationships/image" Target="../media/image2322.png"/><Relationship Id="rId133" Type="http://schemas.openxmlformats.org/officeDocument/2006/relationships/customXml" Target="../ink/ink2359.xml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40.png"/><Relationship Id="rId18" Type="http://schemas.openxmlformats.org/officeDocument/2006/relationships/customXml" Target="../ink/ink2367.xml"/><Relationship Id="rId26" Type="http://schemas.openxmlformats.org/officeDocument/2006/relationships/customXml" Target="../ink/ink2371.xml"/><Relationship Id="rId3" Type="http://schemas.openxmlformats.org/officeDocument/2006/relationships/image" Target="../media/image2335.png"/><Relationship Id="rId21" Type="http://schemas.openxmlformats.org/officeDocument/2006/relationships/image" Target="../media/image2344.png"/><Relationship Id="rId7" Type="http://schemas.openxmlformats.org/officeDocument/2006/relationships/image" Target="../media/image2337.png"/><Relationship Id="rId12" Type="http://schemas.openxmlformats.org/officeDocument/2006/relationships/customXml" Target="../ink/ink2364.xml"/><Relationship Id="rId17" Type="http://schemas.openxmlformats.org/officeDocument/2006/relationships/image" Target="../media/image2342.png"/><Relationship Id="rId25" Type="http://schemas.openxmlformats.org/officeDocument/2006/relationships/image" Target="../media/image2346.png"/><Relationship Id="rId33" Type="http://schemas.openxmlformats.org/officeDocument/2006/relationships/image" Target="../media/image2350.png"/><Relationship Id="rId2" Type="http://schemas.openxmlformats.org/officeDocument/2006/relationships/image" Target="../media/image2334.png"/><Relationship Id="rId16" Type="http://schemas.openxmlformats.org/officeDocument/2006/relationships/customXml" Target="../ink/ink2366.xml"/><Relationship Id="rId20" Type="http://schemas.openxmlformats.org/officeDocument/2006/relationships/customXml" Target="../ink/ink2368.xml"/><Relationship Id="rId29" Type="http://schemas.openxmlformats.org/officeDocument/2006/relationships/image" Target="../media/image2348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361.xml"/><Relationship Id="rId11" Type="http://schemas.openxmlformats.org/officeDocument/2006/relationships/image" Target="../media/image2339.png"/><Relationship Id="rId24" Type="http://schemas.openxmlformats.org/officeDocument/2006/relationships/customXml" Target="../ink/ink2370.xml"/><Relationship Id="rId32" Type="http://schemas.openxmlformats.org/officeDocument/2006/relationships/customXml" Target="../ink/ink2374.xml"/><Relationship Id="rId5" Type="http://schemas.openxmlformats.org/officeDocument/2006/relationships/image" Target="../media/image2336.png"/><Relationship Id="rId15" Type="http://schemas.openxmlformats.org/officeDocument/2006/relationships/image" Target="../media/image2341.png"/><Relationship Id="rId23" Type="http://schemas.openxmlformats.org/officeDocument/2006/relationships/image" Target="../media/image2345.png"/><Relationship Id="rId28" Type="http://schemas.openxmlformats.org/officeDocument/2006/relationships/customXml" Target="../ink/ink2372.xml"/><Relationship Id="rId10" Type="http://schemas.openxmlformats.org/officeDocument/2006/relationships/customXml" Target="../ink/ink2363.xml"/><Relationship Id="rId19" Type="http://schemas.openxmlformats.org/officeDocument/2006/relationships/image" Target="../media/image2343.png"/><Relationship Id="rId31" Type="http://schemas.openxmlformats.org/officeDocument/2006/relationships/image" Target="../media/image2349.png"/><Relationship Id="rId4" Type="http://schemas.openxmlformats.org/officeDocument/2006/relationships/customXml" Target="../ink/ink2360.xml"/><Relationship Id="rId9" Type="http://schemas.openxmlformats.org/officeDocument/2006/relationships/image" Target="../media/image2338.png"/><Relationship Id="rId14" Type="http://schemas.openxmlformats.org/officeDocument/2006/relationships/customXml" Target="../ink/ink2365.xml"/><Relationship Id="rId22" Type="http://schemas.openxmlformats.org/officeDocument/2006/relationships/customXml" Target="../ink/ink2369.xml"/><Relationship Id="rId27" Type="http://schemas.openxmlformats.org/officeDocument/2006/relationships/image" Target="../media/image2347.png"/><Relationship Id="rId30" Type="http://schemas.openxmlformats.org/officeDocument/2006/relationships/customXml" Target="../ink/ink2373.xml"/><Relationship Id="rId8" Type="http://schemas.openxmlformats.org/officeDocument/2006/relationships/customXml" Target="../ink/ink2362.xml"/></Relationships>
</file>

<file path=ppt/slides/_rels/slide4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432.xml"/><Relationship Id="rId21" Type="http://schemas.openxmlformats.org/officeDocument/2006/relationships/customXml" Target="../ink/ink2384.xml"/><Relationship Id="rId63" Type="http://schemas.openxmlformats.org/officeDocument/2006/relationships/customXml" Target="../ink/ink2405.xml"/><Relationship Id="rId159" Type="http://schemas.openxmlformats.org/officeDocument/2006/relationships/customXml" Target="../ink/ink2453.xml"/><Relationship Id="rId170" Type="http://schemas.openxmlformats.org/officeDocument/2006/relationships/image" Target="../media/image2435.png"/><Relationship Id="rId191" Type="http://schemas.openxmlformats.org/officeDocument/2006/relationships/customXml" Target="../ink/ink2469.xml"/><Relationship Id="rId205" Type="http://schemas.openxmlformats.org/officeDocument/2006/relationships/customXml" Target="../ink/ink2476.xml"/><Relationship Id="rId226" Type="http://schemas.openxmlformats.org/officeDocument/2006/relationships/image" Target="../media/image2463.png"/><Relationship Id="rId247" Type="http://schemas.openxmlformats.org/officeDocument/2006/relationships/customXml" Target="../ink/ink2497.xml"/><Relationship Id="rId107" Type="http://schemas.openxmlformats.org/officeDocument/2006/relationships/customXml" Target="../ink/ink2427.xml"/><Relationship Id="rId11" Type="http://schemas.openxmlformats.org/officeDocument/2006/relationships/customXml" Target="../ink/ink2379.xml"/><Relationship Id="rId32" Type="http://schemas.openxmlformats.org/officeDocument/2006/relationships/image" Target="../media/image2366.png"/><Relationship Id="rId53" Type="http://schemas.openxmlformats.org/officeDocument/2006/relationships/customXml" Target="../ink/ink2400.xml"/><Relationship Id="rId74" Type="http://schemas.openxmlformats.org/officeDocument/2006/relationships/image" Target="../media/image2387.png"/><Relationship Id="rId128" Type="http://schemas.openxmlformats.org/officeDocument/2006/relationships/image" Target="../media/image2414.png"/><Relationship Id="rId149" Type="http://schemas.openxmlformats.org/officeDocument/2006/relationships/customXml" Target="../ink/ink2448.xml"/><Relationship Id="rId5" Type="http://schemas.openxmlformats.org/officeDocument/2006/relationships/customXml" Target="../ink/ink2376.xml"/><Relationship Id="rId95" Type="http://schemas.openxmlformats.org/officeDocument/2006/relationships/customXml" Target="../ink/ink2421.xml"/><Relationship Id="rId160" Type="http://schemas.openxmlformats.org/officeDocument/2006/relationships/image" Target="../media/image2430.png"/><Relationship Id="rId181" Type="http://schemas.openxmlformats.org/officeDocument/2006/relationships/customXml" Target="../ink/ink2464.xml"/><Relationship Id="rId216" Type="http://schemas.openxmlformats.org/officeDocument/2006/relationships/image" Target="../media/image2458.png"/><Relationship Id="rId237" Type="http://schemas.openxmlformats.org/officeDocument/2006/relationships/customXml" Target="../ink/ink2492.xml"/><Relationship Id="rId258" Type="http://schemas.openxmlformats.org/officeDocument/2006/relationships/image" Target="../media/image2479.png"/><Relationship Id="rId22" Type="http://schemas.openxmlformats.org/officeDocument/2006/relationships/image" Target="../media/image2361.png"/><Relationship Id="rId43" Type="http://schemas.openxmlformats.org/officeDocument/2006/relationships/customXml" Target="../ink/ink2395.xml"/><Relationship Id="rId64" Type="http://schemas.openxmlformats.org/officeDocument/2006/relationships/image" Target="../media/image2382.png"/><Relationship Id="rId118" Type="http://schemas.openxmlformats.org/officeDocument/2006/relationships/image" Target="../media/image2409.png"/><Relationship Id="rId139" Type="http://schemas.openxmlformats.org/officeDocument/2006/relationships/customXml" Target="../ink/ink2443.xml"/><Relationship Id="rId85" Type="http://schemas.openxmlformats.org/officeDocument/2006/relationships/customXml" Target="../ink/ink2416.xml"/><Relationship Id="rId150" Type="http://schemas.openxmlformats.org/officeDocument/2006/relationships/image" Target="../media/image2425.png"/><Relationship Id="rId171" Type="http://schemas.openxmlformats.org/officeDocument/2006/relationships/customXml" Target="../ink/ink2459.xml"/><Relationship Id="rId192" Type="http://schemas.openxmlformats.org/officeDocument/2006/relationships/image" Target="../media/image2446.png"/><Relationship Id="rId206" Type="http://schemas.openxmlformats.org/officeDocument/2006/relationships/image" Target="../media/image2453.png"/><Relationship Id="rId227" Type="http://schemas.openxmlformats.org/officeDocument/2006/relationships/customXml" Target="../ink/ink2487.xml"/><Relationship Id="rId248" Type="http://schemas.openxmlformats.org/officeDocument/2006/relationships/image" Target="../media/image2474.png"/><Relationship Id="rId12" Type="http://schemas.openxmlformats.org/officeDocument/2006/relationships/image" Target="../media/image2356.png"/><Relationship Id="rId33" Type="http://schemas.openxmlformats.org/officeDocument/2006/relationships/customXml" Target="../ink/ink2390.xml"/><Relationship Id="rId108" Type="http://schemas.openxmlformats.org/officeDocument/2006/relationships/image" Target="../media/image2404.png"/><Relationship Id="rId129" Type="http://schemas.openxmlformats.org/officeDocument/2006/relationships/customXml" Target="../ink/ink2438.xml"/><Relationship Id="rId54" Type="http://schemas.openxmlformats.org/officeDocument/2006/relationships/image" Target="../media/image2377.png"/><Relationship Id="rId75" Type="http://schemas.openxmlformats.org/officeDocument/2006/relationships/customXml" Target="../ink/ink2411.xml"/><Relationship Id="rId96" Type="http://schemas.openxmlformats.org/officeDocument/2006/relationships/image" Target="../media/image2398.png"/><Relationship Id="rId140" Type="http://schemas.openxmlformats.org/officeDocument/2006/relationships/image" Target="../media/image2420.png"/><Relationship Id="rId161" Type="http://schemas.openxmlformats.org/officeDocument/2006/relationships/customXml" Target="../ink/ink2454.xml"/><Relationship Id="rId182" Type="http://schemas.openxmlformats.org/officeDocument/2006/relationships/image" Target="../media/image2441.png"/><Relationship Id="rId217" Type="http://schemas.openxmlformats.org/officeDocument/2006/relationships/customXml" Target="../ink/ink2482.xml"/><Relationship Id="rId6" Type="http://schemas.openxmlformats.org/officeDocument/2006/relationships/image" Target="../media/image2353.png"/><Relationship Id="rId238" Type="http://schemas.openxmlformats.org/officeDocument/2006/relationships/image" Target="../media/image2469.png"/><Relationship Id="rId259" Type="http://schemas.openxmlformats.org/officeDocument/2006/relationships/customXml" Target="../ink/ink2503.xml"/><Relationship Id="rId23" Type="http://schemas.openxmlformats.org/officeDocument/2006/relationships/customXml" Target="../ink/ink2385.xml"/><Relationship Id="rId119" Type="http://schemas.openxmlformats.org/officeDocument/2006/relationships/customXml" Target="../ink/ink2433.xml"/><Relationship Id="rId44" Type="http://schemas.openxmlformats.org/officeDocument/2006/relationships/image" Target="../media/image2372.png"/><Relationship Id="rId65" Type="http://schemas.openxmlformats.org/officeDocument/2006/relationships/customXml" Target="../ink/ink2406.xml"/><Relationship Id="rId86" Type="http://schemas.openxmlformats.org/officeDocument/2006/relationships/image" Target="../media/image2393.png"/><Relationship Id="rId130" Type="http://schemas.openxmlformats.org/officeDocument/2006/relationships/image" Target="../media/image2415.png"/><Relationship Id="rId151" Type="http://schemas.openxmlformats.org/officeDocument/2006/relationships/customXml" Target="../ink/ink2449.xml"/><Relationship Id="rId172" Type="http://schemas.openxmlformats.org/officeDocument/2006/relationships/image" Target="../media/image2436.png"/><Relationship Id="rId193" Type="http://schemas.openxmlformats.org/officeDocument/2006/relationships/customXml" Target="../ink/ink2470.xml"/><Relationship Id="rId207" Type="http://schemas.openxmlformats.org/officeDocument/2006/relationships/customXml" Target="../ink/ink2477.xml"/><Relationship Id="rId228" Type="http://schemas.openxmlformats.org/officeDocument/2006/relationships/image" Target="../media/image2464.png"/><Relationship Id="rId249" Type="http://schemas.openxmlformats.org/officeDocument/2006/relationships/customXml" Target="../ink/ink2498.xml"/><Relationship Id="rId13" Type="http://schemas.openxmlformats.org/officeDocument/2006/relationships/customXml" Target="../ink/ink2380.xml"/><Relationship Id="rId109" Type="http://schemas.openxmlformats.org/officeDocument/2006/relationships/customXml" Target="../ink/ink2428.xml"/><Relationship Id="rId260" Type="http://schemas.openxmlformats.org/officeDocument/2006/relationships/image" Target="../media/image2480.png"/><Relationship Id="rId34" Type="http://schemas.openxmlformats.org/officeDocument/2006/relationships/image" Target="../media/image2367.png"/><Relationship Id="rId55" Type="http://schemas.openxmlformats.org/officeDocument/2006/relationships/customXml" Target="../ink/ink2401.xml"/><Relationship Id="rId76" Type="http://schemas.openxmlformats.org/officeDocument/2006/relationships/image" Target="../media/image2388.png"/><Relationship Id="rId97" Type="http://schemas.openxmlformats.org/officeDocument/2006/relationships/customXml" Target="../ink/ink2422.xml"/><Relationship Id="rId120" Type="http://schemas.openxmlformats.org/officeDocument/2006/relationships/image" Target="../media/image2410.png"/><Relationship Id="rId141" Type="http://schemas.openxmlformats.org/officeDocument/2006/relationships/customXml" Target="../ink/ink2444.xml"/><Relationship Id="rId7" Type="http://schemas.openxmlformats.org/officeDocument/2006/relationships/customXml" Target="../ink/ink2377.xml"/><Relationship Id="rId162" Type="http://schemas.openxmlformats.org/officeDocument/2006/relationships/image" Target="../media/image2431.png"/><Relationship Id="rId183" Type="http://schemas.openxmlformats.org/officeDocument/2006/relationships/customXml" Target="../ink/ink2465.xml"/><Relationship Id="rId218" Type="http://schemas.openxmlformats.org/officeDocument/2006/relationships/image" Target="../media/image2459.png"/><Relationship Id="rId239" Type="http://schemas.openxmlformats.org/officeDocument/2006/relationships/customXml" Target="../ink/ink2493.xml"/><Relationship Id="rId250" Type="http://schemas.openxmlformats.org/officeDocument/2006/relationships/image" Target="../media/image2475.png"/><Relationship Id="rId24" Type="http://schemas.openxmlformats.org/officeDocument/2006/relationships/image" Target="../media/image2362.png"/><Relationship Id="rId45" Type="http://schemas.openxmlformats.org/officeDocument/2006/relationships/customXml" Target="../ink/ink2396.xml"/><Relationship Id="rId66" Type="http://schemas.openxmlformats.org/officeDocument/2006/relationships/image" Target="../media/image2383.png"/><Relationship Id="rId87" Type="http://schemas.openxmlformats.org/officeDocument/2006/relationships/customXml" Target="../ink/ink2417.xml"/><Relationship Id="rId110" Type="http://schemas.openxmlformats.org/officeDocument/2006/relationships/image" Target="../media/image2405.png"/><Relationship Id="rId131" Type="http://schemas.openxmlformats.org/officeDocument/2006/relationships/customXml" Target="../ink/ink2439.xml"/><Relationship Id="rId152" Type="http://schemas.openxmlformats.org/officeDocument/2006/relationships/image" Target="../media/image2426.png"/><Relationship Id="rId173" Type="http://schemas.openxmlformats.org/officeDocument/2006/relationships/customXml" Target="../ink/ink2460.xml"/><Relationship Id="rId194" Type="http://schemas.openxmlformats.org/officeDocument/2006/relationships/image" Target="../media/image2447.png"/><Relationship Id="rId208" Type="http://schemas.openxmlformats.org/officeDocument/2006/relationships/image" Target="../media/image2454.png"/><Relationship Id="rId229" Type="http://schemas.openxmlformats.org/officeDocument/2006/relationships/customXml" Target="../ink/ink2488.xml"/><Relationship Id="rId240" Type="http://schemas.openxmlformats.org/officeDocument/2006/relationships/image" Target="../media/image2470.png"/><Relationship Id="rId261" Type="http://schemas.openxmlformats.org/officeDocument/2006/relationships/customXml" Target="../ink/ink2504.xml"/><Relationship Id="rId14" Type="http://schemas.openxmlformats.org/officeDocument/2006/relationships/image" Target="../media/image2357.png"/><Relationship Id="rId35" Type="http://schemas.openxmlformats.org/officeDocument/2006/relationships/customXml" Target="../ink/ink2391.xml"/><Relationship Id="rId56" Type="http://schemas.openxmlformats.org/officeDocument/2006/relationships/image" Target="../media/image2378.png"/><Relationship Id="rId77" Type="http://schemas.openxmlformats.org/officeDocument/2006/relationships/customXml" Target="../ink/ink2412.xml"/><Relationship Id="rId100" Type="http://schemas.openxmlformats.org/officeDocument/2006/relationships/image" Target="../media/image2400.png"/><Relationship Id="rId8" Type="http://schemas.openxmlformats.org/officeDocument/2006/relationships/image" Target="../media/image2354.png"/><Relationship Id="rId98" Type="http://schemas.openxmlformats.org/officeDocument/2006/relationships/image" Target="../media/image2399.png"/><Relationship Id="rId121" Type="http://schemas.openxmlformats.org/officeDocument/2006/relationships/customXml" Target="../ink/ink2434.xml"/><Relationship Id="rId142" Type="http://schemas.openxmlformats.org/officeDocument/2006/relationships/image" Target="../media/image2421.png"/><Relationship Id="rId163" Type="http://schemas.openxmlformats.org/officeDocument/2006/relationships/customXml" Target="../ink/ink2455.xml"/><Relationship Id="rId184" Type="http://schemas.openxmlformats.org/officeDocument/2006/relationships/image" Target="../media/image2442.png"/><Relationship Id="rId219" Type="http://schemas.openxmlformats.org/officeDocument/2006/relationships/customXml" Target="../ink/ink2483.xml"/><Relationship Id="rId230" Type="http://schemas.openxmlformats.org/officeDocument/2006/relationships/image" Target="../media/image2465.png"/><Relationship Id="rId251" Type="http://schemas.openxmlformats.org/officeDocument/2006/relationships/customXml" Target="../ink/ink2499.xml"/><Relationship Id="rId25" Type="http://schemas.openxmlformats.org/officeDocument/2006/relationships/customXml" Target="../ink/ink2386.xml"/><Relationship Id="rId46" Type="http://schemas.openxmlformats.org/officeDocument/2006/relationships/image" Target="../media/image2373.png"/><Relationship Id="rId67" Type="http://schemas.openxmlformats.org/officeDocument/2006/relationships/customXml" Target="../ink/ink2407.xml"/><Relationship Id="rId88" Type="http://schemas.openxmlformats.org/officeDocument/2006/relationships/image" Target="../media/image2394.png"/><Relationship Id="rId111" Type="http://schemas.openxmlformats.org/officeDocument/2006/relationships/customXml" Target="../ink/ink2429.xml"/><Relationship Id="rId132" Type="http://schemas.openxmlformats.org/officeDocument/2006/relationships/image" Target="../media/image2416.png"/><Relationship Id="rId153" Type="http://schemas.openxmlformats.org/officeDocument/2006/relationships/customXml" Target="../ink/ink2450.xml"/><Relationship Id="rId174" Type="http://schemas.openxmlformats.org/officeDocument/2006/relationships/image" Target="../media/image2437.png"/><Relationship Id="rId195" Type="http://schemas.openxmlformats.org/officeDocument/2006/relationships/customXml" Target="../ink/ink2471.xml"/><Relationship Id="rId209" Type="http://schemas.openxmlformats.org/officeDocument/2006/relationships/customXml" Target="../ink/ink2478.xml"/><Relationship Id="rId220" Type="http://schemas.openxmlformats.org/officeDocument/2006/relationships/image" Target="../media/image2460.png"/><Relationship Id="rId241" Type="http://schemas.openxmlformats.org/officeDocument/2006/relationships/customXml" Target="../ink/ink2494.xml"/><Relationship Id="rId15" Type="http://schemas.openxmlformats.org/officeDocument/2006/relationships/customXml" Target="../ink/ink2381.xml"/><Relationship Id="rId36" Type="http://schemas.openxmlformats.org/officeDocument/2006/relationships/image" Target="../media/image2368.png"/><Relationship Id="rId57" Type="http://schemas.openxmlformats.org/officeDocument/2006/relationships/customXml" Target="../ink/ink2402.xml"/><Relationship Id="rId262" Type="http://schemas.openxmlformats.org/officeDocument/2006/relationships/image" Target="../media/image2481.png"/><Relationship Id="rId78" Type="http://schemas.openxmlformats.org/officeDocument/2006/relationships/image" Target="../media/image2389.png"/><Relationship Id="rId99" Type="http://schemas.openxmlformats.org/officeDocument/2006/relationships/customXml" Target="../ink/ink2423.xml"/><Relationship Id="rId101" Type="http://schemas.openxmlformats.org/officeDocument/2006/relationships/customXml" Target="../ink/ink2424.xml"/><Relationship Id="rId122" Type="http://schemas.openxmlformats.org/officeDocument/2006/relationships/image" Target="../media/image2411.png"/><Relationship Id="rId143" Type="http://schemas.openxmlformats.org/officeDocument/2006/relationships/customXml" Target="../ink/ink2445.xml"/><Relationship Id="rId164" Type="http://schemas.openxmlformats.org/officeDocument/2006/relationships/image" Target="../media/image2432.png"/><Relationship Id="rId185" Type="http://schemas.openxmlformats.org/officeDocument/2006/relationships/customXml" Target="../ink/ink2466.xml"/><Relationship Id="rId9" Type="http://schemas.openxmlformats.org/officeDocument/2006/relationships/customXml" Target="../ink/ink2378.xml"/><Relationship Id="rId210" Type="http://schemas.openxmlformats.org/officeDocument/2006/relationships/image" Target="../media/image2455.png"/><Relationship Id="rId26" Type="http://schemas.openxmlformats.org/officeDocument/2006/relationships/image" Target="../media/image2363.png"/><Relationship Id="rId231" Type="http://schemas.openxmlformats.org/officeDocument/2006/relationships/customXml" Target="../ink/ink2489.xml"/><Relationship Id="rId252" Type="http://schemas.openxmlformats.org/officeDocument/2006/relationships/image" Target="../media/image2476.png"/><Relationship Id="rId47" Type="http://schemas.openxmlformats.org/officeDocument/2006/relationships/customXml" Target="../ink/ink2397.xml"/><Relationship Id="rId68" Type="http://schemas.openxmlformats.org/officeDocument/2006/relationships/image" Target="../media/image2384.png"/><Relationship Id="rId89" Type="http://schemas.openxmlformats.org/officeDocument/2006/relationships/customXml" Target="../ink/ink2418.xml"/><Relationship Id="rId112" Type="http://schemas.openxmlformats.org/officeDocument/2006/relationships/image" Target="../media/image2406.png"/><Relationship Id="rId133" Type="http://schemas.openxmlformats.org/officeDocument/2006/relationships/customXml" Target="../ink/ink2440.xml"/><Relationship Id="rId154" Type="http://schemas.openxmlformats.org/officeDocument/2006/relationships/image" Target="../media/image2427.png"/><Relationship Id="rId175" Type="http://schemas.openxmlformats.org/officeDocument/2006/relationships/customXml" Target="../ink/ink2461.xml"/><Relationship Id="rId196" Type="http://schemas.openxmlformats.org/officeDocument/2006/relationships/image" Target="../media/image2448.png"/><Relationship Id="rId200" Type="http://schemas.openxmlformats.org/officeDocument/2006/relationships/image" Target="../media/image2450.png"/><Relationship Id="rId16" Type="http://schemas.openxmlformats.org/officeDocument/2006/relationships/image" Target="../media/image2358.png"/><Relationship Id="rId221" Type="http://schemas.openxmlformats.org/officeDocument/2006/relationships/customXml" Target="../ink/ink2484.xml"/><Relationship Id="rId242" Type="http://schemas.openxmlformats.org/officeDocument/2006/relationships/image" Target="../media/image2471.png"/><Relationship Id="rId263" Type="http://schemas.openxmlformats.org/officeDocument/2006/relationships/customXml" Target="../ink/ink2505.xml"/><Relationship Id="rId37" Type="http://schemas.openxmlformats.org/officeDocument/2006/relationships/customXml" Target="../ink/ink2392.xml"/><Relationship Id="rId58" Type="http://schemas.openxmlformats.org/officeDocument/2006/relationships/image" Target="../media/image2379.png"/><Relationship Id="rId79" Type="http://schemas.openxmlformats.org/officeDocument/2006/relationships/customXml" Target="../ink/ink2413.xml"/><Relationship Id="rId102" Type="http://schemas.openxmlformats.org/officeDocument/2006/relationships/image" Target="../media/image2401.png"/><Relationship Id="rId123" Type="http://schemas.openxmlformats.org/officeDocument/2006/relationships/customXml" Target="../ink/ink2435.xml"/><Relationship Id="rId144" Type="http://schemas.openxmlformats.org/officeDocument/2006/relationships/image" Target="../media/image2422.png"/><Relationship Id="rId90" Type="http://schemas.openxmlformats.org/officeDocument/2006/relationships/image" Target="../media/image2395.png"/><Relationship Id="rId165" Type="http://schemas.openxmlformats.org/officeDocument/2006/relationships/customXml" Target="../ink/ink2456.xml"/><Relationship Id="rId186" Type="http://schemas.openxmlformats.org/officeDocument/2006/relationships/image" Target="../media/image2443.png"/><Relationship Id="rId211" Type="http://schemas.openxmlformats.org/officeDocument/2006/relationships/customXml" Target="../ink/ink2479.xml"/><Relationship Id="rId232" Type="http://schemas.openxmlformats.org/officeDocument/2006/relationships/image" Target="../media/image2466.png"/><Relationship Id="rId253" Type="http://schemas.openxmlformats.org/officeDocument/2006/relationships/customXml" Target="../ink/ink2500.xml"/><Relationship Id="rId27" Type="http://schemas.openxmlformats.org/officeDocument/2006/relationships/customXml" Target="../ink/ink2387.xml"/><Relationship Id="rId48" Type="http://schemas.openxmlformats.org/officeDocument/2006/relationships/image" Target="../media/image2374.png"/><Relationship Id="rId69" Type="http://schemas.openxmlformats.org/officeDocument/2006/relationships/customXml" Target="../ink/ink2408.xml"/><Relationship Id="rId113" Type="http://schemas.openxmlformats.org/officeDocument/2006/relationships/customXml" Target="../ink/ink2430.xml"/><Relationship Id="rId134" Type="http://schemas.openxmlformats.org/officeDocument/2006/relationships/image" Target="../media/image2417.png"/><Relationship Id="rId80" Type="http://schemas.openxmlformats.org/officeDocument/2006/relationships/image" Target="../media/image2390.png"/><Relationship Id="rId155" Type="http://schemas.openxmlformats.org/officeDocument/2006/relationships/customXml" Target="../ink/ink2451.xml"/><Relationship Id="rId176" Type="http://schemas.openxmlformats.org/officeDocument/2006/relationships/image" Target="../media/image2438.png"/><Relationship Id="rId197" Type="http://schemas.openxmlformats.org/officeDocument/2006/relationships/customXml" Target="../ink/ink2472.xml"/><Relationship Id="rId201" Type="http://schemas.openxmlformats.org/officeDocument/2006/relationships/customXml" Target="../ink/ink2474.xml"/><Relationship Id="rId222" Type="http://schemas.openxmlformats.org/officeDocument/2006/relationships/image" Target="../media/image2461.png"/><Relationship Id="rId243" Type="http://schemas.openxmlformats.org/officeDocument/2006/relationships/customXml" Target="../ink/ink2495.xml"/><Relationship Id="rId264" Type="http://schemas.openxmlformats.org/officeDocument/2006/relationships/image" Target="../media/image2482.png"/><Relationship Id="rId17" Type="http://schemas.openxmlformats.org/officeDocument/2006/relationships/customXml" Target="../ink/ink2382.xml"/><Relationship Id="rId38" Type="http://schemas.openxmlformats.org/officeDocument/2006/relationships/image" Target="../media/image2369.png"/><Relationship Id="rId59" Type="http://schemas.openxmlformats.org/officeDocument/2006/relationships/customXml" Target="../ink/ink2403.xml"/><Relationship Id="rId103" Type="http://schemas.openxmlformats.org/officeDocument/2006/relationships/customXml" Target="../ink/ink2425.xml"/><Relationship Id="rId124" Type="http://schemas.openxmlformats.org/officeDocument/2006/relationships/image" Target="../media/image2412.png"/><Relationship Id="rId70" Type="http://schemas.openxmlformats.org/officeDocument/2006/relationships/image" Target="../media/image2385.png"/><Relationship Id="rId91" Type="http://schemas.openxmlformats.org/officeDocument/2006/relationships/customXml" Target="../ink/ink2419.xml"/><Relationship Id="rId145" Type="http://schemas.openxmlformats.org/officeDocument/2006/relationships/customXml" Target="../ink/ink2446.xml"/><Relationship Id="rId166" Type="http://schemas.openxmlformats.org/officeDocument/2006/relationships/image" Target="../media/image2433.png"/><Relationship Id="rId187" Type="http://schemas.openxmlformats.org/officeDocument/2006/relationships/customXml" Target="../ink/ink2467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2456.png"/><Relationship Id="rId233" Type="http://schemas.openxmlformats.org/officeDocument/2006/relationships/customXml" Target="../ink/ink2490.xml"/><Relationship Id="rId254" Type="http://schemas.openxmlformats.org/officeDocument/2006/relationships/image" Target="../media/image2477.png"/><Relationship Id="rId28" Type="http://schemas.openxmlformats.org/officeDocument/2006/relationships/image" Target="../media/image2364.png"/><Relationship Id="rId49" Type="http://schemas.openxmlformats.org/officeDocument/2006/relationships/customXml" Target="../ink/ink2398.xml"/><Relationship Id="rId114" Type="http://schemas.openxmlformats.org/officeDocument/2006/relationships/image" Target="../media/image2407.png"/><Relationship Id="rId60" Type="http://schemas.openxmlformats.org/officeDocument/2006/relationships/image" Target="../media/image2380.png"/><Relationship Id="rId81" Type="http://schemas.openxmlformats.org/officeDocument/2006/relationships/customXml" Target="../ink/ink2414.xml"/><Relationship Id="rId135" Type="http://schemas.openxmlformats.org/officeDocument/2006/relationships/customXml" Target="../ink/ink2441.xml"/><Relationship Id="rId156" Type="http://schemas.openxmlformats.org/officeDocument/2006/relationships/image" Target="../media/image2428.png"/><Relationship Id="rId177" Type="http://schemas.openxmlformats.org/officeDocument/2006/relationships/customXml" Target="../ink/ink2462.xml"/><Relationship Id="rId198" Type="http://schemas.openxmlformats.org/officeDocument/2006/relationships/image" Target="../media/image2449.png"/><Relationship Id="rId202" Type="http://schemas.openxmlformats.org/officeDocument/2006/relationships/image" Target="../media/image2451.png"/><Relationship Id="rId223" Type="http://schemas.openxmlformats.org/officeDocument/2006/relationships/customXml" Target="../ink/ink2485.xml"/><Relationship Id="rId244" Type="http://schemas.openxmlformats.org/officeDocument/2006/relationships/image" Target="../media/image2472.png"/><Relationship Id="rId18" Type="http://schemas.openxmlformats.org/officeDocument/2006/relationships/image" Target="../media/image2359.png"/><Relationship Id="rId39" Type="http://schemas.openxmlformats.org/officeDocument/2006/relationships/customXml" Target="../ink/ink2393.xml"/><Relationship Id="rId50" Type="http://schemas.openxmlformats.org/officeDocument/2006/relationships/image" Target="../media/image2375.png"/><Relationship Id="rId104" Type="http://schemas.openxmlformats.org/officeDocument/2006/relationships/image" Target="../media/image2402.png"/><Relationship Id="rId125" Type="http://schemas.openxmlformats.org/officeDocument/2006/relationships/customXml" Target="../ink/ink2436.xml"/><Relationship Id="rId146" Type="http://schemas.openxmlformats.org/officeDocument/2006/relationships/image" Target="../media/image2423.png"/><Relationship Id="rId167" Type="http://schemas.openxmlformats.org/officeDocument/2006/relationships/customXml" Target="../ink/ink2457.xml"/><Relationship Id="rId188" Type="http://schemas.openxmlformats.org/officeDocument/2006/relationships/image" Target="../media/image2444.png"/><Relationship Id="rId71" Type="http://schemas.openxmlformats.org/officeDocument/2006/relationships/customXml" Target="../ink/ink2409.xml"/><Relationship Id="rId92" Type="http://schemas.openxmlformats.org/officeDocument/2006/relationships/image" Target="../media/image2396.png"/><Relationship Id="rId213" Type="http://schemas.openxmlformats.org/officeDocument/2006/relationships/customXml" Target="../ink/ink2480.xml"/><Relationship Id="rId234" Type="http://schemas.openxmlformats.org/officeDocument/2006/relationships/image" Target="../media/image2467.png"/><Relationship Id="rId2" Type="http://schemas.openxmlformats.org/officeDocument/2006/relationships/image" Target="../media/image2351.png"/><Relationship Id="rId29" Type="http://schemas.openxmlformats.org/officeDocument/2006/relationships/customXml" Target="../ink/ink2388.xml"/><Relationship Id="rId255" Type="http://schemas.openxmlformats.org/officeDocument/2006/relationships/customXml" Target="../ink/ink2501.xml"/><Relationship Id="rId40" Type="http://schemas.openxmlformats.org/officeDocument/2006/relationships/image" Target="../media/image2370.png"/><Relationship Id="rId115" Type="http://schemas.openxmlformats.org/officeDocument/2006/relationships/customXml" Target="../ink/ink2431.xml"/><Relationship Id="rId136" Type="http://schemas.openxmlformats.org/officeDocument/2006/relationships/image" Target="../media/image2418.png"/><Relationship Id="rId157" Type="http://schemas.openxmlformats.org/officeDocument/2006/relationships/customXml" Target="../ink/ink2452.xml"/><Relationship Id="rId178" Type="http://schemas.openxmlformats.org/officeDocument/2006/relationships/image" Target="../media/image2439.png"/><Relationship Id="rId61" Type="http://schemas.openxmlformats.org/officeDocument/2006/relationships/customXml" Target="../ink/ink2404.xml"/><Relationship Id="rId82" Type="http://schemas.openxmlformats.org/officeDocument/2006/relationships/image" Target="../media/image2391.png"/><Relationship Id="rId199" Type="http://schemas.openxmlformats.org/officeDocument/2006/relationships/customXml" Target="../ink/ink2473.xml"/><Relationship Id="rId203" Type="http://schemas.openxmlformats.org/officeDocument/2006/relationships/customXml" Target="../ink/ink2475.xml"/><Relationship Id="rId19" Type="http://schemas.openxmlformats.org/officeDocument/2006/relationships/customXml" Target="../ink/ink2383.xml"/><Relationship Id="rId224" Type="http://schemas.openxmlformats.org/officeDocument/2006/relationships/image" Target="../media/image2462.png"/><Relationship Id="rId245" Type="http://schemas.openxmlformats.org/officeDocument/2006/relationships/customXml" Target="../ink/ink2496.xml"/><Relationship Id="rId30" Type="http://schemas.openxmlformats.org/officeDocument/2006/relationships/image" Target="../media/image2365.png"/><Relationship Id="rId105" Type="http://schemas.openxmlformats.org/officeDocument/2006/relationships/customXml" Target="../ink/ink2426.xml"/><Relationship Id="rId126" Type="http://schemas.openxmlformats.org/officeDocument/2006/relationships/image" Target="../media/image2413.png"/><Relationship Id="rId147" Type="http://schemas.openxmlformats.org/officeDocument/2006/relationships/customXml" Target="../ink/ink2447.xml"/><Relationship Id="rId168" Type="http://schemas.openxmlformats.org/officeDocument/2006/relationships/image" Target="../media/image2434.png"/><Relationship Id="rId51" Type="http://schemas.openxmlformats.org/officeDocument/2006/relationships/customXml" Target="../ink/ink2399.xml"/><Relationship Id="rId72" Type="http://schemas.openxmlformats.org/officeDocument/2006/relationships/image" Target="../media/image2386.png"/><Relationship Id="rId93" Type="http://schemas.openxmlformats.org/officeDocument/2006/relationships/customXml" Target="../ink/ink2420.xml"/><Relationship Id="rId189" Type="http://schemas.openxmlformats.org/officeDocument/2006/relationships/customXml" Target="../ink/ink2468.xml"/><Relationship Id="rId3" Type="http://schemas.openxmlformats.org/officeDocument/2006/relationships/customXml" Target="../ink/ink2375.xml"/><Relationship Id="rId214" Type="http://schemas.openxmlformats.org/officeDocument/2006/relationships/image" Target="../media/image2457.png"/><Relationship Id="rId235" Type="http://schemas.openxmlformats.org/officeDocument/2006/relationships/customXml" Target="../ink/ink2491.xml"/><Relationship Id="rId256" Type="http://schemas.openxmlformats.org/officeDocument/2006/relationships/image" Target="../media/image2478.png"/><Relationship Id="rId116" Type="http://schemas.openxmlformats.org/officeDocument/2006/relationships/image" Target="../media/image2408.png"/><Relationship Id="rId137" Type="http://schemas.openxmlformats.org/officeDocument/2006/relationships/customXml" Target="../ink/ink2442.xml"/><Relationship Id="rId158" Type="http://schemas.openxmlformats.org/officeDocument/2006/relationships/image" Target="../media/image2429.png"/><Relationship Id="rId20" Type="http://schemas.openxmlformats.org/officeDocument/2006/relationships/image" Target="../media/image2360.png"/><Relationship Id="rId41" Type="http://schemas.openxmlformats.org/officeDocument/2006/relationships/customXml" Target="../ink/ink2394.xml"/><Relationship Id="rId62" Type="http://schemas.openxmlformats.org/officeDocument/2006/relationships/image" Target="../media/image2381.png"/><Relationship Id="rId83" Type="http://schemas.openxmlformats.org/officeDocument/2006/relationships/customXml" Target="../ink/ink2415.xml"/><Relationship Id="rId179" Type="http://schemas.openxmlformats.org/officeDocument/2006/relationships/customXml" Target="../ink/ink2463.xml"/><Relationship Id="rId190" Type="http://schemas.openxmlformats.org/officeDocument/2006/relationships/image" Target="../media/image2445.png"/><Relationship Id="rId204" Type="http://schemas.openxmlformats.org/officeDocument/2006/relationships/image" Target="../media/image2452.png"/><Relationship Id="rId225" Type="http://schemas.openxmlformats.org/officeDocument/2006/relationships/customXml" Target="../ink/ink2486.xml"/><Relationship Id="rId246" Type="http://schemas.openxmlformats.org/officeDocument/2006/relationships/image" Target="../media/image2473.png"/><Relationship Id="rId106" Type="http://schemas.openxmlformats.org/officeDocument/2006/relationships/image" Target="../media/image2403.png"/><Relationship Id="rId127" Type="http://schemas.openxmlformats.org/officeDocument/2006/relationships/customXml" Target="../ink/ink2437.xml"/><Relationship Id="rId10" Type="http://schemas.openxmlformats.org/officeDocument/2006/relationships/image" Target="../media/image2355.png"/><Relationship Id="rId31" Type="http://schemas.openxmlformats.org/officeDocument/2006/relationships/customXml" Target="../ink/ink2389.xml"/><Relationship Id="rId52" Type="http://schemas.openxmlformats.org/officeDocument/2006/relationships/image" Target="../media/image2376.png"/><Relationship Id="rId73" Type="http://schemas.openxmlformats.org/officeDocument/2006/relationships/customXml" Target="../ink/ink2410.xml"/><Relationship Id="rId94" Type="http://schemas.openxmlformats.org/officeDocument/2006/relationships/image" Target="../media/image2397.png"/><Relationship Id="rId148" Type="http://schemas.openxmlformats.org/officeDocument/2006/relationships/image" Target="../media/image2424.png"/><Relationship Id="rId169" Type="http://schemas.openxmlformats.org/officeDocument/2006/relationships/customXml" Target="../ink/ink2458.xml"/><Relationship Id="rId4" Type="http://schemas.openxmlformats.org/officeDocument/2006/relationships/image" Target="../media/image2352.png"/><Relationship Id="rId180" Type="http://schemas.openxmlformats.org/officeDocument/2006/relationships/image" Target="../media/image2440.png"/><Relationship Id="rId215" Type="http://schemas.openxmlformats.org/officeDocument/2006/relationships/customXml" Target="../ink/ink2481.xml"/><Relationship Id="rId236" Type="http://schemas.openxmlformats.org/officeDocument/2006/relationships/image" Target="../media/image2468.png"/><Relationship Id="rId257" Type="http://schemas.openxmlformats.org/officeDocument/2006/relationships/customXml" Target="../ink/ink2502.xml"/><Relationship Id="rId42" Type="http://schemas.openxmlformats.org/officeDocument/2006/relationships/image" Target="../media/image2371.png"/><Relationship Id="rId84" Type="http://schemas.openxmlformats.org/officeDocument/2006/relationships/image" Target="../media/image2392.png"/><Relationship Id="rId138" Type="http://schemas.openxmlformats.org/officeDocument/2006/relationships/image" Target="../media/image241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4.png"/><Relationship Id="rId2" Type="http://schemas.openxmlformats.org/officeDocument/2006/relationships/image" Target="../media/image248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48.png"/><Relationship Id="rId21" Type="http://schemas.openxmlformats.org/officeDocument/2006/relationships/image" Target="../media/image300.png"/><Relationship Id="rId42" Type="http://schemas.openxmlformats.org/officeDocument/2006/relationships/customXml" Target="../ink/ink308.xml"/><Relationship Id="rId63" Type="http://schemas.openxmlformats.org/officeDocument/2006/relationships/image" Target="../media/image321.png"/><Relationship Id="rId84" Type="http://schemas.openxmlformats.org/officeDocument/2006/relationships/customXml" Target="../ink/ink329.xml"/><Relationship Id="rId138" Type="http://schemas.openxmlformats.org/officeDocument/2006/relationships/customXml" Target="../ink/ink356.xml"/><Relationship Id="rId159" Type="http://schemas.openxmlformats.org/officeDocument/2006/relationships/image" Target="../media/image369.png"/><Relationship Id="rId170" Type="http://schemas.openxmlformats.org/officeDocument/2006/relationships/customXml" Target="../ink/ink372.xml"/><Relationship Id="rId191" Type="http://schemas.openxmlformats.org/officeDocument/2006/relationships/image" Target="../media/image385.png"/><Relationship Id="rId107" Type="http://schemas.openxmlformats.org/officeDocument/2006/relationships/image" Target="../media/image343.png"/><Relationship Id="rId11" Type="http://schemas.openxmlformats.org/officeDocument/2006/relationships/image" Target="../media/image295.png"/><Relationship Id="rId32" Type="http://schemas.openxmlformats.org/officeDocument/2006/relationships/customXml" Target="../ink/ink303.xml"/><Relationship Id="rId53" Type="http://schemas.openxmlformats.org/officeDocument/2006/relationships/image" Target="../media/image316.png"/><Relationship Id="rId74" Type="http://schemas.openxmlformats.org/officeDocument/2006/relationships/customXml" Target="../ink/ink324.xml"/><Relationship Id="rId128" Type="http://schemas.openxmlformats.org/officeDocument/2006/relationships/customXml" Target="../ink/ink351.xml"/><Relationship Id="rId149" Type="http://schemas.openxmlformats.org/officeDocument/2006/relationships/image" Target="../media/image364.png"/><Relationship Id="rId5" Type="http://schemas.openxmlformats.org/officeDocument/2006/relationships/image" Target="../media/image292.png"/><Relationship Id="rId95" Type="http://schemas.openxmlformats.org/officeDocument/2006/relationships/image" Target="../media/image337.png"/><Relationship Id="rId160" Type="http://schemas.openxmlformats.org/officeDocument/2006/relationships/customXml" Target="../ink/ink367.xml"/><Relationship Id="rId181" Type="http://schemas.openxmlformats.org/officeDocument/2006/relationships/image" Target="../media/image380.png"/><Relationship Id="rId22" Type="http://schemas.openxmlformats.org/officeDocument/2006/relationships/customXml" Target="../ink/ink298.xml"/><Relationship Id="rId43" Type="http://schemas.openxmlformats.org/officeDocument/2006/relationships/image" Target="../media/image311.png"/><Relationship Id="rId64" Type="http://schemas.openxmlformats.org/officeDocument/2006/relationships/customXml" Target="../ink/ink319.xml"/><Relationship Id="rId118" Type="http://schemas.openxmlformats.org/officeDocument/2006/relationships/customXml" Target="../ink/ink346.xml"/><Relationship Id="rId139" Type="http://schemas.openxmlformats.org/officeDocument/2006/relationships/image" Target="../media/image359.png"/><Relationship Id="rId85" Type="http://schemas.openxmlformats.org/officeDocument/2006/relationships/image" Target="../media/image332.png"/><Relationship Id="rId150" Type="http://schemas.openxmlformats.org/officeDocument/2006/relationships/customXml" Target="../ink/ink362.xml"/><Relationship Id="rId171" Type="http://schemas.openxmlformats.org/officeDocument/2006/relationships/image" Target="../media/image375.png"/><Relationship Id="rId192" Type="http://schemas.openxmlformats.org/officeDocument/2006/relationships/customXml" Target="../ink/ink383.xml"/><Relationship Id="rId12" Type="http://schemas.openxmlformats.org/officeDocument/2006/relationships/customXml" Target="../ink/ink293.xml"/><Relationship Id="rId33" Type="http://schemas.openxmlformats.org/officeDocument/2006/relationships/image" Target="../media/image306.png"/><Relationship Id="rId108" Type="http://schemas.openxmlformats.org/officeDocument/2006/relationships/customXml" Target="../ink/ink341.xml"/><Relationship Id="rId129" Type="http://schemas.openxmlformats.org/officeDocument/2006/relationships/image" Target="../media/image354.png"/><Relationship Id="rId54" Type="http://schemas.openxmlformats.org/officeDocument/2006/relationships/customXml" Target="../ink/ink314.xml"/><Relationship Id="rId75" Type="http://schemas.openxmlformats.org/officeDocument/2006/relationships/image" Target="../media/image327.png"/><Relationship Id="rId96" Type="http://schemas.openxmlformats.org/officeDocument/2006/relationships/customXml" Target="../ink/ink335.xml"/><Relationship Id="rId140" Type="http://schemas.openxmlformats.org/officeDocument/2006/relationships/customXml" Target="../ink/ink357.xml"/><Relationship Id="rId161" Type="http://schemas.openxmlformats.org/officeDocument/2006/relationships/image" Target="../media/image370.png"/><Relationship Id="rId182" Type="http://schemas.openxmlformats.org/officeDocument/2006/relationships/customXml" Target="../ink/ink378.xml"/><Relationship Id="rId6" Type="http://schemas.openxmlformats.org/officeDocument/2006/relationships/customXml" Target="../ink/ink290.xml"/><Relationship Id="rId23" Type="http://schemas.openxmlformats.org/officeDocument/2006/relationships/image" Target="../media/image301.png"/><Relationship Id="rId119" Type="http://schemas.openxmlformats.org/officeDocument/2006/relationships/image" Target="../media/image349.png"/><Relationship Id="rId44" Type="http://schemas.openxmlformats.org/officeDocument/2006/relationships/customXml" Target="../ink/ink309.xml"/><Relationship Id="rId65" Type="http://schemas.openxmlformats.org/officeDocument/2006/relationships/image" Target="../media/image322.png"/><Relationship Id="rId86" Type="http://schemas.openxmlformats.org/officeDocument/2006/relationships/customXml" Target="../ink/ink330.xml"/><Relationship Id="rId130" Type="http://schemas.openxmlformats.org/officeDocument/2006/relationships/customXml" Target="../ink/ink352.xml"/><Relationship Id="rId151" Type="http://schemas.openxmlformats.org/officeDocument/2006/relationships/image" Target="../media/image365.png"/><Relationship Id="rId172" Type="http://schemas.openxmlformats.org/officeDocument/2006/relationships/customXml" Target="../ink/ink373.xml"/><Relationship Id="rId193" Type="http://schemas.openxmlformats.org/officeDocument/2006/relationships/image" Target="../media/image386.png"/><Relationship Id="rId13" Type="http://schemas.openxmlformats.org/officeDocument/2006/relationships/image" Target="../media/image296.png"/><Relationship Id="rId109" Type="http://schemas.openxmlformats.org/officeDocument/2006/relationships/image" Target="../media/image344.png"/><Relationship Id="rId34" Type="http://schemas.openxmlformats.org/officeDocument/2006/relationships/customXml" Target="../ink/ink304.xml"/><Relationship Id="rId50" Type="http://schemas.openxmlformats.org/officeDocument/2006/relationships/customXml" Target="../ink/ink312.xml"/><Relationship Id="rId55" Type="http://schemas.openxmlformats.org/officeDocument/2006/relationships/image" Target="../media/image317.png"/><Relationship Id="rId76" Type="http://schemas.openxmlformats.org/officeDocument/2006/relationships/customXml" Target="../ink/ink325.xml"/><Relationship Id="rId97" Type="http://schemas.openxmlformats.org/officeDocument/2006/relationships/image" Target="../media/image338.png"/><Relationship Id="rId104" Type="http://schemas.openxmlformats.org/officeDocument/2006/relationships/customXml" Target="../ink/ink339.xml"/><Relationship Id="rId120" Type="http://schemas.openxmlformats.org/officeDocument/2006/relationships/customXml" Target="../ink/ink347.xml"/><Relationship Id="rId125" Type="http://schemas.openxmlformats.org/officeDocument/2006/relationships/image" Target="../media/image352.png"/><Relationship Id="rId141" Type="http://schemas.openxmlformats.org/officeDocument/2006/relationships/image" Target="../media/image360.png"/><Relationship Id="rId146" Type="http://schemas.openxmlformats.org/officeDocument/2006/relationships/customXml" Target="../ink/ink360.xml"/><Relationship Id="rId167" Type="http://schemas.openxmlformats.org/officeDocument/2006/relationships/image" Target="../media/image373.png"/><Relationship Id="rId188" Type="http://schemas.openxmlformats.org/officeDocument/2006/relationships/customXml" Target="../ink/ink381.xml"/><Relationship Id="rId7" Type="http://schemas.openxmlformats.org/officeDocument/2006/relationships/image" Target="../media/image293.png"/><Relationship Id="rId71" Type="http://schemas.openxmlformats.org/officeDocument/2006/relationships/image" Target="../media/image325.png"/><Relationship Id="rId92" Type="http://schemas.openxmlformats.org/officeDocument/2006/relationships/customXml" Target="../ink/ink333.xml"/><Relationship Id="rId162" Type="http://schemas.openxmlformats.org/officeDocument/2006/relationships/customXml" Target="../ink/ink368.xml"/><Relationship Id="rId183" Type="http://schemas.openxmlformats.org/officeDocument/2006/relationships/image" Target="../media/image381.png"/><Relationship Id="rId2" Type="http://schemas.openxmlformats.org/officeDocument/2006/relationships/image" Target="../media/image290.png"/><Relationship Id="rId29" Type="http://schemas.openxmlformats.org/officeDocument/2006/relationships/image" Target="../media/image304.png"/><Relationship Id="rId24" Type="http://schemas.openxmlformats.org/officeDocument/2006/relationships/customXml" Target="../ink/ink299.xml"/><Relationship Id="rId40" Type="http://schemas.openxmlformats.org/officeDocument/2006/relationships/customXml" Target="../ink/ink307.xml"/><Relationship Id="rId45" Type="http://schemas.openxmlformats.org/officeDocument/2006/relationships/image" Target="../media/image312.png"/><Relationship Id="rId66" Type="http://schemas.openxmlformats.org/officeDocument/2006/relationships/customXml" Target="../ink/ink320.xml"/><Relationship Id="rId87" Type="http://schemas.openxmlformats.org/officeDocument/2006/relationships/image" Target="../media/image333.png"/><Relationship Id="rId110" Type="http://schemas.openxmlformats.org/officeDocument/2006/relationships/customXml" Target="../ink/ink342.xml"/><Relationship Id="rId115" Type="http://schemas.openxmlformats.org/officeDocument/2006/relationships/image" Target="../media/image347.png"/><Relationship Id="rId131" Type="http://schemas.openxmlformats.org/officeDocument/2006/relationships/image" Target="../media/image355.png"/><Relationship Id="rId136" Type="http://schemas.openxmlformats.org/officeDocument/2006/relationships/customXml" Target="../ink/ink355.xml"/><Relationship Id="rId157" Type="http://schemas.openxmlformats.org/officeDocument/2006/relationships/image" Target="../media/image368.png"/><Relationship Id="rId178" Type="http://schemas.openxmlformats.org/officeDocument/2006/relationships/customXml" Target="../ink/ink376.xml"/><Relationship Id="rId61" Type="http://schemas.openxmlformats.org/officeDocument/2006/relationships/image" Target="../media/image320.png"/><Relationship Id="rId82" Type="http://schemas.openxmlformats.org/officeDocument/2006/relationships/customXml" Target="../ink/ink328.xml"/><Relationship Id="rId152" Type="http://schemas.openxmlformats.org/officeDocument/2006/relationships/customXml" Target="../ink/ink363.xml"/><Relationship Id="rId173" Type="http://schemas.openxmlformats.org/officeDocument/2006/relationships/image" Target="../media/image376.png"/><Relationship Id="rId19" Type="http://schemas.openxmlformats.org/officeDocument/2006/relationships/image" Target="../media/image299.png"/><Relationship Id="rId14" Type="http://schemas.openxmlformats.org/officeDocument/2006/relationships/customXml" Target="../ink/ink294.xml"/><Relationship Id="rId30" Type="http://schemas.openxmlformats.org/officeDocument/2006/relationships/customXml" Target="../ink/ink302.xml"/><Relationship Id="rId35" Type="http://schemas.openxmlformats.org/officeDocument/2006/relationships/image" Target="../media/image307.png"/><Relationship Id="rId56" Type="http://schemas.openxmlformats.org/officeDocument/2006/relationships/customXml" Target="../ink/ink315.xml"/><Relationship Id="rId77" Type="http://schemas.openxmlformats.org/officeDocument/2006/relationships/image" Target="../media/image328.png"/><Relationship Id="rId100" Type="http://schemas.openxmlformats.org/officeDocument/2006/relationships/customXml" Target="../ink/ink337.xml"/><Relationship Id="rId105" Type="http://schemas.openxmlformats.org/officeDocument/2006/relationships/image" Target="../media/image342.png"/><Relationship Id="rId126" Type="http://schemas.openxmlformats.org/officeDocument/2006/relationships/customXml" Target="../ink/ink350.xml"/><Relationship Id="rId147" Type="http://schemas.openxmlformats.org/officeDocument/2006/relationships/image" Target="../media/image363.png"/><Relationship Id="rId168" Type="http://schemas.openxmlformats.org/officeDocument/2006/relationships/customXml" Target="../ink/ink371.xml"/><Relationship Id="rId8" Type="http://schemas.openxmlformats.org/officeDocument/2006/relationships/customXml" Target="../ink/ink291.xml"/><Relationship Id="rId51" Type="http://schemas.openxmlformats.org/officeDocument/2006/relationships/image" Target="../media/image315.png"/><Relationship Id="rId72" Type="http://schemas.openxmlformats.org/officeDocument/2006/relationships/customXml" Target="../ink/ink323.xml"/><Relationship Id="rId93" Type="http://schemas.openxmlformats.org/officeDocument/2006/relationships/image" Target="../media/image336.png"/><Relationship Id="rId98" Type="http://schemas.openxmlformats.org/officeDocument/2006/relationships/customXml" Target="../ink/ink336.xml"/><Relationship Id="rId121" Type="http://schemas.openxmlformats.org/officeDocument/2006/relationships/image" Target="../media/image350.png"/><Relationship Id="rId142" Type="http://schemas.openxmlformats.org/officeDocument/2006/relationships/customXml" Target="../ink/ink358.xml"/><Relationship Id="rId163" Type="http://schemas.openxmlformats.org/officeDocument/2006/relationships/image" Target="../media/image371.png"/><Relationship Id="rId184" Type="http://schemas.openxmlformats.org/officeDocument/2006/relationships/customXml" Target="../ink/ink379.xml"/><Relationship Id="rId189" Type="http://schemas.openxmlformats.org/officeDocument/2006/relationships/image" Target="../media/image384.png"/><Relationship Id="rId3" Type="http://schemas.openxmlformats.org/officeDocument/2006/relationships/image" Target="../media/image291.png"/><Relationship Id="rId25" Type="http://schemas.openxmlformats.org/officeDocument/2006/relationships/image" Target="../media/image302.png"/><Relationship Id="rId46" Type="http://schemas.openxmlformats.org/officeDocument/2006/relationships/customXml" Target="../ink/ink310.xml"/><Relationship Id="rId67" Type="http://schemas.openxmlformats.org/officeDocument/2006/relationships/image" Target="../media/image323.png"/><Relationship Id="rId116" Type="http://schemas.openxmlformats.org/officeDocument/2006/relationships/customXml" Target="../ink/ink345.xml"/><Relationship Id="rId137" Type="http://schemas.openxmlformats.org/officeDocument/2006/relationships/image" Target="../media/image358.png"/><Relationship Id="rId158" Type="http://schemas.openxmlformats.org/officeDocument/2006/relationships/customXml" Target="../ink/ink366.xml"/><Relationship Id="rId20" Type="http://schemas.openxmlformats.org/officeDocument/2006/relationships/customXml" Target="../ink/ink297.xml"/><Relationship Id="rId41" Type="http://schemas.openxmlformats.org/officeDocument/2006/relationships/image" Target="../media/image310.png"/><Relationship Id="rId62" Type="http://schemas.openxmlformats.org/officeDocument/2006/relationships/customXml" Target="../ink/ink318.xml"/><Relationship Id="rId83" Type="http://schemas.openxmlformats.org/officeDocument/2006/relationships/image" Target="../media/image331.png"/><Relationship Id="rId88" Type="http://schemas.openxmlformats.org/officeDocument/2006/relationships/customXml" Target="../ink/ink331.xml"/><Relationship Id="rId111" Type="http://schemas.openxmlformats.org/officeDocument/2006/relationships/image" Target="../media/image345.png"/><Relationship Id="rId132" Type="http://schemas.openxmlformats.org/officeDocument/2006/relationships/customXml" Target="../ink/ink353.xml"/><Relationship Id="rId153" Type="http://schemas.openxmlformats.org/officeDocument/2006/relationships/image" Target="../media/image366.png"/><Relationship Id="rId174" Type="http://schemas.openxmlformats.org/officeDocument/2006/relationships/customXml" Target="../ink/ink374.xml"/><Relationship Id="rId179" Type="http://schemas.openxmlformats.org/officeDocument/2006/relationships/image" Target="../media/image379.png"/><Relationship Id="rId190" Type="http://schemas.openxmlformats.org/officeDocument/2006/relationships/customXml" Target="../ink/ink382.xml"/><Relationship Id="rId15" Type="http://schemas.openxmlformats.org/officeDocument/2006/relationships/image" Target="../media/image297.png"/><Relationship Id="rId36" Type="http://schemas.openxmlformats.org/officeDocument/2006/relationships/customXml" Target="../ink/ink305.xml"/><Relationship Id="rId57" Type="http://schemas.openxmlformats.org/officeDocument/2006/relationships/image" Target="../media/image318.png"/><Relationship Id="rId106" Type="http://schemas.openxmlformats.org/officeDocument/2006/relationships/customXml" Target="../ink/ink340.xml"/><Relationship Id="rId127" Type="http://schemas.openxmlformats.org/officeDocument/2006/relationships/image" Target="../media/image353.png"/><Relationship Id="rId10" Type="http://schemas.openxmlformats.org/officeDocument/2006/relationships/customXml" Target="../ink/ink292.xml"/><Relationship Id="rId31" Type="http://schemas.openxmlformats.org/officeDocument/2006/relationships/image" Target="../media/image305.png"/><Relationship Id="rId52" Type="http://schemas.openxmlformats.org/officeDocument/2006/relationships/customXml" Target="../ink/ink313.xml"/><Relationship Id="rId73" Type="http://schemas.openxmlformats.org/officeDocument/2006/relationships/image" Target="../media/image326.png"/><Relationship Id="rId78" Type="http://schemas.openxmlformats.org/officeDocument/2006/relationships/customXml" Target="../ink/ink326.xml"/><Relationship Id="rId94" Type="http://schemas.openxmlformats.org/officeDocument/2006/relationships/customXml" Target="../ink/ink334.xml"/><Relationship Id="rId99" Type="http://schemas.openxmlformats.org/officeDocument/2006/relationships/image" Target="../media/image339.png"/><Relationship Id="rId101" Type="http://schemas.openxmlformats.org/officeDocument/2006/relationships/image" Target="../media/image340.png"/><Relationship Id="rId122" Type="http://schemas.openxmlformats.org/officeDocument/2006/relationships/customXml" Target="../ink/ink348.xml"/><Relationship Id="rId143" Type="http://schemas.openxmlformats.org/officeDocument/2006/relationships/image" Target="../media/image361.png"/><Relationship Id="rId148" Type="http://schemas.openxmlformats.org/officeDocument/2006/relationships/customXml" Target="../ink/ink361.xml"/><Relationship Id="rId164" Type="http://schemas.openxmlformats.org/officeDocument/2006/relationships/customXml" Target="../ink/ink369.xml"/><Relationship Id="rId169" Type="http://schemas.openxmlformats.org/officeDocument/2006/relationships/image" Target="../media/image374.png"/><Relationship Id="rId185" Type="http://schemas.openxmlformats.org/officeDocument/2006/relationships/image" Target="../media/image382.png"/><Relationship Id="rId4" Type="http://schemas.openxmlformats.org/officeDocument/2006/relationships/customXml" Target="../ink/ink289.xml"/><Relationship Id="rId9" Type="http://schemas.openxmlformats.org/officeDocument/2006/relationships/image" Target="../media/image294.png"/><Relationship Id="rId180" Type="http://schemas.openxmlformats.org/officeDocument/2006/relationships/customXml" Target="../ink/ink377.xml"/><Relationship Id="rId26" Type="http://schemas.openxmlformats.org/officeDocument/2006/relationships/customXml" Target="../ink/ink300.xml"/><Relationship Id="rId47" Type="http://schemas.openxmlformats.org/officeDocument/2006/relationships/image" Target="../media/image313.png"/><Relationship Id="rId68" Type="http://schemas.openxmlformats.org/officeDocument/2006/relationships/customXml" Target="../ink/ink321.xml"/><Relationship Id="rId89" Type="http://schemas.openxmlformats.org/officeDocument/2006/relationships/image" Target="../media/image334.png"/><Relationship Id="rId112" Type="http://schemas.openxmlformats.org/officeDocument/2006/relationships/customXml" Target="../ink/ink343.xml"/><Relationship Id="rId133" Type="http://schemas.openxmlformats.org/officeDocument/2006/relationships/image" Target="../media/image356.png"/><Relationship Id="rId154" Type="http://schemas.openxmlformats.org/officeDocument/2006/relationships/customXml" Target="../ink/ink364.xml"/><Relationship Id="rId175" Type="http://schemas.openxmlformats.org/officeDocument/2006/relationships/image" Target="../media/image377.png"/><Relationship Id="rId16" Type="http://schemas.openxmlformats.org/officeDocument/2006/relationships/customXml" Target="../ink/ink295.xml"/><Relationship Id="rId37" Type="http://schemas.openxmlformats.org/officeDocument/2006/relationships/image" Target="../media/image308.png"/><Relationship Id="rId58" Type="http://schemas.openxmlformats.org/officeDocument/2006/relationships/customXml" Target="../ink/ink316.xml"/><Relationship Id="rId79" Type="http://schemas.openxmlformats.org/officeDocument/2006/relationships/image" Target="../media/image329.png"/><Relationship Id="rId102" Type="http://schemas.openxmlformats.org/officeDocument/2006/relationships/customXml" Target="../ink/ink338.xml"/><Relationship Id="rId123" Type="http://schemas.openxmlformats.org/officeDocument/2006/relationships/image" Target="../media/image351.png"/><Relationship Id="rId144" Type="http://schemas.openxmlformats.org/officeDocument/2006/relationships/customXml" Target="../ink/ink359.xml"/><Relationship Id="rId90" Type="http://schemas.openxmlformats.org/officeDocument/2006/relationships/customXml" Target="../ink/ink332.xml"/><Relationship Id="rId165" Type="http://schemas.openxmlformats.org/officeDocument/2006/relationships/image" Target="../media/image372.png"/><Relationship Id="rId186" Type="http://schemas.openxmlformats.org/officeDocument/2006/relationships/customXml" Target="../ink/ink380.xml"/><Relationship Id="rId27" Type="http://schemas.openxmlformats.org/officeDocument/2006/relationships/image" Target="../media/image303.png"/><Relationship Id="rId48" Type="http://schemas.openxmlformats.org/officeDocument/2006/relationships/customXml" Target="../ink/ink311.xml"/><Relationship Id="rId69" Type="http://schemas.openxmlformats.org/officeDocument/2006/relationships/image" Target="../media/image324.png"/><Relationship Id="rId113" Type="http://schemas.openxmlformats.org/officeDocument/2006/relationships/image" Target="../media/image346.png"/><Relationship Id="rId134" Type="http://schemas.openxmlformats.org/officeDocument/2006/relationships/customXml" Target="../ink/ink354.xml"/><Relationship Id="rId80" Type="http://schemas.openxmlformats.org/officeDocument/2006/relationships/customXml" Target="../ink/ink327.xml"/><Relationship Id="rId155" Type="http://schemas.openxmlformats.org/officeDocument/2006/relationships/image" Target="../media/image367.png"/><Relationship Id="rId176" Type="http://schemas.openxmlformats.org/officeDocument/2006/relationships/customXml" Target="../ink/ink375.xml"/><Relationship Id="rId17" Type="http://schemas.openxmlformats.org/officeDocument/2006/relationships/image" Target="../media/image298.png"/><Relationship Id="rId38" Type="http://schemas.openxmlformats.org/officeDocument/2006/relationships/customXml" Target="../ink/ink306.xml"/><Relationship Id="rId59" Type="http://schemas.openxmlformats.org/officeDocument/2006/relationships/image" Target="../media/image319.png"/><Relationship Id="rId103" Type="http://schemas.openxmlformats.org/officeDocument/2006/relationships/image" Target="../media/image341.png"/><Relationship Id="rId124" Type="http://schemas.openxmlformats.org/officeDocument/2006/relationships/customXml" Target="../ink/ink349.xml"/><Relationship Id="rId70" Type="http://schemas.openxmlformats.org/officeDocument/2006/relationships/customXml" Target="../ink/ink322.xml"/><Relationship Id="rId91" Type="http://schemas.openxmlformats.org/officeDocument/2006/relationships/image" Target="../media/image335.png"/><Relationship Id="rId145" Type="http://schemas.openxmlformats.org/officeDocument/2006/relationships/image" Target="../media/image362.png"/><Relationship Id="rId166" Type="http://schemas.openxmlformats.org/officeDocument/2006/relationships/customXml" Target="../ink/ink370.xml"/><Relationship Id="rId187" Type="http://schemas.openxmlformats.org/officeDocument/2006/relationships/image" Target="../media/image383.png"/><Relationship Id="rId1" Type="http://schemas.openxmlformats.org/officeDocument/2006/relationships/slideLayout" Target="../slideLayouts/slideLayout1.xml"/><Relationship Id="rId28" Type="http://schemas.openxmlformats.org/officeDocument/2006/relationships/customXml" Target="../ink/ink301.xml"/><Relationship Id="rId49" Type="http://schemas.openxmlformats.org/officeDocument/2006/relationships/image" Target="../media/image314.png"/><Relationship Id="rId114" Type="http://schemas.openxmlformats.org/officeDocument/2006/relationships/customXml" Target="../ink/ink344.xml"/><Relationship Id="rId60" Type="http://schemas.openxmlformats.org/officeDocument/2006/relationships/customXml" Target="../ink/ink317.xml"/><Relationship Id="rId81" Type="http://schemas.openxmlformats.org/officeDocument/2006/relationships/image" Target="../media/image330.png"/><Relationship Id="rId135" Type="http://schemas.openxmlformats.org/officeDocument/2006/relationships/image" Target="../media/image357.png"/><Relationship Id="rId156" Type="http://schemas.openxmlformats.org/officeDocument/2006/relationships/customXml" Target="../ink/ink365.xml"/><Relationship Id="rId177" Type="http://schemas.openxmlformats.org/officeDocument/2006/relationships/image" Target="../media/image378.png"/><Relationship Id="rId18" Type="http://schemas.openxmlformats.org/officeDocument/2006/relationships/customXml" Target="../ink/ink296.xml"/><Relationship Id="rId39" Type="http://schemas.openxmlformats.org/officeDocument/2006/relationships/image" Target="../media/image309.png"/></Relationships>
</file>

<file path=ppt/slides/_rels/slide5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540.png"/><Relationship Id="rId21" Type="http://schemas.openxmlformats.org/officeDocument/2006/relationships/image" Target="../media/image2492.png"/><Relationship Id="rId324" Type="http://schemas.openxmlformats.org/officeDocument/2006/relationships/customXml" Target="../ink/ink2666.xml"/><Relationship Id="rId531" Type="http://schemas.openxmlformats.org/officeDocument/2006/relationships/image" Target="../media/image2746.png"/><Relationship Id="rId629" Type="http://schemas.openxmlformats.org/officeDocument/2006/relationships/customXml" Target="../ink/ink2819.xml"/><Relationship Id="rId170" Type="http://schemas.openxmlformats.org/officeDocument/2006/relationships/customXml" Target="../ink/ink2589.xml"/><Relationship Id="rId268" Type="http://schemas.openxmlformats.org/officeDocument/2006/relationships/customXml" Target="../ink/ink2638.xml"/><Relationship Id="rId475" Type="http://schemas.openxmlformats.org/officeDocument/2006/relationships/image" Target="../media/image2718.png"/><Relationship Id="rId32" Type="http://schemas.openxmlformats.org/officeDocument/2006/relationships/customXml" Target="../ink/ink2520.xml"/><Relationship Id="rId128" Type="http://schemas.openxmlformats.org/officeDocument/2006/relationships/customXml" Target="../ink/ink2568.xml"/><Relationship Id="rId335" Type="http://schemas.openxmlformats.org/officeDocument/2006/relationships/image" Target="../media/image2648.png"/><Relationship Id="rId542" Type="http://schemas.openxmlformats.org/officeDocument/2006/relationships/customXml" Target="../ink/ink2775.xml"/><Relationship Id="rId181" Type="http://schemas.openxmlformats.org/officeDocument/2006/relationships/image" Target="../media/image2571.png"/><Relationship Id="rId402" Type="http://schemas.openxmlformats.org/officeDocument/2006/relationships/customXml" Target="../ink/ink2705.xml"/><Relationship Id="rId279" Type="http://schemas.openxmlformats.org/officeDocument/2006/relationships/image" Target="../media/image2620.png"/><Relationship Id="rId486" Type="http://schemas.openxmlformats.org/officeDocument/2006/relationships/customXml" Target="../ink/ink2747.xml"/><Relationship Id="rId43" Type="http://schemas.openxmlformats.org/officeDocument/2006/relationships/image" Target="../media/image2503.png"/><Relationship Id="rId139" Type="http://schemas.openxmlformats.org/officeDocument/2006/relationships/image" Target="../media/image2551.png"/><Relationship Id="rId346" Type="http://schemas.openxmlformats.org/officeDocument/2006/relationships/customXml" Target="../ink/ink2677.xml"/><Relationship Id="rId553" Type="http://schemas.openxmlformats.org/officeDocument/2006/relationships/image" Target="../media/image2757.png"/><Relationship Id="rId192" Type="http://schemas.openxmlformats.org/officeDocument/2006/relationships/customXml" Target="../ink/ink2600.xml"/><Relationship Id="rId206" Type="http://schemas.openxmlformats.org/officeDocument/2006/relationships/customXml" Target="../ink/ink2607.xml"/><Relationship Id="rId413" Type="http://schemas.openxmlformats.org/officeDocument/2006/relationships/image" Target="../media/image2687.png"/><Relationship Id="rId497" Type="http://schemas.openxmlformats.org/officeDocument/2006/relationships/image" Target="../media/image2729.png"/><Relationship Id="rId620" Type="http://schemas.openxmlformats.org/officeDocument/2006/relationships/image" Target="../media/image2790.png"/><Relationship Id="rId357" Type="http://schemas.openxmlformats.org/officeDocument/2006/relationships/image" Target="../media/image2659.png"/><Relationship Id="rId54" Type="http://schemas.openxmlformats.org/officeDocument/2006/relationships/customXml" Target="../ink/ink2531.xml"/><Relationship Id="rId217" Type="http://schemas.openxmlformats.org/officeDocument/2006/relationships/image" Target="../media/image2589.png"/><Relationship Id="rId564" Type="http://schemas.openxmlformats.org/officeDocument/2006/relationships/customXml" Target="../ink/ink2786.xml"/><Relationship Id="rId424" Type="http://schemas.openxmlformats.org/officeDocument/2006/relationships/customXml" Target="../ink/ink2716.xml"/><Relationship Id="rId631" Type="http://schemas.openxmlformats.org/officeDocument/2006/relationships/customXml" Target="../ink/ink2820.xml"/><Relationship Id="rId270" Type="http://schemas.openxmlformats.org/officeDocument/2006/relationships/customXml" Target="../ink/ink2639.xml"/><Relationship Id="rId65" Type="http://schemas.openxmlformats.org/officeDocument/2006/relationships/image" Target="../media/image2514.png"/><Relationship Id="rId130" Type="http://schemas.openxmlformats.org/officeDocument/2006/relationships/customXml" Target="../ink/ink2569.xml"/><Relationship Id="rId368" Type="http://schemas.openxmlformats.org/officeDocument/2006/relationships/customXml" Target="../ink/ink2688.xml"/><Relationship Id="rId575" Type="http://schemas.openxmlformats.org/officeDocument/2006/relationships/image" Target="../media/image2768.png"/><Relationship Id="rId228" Type="http://schemas.openxmlformats.org/officeDocument/2006/relationships/customXml" Target="../ink/ink2618.xml"/><Relationship Id="rId435" Type="http://schemas.openxmlformats.org/officeDocument/2006/relationships/image" Target="../media/image2698.png"/><Relationship Id="rId281" Type="http://schemas.openxmlformats.org/officeDocument/2006/relationships/image" Target="../media/image2621.png"/><Relationship Id="rId502" Type="http://schemas.openxmlformats.org/officeDocument/2006/relationships/customXml" Target="../ink/ink2755.xml"/><Relationship Id="rId76" Type="http://schemas.openxmlformats.org/officeDocument/2006/relationships/customXml" Target="../ink/ink2542.xml"/><Relationship Id="rId141" Type="http://schemas.openxmlformats.org/officeDocument/2006/relationships/image" Target="../media/image2552.png"/><Relationship Id="rId379" Type="http://schemas.openxmlformats.org/officeDocument/2006/relationships/image" Target="../media/image2670.png"/><Relationship Id="rId586" Type="http://schemas.openxmlformats.org/officeDocument/2006/relationships/customXml" Target="../ink/ink2797.xml"/><Relationship Id="rId7" Type="http://schemas.openxmlformats.org/officeDocument/2006/relationships/image" Target="../media/image2485.png"/><Relationship Id="rId239" Type="http://schemas.openxmlformats.org/officeDocument/2006/relationships/image" Target="../media/image2600.png"/><Relationship Id="rId446" Type="http://schemas.openxmlformats.org/officeDocument/2006/relationships/customXml" Target="../ink/ink2727.xml"/><Relationship Id="rId292" Type="http://schemas.openxmlformats.org/officeDocument/2006/relationships/customXml" Target="../ink/ink2650.xml"/><Relationship Id="rId306" Type="http://schemas.openxmlformats.org/officeDocument/2006/relationships/customXml" Target="../ink/ink2657.xml"/><Relationship Id="rId87" Type="http://schemas.openxmlformats.org/officeDocument/2006/relationships/image" Target="../media/image2525.png"/><Relationship Id="rId513" Type="http://schemas.openxmlformats.org/officeDocument/2006/relationships/image" Target="../media/image2737.png"/><Relationship Id="rId597" Type="http://schemas.openxmlformats.org/officeDocument/2006/relationships/customXml" Target="../ink/ink2803.xml"/><Relationship Id="rId152" Type="http://schemas.openxmlformats.org/officeDocument/2006/relationships/customXml" Target="../ink/ink2580.xml"/><Relationship Id="rId457" Type="http://schemas.openxmlformats.org/officeDocument/2006/relationships/image" Target="../media/image2709.png"/><Relationship Id="rId14" Type="http://schemas.openxmlformats.org/officeDocument/2006/relationships/customXml" Target="../ink/ink2511.xml"/><Relationship Id="rId317" Type="http://schemas.openxmlformats.org/officeDocument/2006/relationships/image" Target="../media/image2639.png"/><Relationship Id="rId524" Type="http://schemas.openxmlformats.org/officeDocument/2006/relationships/customXml" Target="../ink/ink2766.xml"/><Relationship Id="rId98" Type="http://schemas.openxmlformats.org/officeDocument/2006/relationships/customXml" Target="../ink/ink2553.xml"/><Relationship Id="rId163" Type="http://schemas.openxmlformats.org/officeDocument/2006/relationships/image" Target="../media/image2562.png"/><Relationship Id="rId370" Type="http://schemas.openxmlformats.org/officeDocument/2006/relationships/customXml" Target="../ink/ink2689.xml"/><Relationship Id="rId230" Type="http://schemas.openxmlformats.org/officeDocument/2006/relationships/customXml" Target="../ink/ink2619.xml"/><Relationship Id="rId468" Type="http://schemas.openxmlformats.org/officeDocument/2006/relationships/customXml" Target="../ink/ink2738.xml"/><Relationship Id="rId25" Type="http://schemas.openxmlformats.org/officeDocument/2006/relationships/image" Target="../media/image2494.png"/><Relationship Id="rId328" Type="http://schemas.openxmlformats.org/officeDocument/2006/relationships/customXml" Target="../ink/ink2668.xml"/><Relationship Id="rId535" Type="http://schemas.openxmlformats.org/officeDocument/2006/relationships/image" Target="../media/image2748.png"/><Relationship Id="rId174" Type="http://schemas.openxmlformats.org/officeDocument/2006/relationships/customXml" Target="../ink/ink2591.xml"/><Relationship Id="rId381" Type="http://schemas.openxmlformats.org/officeDocument/2006/relationships/image" Target="../media/image2671.png"/><Relationship Id="rId602" Type="http://schemas.openxmlformats.org/officeDocument/2006/relationships/image" Target="../media/image2781.png"/><Relationship Id="rId241" Type="http://schemas.openxmlformats.org/officeDocument/2006/relationships/image" Target="../media/image2601.png"/><Relationship Id="rId479" Type="http://schemas.openxmlformats.org/officeDocument/2006/relationships/image" Target="../media/image2720.png"/><Relationship Id="rId36" Type="http://schemas.openxmlformats.org/officeDocument/2006/relationships/customXml" Target="../ink/ink2522.xml"/><Relationship Id="rId339" Type="http://schemas.openxmlformats.org/officeDocument/2006/relationships/image" Target="../media/image2650.png"/><Relationship Id="rId546" Type="http://schemas.openxmlformats.org/officeDocument/2006/relationships/customXml" Target="../ink/ink2777.xml"/><Relationship Id="rId78" Type="http://schemas.openxmlformats.org/officeDocument/2006/relationships/customXml" Target="../ink/ink2543.xml"/><Relationship Id="rId101" Type="http://schemas.openxmlformats.org/officeDocument/2006/relationships/image" Target="../media/image2532.png"/><Relationship Id="rId143" Type="http://schemas.openxmlformats.org/officeDocument/2006/relationships/image" Target="../media/image2553.png"/><Relationship Id="rId185" Type="http://schemas.openxmlformats.org/officeDocument/2006/relationships/image" Target="../media/image2573.png"/><Relationship Id="rId350" Type="http://schemas.openxmlformats.org/officeDocument/2006/relationships/customXml" Target="../ink/ink2679.xml"/><Relationship Id="rId406" Type="http://schemas.openxmlformats.org/officeDocument/2006/relationships/customXml" Target="../ink/ink2707.xml"/><Relationship Id="rId588" Type="http://schemas.openxmlformats.org/officeDocument/2006/relationships/customXml" Target="../ink/ink2798.xml"/><Relationship Id="rId9" Type="http://schemas.openxmlformats.org/officeDocument/2006/relationships/image" Target="../media/image2486.png"/><Relationship Id="rId210" Type="http://schemas.openxmlformats.org/officeDocument/2006/relationships/customXml" Target="../ink/ink2609.xml"/><Relationship Id="rId392" Type="http://schemas.openxmlformats.org/officeDocument/2006/relationships/customXml" Target="../ink/ink2700.xml"/><Relationship Id="rId448" Type="http://schemas.openxmlformats.org/officeDocument/2006/relationships/customXml" Target="../ink/ink2728.xml"/><Relationship Id="rId613" Type="http://schemas.openxmlformats.org/officeDocument/2006/relationships/customXml" Target="../ink/ink2811.xml"/><Relationship Id="rId252" Type="http://schemas.openxmlformats.org/officeDocument/2006/relationships/customXml" Target="../ink/ink2630.xml"/><Relationship Id="rId294" Type="http://schemas.openxmlformats.org/officeDocument/2006/relationships/customXml" Target="../ink/ink2651.xml"/><Relationship Id="rId308" Type="http://schemas.openxmlformats.org/officeDocument/2006/relationships/customXml" Target="../ink/ink2658.xml"/><Relationship Id="rId515" Type="http://schemas.openxmlformats.org/officeDocument/2006/relationships/image" Target="../media/image2738.png"/><Relationship Id="rId47" Type="http://schemas.openxmlformats.org/officeDocument/2006/relationships/image" Target="../media/image2505.png"/><Relationship Id="rId89" Type="http://schemas.openxmlformats.org/officeDocument/2006/relationships/image" Target="../media/image2526.png"/><Relationship Id="rId112" Type="http://schemas.openxmlformats.org/officeDocument/2006/relationships/customXml" Target="../ink/ink2560.xml"/><Relationship Id="rId154" Type="http://schemas.openxmlformats.org/officeDocument/2006/relationships/customXml" Target="../ink/ink2581.xml"/><Relationship Id="rId361" Type="http://schemas.openxmlformats.org/officeDocument/2006/relationships/image" Target="../media/image2661.png"/><Relationship Id="rId557" Type="http://schemas.openxmlformats.org/officeDocument/2006/relationships/image" Target="../media/image2759.png"/><Relationship Id="rId599" Type="http://schemas.openxmlformats.org/officeDocument/2006/relationships/customXml" Target="../ink/ink2804.xml"/><Relationship Id="rId196" Type="http://schemas.openxmlformats.org/officeDocument/2006/relationships/customXml" Target="../ink/ink2602.xml"/><Relationship Id="rId417" Type="http://schemas.openxmlformats.org/officeDocument/2006/relationships/image" Target="../media/image2689.png"/><Relationship Id="rId459" Type="http://schemas.openxmlformats.org/officeDocument/2006/relationships/image" Target="../media/image2710.png"/><Relationship Id="rId624" Type="http://schemas.openxmlformats.org/officeDocument/2006/relationships/image" Target="../media/image2792.png"/><Relationship Id="rId16" Type="http://schemas.openxmlformats.org/officeDocument/2006/relationships/customXml" Target="../ink/ink2512.xml"/><Relationship Id="rId221" Type="http://schemas.openxmlformats.org/officeDocument/2006/relationships/image" Target="../media/image2591.png"/><Relationship Id="rId263" Type="http://schemas.openxmlformats.org/officeDocument/2006/relationships/image" Target="../media/image2612.png"/><Relationship Id="rId319" Type="http://schemas.openxmlformats.org/officeDocument/2006/relationships/image" Target="../media/image2640.png"/><Relationship Id="rId470" Type="http://schemas.openxmlformats.org/officeDocument/2006/relationships/customXml" Target="../ink/ink2739.xml"/><Relationship Id="rId526" Type="http://schemas.openxmlformats.org/officeDocument/2006/relationships/customXml" Target="../ink/ink2767.xml"/><Relationship Id="rId58" Type="http://schemas.openxmlformats.org/officeDocument/2006/relationships/customXml" Target="../ink/ink2533.xml"/><Relationship Id="rId123" Type="http://schemas.openxmlformats.org/officeDocument/2006/relationships/image" Target="../media/image2543.png"/><Relationship Id="rId330" Type="http://schemas.openxmlformats.org/officeDocument/2006/relationships/customXml" Target="../ink/ink2669.xml"/><Relationship Id="rId568" Type="http://schemas.openxmlformats.org/officeDocument/2006/relationships/customXml" Target="../ink/ink2788.xml"/><Relationship Id="rId165" Type="http://schemas.openxmlformats.org/officeDocument/2006/relationships/image" Target="../media/image2563.png"/><Relationship Id="rId372" Type="http://schemas.openxmlformats.org/officeDocument/2006/relationships/customXml" Target="../ink/ink2690.xml"/><Relationship Id="rId428" Type="http://schemas.openxmlformats.org/officeDocument/2006/relationships/customXml" Target="../ink/ink2718.xml"/><Relationship Id="rId232" Type="http://schemas.openxmlformats.org/officeDocument/2006/relationships/customXml" Target="../ink/ink2620.xml"/><Relationship Id="rId274" Type="http://schemas.openxmlformats.org/officeDocument/2006/relationships/customXml" Target="../ink/ink2641.xml"/><Relationship Id="rId481" Type="http://schemas.openxmlformats.org/officeDocument/2006/relationships/image" Target="../media/image2721.png"/><Relationship Id="rId27" Type="http://schemas.openxmlformats.org/officeDocument/2006/relationships/image" Target="../media/image2495.png"/><Relationship Id="rId69" Type="http://schemas.openxmlformats.org/officeDocument/2006/relationships/image" Target="../media/image2516.png"/><Relationship Id="rId134" Type="http://schemas.openxmlformats.org/officeDocument/2006/relationships/customXml" Target="../ink/ink2571.xml"/><Relationship Id="rId537" Type="http://schemas.openxmlformats.org/officeDocument/2006/relationships/image" Target="../media/image2749.png"/><Relationship Id="rId579" Type="http://schemas.openxmlformats.org/officeDocument/2006/relationships/image" Target="../media/image2770.png"/><Relationship Id="rId80" Type="http://schemas.openxmlformats.org/officeDocument/2006/relationships/customXml" Target="../ink/ink2544.xml"/><Relationship Id="rId176" Type="http://schemas.openxmlformats.org/officeDocument/2006/relationships/customXml" Target="../ink/ink2592.xml"/><Relationship Id="rId341" Type="http://schemas.openxmlformats.org/officeDocument/2006/relationships/image" Target="../media/image2651.png"/><Relationship Id="rId383" Type="http://schemas.openxmlformats.org/officeDocument/2006/relationships/image" Target="../media/image2672.png"/><Relationship Id="rId439" Type="http://schemas.openxmlformats.org/officeDocument/2006/relationships/image" Target="../media/image2700.png"/><Relationship Id="rId590" Type="http://schemas.openxmlformats.org/officeDocument/2006/relationships/customXml" Target="../ink/ink2799.xml"/><Relationship Id="rId604" Type="http://schemas.openxmlformats.org/officeDocument/2006/relationships/image" Target="../media/image2782.png"/><Relationship Id="rId201" Type="http://schemas.openxmlformats.org/officeDocument/2006/relationships/image" Target="../media/image2581.png"/><Relationship Id="rId243" Type="http://schemas.openxmlformats.org/officeDocument/2006/relationships/image" Target="../media/image2602.png"/><Relationship Id="rId285" Type="http://schemas.openxmlformats.org/officeDocument/2006/relationships/image" Target="../media/image2623.png"/><Relationship Id="rId450" Type="http://schemas.openxmlformats.org/officeDocument/2006/relationships/customXml" Target="../ink/ink2729.xml"/><Relationship Id="rId506" Type="http://schemas.openxmlformats.org/officeDocument/2006/relationships/customXml" Target="../ink/ink2757.xml"/><Relationship Id="rId38" Type="http://schemas.openxmlformats.org/officeDocument/2006/relationships/customXml" Target="../ink/ink2523.xml"/><Relationship Id="rId103" Type="http://schemas.openxmlformats.org/officeDocument/2006/relationships/image" Target="../media/image2533.png"/><Relationship Id="rId310" Type="http://schemas.openxmlformats.org/officeDocument/2006/relationships/customXml" Target="../ink/ink2659.xml"/><Relationship Id="rId492" Type="http://schemas.openxmlformats.org/officeDocument/2006/relationships/customXml" Target="../ink/ink2750.xml"/><Relationship Id="rId548" Type="http://schemas.openxmlformats.org/officeDocument/2006/relationships/customXml" Target="../ink/ink2778.xml"/><Relationship Id="rId91" Type="http://schemas.openxmlformats.org/officeDocument/2006/relationships/image" Target="../media/image2527.png"/><Relationship Id="rId145" Type="http://schemas.openxmlformats.org/officeDocument/2006/relationships/image" Target="../media/image2554.png"/><Relationship Id="rId187" Type="http://schemas.openxmlformats.org/officeDocument/2006/relationships/image" Target="../media/image2574.png"/><Relationship Id="rId352" Type="http://schemas.openxmlformats.org/officeDocument/2006/relationships/customXml" Target="../ink/ink2680.xml"/><Relationship Id="rId394" Type="http://schemas.openxmlformats.org/officeDocument/2006/relationships/customXml" Target="../ink/ink2701.xml"/><Relationship Id="rId408" Type="http://schemas.openxmlformats.org/officeDocument/2006/relationships/customXml" Target="../ink/ink2708.xml"/><Relationship Id="rId615" Type="http://schemas.openxmlformats.org/officeDocument/2006/relationships/customXml" Target="../ink/ink2812.xml"/><Relationship Id="rId212" Type="http://schemas.openxmlformats.org/officeDocument/2006/relationships/customXml" Target="../ink/ink2610.xml"/><Relationship Id="rId254" Type="http://schemas.openxmlformats.org/officeDocument/2006/relationships/customXml" Target="../ink/ink2631.xml"/><Relationship Id="rId49" Type="http://schemas.openxmlformats.org/officeDocument/2006/relationships/image" Target="../media/image2506.png"/><Relationship Id="rId114" Type="http://schemas.openxmlformats.org/officeDocument/2006/relationships/customXml" Target="../ink/ink2561.xml"/><Relationship Id="rId296" Type="http://schemas.openxmlformats.org/officeDocument/2006/relationships/customXml" Target="../ink/ink2652.xml"/><Relationship Id="rId461" Type="http://schemas.openxmlformats.org/officeDocument/2006/relationships/image" Target="../media/image2711.png"/><Relationship Id="rId517" Type="http://schemas.openxmlformats.org/officeDocument/2006/relationships/image" Target="../media/image2739.png"/><Relationship Id="rId559" Type="http://schemas.openxmlformats.org/officeDocument/2006/relationships/image" Target="../media/image2760.png"/><Relationship Id="rId60" Type="http://schemas.openxmlformats.org/officeDocument/2006/relationships/customXml" Target="../ink/ink2534.xml"/><Relationship Id="rId156" Type="http://schemas.openxmlformats.org/officeDocument/2006/relationships/customXml" Target="../ink/ink2582.xml"/><Relationship Id="rId198" Type="http://schemas.openxmlformats.org/officeDocument/2006/relationships/customXml" Target="../ink/ink2603.xml"/><Relationship Id="rId321" Type="http://schemas.openxmlformats.org/officeDocument/2006/relationships/image" Target="../media/image2641.png"/><Relationship Id="rId363" Type="http://schemas.openxmlformats.org/officeDocument/2006/relationships/image" Target="../media/image2662.png"/><Relationship Id="rId419" Type="http://schemas.openxmlformats.org/officeDocument/2006/relationships/image" Target="../media/image2690.png"/><Relationship Id="rId570" Type="http://schemas.openxmlformats.org/officeDocument/2006/relationships/customXml" Target="../ink/ink2789.xml"/><Relationship Id="rId626" Type="http://schemas.openxmlformats.org/officeDocument/2006/relationships/image" Target="../media/image2793.png"/><Relationship Id="rId223" Type="http://schemas.openxmlformats.org/officeDocument/2006/relationships/image" Target="../media/image2592.png"/><Relationship Id="rId430" Type="http://schemas.openxmlformats.org/officeDocument/2006/relationships/customXml" Target="../ink/ink2719.xml"/><Relationship Id="rId18" Type="http://schemas.openxmlformats.org/officeDocument/2006/relationships/customXml" Target="../ink/ink2513.xml"/><Relationship Id="rId265" Type="http://schemas.openxmlformats.org/officeDocument/2006/relationships/image" Target="../media/image2613.png"/><Relationship Id="rId472" Type="http://schemas.openxmlformats.org/officeDocument/2006/relationships/customXml" Target="../ink/ink2740.xml"/><Relationship Id="rId528" Type="http://schemas.openxmlformats.org/officeDocument/2006/relationships/customXml" Target="../ink/ink2768.xml"/><Relationship Id="rId125" Type="http://schemas.openxmlformats.org/officeDocument/2006/relationships/image" Target="../media/image2544.png"/><Relationship Id="rId167" Type="http://schemas.openxmlformats.org/officeDocument/2006/relationships/image" Target="../media/image2564.png"/><Relationship Id="rId332" Type="http://schemas.openxmlformats.org/officeDocument/2006/relationships/customXml" Target="../ink/ink2670.xml"/><Relationship Id="rId374" Type="http://schemas.openxmlformats.org/officeDocument/2006/relationships/customXml" Target="../ink/ink2691.xml"/><Relationship Id="rId581" Type="http://schemas.openxmlformats.org/officeDocument/2006/relationships/image" Target="../media/image2771.png"/><Relationship Id="rId71" Type="http://schemas.openxmlformats.org/officeDocument/2006/relationships/image" Target="../media/image2517.png"/><Relationship Id="rId234" Type="http://schemas.openxmlformats.org/officeDocument/2006/relationships/customXml" Target="../ink/ink2621.xml"/><Relationship Id="rId2" Type="http://schemas.openxmlformats.org/officeDocument/2006/relationships/image" Target="../media/image2483.png"/><Relationship Id="rId29" Type="http://schemas.openxmlformats.org/officeDocument/2006/relationships/image" Target="../media/image2496.png"/><Relationship Id="rId276" Type="http://schemas.openxmlformats.org/officeDocument/2006/relationships/customXml" Target="../ink/ink2642.xml"/><Relationship Id="rId441" Type="http://schemas.openxmlformats.org/officeDocument/2006/relationships/image" Target="../media/image2701.png"/><Relationship Id="rId483" Type="http://schemas.openxmlformats.org/officeDocument/2006/relationships/image" Target="../media/image2722.png"/><Relationship Id="rId539" Type="http://schemas.openxmlformats.org/officeDocument/2006/relationships/image" Target="../media/image2750.png"/><Relationship Id="rId40" Type="http://schemas.openxmlformats.org/officeDocument/2006/relationships/customXml" Target="../ink/ink2524.xml"/><Relationship Id="rId136" Type="http://schemas.openxmlformats.org/officeDocument/2006/relationships/customXml" Target="../ink/ink2572.xml"/><Relationship Id="rId178" Type="http://schemas.openxmlformats.org/officeDocument/2006/relationships/customXml" Target="../ink/ink2593.xml"/><Relationship Id="rId301" Type="http://schemas.openxmlformats.org/officeDocument/2006/relationships/image" Target="../media/image2631.png"/><Relationship Id="rId343" Type="http://schemas.openxmlformats.org/officeDocument/2006/relationships/image" Target="../media/image2652.png"/><Relationship Id="rId550" Type="http://schemas.openxmlformats.org/officeDocument/2006/relationships/customXml" Target="../ink/ink2779.xml"/><Relationship Id="rId82" Type="http://schemas.openxmlformats.org/officeDocument/2006/relationships/customXml" Target="../ink/ink2545.xml"/><Relationship Id="rId203" Type="http://schemas.openxmlformats.org/officeDocument/2006/relationships/image" Target="../media/image2582.png"/><Relationship Id="rId385" Type="http://schemas.openxmlformats.org/officeDocument/2006/relationships/image" Target="../media/image2673.png"/><Relationship Id="rId592" Type="http://schemas.openxmlformats.org/officeDocument/2006/relationships/image" Target="../media/image2776.png"/><Relationship Id="rId606" Type="http://schemas.openxmlformats.org/officeDocument/2006/relationships/image" Target="../media/image2783.png"/><Relationship Id="rId245" Type="http://schemas.openxmlformats.org/officeDocument/2006/relationships/image" Target="../media/image2603.png"/><Relationship Id="rId287" Type="http://schemas.openxmlformats.org/officeDocument/2006/relationships/image" Target="../media/image2624.png"/><Relationship Id="rId410" Type="http://schemas.openxmlformats.org/officeDocument/2006/relationships/customXml" Target="../ink/ink2709.xml"/><Relationship Id="rId452" Type="http://schemas.openxmlformats.org/officeDocument/2006/relationships/customXml" Target="../ink/ink2730.xml"/><Relationship Id="rId494" Type="http://schemas.openxmlformats.org/officeDocument/2006/relationships/customXml" Target="../ink/ink2751.xml"/><Relationship Id="rId508" Type="http://schemas.openxmlformats.org/officeDocument/2006/relationships/customXml" Target="../ink/ink2758.xml"/><Relationship Id="rId105" Type="http://schemas.openxmlformats.org/officeDocument/2006/relationships/image" Target="../media/image2534.png"/><Relationship Id="rId147" Type="http://schemas.openxmlformats.org/officeDocument/2006/relationships/image" Target="../media/image2555.png"/><Relationship Id="rId312" Type="http://schemas.openxmlformats.org/officeDocument/2006/relationships/customXml" Target="../ink/ink2660.xml"/><Relationship Id="rId354" Type="http://schemas.openxmlformats.org/officeDocument/2006/relationships/customXml" Target="../ink/ink2681.xml"/><Relationship Id="rId51" Type="http://schemas.openxmlformats.org/officeDocument/2006/relationships/image" Target="../media/image2507.png"/><Relationship Id="rId93" Type="http://schemas.openxmlformats.org/officeDocument/2006/relationships/image" Target="../media/image2528.png"/><Relationship Id="rId189" Type="http://schemas.openxmlformats.org/officeDocument/2006/relationships/image" Target="../media/image2575.png"/><Relationship Id="rId396" Type="http://schemas.openxmlformats.org/officeDocument/2006/relationships/customXml" Target="../ink/ink2702.xml"/><Relationship Id="rId561" Type="http://schemas.openxmlformats.org/officeDocument/2006/relationships/image" Target="../media/image2761.png"/><Relationship Id="rId617" Type="http://schemas.openxmlformats.org/officeDocument/2006/relationships/customXml" Target="../ink/ink2813.xml"/><Relationship Id="rId214" Type="http://schemas.openxmlformats.org/officeDocument/2006/relationships/customXml" Target="../ink/ink2611.xml"/><Relationship Id="rId256" Type="http://schemas.openxmlformats.org/officeDocument/2006/relationships/customXml" Target="../ink/ink2632.xml"/><Relationship Id="rId298" Type="http://schemas.openxmlformats.org/officeDocument/2006/relationships/customXml" Target="../ink/ink2653.xml"/><Relationship Id="rId421" Type="http://schemas.openxmlformats.org/officeDocument/2006/relationships/image" Target="../media/image2691.png"/><Relationship Id="rId463" Type="http://schemas.openxmlformats.org/officeDocument/2006/relationships/image" Target="../media/image2712.png"/><Relationship Id="rId519" Type="http://schemas.openxmlformats.org/officeDocument/2006/relationships/image" Target="../media/image2740.png"/><Relationship Id="rId116" Type="http://schemas.openxmlformats.org/officeDocument/2006/relationships/customXml" Target="../ink/ink2562.xml"/><Relationship Id="rId158" Type="http://schemas.openxmlformats.org/officeDocument/2006/relationships/customXml" Target="../ink/ink2583.xml"/><Relationship Id="rId323" Type="http://schemas.openxmlformats.org/officeDocument/2006/relationships/image" Target="../media/image2642.png"/><Relationship Id="rId530" Type="http://schemas.openxmlformats.org/officeDocument/2006/relationships/customXml" Target="../ink/ink2769.xml"/><Relationship Id="rId20" Type="http://schemas.openxmlformats.org/officeDocument/2006/relationships/customXml" Target="../ink/ink2514.xml"/><Relationship Id="rId62" Type="http://schemas.openxmlformats.org/officeDocument/2006/relationships/customXml" Target="../ink/ink2535.xml"/><Relationship Id="rId365" Type="http://schemas.openxmlformats.org/officeDocument/2006/relationships/image" Target="../media/image2663.png"/><Relationship Id="rId572" Type="http://schemas.openxmlformats.org/officeDocument/2006/relationships/customXml" Target="../ink/ink2790.xml"/><Relationship Id="rId628" Type="http://schemas.openxmlformats.org/officeDocument/2006/relationships/image" Target="../media/image2794.png"/><Relationship Id="rId225" Type="http://schemas.openxmlformats.org/officeDocument/2006/relationships/image" Target="../media/image2593.png"/><Relationship Id="rId267" Type="http://schemas.openxmlformats.org/officeDocument/2006/relationships/image" Target="../media/image2614.png"/><Relationship Id="rId432" Type="http://schemas.openxmlformats.org/officeDocument/2006/relationships/customXml" Target="../ink/ink2720.xml"/><Relationship Id="rId474" Type="http://schemas.openxmlformats.org/officeDocument/2006/relationships/customXml" Target="../ink/ink2741.xml"/><Relationship Id="rId127" Type="http://schemas.openxmlformats.org/officeDocument/2006/relationships/image" Target="../media/image2545.png"/><Relationship Id="rId31" Type="http://schemas.openxmlformats.org/officeDocument/2006/relationships/image" Target="../media/image2497.png"/><Relationship Id="rId73" Type="http://schemas.openxmlformats.org/officeDocument/2006/relationships/image" Target="../media/image2518.png"/><Relationship Id="rId169" Type="http://schemas.openxmlformats.org/officeDocument/2006/relationships/image" Target="../media/image2565.png"/><Relationship Id="rId334" Type="http://schemas.openxmlformats.org/officeDocument/2006/relationships/customXml" Target="../ink/ink2671.xml"/><Relationship Id="rId376" Type="http://schemas.openxmlformats.org/officeDocument/2006/relationships/customXml" Target="../ink/ink2692.xml"/><Relationship Id="rId541" Type="http://schemas.openxmlformats.org/officeDocument/2006/relationships/image" Target="../media/image2751.png"/><Relationship Id="rId583" Type="http://schemas.openxmlformats.org/officeDocument/2006/relationships/image" Target="../media/image2772.png"/><Relationship Id="rId4" Type="http://schemas.openxmlformats.org/officeDocument/2006/relationships/customXml" Target="../ink/ink2506.xml"/><Relationship Id="rId180" Type="http://schemas.openxmlformats.org/officeDocument/2006/relationships/customXml" Target="../ink/ink2594.xml"/><Relationship Id="rId236" Type="http://schemas.openxmlformats.org/officeDocument/2006/relationships/customXml" Target="../ink/ink2622.xml"/><Relationship Id="rId278" Type="http://schemas.openxmlformats.org/officeDocument/2006/relationships/customXml" Target="../ink/ink2643.xml"/><Relationship Id="rId401" Type="http://schemas.openxmlformats.org/officeDocument/2006/relationships/image" Target="../media/image2681.png"/><Relationship Id="rId443" Type="http://schemas.openxmlformats.org/officeDocument/2006/relationships/image" Target="../media/image2702.png"/><Relationship Id="rId303" Type="http://schemas.openxmlformats.org/officeDocument/2006/relationships/image" Target="../media/image2632.png"/><Relationship Id="rId485" Type="http://schemas.openxmlformats.org/officeDocument/2006/relationships/image" Target="../media/image2723.png"/><Relationship Id="rId42" Type="http://schemas.openxmlformats.org/officeDocument/2006/relationships/customXml" Target="../ink/ink2525.xml"/><Relationship Id="rId84" Type="http://schemas.openxmlformats.org/officeDocument/2006/relationships/customXml" Target="../ink/ink2546.xml"/><Relationship Id="rId138" Type="http://schemas.openxmlformats.org/officeDocument/2006/relationships/customXml" Target="../ink/ink2573.xml"/><Relationship Id="rId345" Type="http://schemas.openxmlformats.org/officeDocument/2006/relationships/image" Target="../media/image2653.png"/><Relationship Id="rId387" Type="http://schemas.openxmlformats.org/officeDocument/2006/relationships/image" Target="../media/image2674.png"/><Relationship Id="rId510" Type="http://schemas.openxmlformats.org/officeDocument/2006/relationships/customXml" Target="../ink/ink2759.xml"/><Relationship Id="rId552" Type="http://schemas.openxmlformats.org/officeDocument/2006/relationships/customXml" Target="../ink/ink2780.xml"/><Relationship Id="rId594" Type="http://schemas.openxmlformats.org/officeDocument/2006/relationships/image" Target="../media/image2777.png"/><Relationship Id="rId608" Type="http://schemas.openxmlformats.org/officeDocument/2006/relationships/image" Target="../media/image2784.png"/><Relationship Id="rId191" Type="http://schemas.openxmlformats.org/officeDocument/2006/relationships/image" Target="../media/image2576.png"/><Relationship Id="rId205" Type="http://schemas.openxmlformats.org/officeDocument/2006/relationships/image" Target="../media/image2583.png"/><Relationship Id="rId247" Type="http://schemas.openxmlformats.org/officeDocument/2006/relationships/image" Target="../media/image2604.png"/><Relationship Id="rId412" Type="http://schemas.openxmlformats.org/officeDocument/2006/relationships/customXml" Target="../ink/ink2710.xml"/><Relationship Id="rId107" Type="http://schemas.openxmlformats.org/officeDocument/2006/relationships/image" Target="../media/image2535.png"/><Relationship Id="rId289" Type="http://schemas.openxmlformats.org/officeDocument/2006/relationships/image" Target="../media/image2625.png"/><Relationship Id="rId454" Type="http://schemas.openxmlformats.org/officeDocument/2006/relationships/customXml" Target="../ink/ink2731.xml"/><Relationship Id="rId496" Type="http://schemas.openxmlformats.org/officeDocument/2006/relationships/customXml" Target="../ink/ink2752.xml"/><Relationship Id="rId11" Type="http://schemas.openxmlformats.org/officeDocument/2006/relationships/image" Target="../media/image2487.png"/><Relationship Id="rId53" Type="http://schemas.openxmlformats.org/officeDocument/2006/relationships/image" Target="../media/image2508.png"/><Relationship Id="rId149" Type="http://schemas.openxmlformats.org/officeDocument/2006/relationships/image" Target="../media/image2556.png"/><Relationship Id="rId314" Type="http://schemas.openxmlformats.org/officeDocument/2006/relationships/customXml" Target="../ink/ink2661.xml"/><Relationship Id="rId356" Type="http://schemas.openxmlformats.org/officeDocument/2006/relationships/customXml" Target="../ink/ink2682.xml"/><Relationship Id="rId398" Type="http://schemas.openxmlformats.org/officeDocument/2006/relationships/customXml" Target="../ink/ink2703.xml"/><Relationship Id="rId521" Type="http://schemas.openxmlformats.org/officeDocument/2006/relationships/image" Target="../media/image2741.png"/><Relationship Id="rId563" Type="http://schemas.openxmlformats.org/officeDocument/2006/relationships/image" Target="../media/image2762.png"/><Relationship Id="rId619" Type="http://schemas.openxmlformats.org/officeDocument/2006/relationships/customXml" Target="../ink/ink2814.xml"/><Relationship Id="rId95" Type="http://schemas.openxmlformats.org/officeDocument/2006/relationships/image" Target="../media/image2529.png"/><Relationship Id="rId160" Type="http://schemas.openxmlformats.org/officeDocument/2006/relationships/customXml" Target="../ink/ink2584.xml"/><Relationship Id="rId216" Type="http://schemas.openxmlformats.org/officeDocument/2006/relationships/customXml" Target="../ink/ink2612.xml"/><Relationship Id="rId423" Type="http://schemas.openxmlformats.org/officeDocument/2006/relationships/image" Target="../media/image2692.png"/><Relationship Id="rId258" Type="http://schemas.openxmlformats.org/officeDocument/2006/relationships/customXml" Target="../ink/ink2633.xml"/><Relationship Id="rId465" Type="http://schemas.openxmlformats.org/officeDocument/2006/relationships/image" Target="../media/image2713.png"/><Relationship Id="rId630" Type="http://schemas.openxmlformats.org/officeDocument/2006/relationships/image" Target="../media/image2795.png"/><Relationship Id="rId22" Type="http://schemas.openxmlformats.org/officeDocument/2006/relationships/customXml" Target="../ink/ink2515.xml"/><Relationship Id="rId64" Type="http://schemas.openxmlformats.org/officeDocument/2006/relationships/customXml" Target="../ink/ink2536.xml"/><Relationship Id="rId118" Type="http://schemas.openxmlformats.org/officeDocument/2006/relationships/customXml" Target="../ink/ink2563.xml"/><Relationship Id="rId325" Type="http://schemas.openxmlformats.org/officeDocument/2006/relationships/image" Target="../media/image2643.png"/><Relationship Id="rId367" Type="http://schemas.openxmlformats.org/officeDocument/2006/relationships/image" Target="../media/image2664.png"/><Relationship Id="rId532" Type="http://schemas.openxmlformats.org/officeDocument/2006/relationships/customXml" Target="../ink/ink2770.xml"/><Relationship Id="rId574" Type="http://schemas.openxmlformats.org/officeDocument/2006/relationships/customXml" Target="../ink/ink2791.xml"/><Relationship Id="rId171" Type="http://schemas.openxmlformats.org/officeDocument/2006/relationships/image" Target="../media/image2566.png"/><Relationship Id="rId227" Type="http://schemas.openxmlformats.org/officeDocument/2006/relationships/image" Target="../media/image2594.png"/><Relationship Id="rId269" Type="http://schemas.openxmlformats.org/officeDocument/2006/relationships/image" Target="../media/image2615.png"/><Relationship Id="rId434" Type="http://schemas.openxmlformats.org/officeDocument/2006/relationships/customXml" Target="../ink/ink2721.xml"/><Relationship Id="rId476" Type="http://schemas.openxmlformats.org/officeDocument/2006/relationships/customXml" Target="../ink/ink2742.xml"/><Relationship Id="rId33" Type="http://schemas.openxmlformats.org/officeDocument/2006/relationships/image" Target="../media/image2498.png"/><Relationship Id="rId129" Type="http://schemas.openxmlformats.org/officeDocument/2006/relationships/image" Target="../media/image2546.png"/><Relationship Id="rId280" Type="http://schemas.openxmlformats.org/officeDocument/2006/relationships/customXml" Target="../ink/ink2644.xml"/><Relationship Id="rId336" Type="http://schemas.openxmlformats.org/officeDocument/2006/relationships/customXml" Target="../ink/ink2672.xml"/><Relationship Id="rId501" Type="http://schemas.openxmlformats.org/officeDocument/2006/relationships/image" Target="../media/image2731.png"/><Relationship Id="rId543" Type="http://schemas.openxmlformats.org/officeDocument/2006/relationships/image" Target="../media/image2752.png"/><Relationship Id="rId75" Type="http://schemas.openxmlformats.org/officeDocument/2006/relationships/image" Target="../media/image2519.png"/><Relationship Id="rId140" Type="http://schemas.openxmlformats.org/officeDocument/2006/relationships/customXml" Target="../ink/ink2574.xml"/><Relationship Id="rId182" Type="http://schemas.openxmlformats.org/officeDocument/2006/relationships/customXml" Target="../ink/ink2595.xml"/><Relationship Id="rId378" Type="http://schemas.openxmlformats.org/officeDocument/2006/relationships/customXml" Target="../ink/ink2693.xml"/><Relationship Id="rId403" Type="http://schemas.openxmlformats.org/officeDocument/2006/relationships/image" Target="../media/image2682.png"/><Relationship Id="rId585" Type="http://schemas.openxmlformats.org/officeDocument/2006/relationships/image" Target="../media/image2773.png"/><Relationship Id="rId6" Type="http://schemas.openxmlformats.org/officeDocument/2006/relationships/customXml" Target="../ink/ink2507.xml"/><Relationship Id="rId238" Type="http://schemas.openxmlformats.org/officeDocument/2006/relationships/customXml" Target="../ink/ink2623.xml"/><Relationship Id="rId445" Type="http://schemas.openxmlformats.org/officeDocument/2006/relationships/image" Target="../media/image2703.png"/><Relationship Id="rId487" Type="http://schemas.openxmlformats.org/officeDocument/2006/relationships/image" Target="../media/image2724.png"/><Relationship Id="rId610" Type="http://schemas.openxmlformats.org/officeDocument/2006/relationships/image" Target="../media/image2785.png"/><Relationship Id="rId291" Type="http://schemas.openxmlformats.org/officeDocument/2006/relationships/image" Target="../media/image2626.png"/><Relationship Id="rId305" Type="http://schemas.openxmlformats.org/officeDocument/2006/relationships/image" Target="../media/image2633.png"/><Relationship Id="rId347" Type="http://schemas.openxmlformats.org/officeDocument/2006/relationships/image" Target="../media/image2654.png"/><Relationship Id="rId512" Type="http://schemas.openxmlformats.org/officeDocument/2006/relationships/customXml" Target="../ink/ink2760.xml"/><Relationship Id="rId44" Type="http://schemas.openxmlformats.org/officeDocument/2006/relationships/customXml" Target="../ink/ink2526.xml"/><Relationship Id="rId86" Type="http://schemas.openxmlformats.org/officeDocument/2006/relationships/customXml" Target="../ink/ink2547.xml"/><Relationship Id="rId151" Type="http://schemas.openxmlformats.org/officeDocument/2006/relationships/image" Target="../media/image2557.png"/><Relationship Id="rId389" Type="http://schemas.openxmlformats.org/officeDocument/2006/relationships/image" Target="../media/image2675.png"/><Relationship Id="rId554" Type="http://schemas.openxmlformats.org/officeDocument/2006/relationships/customXml" Target="../ink/ink2781.xml"/><Relationship Id="rId596" Type="http://schemas.openxmlformats.org/officeDocument/2006/relationships/image" Target="../media/image2778.png"/><Relationship Id="rId193" Type="http://schemas.openxmlformats.org/officeDocument/2006/relationships/image" Target="../media/image2577.png"/><Relationship Id="rId207" Type="http://schemas.openxmlformats.org/officeDocument/2006/relationships/image" Target="../media/image2584.png"/><Relationship Id="rId249" Type="http://schemas.openxmlformats.org/officeDocument/2006/relationships/image" Target="../media/image2605.png"/><Relationship Id="rId414" Type="http://schemas.openxmlformats.org/officeDocument/2006/relationships/customXml" Target="../ink/ink2711.xml"/><Relationship Id="rId456" Type="http://schemas.openxmlformats.org/officeDocument/2006/relationships/customXml" Target="../ink/ink2732.xml"/><Relationship Id="rId498" Type="http://schemas.openxmlformats.org/officeDocument/2006/relationships/customXml" Target="../ink/ink2753.xml"/><Relationship Id="rId621" Type="http://schemas.openxmlformats.org/officeDocument/2006/relationships/customXml" Target="../ink/ink2815.xml"/><Relationship Id="rId13" Type="http://schemas.openxmlformats.org/officeDocument/2006/relationships/image" Target="../media/image2488.png"/><Relationship Id="rId109" Type="http://schemas.openxmlformats.org/officeDocument/2006/relationships/image" Target="../media/image2536.png"/><Relationship Id="rId260" Type="http://schemas.openxmlformats.org/officeDocument/2006/relationships/customXml" Target="../ink/ink2634.xml"/><Relationship Id="rId316" Type="http://schemas.openxmlformats.org/officeDocument/2006/relationships/customXml" Target="../ink/ink2662.xml"/><Relationship Id="rId523" Type="http://schemas.openxmlformats.org/officeDocument/2006/relationships/image" Target="../media/image2742.png"/><Relationship Id="rId55" Type="http://schemas.openxmlformats.org/officeDocument/2006/relationships/image" Target="../media/image2509.png"/><Relationship Id="rId97" Type="http://schemas.openxmlformats.org/officeDocument/2006/relationships/image" Target="../media/image2530.png"/><Relationship Id="rId120" Type="http://schemas.openxmlformats.org/officeDocument/2006/relationships/customXml" Target="../ink/ink2564.xml"/><Relationship Id="rId358" Type="http://schemas.openxmlformats.org/officeDocument/2006/relationships/customXml" Target="../ink/ink2683.xml"/><Relationship Id="rId565" Type="http://schemas.openxmlformats.org/officeDocument/2006/relationships/image" Target="../media/image2763.png"/><Relationship Id="rId162" Type="http://schemas.openxmlformats.org/officeDocument/2006/relationships/customXml" Target="../ink/ink2585.xml"/><Relationship Id="rId218" Type="http://schemas.openxmlformats.org/officeDocument/2006/relationships/customXml" Target="../ink/ink2613.xml"/><Relationship Id="rId425" Type="http://schemas.openxmlformats.org/officeDocument/2006/relationships/image" Target="../media/image2693.png"/><Relationship Id="rId467" Type="http://schemas.openxmlformats.org/officeDocument/2006/relationships/image" Target="../media/image2714.png"/><Relationship Id="rId632" Type="http://schemas.openxmlformats.org/officeDocument/2006/relationships/image" Target="../media/image2796.png"/><Relationship Id="rId271" Type="http://schemas.openxmlformats.org/officeDocument/2006/relationships/image" Target="../media/image2616.png"/><Relationship Id="rId24" Type="http://schemas.openxmlformats.org/officeDocument/2006/relationships/customXml" Target="../ink/ink2516.xml"/><Relationship Id="rId66" Type="http://schemas.openxmlformats.org/officeDocument/2006/relationships/customXml" Target="../ink/ink2537.xml"/><Relationship Id="rId131" Type="http://schemas.openxmlformats.org/officeDocument/2006/relationships/image" Target="../media/image2547.png"/><Relationship Id="rId327" Type="http://schemas.openxmlformats.org/officeDocument/2006/relationships/image" Target="../media/image2644.png"/><Relationship Id="rId369" Type="http://schemas.openxmlformats.org/officeDocument/2006/relationships/image" Target="../media/image2665.png"/><Relationship Id="rId534" Type="http://schemas.openxmlformats.org/officeDocument/2006/relationships/customXml" Target="../ink/ink2771.xml"/><Relationship Id="rId576" Type="http://schemas.openxmlformats.org/officeDocument/2006/relationships/customXml" Target="../ink/ink2792.xml"/><Relationship Id="rId173" Type="http://schemas.openxmlformats.org/officeDocument/2006/relationships/image" Target="../media/image2567.png"/><Relationship Id="rId229" Type="http://schemas.openxmlformats.org/officeDocument/2006/relationships/image" Target="../media/image2595.png"/><Relationship Id="rId380" Type="http://schemas.openxmlformats.org/officeDocument/2006/relationships/customXml" Target="../ink/ink2694.xml"/><Relationship Id="rId436" Type="http://schemas.openxmlformats.org/officeDocument/2006/relationships/customXml" Target="../ink/ink2722.xml"/><Relationship Id="rId601" Type="http://schemas.openxmlformats.org/officeDocument/2006/relationships/customXml" Target="../ink/ink2805.xml"/><Relationship Id="rId240" Type="http://schemas.openxmlformats.org/officeDocument/2006/relationships/customXml" Target="../ink/ink2624.xml"/><Relationship Id="rId478" Type="http://schemas.openxmlformats.org/officeDocument/2006/relationships/customXml" Target="../ink/ink2743.xml"/><Relationship Id="rId35" Type="http://schemas.openxmlformats.org/officeDocument/2006/relationships/image" Target="../media/image2499.png"/><Relationship Id="rId77" Type="http://schemas.openxmlformats.org/officeDocument/2006/relationships/image" Target="../media/image2520.png"/><Relationship Id="rId100" Type="http://schemas.openxmlformats.org/officeDocument/2006/relationships/customXml" Target="../ink/ink2554.xml"/><Relationship Id="rId282" Type="http://schemas.openxmlformats.org/officeDocument/2006/relationships/customXml" Target="../ink/ink2645.xml"/><Relationship Id="rId338" Type="http://schemas.openxmlformats.org/officeDocument/2006/relationships/customXml" Target="../ink/ink2673.xml"/><Relationship Id="rId503" Type="http://schemas.openxmlformats.org/officeDocument/2006/relationships/image" Target="../media/image2732.png"/><Relationship Id="rId545" Type="http://schemas.openxmlformats.org/officeDocument/2006/relationships/image" Target="../media/image2753.png"/><Relationship Id="rId587" Type="http://schemas.openxmlformats.org/officeDocument/2006/relationships/image" Target="../media/image2774.png"/><Relationship Id="rId8" Type="http://schemas.openxmlformats.org/officeDocument/2006/relationships/customXml" Target="../ink/ink2508.xml"/><Relationship Id="rId142" Type="http://schemas.openxmlformats.org/officeDocument/2006/relationships/customXml" Target="../ink/ink2575.xml"/><Relationship Id="rId184" Type="http://schemas.openxmlformats.org/officeDocument/2006/relationships/customXml" Target="../ink/ink2596.xml"/><Relationship Id="rId391" Type="http://schemas.openxmlformats.org/officeDocument/2006/relationships/image" Target="../media/image2676.png"/><Relationship Id="rId405" Type="http://schemas.openxmlformats.org/officeDocument/2006/relationships/image" Target="../media/image2683.png"/><Relationship Id="rId447" Type="http://schemas.openxmlformats.org/officeDocument/2006/relationships/image" Target="../media/image2704.png"/><Relationship Id="rId612" Type="http://schemas.openxmlformats.org/officeDocument/2006/relationships/image" Target="../media/image2786.png"/><Relationship Id="rId251" Type="http://schemas.openxmlformats.org/officeDocument/2006/relationships/image" Target="../media/image2606.png"/><Relationship Id="rId489" Type="http://schemas.openxmlformats.org/officeDocument/2006/relationships/image" Target="../media/image2725.png"/><Relationship Id="rId46" Type="http://schemas.openxmlformats.org/officeDocument/2006/relationships/customXml" Target="../ink/ink2527.xml"/><Relationship Id="rId293" Type="http://schemas.openxmlformats.org/officeDocument/2006/relationships/image" Target="../media/image2627.png"/><Relationship Id="rId307" Type="http://schemas.openxmlformats.org/officeDocument/2006/relationships/image" Target="../media/image2634.png"/><Relationship Id="rId349" Type="http://schemas.openxmlformats.org/officeDocument/2006/relationships/image" Target="../media/image2655.png"/><Relationship Id="rId514" Type="http://schemas.openxmlformats.org/officeDocument/2006/relationships/customXml" Target="../ink/ink2761.xml"/><Relationship Id="rId556" Type="http://schemas.openxmlformats.org/officeDocument/2006/relationships/customXml" Target="../ink/ink2782.xml"/><Relationship Id="rId88" Type="http://schemas.openxmlformats.org/officeDocument/2006/relationships/customXml" Target="../ink/ink2548.xml"/><Relationship Id="rId111" Type="http://schemas.openxmlformats.org/officeDocument/2006/relationships/image" Target="../media/image2537.png"/><Relationship Id="rId153" Type="http://schemas.openxmlformats.org/officeDocument/2006/relationships/image" Target="../media/image2558.png"/><Relationship Id="rId195" Type="http://schemas.openxmlformats.org/officeDocument/2006/relationships/image" Target="../media/image2578.png"/><Relationship Id="rId209" Type="http://schemas.openxmlformats.org/officeDocument/2006/relationships/image" Target="../media/image2585.png"/><Relationship Id="rId360" Type="http://schemas.openxmlformats.org/officeDocument/2006/relationships/customXml" Target="../ink/ink2684.xml"/><Relationship Id="rId416" Type="http://schemas.openxmlformats.org/officeDocument/2006/relationships/customXml" Target="../ink/ink2712.xml"/><Relationship Id="rId598" Type="http://schemas.openxmlformats.org/officeDocument/2006/relationships/image" Target="../media/image2779.png"/><Relationship Id="rId220" Type="http://schemas.openxmlformats.org/officeDocument/2006/relationships/customXml" Target="../ink/ink2614.xml"/><Relationship Id="rId458" Type="http://schemas.openxmlformats.org/officeDocument/2006/relationships/customXml" Target="../ink/ink2733.xml"/><Relationship Id="rId623" Type="http://schemas.openxmlformats.org/officeDocument/2006/relationships/customXml" Target="../ink/ink2816.xml"/><Relationship Id="rId15" Type="http://schemas.openxmlformats.org/officeDocument/2006/relationships/image" Target="../media/image2489.png"/><Relationship Id="rId57" Type="http://schemas.openxmlformats.org/officeDocument/2006/relationships/image" Target="../media/image2510.png"/><Relationship Id="rId262" Type="http://schemas.openxmlformats.org/officeDocument/2006/relationships/customXml" Target="../ink/ink2635.xml"/><Relationship Id="rId318" Type="http://schemas.openxmlformats.org/officeDocument/2006/relationships/customXml" Target="../ink/ink2663.xml"/><Relationship Id="rId525" Type="http://schemas.openxmlformats.org/officeDocument/2006/relationships/image" Target="../media/image2743.png"/><Relationship Id="rId567" Type="http://schemas.openxmlformats.org/officeDocument/2006/relationships/image" Target="../media/image2764.png"/><Relationship Id="rId99" Type="http://schemas.openxmlformats.org/officeDocument/2006/relationships/image" Target="../media/image2531.png"/><Relationship Id="rId122" Type="http://schemas.openxmlformats.org/officeDocument/2006/relationships/customXml" Target="../ink/ink2565.xml"/><Relationship Id="rId164" Type="http://schemas.openxmlformats.org/officeDocument/2006/relationships/customXml" Target="../ink/ink2586.xml"/><Relationship Id="rId371" Type="http://schemas.openxmlformats.org/officeDocument/2006/relationships/image" Target="../media/image2666.png"/><Relationship Id="rId427" Type="http://schemas.openxmlformats.org/officeDocument/2006/relationships/image" Target="../media/image2694.png"/><Relationship Id="rId469" Type="http://schemas.openxmlformats.org/officeDocument/2006/relationships/image" Target="../media/image2715.png"/><Relationship Id="rId26" Type="http://schemas.openxmlformats.org/officeDocument/2006/relationships/customXml" Target="../ink/ink2517.xml"/><Relationship Id="rId231" Type="http://schemas.openxmlformats.org/officeDocument/2006/relationships/image" Target="../media/image2596.png"/><Relationship Id="rId273" Type="http://schemas.openxmlformats.org/officeDocument/2006/relationships/image" Target="../media/image2617.png"/><Relationship Id="rId329" Type="http://schemas.openxmlformats.org/officeDocument/2006/relationships/image" Target="../media/image2645.png"/><Relationship Id="rId480" Type="http://schemas.openxmlformats.org/officeDocument/2006/relationships/customXml" Target="../ink/ink2744.xml"/><Relationship Id="rId536" Type="http://schemas.openxmlformats.org/officeDocument/2006/relationships/customXml" Target="../ink/ink2772.xml"/><Relationship Id="rId68" Type="http://schemas.openxmlformats.org/officeDocument/2006/relationships/customXml" Target="../ink/ink2538.xml"/><Relationship Id="rId133" Type="http://schemas.openxmlformats.org/officeDocument/2006/relationships/image" Target="../media/image2548.png"/><Relationship Id="rId175" Type="http://schemas.openxmlformats.org/officeDocument/2006/relationships/image" Target="../media/image2568.png"/><Relationship Id="rId340" Type="http://schemas.openxmlformats.org/officeDocument/2006/relationships/customXml" Target="../ink/ink2674.xml"/><Relationship Id="rId578" Type="http://schemas.openxmlformats.org/officeDocument/2006/relationships/customXml" Target="../ink/ink2793.xml"/><Relationship Id="rId200" Type="http://schemas.openxmlformats.org/officeDocument/2006/relationships/customXml" Target="../ink/ink2604.xml"/><Relationship Id="rId382" Type="http://schemas.openxmlformats.org/officeDocument/2006/relationships/customXml" Target="../ink/ink2695.xml"/><Relationship Id="rId438" Type="http://schemas.openxmlformats.org/officeDocument/2006/relationships/customXml" Target="../ink/ink2723.xml"/><Relationship Id="rId603" Type="http://schemas.openxmlformats.org/officeDocument/2006/relationships/customXml" Target="../ink/ink2806.xml"/><Relationship Id="rId242" Type="http://schemas.openxmlformats.org/officeDocument/2006/relationships/customXml" Target="../ink/ink2625.xml"/><Relationship Id="rId284" Type="http://schemas.openxmlformats.org/officeDocument/2006/relationships/customXml" Target="../ink/ink2646.xml"/><Relationship Id="rId491" Type="http://schemas.openxmlformats.org/officeDocument/2006/relationships/image" Target="../media/image2726.png"/><Relationship Id="rId505" Type="http://schemas.openxmlformats.org/officeDocument/2006/relationships/image" Target="../media/image2733.png"/><Relationship Id="rId37" Type="http://schemas.openxmlformats.org/officeDocument/2006/relationships/image" Target="../media/image2500.png"/><Relationship Id="rId79" Type="http://schemas.openxmlformats.org/officeDocument/2006/relationships/image" Target="../media/image2521.png"/><Relationship Id="rId102" Type="http://schemas.openxmlformats.org/officeDocument/2006/relationships/customXml" Target="../ink/ink2555.xml"/><Relationship Id="rId144" Type="http://schemas.openxmlformats.org/officeDocument/2006/relationships/customXml" Target="../ink/ink2576.xml"/><Relationship Id="rId547" Type="http://schemas.openxmlformats.org/officeDocument/2006/relationships/image" Target="../media/image2754.png"/><Relationship Id="rId589" Type="http://schemas.openxmlformats.org/officeDocument/2006/relationships/image" Target="../media/image2775.png"/><Relationship Id="rId90" Type="http://schemas.openxmlformats.org/officeDocument/2006/relationships/customXml" Target="../ink/ink2549.xml"/><Relationship Id="rId186" Type="http://schemas.openxmlformats.org/officeDocument/2006/relationships/customXml" Target="../ink/ink2597.xml"/><Relationship Id="rId351" Type="http://schemas.openxmlformats.org/officeDocument/2006/relationships/image" Target="../media/image2656.png"/><Relationship Id="rId393" Type="http://schemas.openxmlformats.org/officeDocument/2006/relationships/image" Target="../media/image2677.png"/><Relationship Id="rId407" Type="http://schemas.openxmlformats.org/officeDocument/2006/relationships/image" Target="../media/image2684.png"/><Relationship Id="rId449" Type="http://schemas.openxmlformats.org/officeDocument/2006/relationships/image" Target="../media/image2705.png"/><Relationship Id="rId614" Type="http://schemas.openxmlformats.org/officeDocument/2006/relationships/image" Target="../media/image2787.png"/><Relationship Id="rId211" Type="http://schemas.openxmlformats.org/officeDocument/2006/relationships/image" Target="../media/image2586.png"/><Relationship Id="rId253" Type="http://schemas.openxmlformats.org/officeDocument/2006/relationships/image" Target="../media/image2607.png"/><Relationship Id="rId295" Type="http://schemas.openxmlformats.org/officeDocument/2006/relationships/image" Target="../media/image2628.png"/><Relationship Id="rId309" Type="http://schemas.openxmlformats.org/officeDocument/2006/relationships/image" Target="../media/image2635.png"/><Relationship Id="rId460" Type="http://schemas.openxmlformats.org/officeDocument/2006/relationships/customXml" Target="../ink/ink2734.xml"/><Relationship Id="rId516" Type="http://schemas.openxmlformats.org/officeDocument/2006/relationships/customXml" Target="../ink/ink2762.xml"/><Relationship Id="rId48" Type="http://schemas.openxmlformats.org/officeDocument/2006/relationships/customXml" Target="../ink/ink2528.xml"/><Relationship Id="rId113" Type="http://schemas.openxmlformats.org/officeDocument/2006/relationships/image" Target="../media/image2538.png"/><Relationship Id="rId320" Type="http://schemas.openxmlformats.org/officeDocument/2006/relationships/customXml" Target="../ink/ink2664.xml"/><Relationship Id="rId558" Type="http://schemas.openxmlformats.org/officeDocument/2006/relationships/customXml" Target="../ink/ink2783.xml"/><Relationship Id="rId155" Type="http://schemas.openxmlformats.org/officeDocument/2006/relationships/image" Target="../media/image2559.png"/><Relationship Id="rId197" Type="http://schemas.openxmlformats.org/officeDocument/2006/relationships/image" Target="../media/image2579.png"/><Relationship Id="rId362" Type="http://schemas.openxmlformats.org/officeDocument/2006/relationships/customXml" Target="../ink/ink2685.xml"/><Relationship Id="rId418" Type="http://schemas.openxmlformats.org/officeDocument/2006/relationships/customXml" Target="../ink/ink2713.xml"/><Relationship Id="rId625" Type="http://schemas.openxmlformats.org/officeDocument/2006/relationships/customXml" Target="../ink/ink2817.xml"/><Relationship Id="rId222" Type="http://schemas.openxmlformats.org/officeDocument/2006/relationships/customXml" Target="../ink/ink2615.xml"/><Relationship Id="rId264" Type="http://schemas.openxmlformats.org/officeDocument/2006/relationships/customXml" Target="../ink/ink2636.xml"/><Relationship Id="rId471" Type="http://schemas.openxmlformats.org/officeDocument/2006/relationships/image" Target="../media/image2716.png"/><Relationship Id="rId17" Type="http://schemas.openxmlformats.org/officeDocument/2006/relationships/image" Target="../media/image2490.png"/><Relationship Id="rId59" Type="http://schemas.openxmlformats.org/officeDocument/2006/relationships/image" Target="../media/image2511.png"/><Relationship Id="rId124" Type="http://schemas.openxmlformats.org/officeDocument/2006/relationships/customXml" Target="../ink/ink2566.xml"/><Relationship Id="rId527" Type="http://schemas.openxmlformats.org/officeDocument/2006/relationships/image" Target="../media/image2744.png"/><Relationship Id="rId569" Type="http://schemas.openxmlformats.org/officeDocument/2006/relationships/image" Target="../media/image2765.png"/><Relationship Id="rId70" Type="http://schemas.openxmlformats.org/officeDocument/2006/relationships/customXml" Target="../ink/ink2539.xml"/><Relationship Id="rId166" Type="http://schemas.openxmlformats.org/officeDocument/2006/relationships/customXml" Target="../ink/ink2587.xml"/><Relationship Id="rId331" Type="http://schemas.openxmlformats.org/officeDocument/2006/relationships/image" Target="../media/image2646.png"/><Relationship Id="rId373" Type="http://schemas.openxmlformats.org/officeDocument/2006/relationships/image" Target="../media/image2667.png"/><Relationship Id="rId429" Type="http://schemas.openxmlformats.org/officeDocument/2006/relationships/image" Target="../media/image2695.png"/><Relationship Id="rId580" Type="http://schemas.openxmlformats.org/officeDocument/2006/relationships/customXml" Target="../ink/ink2794.xml"/><Relationship Id="rId1" Type="http://schemas.openxmlformats.org/officeDocument/2006/relationships/slideLayout" Target="../slideLayouts/slideLayout1.xml"/><Relationship Id="rId233" Type="http://schemas.openxmlformats.org/officeDocument/2006/relationships/image" Target="../media/image2597.png"/><Relationship Id="rId440" Type="http://schemas.openxmlformats.org/officeDocument/2006/relationships/customXml" Target="../ink/ink2724.xml"/><Relationship Id="rId28" Type="http://schemas.openxmlformats.org/officeDocument/2006/relationships/customXml" Target="../ink/ink2518.xml"/><Relationship Id="rId275" Type="http://schemas.openxmlformats.org/officeDocument/2006/relationships/image" Target="../media/image2618.png"/><Relationship Id="rId300" Type="http://schemas.openxmlformats.org/officeDocument/2006/relationships/customXml" Target="../ink/ink2654.xml"/><Relationship Id="rId482" Type="http://schemas.openxmlformats.org/officeDocument/2006/relationships/customXml" Target="../ink/ink2745.xml"/><Relationship Id="rId538" Type="http://schemas.openxmlformats.org/officeDocument/2006/relationships/customXml" Target="../ink/ink2773.xml"/><Relationship Id="rId81" Type="http://schemas.openxmlformats.org/officeDocument/2006/relationships/image" Target="../media/image2522.png"/><Relationship Id="rId135" Type="http://schemas.openxmlformats.org/officeDocument/2006/relationships/image" Target="../media/image2549.png"/><Relationship Id="rId177" Type="http://schemas.openxmlformats.org/officeDocument/2006/relationships/image" Target="../media/image2569.png"/><Relationship Id="rId342" Type="http://schemas.openxmlformats.org/officeDocument/2006/relationships/customXml" Target="../ink/ink2675.xml"/><Relationship Id="rId384" Type="http://schemas.openxmlformats.org/officeDocument/2006/relationships/customXml" Target="../ink/ink2696.xml"/><Relationship Id="rId591" Type="http://schemas.openxmlformats.org/officeDocument/2006/relationships/customXml" Target="../ink/ink2800.xml"/><Relationship Id="rId605" Type="http://schemas.openxmlformats.org/officeDocument/2006/relationships/customXml" Target="../ink/ink2807.xml"/><Relationship Id="rId202" Type="http://schemas.openxmlformats.org/officeDocument/2006/relationships/customXml" Target="../ink/ink2605.xml"/><Relationship Id="rId244" Type="http://schemas.openxmlformats.org/officeDocument/2006/relationships/customXml" Target="../ink/ink2626.xml"/><Relationship Id="rId39" Type="http://schemas.openxmlformats.org/officeDocument/2006/relationships/image" Target="../media/image2501.png"/><Relationship Id="rId286" Type="http://schemas.openxmlformats.org/officeDocument/2006/relationships/customXml" Target="../ink/ink2647.xml"/><Relationship Id="rId451" Type="http://schemas.openxmlformats.org/officeDocument/2006/relationships/image" Target="../media/image2706.png"/><Relationship Id="rId493" Type="http://schemas.openxmlformats.org/officeDocument/2006/relationships/image" Target="../media/image2727.png"/><Relationship Id="rId507" Type="http://schemas.openxmlformats.org/officeDocument/2006/relationships/image" Target="../media/image2734.png"/><Relationship Id="rId549" Type="http://schemas.openxmlformats.org/officeDocument/2006/relationships/image" Target="../media/image2755.png"/><Relationship Id="rId50" Type="http://schemas.openxmlformats.org/officeDocument/2006/relationships/customXml" Target="../ink/ink2529.xml"/><Relationship Id="rId104" Type="http://schemas.openxmlformats.org/officeDocument/2006/relationships/customXml" Target="../ink/ink2556.xml"/><Relationship Id="rId146" Type="http://schemas.openxmlformats.org/officeDocument/2006/relationships/customXml" Target="../ink/ink2577.xml"/><Relationship Id="rId188" Type="http://schemas.openxmlformats.org/officeDocument/2006/relationships/customXml" Target="../ink/ink2598.xml"/><Relationship Id="rId311" Type="http://schemas.openxmlformats.org/officeDocument/2006/relationships/image" Target="../media/image2636.png"/><Relationship Id="rId353" Type="http://schemas.openxmlformats.org/officeDocument/2006/relationships/image" Target="../media/image2657.png"/><Relationship Id="rId395" Type="http://schemas.openxmlformats.org/officeDocument/2006/relationships/image" Target="../media/image2678.png"/><Relationship Id="rId409" Type="http://schemas.openxmlformats.org/officeDocument/2006/relationships/image" Target="../media/image2685.png"/><Relationship Id="rId560" Type="http://schemas.openxmlformats.org/officeDocument/2006/relationships/customXml" Target="../ink/ink2784.xml"/><Relationship Id="rId92" Type="http://schemas.openxmlformats.org/officeDocument/2006/relationships/customXml" Target="../ink/ink2550.xml"/><Relationship Id="rId213" Type="http://schemas.openxmlformats.org/officeDocument/2006/relationships/image" Target="../media/image2587.png"/><Relationship Id="rId420" Type="http://schemas.openxmlformats.org/officeDocument/2006/relationships/customXml" Target="../ink/ink2714.xml"/><Relationship Id="rId616" Type="http://schemas.openxmlformats.org/officeDocument/2006/relationships/image" Target="../media/image2788.png"/><Relationship Id="rId255" Type="http://schemas.openxmlformats.org/officeDocument/2006/relationships/image" Target="../media/image2608.png"/><Relationship Id="rId297" Type="http://schemas.openxmlformats.org/officeDocument/2006/relationships/image" Target="../media/image2629.png"/><Relationship Id="rId462" Type="http://schemas.openxmlformats.org/officeDocument/2006/relationships/customXml" Target="../ink/ink2735.xml"/><Relationship Id="rId518" Type="http://schemas.openxmlformats.org/officeDocument/2006/relationships/customXml" Target="../ink/ink2763.xml"/><Relationship Id="rId115" Type="http://schemas.openxmlformats.org/officeDocument/2006/relationships/image" Target="../media/image2539.png"/><Relationship Id="rId157" Type="http://schemas.openxmlformats.org/officeDocument/2006/relationships/image" Target="../media/image2278.png"/><Relationship Id="rId322" Type="http://schemas.openxmlformats.org/officeDocument/2006/relationships/customXml" Target="../ink/ink2665.xml"/><Relationship Id="rId364" Type="http://schemas.openxmlformats.org/officeDocument/2006/relationships/customXml" Target="../ink/ink2686.xml"/><Relationship Id="rId61" Type="http://schemas.openxmlformats.org/officeDocument/2006/relationships/image" Target="../media/image2512.png"/><Relationship Id="rId199" Type="http://schemas.openxmlformats.org/officeDocument/2006/relationships/image" Target="../media/image2580.png"/><Relationship Id="rId571" Type="http://schemas.openxmlformats.org/officeDocument/2006/relationships/image" Target="../media/image2766.png"/><Relationship Id="rId627" Type="http://schemas.openxmlformats.org/officeDocument/2006/relationships/customXml" Target="../ink/ink2818.xml"/><Relationship Id="rId19" Type="http://schemas.openxmlformats.org/officeDocument/2006/relationships/image" Target="../media/image2491.png"/><Relationship Id="rId224" Type="http://schemas.openxmlformats.org/officeDocument/2006/relationships/customXml" Target="../ink/ink2616.xml"/><Relationship Id="rId266" Type="http://schemas.openxmlformats.org/officeDocument/2006/relationships/customXml" Target="../ink/ink2637.xml"/><Relationship Id="rId431" Type="http://schemas.openxmlformats.org/officeDocument/2006/relationships/image" Target="../media/image2696.png"/><Relationship Id="rId473" Type="http://schemas.openxmlformats.org/officeDocument/2006/relationships/image" Target="../media/image2717.png"/><Relationship Id="rId529" Type="http://schemas.openxmlformats.org/officeDocument/2006/relationships/image" Target="../media/image2745.png"/><Relationship Id="rId30" Type="http://schemas.openxmlformats.org/officeDocument/2006/relationships/customXml" Target="../ink/ink2519.xml"/><Relationship Id="rId126" Type="http://schemas.openxmlformats.org/officeDocument/2006/relationships/customXml" Target="../ink/ink2567.xml"/><Relationship Id="rId168" Type="http://schemas.openxmlformats.org/officeDocument/2006/relationships/customXml" Target="../ink/ink2588.xml"/><Relationship Id="rId333" Type="http://schemas.openxmlformats.org/officeDocument/2006/relationships/image" Target="../media/image2647.png"/><Relationship Id="rId540" Type="http://schemas.openxmlformats.org/officeDocument/2006/relationships/customXml" Target="../ink/ink2774.xml"/><Relationship Id="rId72" Type="http://schemas.openxmlformats.org/officeDocument/2006/relationships/customXml" Target="../ink/ink2540.xml"/><Relationship Id="rId375" Type="http://schemas.openxmlformats.org/officeDocument/2006/relationships/image" Target="../media/image2668.png"/><Relationship Id="rId582" Type="http://schemas.openxmlformats.org/officeDocument/2006/relationships/customXml" Target="../ink/ink2795.xml"/><Relationship Id="rId3" Type="http://schemas.openxmlformats.org/officeDocument/2006/relationships/image" Target="../media/image2484.png"/><Relationship Id="rId235" Type="http://schemas.openxmlformats.org/officeDocument/2006/relationships/image" Target="../media/image2598.png"/><Relationship Id="rId277" Type="http://schemas.openxmlformats.org/officeDocument/2006/relationships/image" Target="../media/image2619.png"/><Relationship Id="rId400" Type="http://schemas.openxmlformats.org/officeDocument/2006/relationships/customXml" Target="../ink/ink2704.xml"/><Relationship Id="rId442" Type="http://schemas.openxmlformats.org/officeDocument/2006/relationships/customXml" Target="../ink/ink2725.xml"/><Relationship Id="rId484" Type="http://schemas.openxmlformats.org/officeDocument/2006/relationships/customXml" Target="../ink/ink2746.xml"/><Relationship Id="rId137" Type="http://schemas.openxmlformats.org/officeDocument/2006/relationships/image" Target="../media/image2550.png"/><Relationship Id="rId302" Type="http://schemas.openxmlformats.org/officeDocument/2006/relationships/customXml" Target="../ink/ink2655.xml"/><Relationship Id="rId344" Type="http://schemas.openxmlformats.org/officeDocument/2006/relationships/customXml" Target="../ink/ink2676.xml"/><Relationship Id="rId41" Type="http://schemas.openxmlformats.org/officeDocument/2006/relationships/image" Target="../media/image2502.png"/><Relationship Id="rId83" Type="http://schemas.openxmlformats.org/officeDocument/2006/relationships/image" Target="../media/image2523.png"/><Relationship Id="rId179" Type="http://schemas.openxmlformats.org/officeDocument/2006/relationships/image" Target="../media/image2570.png"/><Relationship Id="rId386" Type="http://schemas.openxmlformats.org/officeDocument/2006/relationships/customXml" Target="../ink/ink2697.xml"/><Relationship Id="rId551" Type="http://schemas.openxmlformats.org/officeDocument/2006/relationships/image" Target="../media/image2756.png"/><Relationship Id="rId593" Type="http://schemas.openxmlformats.org/officeDocument/2006/relationships/customXml" Target="../ink/ink2801.xml"/><Relationship Id="rId607" Type="http://schemas.openxmlformats.org/officeDocument/2006/relationships/customXml" Target="../ink/ink2808.xml"/><Relationship Id="rId190" Type="http://schemas.openxmlformats.org/officeDocument/2006/relationships/customXml" Target="../ink/ink2599.xml"/><Relationship Id="rId204" Type="http://schemas.openxmlformats.org/officeDocument/2006/relationships/customXml" Target="../ink/ink2606.xml"/><Relationship Id="rId246" Type="http://schemas.openxmlformats.org/officeDocument/2006/relationships/customXml" Target="../ink/ink2627.xml"/><Relationship Id="rId288" Type="http://schemas.openxmlformats.org/officeDocument/2006/relationships/customXml" Target="../ink/ink2648.xml"/><Relationship Id="rId411" Type="http://schemas.openxmlformats.org/officeDocument/2006/relationships/image" Target="../media/image2686.png"/><Relationship Id="rId453" Type="http://schemas.openxmlformats.org/officeDocument/2006/relationships/image" Target="../media/image2707.png"/><Relationship Id="rId509" Type="http://schemas.openxmlformats.org/officeDocument/2006/relationships/image" Target="../media/image2735.png"/><Relationship Id="rId106" Type="http://schemas.openxmlformats.org/officeDocument/2006/relationships/customXml" Target="../ink/ink2557.xml"/><Relationship Id="rId313" Type="http://schemas.openxmlformats.org/officeDocument/2006/relationships/image" Target="../media/image2637.png"/><Relationship Id="rId495" Type="http://schemas.openxmlformats.org/officeDocument/2006/relationships/image" Target="../media/image2728.png"/><Relationship Id="rId10" Type="http://schemas.openxmlformats.org/officeDocument/2006/relationships/customXml" Target="../ink/ink2509.xml"/><Relationship Id="rId52" Type="http://schemas.openxmlformats.org/officeDocument/2006/relationships/customXml" Target="../ink/ink2530.xml"/><Relationship Id="rId94" Type="http://schemas.openxmlformats.org/officeDocument/2006/relationships/customXml" Target="../ink/ink2551.xml"/><Relationship Id="rId148" Type="http://schemas.openxmlformats.org/officeDocument/2006/relationships/customXml" Target="../ink/ink2578.xml"/><Relationship Id="rId355" Type="http://schemas.openxmlformats.org/officeDocument/2006/relationships/image" Target="../media/image2658.png"/><Relationship Id="rId397" Type="http://schemas.openxmlformats.org/officeDocument/2006/relationships/image" Target="../media/image2679.png"/><Relationship Id="rId520" Type="http://schemas.openxmlformats.org/officeDocument/2006/relationships/customXml" Target="../ink/ink2764.xml"/><Relationship Id="rId562" Type="http://schemas.openxmlformats.org/officeDocument/2006/relationships/customXml" Target="../ink/ink2785.xml"/><Relationship Id="rId618" Type="http://schemas.openxmlformats.org/officeDocument/2006/relationships/image" Target="../media/image2789.png"/><Relationship Id="rId215" Type="http://schemas.openxmlformats.org/officeDocument/2006/relationships/image" Target="../media/image2588.png"/><Relationship Id="rId257" Type="http://schemas.openxmlformats.org/officeDocument/2006/relationships/image" Target="../media/image2609.png"/><Relationship Id="rId422" Type="http://schemas.openxmlformats.org/officeDocument/2006/relationships/customXml" Target="../ink/ink2715.xml"/><Relationship Id="rId464" Type="http://schemas.openxmlformats.org/officeDocument/2006/relationships/customXml" Target="../ink/ink2736.xml"/><Relationship Id="rId299" Type="http://schemas.openxmlformats.org/officeDocument/2006/relationships/image" Target="../media/image2630.png"/><Relationship Id="rId63" Type="http://schemas.openxmlformats.org/officeDocument/2006/relationships/image" Target="../media/image2513.png"/><Relationship Id="rId159" Type="http://schemas.openxmlformats.org/officeDocument/2006/relationships/image" Target="../media/image2560.png"/><Relationship Id="rId366" Type="http://schemas.openxmlformats.org/officeDocument/2006/relationships/customXml" Target="../ink/ink2687.xml"/><Relationship Id="rId573" Type="http://schemas.openxmlformats.org/officeDocument/2006/relationships/image" Target="../media/image2767.png"/><Relationship Id="rId226" Type="http://schemas.openxmlformats.org/officeDocument/2006/relationships/customXml" Target="../ink/ink2617.xml"/><Relationship Id="rId433" Type="http://schemas.openxmlformats.org/officeDocument/2006/relationships/image" Target="../media/image2697.png"/><Relationship Id="rId74" Type="http://schemas.openxmlformats.org/officeDocument/2006/relationships/customXml" Target="../ink/ink2541.xml"/><Relationship Id="rId377" Type="http://schemas.openxmlformats.org/officeDocument/2006/relationships/image" Target="../media/image2669.png"/><Relationship Id="rId500" Type="http://schemas.openxmlformats.org/officeDocument/2006/relationships/customXml" Target="../ink/ink2754.xml"/><Relationship Id="rId584" Type="http://schemas.openxmlformats.org/officeDocument/2006/relationships/customXml" Target="../ink/ink2796.xml"/><Relationship Id="rId5" Type="http://schemas.openxmlformats.org/officeDocument/2006/relationships/image" Target="../media/image1819.png"/><Relationship Id="rId237" Type="http://schemas.openxmlformats.org/officeDocument/2006/relationships/image" Target="../media/image2599.png"/><Relationship Id="rId444" Type="http://schemas.openxmlformats.org/officeDocument/2006/relationships/customXml" Target="../ink/ink2726.xml"/><Relationship Id="rId290" Type="http://schemas.openxmlformats.org/officeDocument/2006/relationships/customXml" Target="../ink/ink2649.xml"/><Relationship Id="rId304" Type="http://schemas.openxmlformats.org/officeDocument/2006/relationships/customXml" Target="../ink/ink2656.xml"/><Relationship Id="rId388" Type="http://schemas.openxmlformats.org/officeDocument/2006/relationships/customXml" Target="../ink/ink2698.xml"/><Relationship Id="rId511" Type="http://schemas.openxmlformats.org/officeDocument/2006/relationships/image" Target="../media/image2736.png"/><Relationship Id="rId609" Type="http://schemas.openxmlformats.org/officeDocument/2006/relationships/customXml" Target="../ink/ink2809.xml"/><Relationship Id="rId85" Type="http://schemas.openxmlformats.org/officeDocument/2006/relationships/image" Target="../media/image2524.png"/><Relationship Id="rId150" Type="http://schemas.openxmlformats.org/officeDocument/2006/relationships/customXml" Target="../ink/ink2579.xml"/><Relationship Id="rId595" Type="http://schemas.openxmlformats.org/officeDocument/2006/relationships/customXml" Target="../ink/ink2802.xml"/><Relationship Id="rId248" Type="http://schemas.openxmlformats.org/officeDocument/2006/relationships/customXml" Target="../ink/ink2628.xml"/><Relationship Id="rId455" Type="http://schemas.openxmlformats.org/officeDocument/2006/relationships/image" Target="../media/image2708.png"/><Relationship Id="rId12" Type="http://schemas.openxmlformats.org/officeDocument/2006/relationships/customXml" Target="../ink/ink2510.xml"/><Relationship Id="rId108" Type="http://schemas.openxmlformats.org/officeDocument/2006/relationships/customXml" Target="../ink/ink2558.xml"/><Relationship Id="rId315" Type="http://schemas.openxmlformats.org/officeDocument/2006/relationships/image" Target="../media/image2638.png"/><Relationship Id="rId522" Type="http://schemas.openxmlformats.org/officeDocument/2006/relationships/customXml" Target="../ink/ink2765.xml"/><Relationship Id="rId96" Type="http://schemas.openxmlformats.org/officeDocument/2006/relationships/customXml" Target="../ink/ink2552.xml"/><Relationship Id="rId161" Type="http://schemas.openxmlformats.org/officeDocument/2006/relationships/image" Target="../media/image2561.png"/><Relationship Id="rId399" Type="http://schemas.openxmlformats.org/officeDocument/2006/relationships/image" Target="../media/image2680.png"/><Relationship Id="rId259" Type="http://schemas.openxmlformats.org/officeDocument/2006/relationships/image" Target="../media/image2610.png"/><Relationship Id="rId466" Type="http://schemas.openxmlformats.org/officeDocument/2006/relationships/customXml" Target="../ink/ink2737.xml"/><Relationship Id="rId23" Type="http://schemas.openxmlformats.org/officeDocument/2006/relationships/image" Target="../media/image2493.png"/><Relationship Id="rId119" Type="http://schemas.openxmlformats.org/officeDocument/2006/relationships/image" Target="../media/image2541.png"/><Relationship Id="rId326" Type="http://schemas.openxmlformats.org/officeDocument/2006/relationships/customXml" Target="../ink/ink2667.xml"/><Relationship Id="rId533" Type="http://schemas.openxmlformats.org/officeDocument/2006/relationships/image" Target="../media/image2747.png"/><Relationship Id="rId172" Type="http://schemas.openxmlformats.org/officeDocument/2006/relationships/customXml" Target="../ink/ink2590.xml"/><Relationship Id="rId477" Type="http://schemas.openxmlformats.org/officeDocument/2006/relationships/image" Target="../media/image2719.png"/><Relationship Id="rId600" Type="http://schemas.openxmlformats.org/officeDocument/2006/relationships/image" Target="../media/image2780.png"/><Relationship Id="rId337" Type="http://schemas.openxmlformats.org/officeDocument/2006/relationships/image" Target="../media/image2649.png"/><Relationship Id="rId34" Type="http://schemas.openxmlformats.org/officeDocument/2006/relationships/customXml" Target="../ink/ink2521.xml"/><Relationship Id="rId544" Type="http://schemas.openxmlformats.org/officeDocument/2006/relationships/customXml" Target="../ink/ink2776.xml"/><Relationship Id="rId183" Type="http://schemas.openxmlformats.org/officeDocument/2006/relationships/image" Target="../media/image2572.png"/><Relationship Id="rId390" Type="http://schemas.openxmlformats.org/officeDocument/2006/relationships/customXml" Target="../ink/ink2699.xml"/><Relationship Id="rId404" Type="http://schemas.openxmlformats.org/officeDocument/2006/relationships/customXml" Target="../ink/ink2706.xml"/><Relationship Id="rId611" Type="http://schemas.openxmlformats.org/officeDocument/2006/relationships/customXml" Target="../ink/ink2810.xml"/><Relationship Id="rId250" Type="http://schemas.openxmlformats.org/officeDocument/2006/relationships/customXml" Target="../ink/ink2629.xml"/><Relationship Id="rId488" Type="http://schemas.openxmlformats.org/officeDocument/2006/relationships/customXml" Target="../ink/ink2748.xml"/><Relationship Id="rId45" Type="http://schemas.openxmlformats.org/officeDocument/2006/relationships/image" Target="../media/image2504.png"/><Relationship Id="rId110" Type="http://schemas.openxmlformats.org/officeDocument/2006/relationships/customXml" Target="../ink/ink2559.xml"/><Relationship Id="rId348" Type="http://schemas.openxmlformats.org/officeDocument/2006/relationships/customXml" Target="../ink/ink2678.xml"/><Relationship Id="rId555" Type="http://schemas.openxmlformats.org/officeDocument/2006/relationships/image" Target="../media/image2758.png"/><Relationship Id="rId194" Type="http://schemas.openxmlformats.org/officeDocument/2006/relationships/customXml" Target="../ink/ink2601.xml"/><Relationship Id="rId208" Type="http://schemas.openxmlformats.org/officeDocument/2006/relationships/customXml" Target="../ink/ink2608.xml"/><Relationship Id="rId415" Type="http://schemas.openxmlformats.org/officeDocument/2006/relationships/image" Target="../media/image2688.png"/><Relationship Id="rId622" Type="http://schemas.openxmlformats.org/officeDocument/2006/relationships/image" Target="../media/image2791.png"/><Relationship Id="rId261" Type="http://schemas.openxmlformats.org/officeDocument/2006/relationships/image" Target="../media/image2611.png"/><Relationship Id="rId499" Type="http://schemas.openxmlformats.org/officeDocument/2006/relationships/image" Target="../media/image2730.png"/><Relationship Id="rId56" Type="http://schemas.openxmlformats.org/officeDocument/2006/relationships/customXml" Target="../ink/ink2532.xml"/><Relationship Id="rId359" Type="http://schemas.openxmlformats.org/officeDocument/2006/relationships/image" Target="../media/image2660.png"/><Relationship Id="rId566" Type="http://schemas.openxmlformats.org/officeDocument/2006/relationships/customXml" Target="../ink/ink2787.xml"/><Relationship Id="rId121" Type="http://schemas.openxmlformats.org/officeDocument/2006/relationships/image" Target="../media/image2542.png"/><Relationship Id="rId219" Type="http://schemas.openxmlformats.org/officeDocument/2006/relationships/image" Target="../media/image2590.png"/><Relationship Id="rId426" Type="http://schemas.openxmlformats.org/officeDocument/2006/relationships/customXml" Target="../ink/ink2717.xml"/><Relationship Id="rId67" Type="http://schemas.openxmlformats.org/officeDocument/2006/relationships/image" Target="../media/image2515.png"/><Relationship Id="rId272" Type="http://schemas.openxmlformats.org/officeDocument/2006/relationships/customXml" Target="../ink/ink2640.xml"/><Relationship Id="rId577" Type="http://schemas.openxmlformats.org/officeDocument/2006/relationships/image" Target="../media/image2769.png"/><Relationship Id="rId132" Type="http://schemas.openxmlformats.org/officeDocument/2006/relationships/customXml" Target="../ink/ink2570.xml"/><Relationship Id="rId437" Type="http://schemas.openxmlformats.org/officeDocument/2006/relationships/image" Target="../media/image2699.png"/><Relationship Id="rId283" Type="http://schemas.openxmlformats.org/officeDocument/2006/relationships/image" Target="../media/image2622.png"/><Relationship Id="rId490" Type="http://schemas.openxmlformats.org/officeDocument/2006/relationships/customXml" Target="../ink/ink2749.xml"/><Relationship Id="rId504" Type="http://schemas.openxmlformats.org/officeDocument/2006/relationships/customXml" Target="../ink/ink275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8.png"/><Relationship Id="rId2" Type="http://schemas.openxmlformats.org/officeDocument/2006/relationships/image" Target="../media/image2797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855.png"/><Relationship Id="rId21" Type="http://schemas.openxmlformats.org/officeDocument/2006/relationships/image" Target="../media/image2807.png"/><Relationship Id="rId42" Type="http://schemas.openxmlformats.org/officeDocument/2006/relationships/customXml" Target="../ink/ink2840.xml"/><Relationship Id="rId63" Type="http://schemas.openxmlformats.org/officeDocument/2006/relationships/image" Target="../media/image2828.png"/><Relationship Id="rId84" Type="http://schemas.openxmlformats.org/officeDocument/2006/relationships/customXml" Target="../ink/ink2861.xml"/><Relationship Id="rId138" Type="http://schemas.openxmlformats.org/officeDocument/2006/relationships/customXml" Target="../ink/ink2888.xml"/><Relationship Id="rId159" Type="http://schemas.openxmlformats.org/officeDocument/2006/relationships/image" Target="../media/image2876.png"/><Relationship Id="rId107" Type="http://schemas.openxmlformats.org/officeDocument/2006/relationships/image" Target="../media/image2850.png"/><Relationship Id="rId11" Type="http://schemas.openxmlformats.org/officeDocument/2006/relationships/image" Target="../media/image2802.png"/><Relationship Id="rId32" Type="http://schemas.openxmlformats.org/officeDocument/2006/relationships/customXml" Target="../ink/ink2835.xml"/><Relationship Id="rId53" Type="http://schemas.openxmlformats.org/officeDocument/2006/relationships/image" Target="../media/image2823.png"/><Relationship Id="rId74" Type="http://schemas.openxmlformats.org/officeDocument/2006/relationships/customXml" Target="../ink/ink2856.xml"/><Relationship Id="rId128" Type="http://schemas.openxmlformats.org/officeDocument/2006/relationships/customXml" Target="../ink/ink2883.xml"/><Relationship Id="rId149" Type="http://schemas.openxmlformats.org/officeDocument/2006/relationships/image" Target="../media/image2871.png"/><Relationship Id="rId5" Type="http://schemas.openxmlformats.org/officeDocument/2006/relationships/image" Target="../media/image2799.png"/><Relationship Id="rId95" Type="http://schemas.openxmlformats.org/officeDocument/2006/relationships/image" Target="../media/image2844.png"/><Relationship Id="rId160" Type="http://schemas.openxmlformats.org/officeDocument/2006/relationships/customXml" Target="../ink/ink2899.xml"/><Relationship Id="rId22" Type="http://schemas.openxmlformats.org/officeDocument/2006/relationships/customXml" Target="../ink/ink2830.xml"/><Relationship Id="rId43" Type="http://schemas.openxmlformats.org/officeDocument/2006/relationships/image" Target="../media/image2818.png"/><Relationship Id="rId64" Type="http://schemas.openxmlformats.org/officeDocument/2006/relationships/customXml" Target="../ink/ink2851.xml"/><Relationship Id="rId118" Type="http://schemas.openxmlformats.org/officeDocument/2006/relationships/customXml" Target="../ink/ink2878.xml"/><Relationship Id="rId139" Type="http://schemas.openxmlformats.org/officeDocument/2006/relationships/image" Target="../media/image2866.png"/><Relationship Id="rId85" Type="http://schemas.openxmlformats.org/officeDocument/2006/relationships/image" Target="../media/image2839.png"/><Relationship Id="rId150" Type="http://schemas.openxmlformats.org/officeDocument/2006/relationships/customXml" Target="../ink/ink2894.xml"/><Relationship Id="rId12" Type="http://schemas.openxmlformats.org/officeDocument/2006/relationships/customXml" Target="../ink/ink2825.xml"/><Relationship Id="rId17" Type="http://schemas.openxmlformats.org/officeDocument/2006/relationships/image" Target="../media/image2805.png"/><Relationship Id="rId33" Type="http://schemas.openxmlformats.org/officeDocument/2006/relationships/image" Target="../media/image2813.png"/><Relationship Id="rId38" Type="http://schemas.openxmlformats.org/officeDocument/2006/relationships/customXml" Target="../ink/ink2838.xml"/><Relationship Id="rId59" Type="http://schemas.openxmlformats.org/officeDocument/2006/relationships/image" Target="../media/image2826.png"/><Relationship Id="rId103" Type="http://schemas.openxmlformats.org/officeDocument/2006/relationships/image" Target="../media/image2848.png"/><Relationship Id="rId108" Type="http://schemas.openxmlformats.org/officeDocument/2006/relationships/customXml" Target="../ink/ink2873.xml"/><Relationship Id="rId124" Type="http://schemas.openxmlformats.org/officeDocument/2006/relationships/customXml" Target="../ink/ink2881.xml"/><Relationship Id="rId129" Type="http://schemas.openxmlformats.org/officeDocument/2006/relationships/image" Target="../media/image2861.png"/><Relationship Id="rId54" Type="http://schemas.openxmlformats.org/officeDocument/2006/relationships/customXml" Target="../ink/ink2846.xml"/><Relationship Id="rId70" Type="http://schemas.openxmlformats.org/officeDocument/2006/relationships/customXml" Target="../ink/ink2854.xml"/><Relationship Id="rId75" Type="http://schemas.openxmlformats.org/officeDocument/2006/relationships/image" Target="../media/image2834.png"/><Relationship Id="rId91" Type="http://schemas.openxmlformats.org/officeDocument/2006/relationships/image" Target="../media/image2842.png"/><Relationship Id="rId96" Type="http://schemas.openxmlformats.org/officeDocument/2006/relationships/customXml" Target="../ink/ink2867.xml"/><Relationship Id="rId140" Type="http://schemas.openxmlformats.org/officeDocument/2006/relationships/customXml" Target="../ink/ink2889.xml"/><Relationship Id="rId145" Type="http://schemas.openxmlformats.org/officeDocument/2006/relationships/image" Target="../media/image2869.png"/><Relationship Id="rId161" Type="http://schemas.openxmlformats.org/officeDocument/2006/relationships/image" Target="../media/image2877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822.xml"/><Relationship Id="rId23" Type="http://schemas.openxmlformats.org/officeDocument/2006/relationships/image" Target="../media/image2808.png"/><Relationship Id="rId28" Type="http://schemas.openxmlformats.org/officeDocument/2006/relationships/customXml" Target="../ink/ink2833.xml"/><Relationship Id="rId49" Type="http://schemas.openxmlformats.org/officeDocument/2006/relationships/image" Target="../media/image2821.png"/><Relationship Id="rId114" Type="http://schemas.openxmlformats.org/officeDocument/2006/relationships/customXml" Target="../ink/ink2876.xml"/><Relationship Id="rId119" Type="http://schemas.openxmlformats.org/officeDocument/2006/relationships/image" Target="../media/image2856.png"/><Relationship Id="rId44" Type="http://schemas.openxmlformats.org/officeDocument/2006/relationships/customXml" Target="../ink/ink2841.xml"/><Relationship Id="rId60" Type="http://schemas.openxmlformats.org/officeDocument/2006/relationships/customXml" Target="../ink/ink2849.xml"/><Relationship Id="rId65" Type="http://schemas.openxmlformats.org/officeDocument/2006/relationships/image" Target="../media/image2829.png"/><Relationship Id="rId81" Type="http://schemas.openxmlformats.org/officeDocument/2006/relationships/image" Target="../media/image2837.png"/><Relationship Id="rId86" Type="http://schemas.openxmlformats.org/officeDocument/2006/relationships/customXml" Target="../ink/ink2862.xml"/><Relationship Id="rId130" Type="http://schemas.openxmlformats.org/officeDocument/2006/relationships/customXml" Target="../ink/ink2884.xml"/><Relationship Id="rId135" Type="http://schemas.openxmlformats.org/officeDocument/2006/relationships/image" Target="../media/image2864.png"/><Relationship Id="rId151" Type="http://schemas.openxmlformats.org/officeDocument/2006/relationships/image" Target="../media/image2872.png"/><Relationship Id="rId156" Type="http://schemas.openxmlformats.org/officeDocument/2006/relationships/customXml" Target="../ink/ink2897.xml"/><Relationship Id="rId13" Type="http://schemas.openxmlformats.org/officeDocument/2006/relationships/image" Target="../media/image2803.png"/><Relationship Id="rId18" Type="http://schemas.openxmlformats.org/officeDocument/2006/relationships/customXml" Target="../ink/ink2828.xml"/><Relationship Id="rId39" Type="http://schemas.openxmlformats.org/officeDocument/2006/relationships/image" Target="../media/image2816.png"/><Relationship Id="rId109" Type="http://schemas.openxmlformats.org/officeDocument/2006/relationships/image" Target="../media/image2851.png"/><Relationship Id="rId34" Type="http://schemas.openxmlformats.org/officeDocument/2006/relationships/customXml" Target="../ink/ink2836.xml"/><Relationship Id="rId50" Type="http://schemas.openxmlformats.org/officeDocument/2006/relationships/customXml" Target="../ink/ink2844.xml"/><Relationship Id="rId55" Type="http://schemas.openxmlformats.org/officeDocument/2006/relationships/image" Target="../media/image2824.png"/><Relationship Id="rId76" Type="http://schemas.openxmlformats.org/officeDocument/2006/relationships/customXml" Target="../ink/ink2857.xml"/><Relationship Id="rId97" Type="http://schemas.openxmlformats.org/officeDocument/2006/relationships/image" Target="../media/image2845.png"/><Relationship Id="rId104" Type="http://schemas.openxmlformats.org/officeDocument/2006/relationships/customXml" Target="../ink/ink2871.xml"/><Relationship Id="rId120" Type="http://schemas.openxmlformats.org/officeDocument/2006/relationships/customXml" Target="../ink/ink2879.xml"/><Relationship Id="rId125" Type="http://schemas.openxmlformats.org/officeDocument/2006/relationships/image" Target="../media/image2859.png"/><Relationship Id="rId141" Type="http://schemas.openxmlformats.org/officeDocument/2006/relationships/image" Target="../media/image2867.png"/><Relationship Id="rId146" Type="http://schemas.openxmlformats.org/officeDocument/2006/relationships/customXml" Target="../ink/ink2892.xml"/><Relationship Id="rId7" Type="http://schemas.openxmlformats.org/officeDocument/2006/relationships/image" Target="../media/image2800.png"/><Relationship Id="rId71" Type="http://schemas.openxmlformats.org/officeDocument/2006/relationships/image" Target="../media/image2832.png"/><Relationship Id="rId92" Type="http://schemas.openxmlformats.org/officeDocument/2006/relationships/customXml" Target="../ink/ink2865.xml"/><Relationship Id="rId162" Type="http://schemas.openxmlformats.org/officeDocument/2006/relationships/customXml" Target="../ink/ink2900.xml"/><Relationship Id="rId2" Type="http://schemas.openxmlformats.org/officeDocument/2006/relationships/image" Target="../media/image2797.png"/><Relationship Id="rId29" Type="http://schemas.openxmlformats.org/officeDocument/2006/relationships/image" Target="../media/image2811.png"/><Relationship Id="rId24" Type="http://schemas.openxmlformats.org/officeDocument/2006/relationships/customXml" Target="../ink/ink2831.xml"/><Relationship Id="rId40" Type="http://schemas.openxmlformats.org/officeDocument/2006/relationships/customXml" Target="../ink/ink2839.xml"/><Relationship Id="rId45" Type="http://schemas.openxmlformats.org/officeDocument/2006/relationships/image" Target="../media/image2819.png"/><Relationship Id="rId66" Type="http://schemas.openxmlformats.org/officeDocument/2006/relationships/customXml" Target="../ink/ink2852.xml"/><Relationship Id="rId87" Type="http://schemas.openxmlformats.org/officeDocument/2006/relationships/image" Target="../media/image2840.png"/><Relationship Id="rId110" Type="http://schemas.openxmlformats.org/officeDocument/2006/relationships/customXml" Target="../ink/ink2874.xml"/><Relationship Id="rId115" Type="http://schemas.openxmlformats.org/officeDocument/2006/relationships/image" Target="../media/image2854.png"/><Relationship Id="rId131" Type="http://schemas.openxmlformats.org/officeDocument/2006/relationships/image" Target="../media/image2862.png"/><Relationship Id="rId136" Type="http://schemas.openxmlformats.org/officeDocument/2006/relationships/customXml" Target="../ink/ink2887.xml"/><Relationship Id="rId157" Type="http://schemas.openxmlformats.org/officeDocument/2006/relationships/image" Target="../media/image2875.png"/><Relationship Id="rId61" Type="http://schemas.openxmlformats.org/officeDocument/2006/relationships/image" Target="../media/image2827.png"/><Relationship Id="rId82" Type="http://schemas.openxmlformats.org/officeDocument/2006/relationships/customXml" Target="../ink/ink2860.xml"/><Relationship Id="rId152" Type="http://schemas.openxmlformats.org/officeDocument/2006/relationships/customXml" Target="../ink/ink2895.xml"/><Relationship Id="rId19" Type="http://schemas.openxmlformats.org/officeDocument/2006/relationships/image" Target="../media/image2806.png"/><Relationship Id="rId14" Type="http://schemas.openxmlformats.org/officeDocument/2006/relationships/customXml" Target="../ink/ink2826.xml"/><Relationship Id="rId30" Type="http://schemas.openxmlformats.org/officeDocument/2006/relationships/customXml" Target="../ink/ink2834.xml"/><Relationship Id="rId35" Type="http://schemas.openxmlformats.org/officeDocument/2006/relationships/image" Target="../media/image2814.png"/><Relationship Id="rId56" Type="http://schemas.openxmlformats.org/officeDocument/2006/relationships/customXml" Target="../ink/ink2847.xml"/><Relationship Id="rId77" Type="http://schemas.openxmlformats.org/officeDocument/2006/relationships/image" Target="../media/image2835.png"/><Relationship Id="rId100" Type="http://schemas.openxmlformats.org/officeDocument/2006/relationships/customXml" Target="../ink/ink2869.xml"/><Relationship Id="rId105" Type="http://schemas.openxmlformats.org/officeDocument/2006/relationships/image" Target="../media/image2849.png"/><Relationship Id="rId126" Type="http://schemas.openxmlformats.org/officeDocument/2006/relationships/customXml" Target="../ink/ink2882.xml"/><Relationship Id="rId147" Type="http://schemas.openxmlformats.org/officeDocument/2006/relationships/image" Target="../media/image2870.png"/><Relationship Id="rId8" Type="http://schemas.openxmlformats.org/officeDocument/2006/relationships/customXml" Target="../ink/ink2823.xml"/><Relationship Id="rId51" Type="http://schemas.openxmlformats.org/officeDocument/2006/relationships/image" Target="../media/image2822.png"/><Relationship Id="rId72" Type="http://schemas.openxmlformats.org/officeDocument/2006/relationships/customXml" Target="../ink/ink2855.xml"/><Relationship Id="rId93" Type="http://schemas.openxmlformats.org/officeDocument/2006/relationships/image" Target="../media/image2843.png"/><Relationship Id="rId98" Type="http://schemas.openxmlformats.org/officeDocument/2006/relationships/customXml" Target="../ink/ink2868.xml"/><Relationship Id="rId121" Type="http://schemas.openxmlformats.org/officeDocument/2006/relationships/image" Target="../media/image2857.png"/><Relationship Id="rId142" Type="http://schemas.openxmlformats.org/officeDocument/2006/relationships/customXml" Target="../ink/ink2890.xml"/><Relationship Id="rId163" Type="http://schemas.openxmlformats.org/officeDocument/2006/relationships/image" Target="../media/image2878.png"/><Relationship Id="rId3" Type="http://schemas.openxmlformats.org/officeDocument/2006/relationships/image" Target="../media/image2798.png"/><Relationship Id="rId25" Type="http://schemas.openxmlformats.org/officeDocument/2006/relationships/image" Target="../media/image2809.png"/><Relationship Id="rId46" Type="http://schemas.openxmlformats.org/officeDocument/2006/relationships/customXml" Target="../ink/ink2842.xml"/><Relationship Id="rId67" Type="http://schemas.openxmlformats.org/officeDocument/2006/relationships/image" Target="../media/image2830.png"/><Relationship Id="rId116" Type="http://schemas.openxmlformats.org/officeDocument/2006/relationships/customXml" Target="../ink/ink2877.xml"/><Relationship Id="rId137" Type="http://schemas.openxmlformats.org/officeDocument/2006/relationships/image" Target="../media/image2865.png"/><Relationship Id="rId158" Type="http://schemas.openxmlformats.org/officeDocument/2006/relationships/customXml" Target="../ink/ink2898.xml"/><Relationship Id="rId20" Type="http://schemas.openxmlformats.org/officeDocument/2006/relationships/customXml" Target="../ink/ink2829.xml"/><Relationship Id="rId41" Type="http://schemas.openxmlformats.org/officeDocument/2006/relationships/image" Target="../media/image2817.png"/><Relationship Id="rId62" Type="http://schemas.openxmlformats.org/officeDocument/2006/relationships/customXml" Target="../ink/ink2850.xml"/><Relationship Id="rId83" Type="http://schemas.openxmlformats.org/officeDocument/2006/relationships/image" Target="../media/image2838.png"/><Relationship Id="rId88" Type="http://schemas.openxmlformats.org/officeDocument/2006/relationships/customXml" Target="../ink/ink2863.xml"/><Relationship Id="rId111" Type="http://schemas.openxmlformats.org/officeDocument/2006/relationships/image" Target="../media/image2852.png"/><Relationship Id="rId132" Type="http://schemas.openxmlformats.org/officeDocument/2006/relationships/customXml" Target="../ink/ink2885.xml"/><Relationship Id="rId153" Type="http://schemas.openxmlformats.org/officeDocument/2006/relationships/image" Target="../media/image2873.png"/><Relationship Id="rId15" Type="http://schemas.openxmlformats.org/officeDocument/2006/relationships/image" Target="../media/image2804.png"/><Relationship Id="rId36" Type="http://schemas.openxmlformats.org/officeDocument/2006/relationships/customXml" Target="../ink/ink2837.xml"/><Relationship Id="rId57" Type="http://schemas.openxmlformats.org/officeDocument/2006/relationships/image" Target="../media/image2825.png"/><Relationship Id="rId106" Type="http://schemas.openxmlformats.org/officeDocument/2006/relationships/customXml" Target="../ink/ink2872.xml"/><Relationship Id="rId127" Type="http://schemas.openxmlformats.org/officeDocument/2006/relationships/image" Target="../media/image2860.png"/><Relationship Id="rId10" Type="http://schemas.openxmlformats.org/officeDocument/2006/relationships/customXml" Target="../ink/ink2824.xml"/><Relationship Id="rId31" Type="http://schemas.openxmlformats.org/officeDocument/2006/relationships/image" Target="../media/image2812.png"/><Relationship Id="rId52" Type="http://schemas.openxmlformats.org/officeDocument/2006/relationships/customXml" Target="../ink/ink2845.xml"/><Relationship Id="rId73" Type="http://schemas.openxmlformats.org/officeDocument/2006/relationships/image" Target="../media/image2833.png"/><Relationship Id="rId78" Type="http://schemas.openxmlformats.org/officeDocument/2006/relationships/customXml" Target="../ink/ink2858.xml"/><Relationship Id="rId94" Type="http://schemas.openxmlformats.org/officeDocument/2006/relationships/customXml" Target="../ink/ink2866.xml"/><Relationship Id="rId99" Type="http://schemas.openxmlformats.org/officeDocument/2006/relationships/image" Target="../media/image2846.png"/><Relationship Id="rId101" Type="http://schemas.openxmlformats.org/officeDocument/2006/relationships/image" Target="../media/image2847.png"/><Relationship Id="rId122" Type="http://schemas.openxmlformats.org/officeDocument/2006/relationships/customXml" Target="../ink/ink2880.xml"/><Relationship Id="rId143" Type="http://schemas.openxmlformats.org/officeDocument/2006/relationships/image" Target="../media/image2868.png"/><Relationship Id="rId148" Type="http://schemas.openxmlformats.org/officeDocument/2006/relationships/customXml" Target="../ink/ink2893.xml"/><Relationship Id="rId164" Type="http://schemas.openxmlformats.org/officeDocument/2006/relationships/customXml" Target="../ink/ink2901.xml"/><Relationship Id="rId4" Type="http://schemas.openxmlformats.org/officeDocument/2006/relationships/customXml" Target="../ink/ink2821.xml"/><Relationship Id="rId9" Type="http://schemas.openxmlformats.org/officeDocument/2006/relationships/image" Target="../media/image2801.png"/><Relationship Id="rId26" Type="http://schemas.openxmlformats.org/officeDocument/2006/relationships/customXml" Target="../ink/ink2832.xml"/><Relationship Id="rId47" Type="http://schemas.openxmlformats.org/officeDocument/2006/relationships/image" Target="../media/image2820.png"/><Relationship Id="rId68" Type="http://schemas.openxmlformats.org/officeDocument/2006/relationships/customXml" Target="../ink/ink2853.xml"/><Relationship Id="rId89" Type="http://schemas.openxmlformats.org/officeDocument/2006/relationships/image" Target="../media/image2841.png"/><Relationship Id="rId112" Type="http://schemas.openxmlformats.org/officeDocument/2006/relationships/customXml" Target="../ink/ink2875.xml"/><Relationship Id="rId133" Type="http://schemas.openxmlformats.org/officeDocument/2006/relationships/image" Target="../media/image2863.png"/><Relationship Id="rId154" Type="http://schemas.openxmlformats.org/officeDocument/2006/relationships/customXml" Target="../ink/ink2896.xml"/><Relationship Id="rId16" Type="http://schemas.openxmlformats.org/officeDocument/2006/relationships/customXml" Target="../ink/ink2827.xml"/><Relationship Id="rId37" Type="http://schemas.openxmlformats.org/officeDocument/2006/relationships/image" Target="../media/image2815.png"/><Relationship Id="rId58" Type="http://schemas.openxmlformats.org/officeDocument/2006/relationships/customXml" Target="../ink/ink2848.xml"/><Relationship Id="rId79" Type="http://schemas.openxmlformats.org/officeDocument/2006/relationships/image" Target="../media/image2836.png"/><Relationship Id="rId102" Type="http://schemas.openxmlformats.org/officeDocument/2006/relationships/customXml" Target="../ink/ink2870.xml"/><Relationship Id="rId123" Type="http://schemas.openxmlformats.org/officeDocument/2006/relationships/image" Target="../media/image2858.png"/><Relationship Id="rId144" Type="http://schemas.openxmlformats.org/officeDocument/2006/relationships/customXml" Target="../ink/ink2891.xml"/><Relationship Id="rId90" Type="http://schemas.openxmlformats.org/officeDocument/2006/relationships/customXml" Target="../ink/ink2864.xml"/><Relationship Id="rId165" Type="http://schemas.openxmlformats.org/officeDocument/2006/relationships/image" Target="../media/image2879.png"/><Relationship Id="rId27" Type="http://schemas.openxmlformats.org/officeDocument/2006/relationships/image" Target="../media/image2810.png"/><Relationship Id="rId48" Type="http://schemas.openxmlformats.org/officeDocument/2006/relationships/customXml" Target="../ink/ink2843.xml"/><Relationship Id="rId69" Type="http://schemas.openxmlformats.org/officeDocument/2006/relationships/image" Target="../media/image2831.png"/><Relationship Id="rId113" Type="http://schemas.openxmlformats.org/officeDocument/2006/relationships/image" Target="../media/image2853.png"/><Relationship Id="rId134" Type="http://schemas.openxmlformats.org/officeDocument/2006/relationships/customXml" Target="../ink/ink2886.xml"/><Relationship Id="rId80" Type="http://schemas.openxmlformats.org/officeDocument/2006/relationships/customXml" Target="../ink/ink2859.xml"/><Relationship Id="rId155" Type="http://schemas.openxmlformats.org/officeDocument/2006/relationships/image" Target="../media/image2874.png"/></Relationships>
</file>

<file path=ppt/slides/_rels/slide5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959.xml"/><Relationship Id="rId299" Type="http://schemas.openxmlformats.org/officeDocument/2006/relationships/customXml" Target="../ink/ink3050.xml"/><Relationship Id="rId21" Type="http://schemas.openxmlformats.org/officeDocument/2006/relationships/customXml" Target="../ink/ink2911.xml"/><Relationship Id="rId63" Type="http://schemas.openxmlformats.org/officeDocument/2006/relationships/customXml" Target="../ink/ink2932.xml"/><Relationship Id="rId159" Type="http://schemas.openxmlformats.org/officeDocument/2006/relationships/customXml" Target="../ink/ink2980.xml"/><Relationship Id="rId324" Type="http://schemas.openxmlformats.org/officeDocument/2006/relationships/image" Target="../media/image2033.png"/><Relationship Id="rId366" Type="http://schemas.openxmlformats.org/officeDocument/2006/relationships/image" Target="../media/image3059.png"/><Relationship Id="rId170" Type="http://schemas.openxmlformats.org/officeDocument/2006/relationships/image" Target="../media/image2963.png"/><Relationship Id="rId226" Type="http://schemas.openxmlformats.org/officeDocument/2006/relationships/image" Target="../media/image2990.png"/><Relationship Id="rId268" Type="http://schemas.openxmlformats.org/officeDocument/2006/relationships/image" Target="../media/image3011.png"/><Relationship Id="rId32" Type="http://schemas.openxmlformats.org/officeDocument/2006/relationships/image" Target="../media/image2894.png"/><Relationship Id="rId74" Type="http://schemas.openxmlformats.org/officeDocument/2006/relationships/image" Target="../media/image2915.png"/><Relationship Id="rId128" Type="http://schemas.openxmlformats.org/officeDocument/2006/relationships/image" Target="../media/image2942.png"/><Relationship Id="rId335" Type="http://schemas.openxmlformats.org/officeDocument/2006/relationships/customXml" Target="../ink/ink3068.xml"/><Relationship Id="rId377" Type="http://schemas.openxmlformats.org/officeDocument/2006/relationships/customXml" Target="../ink/ink3089.xml"/><Relationship Id="rId5" Type="http://schemas.openxmlformats.org/officeDocument/2006/relationships/customXml" Target="../ink/ink2903.xml"/><Relationship Id="rId181" Type="http://schemas.openxmlformats.org/officeDocument/2006/relationships/customXml" Target="../ink/ink2991.xml"/><Relationship Id="rId237" Type="http://schemas.openxmlformats.org/officeDocument/2006/relationships/customXml" Target="../ink/ink3019.xml"/><Relationship Id="rId402" Type="http://schemas.openxmlformats.org/officeDocument/2006/relationships/image" Target="../media/image3077.png"/><Relationship Id="rId279" Type="http://schemas.openxmlformats.org/officeDocument/2006/relationships/customXml" Target="../ink/ink3040.xml"/><Relationship Id="rId43" Type="http://schemas.openxmlformats.org/officeDocument/2006/relationships/customXml" Target="../ink/ink2922.xml"/><Relationship Id="rId139" Type="http://schemas.openxmlformats.org/officeDocument/2006/relationships/customXml" Target="../ink/ink2970.xml"/><Relationship Id="rId290" Type="http://schemas.openxmlformats.org/officeDocument/2006/relationships/image" Target="../media/image3022.png"/><Relationship Id="rId304" Type="http://schemas.openxmlformats.org/officeDocument/2006/relationships/image" Target="../media/image3029.png"/><Relationship Id="rId346" Type="http://schemas.openxmlformats.org/officeDocument/2006/relationships/image" Target="../media/image3049.png"/><Relationship Id="rId388" Type="http://schemas.openxmlformats.org/officeDocument/2006/relationships/image" Target="../media/image3070.png"/><Relationship Id="rId85" Type="http://schemas.openxmlformats.org/officeDocument/2006/relationships/customXml" Target="../ink/ink2943.xml"/><Relationship Id="rId150" Type="http://schemas.openxmlformats.org/officeDocument/2006/relationships/image" Target="../media/image2953.png"/><Relationship Id="rId192" Type="http://schemas.openxmlformats.org/officeDocument/2006/relationships/image" Target="../media/image2974.png"/><Relationship Id="rId206" Type="http://schemas.openxmlformats.org/officeDocument/2006/relationships/image" Target="../media/image2981.png"/><Relationship Id="rId413" Type="http://schemas.openxmlformats.org/officeDocument/2006/relationships/customXml" Target="../ink/ink3107.xml"/><Relationship Id="rId248" Type="http://schemas.openxmlformats.org/officeDocument/2006/relationships/image" Target="../media/image3001.png"/><Relationship Id="rId12" Type="http://schemas.openxmlformats.org/officeDocument/2006/relationships/image" Target="../media/image2884.png"/><Relationship Id="rId108" Type="http://schemas.openxmlformats.org/officeDocument/2006/relationships/image" Target="../media/image2932.png"/><Relationship Id="rId315" Type="http://schemas.openxmlformats.org/officeDocument/2006/relationships/customXml" Target="../ink/ink3058.xml"/><Relationship Id="rId357" Type="http://schemas.openxmlformats.org/officeDocument/2006/relationships/customXml" Target="../ink/ink3079.xml"/><Relationship Id="rId54" Type="http://schemas.openxmlformats.org/officeDocument/2006/relationships/image" Target="../media/image2905.png"/><Relationship Id="rId96" Type="http://schemas.openxmlformats.org/officeDocument/2006/relationships/image" Target="../media/image2926.png"/><Relationship Id="rId161" Type="http://schemas.openxmlformats.org/officeDocument/2006/relationships/customXml" Target="../ink/ink2981.xml"/><Relationship Id="rId217" Type="http://schemas.openxmlformats.org/officeDocument/2006/relationships/customXml" Target="../ink/ink3009.xml"/><Relationship Id="rId399" Type="http://schemas.openxmlformats.org/officeDocument/2006/relationships/customXml" Target="../ink/ink3100.xml"/><Relationship Id="rId259" Type="http://schemas.openxmlformats.org/officeDocument/2006/relationships/customXml" Target="../ink/ink3030.xml"/><Relationship Id="rId23" Type="http://schemas.openxmlformats.org/officeDocument/2006/relationships/customXml" Target="../ink/ink2912.xml"/><Relationship Id="rId119" Type="http://schemas.openxmlformats.org/officeDocument/2006/relationships/customXml" Target="../ink/ink2960.xml"/><Relationship Id="rId270" Type="http://schemas.openxmlformats.org/officeDocument/2006/relationships/image" Target="../media/image3012.png"/><Relationship Id="rId326" Type="http://schemas.openxmlformats.org/officeDocument/2006/relationships/image" Target="../media/image3039.png"/><Relationship Id="rId65" Type="http://schemas.openxmlformats.org/officeDocument/2006/relationships/customXml" Target="../ink/ink2933.xml"/><Relationship Id="rId130" Type="http://schemas.openxmlformats.org/officeDocument/2006/relationships/image" Target="../media/image2943.png"/><Relationship Id="rId368" Type="http://schemas.openxmlformats.org/officeDocument/2006/relationships/image" Target="../media/image3060.png"/><Relationship Id="rId172" Type="http://schemas.openxmlformats.org/officeDocument/2006/relationships/image" Target="../media/image2964.png"/><Relationship Id="rId228" Type="http://schemas.openxmlformats.org/officeDocument/2006/relationships/image" Target="../media/image2991.png"/><Relationship Id="rId281" Type="http://schemas.openxmlformats.org/officeDocument/2006/relationships/customXml" Target="../ink/ink3041.xml"/><Relationship Id="rId337" Type="http://schemas.openxmlformats.org/officeDocument/2006/relationships/customXml" Target="../ink/ink3069.xml"/><Relationship Id="rId34" Type="http://schemas.openxmlformats.org/officeDocument/2006/relationships/image" Target="../media/image2895.png"/><Relationship Id="rId76" Type="http://schemas.openxmlformats.org/officeDocument/2006/relationships/image" Target="../media/image2916.png"/><Relationship Id="rId141" Type="http://schemas.openxmlformats.org/officeDocument/2006/relationships/customXml" Target="../ink/ink2971.xml"/><Relationship Id="rId379" Type="http://schemas.openxmlformats.org/officeDocument/2006/relationships/customXml" Target="../ink/ink3090.xml"/><Relationship Id="rId7" Type="http://schemas.openxmlformats.org/officeDocument/2006/relationships/customXml" Target="../ink/ink2904.xml"/><Relationship Id="rId183" Type="http://schemas.openxmlformats.org/officeDocument/2006/relationships/customXml" Target="../ink/ink2992.xml"/><Relationship Id="rId239" Type="http://schemas.openxmlformats.org/officeDocument/2006/relationships/customXml" Target="../ink/ink3020.xml"/><Relationship Id="rId390" Type="http://schemas.openxmlformats.org/officeDocument/2006/relationships/image" Target="../media/image3071.png"/><Relationship Id="rId404" Type="http://schemas.openxmlformats.org/officeDocument/2006/relationships/image" Target="../media/image3078.png"/><Relationship Id="rId250" Type="http://schemas.openxmlformats.org/officeDocument/2006/relationships/image" Target="../media/image3002.png"/><Relationship Id="rId292" Type="http://schemas.openxmlformats.org/officeDocument/2006/relationships/image" Target="../media/image3023.png"/><Relationship Id="rId306" Type="http://schemas.openxmlformats.org/officeDocument/2006/relationships/image" Target="../media/image3030.png"/><Relationship Id="rId45" Type="http://schemas.openxmlformats.org/officeDocument/2006/relationships/customXml" Target="../ink/ink2923.xml"/><Relationship Id="rId87" Type="http://schemas.openxmlformats.org/officeDocument/2006/relationships/customXml" Target="../ink/ink2944.xml"/><Relationship Id="rId110" Type="http://schemas.openxmlformats.org/officeDocument/2006/relationships/image" Target="../media/image2933.png"/><Relationship Id="rId348" Type="http://schemas.openxmlformats.org/officeDocument/2006/relationships/image" Target="../media/image3050.png"/><Relationship Id="rId152" Type="http://schemas.openxmlformats.org/officeDocument/2006/relationships/image" Target="../media/image2954.png"/><Relationship Id="rId194" Type="http://schemas.openxmlformats.org/officeDocument/2006/relationships/image" Target="../media/image2975.png"/><Relationship Id="rId208" Type="http://schemas.openxmlformats.org/officeDocument/2006/relationships/image" Target="../media/image2982.png"/><Relationship Id="rId415" Type="http://schemas.openxmlformats.org/officeDocument/2006/relationships/customXml" Target="../ink/ink3108.xml"/><Relationship Id="rId261" Type="http://schemas.openxmlformats.org/officeDocument/2006/relationships/customXml" Target="../ink/ink3031.xml"/><Relationship Id="rId14" Type="http://schemas.openxmlformats.org/officeDocument/2006/relationships/image" Target="../media/image2885.png"/><Relationship Id="rId56" Type="http://schemas.openxmlformats.org/officeDocument/2006/relationships/image" Target="../media/image2906.png"/><Relationship Id="rId317" Type="http://schemas.openxmlformats.org/officeDocument/2006/relationships/customXml" Target="../ink/ink3059.xml"/><Relationship Id="rId359" Type="http://schemas.openxmlformats.org/officeDocument/2006/relationships/customXml" Target="../ink/ink3080.xml"/><Relationship Id="rId98" Type="http://schemas.openxmlformats.org/officeDocument/2006/relationships/image" Target="../media/image2927.png"/><Relationship Id="rId121" Type="http://schemas.openxmlformats.org/officeDocument/2006/relationships/customXml" Target="../ink/ink2961.xml"/><Relationship Id="rId163" Type="http://schemas.openxmlformats.org/officeDocument/2006/relationships/customXml" Target="../ink/ink2982.xml"/><Relationship Id="rId219" Type="http://schemas.openxmlformats.org/officeDocument/2006/relationships/customXml" Target="../ink/ink3010.xml"/><Relationship Id="rId370" Type="http://schemas.openxmlformats.org/officeDocument/2006/relationships/image" Target="../media/image3061.png"/><Relationship Id="rId230" Type="http://schemas.openxmlformats.org/officeDocument/2006/relationships/image" Target="../media/image2992.png"/><Relationship Id="rId25" Type="http://schemas.openxmlformats.org/officeDocument/2006/relationships/customXml" Target="../ink/ink2913.xml"/><Relationship Id="rId67" Type="http://schemas.openxmlformats.org/officeDocument/2006/relationships/customXml" Target="../ink/ink2934.xml"/><Relationship Id="rId272" Type="http://schemas.openxmlformats.org/officeDocument/2006/relationships/image" Target="../media/image3013.png"/><Relationship Id="rId328" Type="http://schemas.openxmlformats.org/officeDocument/2006/relationships/image" Target="../media/image3040.png"/><Relationship Id="rId132" Type="http://schemas.openxmlformats.org/officeDocument/2006/relationships/image" Target="../media/image2944.png"/><Relationship Id="rId174" Type="http://schemas.openxmlformats.org/officeDocument/2006/relationships/image" Target="../media/image2965.png"/><Relationship Id="rId381" Type="http://schemas.openxmlformats.org/officeDocument/2006/relationships/customXml" Target="../ink/ink3091.xml"/><Relationship Id="rId241" Type="http://schemas.openxmlformats.org/officeDocument/2006/relationships/customXml" Target="../ink/ink3021.xml"/><Relationship Id="rId36" Type="http://schemas.openxmlformats.org/officeDocument/2006/relationships/image" Target="../media/image2896.png"/><Relationship Id="rId283" Type="http://schemas.openxmlformats.org/officeDocument/2006/relationships/customXml" Target="../ink/ink3042.xml"/><Relationship Id="rId339" Type="http://schemas.openxmlformats.org/officeDocument/2006/relationships/customXml" Target="../ink/ink3070.xml"/><Relationship Id="rId78" Type="http://schemas.openxmlformats.org/officeDocument/2006/relationships/image" Target="../media/image2917.png"/><Relationship Id="rId101" Type="http://schemas.openxmlformats.org/officeDocument/2006/relationships/customXml" Target="../ink/ink2951.xml"/><Relationship Id="rId143" Type="http://schemas.openxmlformats.org/officeDocument/2006/relationships/customXml" Target="../ink/ink2972.xml"/><Relationship Id="rId185" Type="http://schemas.openxmlformats.org/officeDocument/2006/relationships/customXml" Target="../ink/ink2993.xml"/><Relationship Id="rId350" Type="http://schemas.openxmlformats.org/officeDocument/2006/relationships/image" Target="../media/image3051.png"/><Relationship Id="rId406" Type="http://schemas.openxmlformats.org/officeDocument/2006/relationships/image" Target="../media/image3079.png"/><Relationship Id="rId9" Type="http://schemas.openxmlformats.org/officeDocument/2006/relationships/customXml" Target="../ink/ink2905.xml"/><Relationship Id="rId210" Type="http://schemas.openxmlformats.org/officeDocument/2006/relationships/image" Target="../media/image2983.png"/><Relationship Id="rId392" Type="http://schemas.openxmlformats.org/officeDocument/2006/relationships/image" Target="../media/image3072.png"/><Relationship Id="rId252" Type="http://schemas.openxmlformats.org/officeDocument/2006/relationships/image" Target="../media/image3003.png"/><Relationship Id="rId294" Type="http://schemas.openxmlformats.org/officeDocument/2006/relationships/image" Target="../media/image3024.png"/><Relationship Id="rId308" Type="http://schemas.openxmlformats.org/officeDocument/2006/relationships/image" Target="../media/image3031.png"/><Relationship Id="rId47" Type="http://schemas.openxmlformats.org/officeDocument/2006/relationships/customXml" Target="../ink/ink2924.xml"/><Relationship Id="rId89" Type="http://schemas.openxmlformats.org/officeDocument/2006/relationships/customXml" Target="../ink/ink2945.xml"/><Relationship Id="rId112" Type="http://schemas.openxmlformats.org/officeDocument/2006/relationships/image" Target="../media/image2934.png"/><Relationship Id="rId154" Type="http://schemas.openxmlformats.org/officeDocument/2006/relationships/image" Target="../media/image2955.png"/><Relationship Id="rId361" Type="http://schemas.openxmlformats.org/officeDocument/2006/relationships/customXml" Target="../ink/ink3081.xml"/><Relationship Id="rId196" Type="http://schemas.openxmlformats.org/officeDocument/2006/relationships/image" Target="../media/image2976.png"/><Relationship Id="rId417" Type="http://schemas.openxmlformats.org/officeDocument/2006/relationships/customXml" Target="../ink/ink3109.xml"/><Relationship Id="rId16" Type="http://schemas.openxmlformats.org/officeDocument/2006/relationships/image" Target="../media/image2886.png"/><Relationship Id="rId221" Type="http://schemas.openxmlformats.org/officeDocument/2006/relationships/customXml" Target="../ink/ink3011.xml"/><Relationship Id="rId263" Type="http://schemas.openxmlformats.org/officeDocument/2006/relationships/customXml" Target="../ink/ink3032.xml"/><Relationship Id="rId319" Type="http://schemas.openxmlformats.org/officeDocument/2006/relationships/customXml" Target="../ink/ink3060.xml"/><Relationship Id="rId58" Type="http://schemas.openxmlformats.org/officeDocument/2006/relationships/image" Target="../media/image2907.png"/><Relationship Id="rId123" Type="http://schemas.openxmlformats.org/officeDocument/2006/relationships/customXml" Target="../ink/ink2962.xml"/><Relationship Id="rId330" Type="http://schemas.openxmlformats.org/officeDocument/2006/relationships/image" Target="../media/image3041.png"/><Relationship Id="rId165" Type="http://schemas.openxmlformats.org/officeDocument/2006/relationships/customXml" Target="../ink/ink2983.xml"/><Relationship Id="rId372" Type="http://schemas.openxmlformats.org/officeDocument/2006/relationships/image" Target="../media/image3062.png"/><Relationship Id="rId232" Type="http://schemas.openxmlformats.org/officeDocument/2006/relationships/image" Target="../media/image2993.png"/><Relationship Id="rId274" Type="http://schemas.openxmlformats.org/officeDocument/2006/relationships/image" Target="../media/image3014.png"/><Relationship Id="rId27" Type="http://schemas.openxmlformats.org/officeDocument/2006/relationships/customXml" Target="../ink/ink2914.xml"/><Relationship Id="rId69" Type="http://schemas.openxmlformats.org/officeDocument/2006/relationships/customXml" Target="../ink/ink2935.xml"/><Relationship Id="rId134" Type="http://schemas.openxmlformats.org/officeDocument/2006/relationships/image" Target="../media/image2945.png"/><Relationship Id="rId80" Type="http://schemas.openxmlformats.org/officeDocument/2006/relationships/image" Target="../media/image2918.png"/><Relationship Id="rId176" Type="http://schemas.openxmlformats.org/officeDocument/2006/relationships/image" Target="../media/image2966.png"/><Relationship Id="rId341" Type="http://schemas.openxmlformats.org/officeDocument/2006/relationships/customXml" Target="../ink/ink3071.xml"/><Relationship Id="rId383" Type="http://schemas.openxmlformats.org/officeDocument/2006/relationships/customXml" Target="../ink/ink3092.xml"/><Relationship Id="rId201" Type="http://schemas.openxmlformats.org/officeDocument/2006/relationships/customXml" Target="../ink/ink3001.xml"/><Relationship Id="rId222" Type="http://schemas.openxmlformats.org/officeDocument/2006/relationships/image" Target="../media/image2989.png"/><Relationship Id="rId243" Type="http://schemas.openxmlformats.org/officeDocument/2006/relationships/customXml" Target="../ink/ink3022.xml"/><Relationship Id="rId264" Type="http://schemas.openxmlformats.org/officeDocument/2006/relationships/image" Target="../media/image3009.png"/><Relationship Id="rId285" Type="http://schemas.openxmlformats.org/officeDocument/2006/relationships/customXml" Target="../ink/ink3043.xml"/><Relationship Id="rId17" Type="http://schemas.openxmlformats.org/officeDocument/2006/relationships/customXml" Target="../ink/ink2909.xml"/><Relationship Id="rId38" Type="http://schemas.openxmlformats.org/officeDocument/2006/relationships/image" Target="../media/image2897.png"/><Relationship Id="rId59" Type="http://schemas.openxmlformats.org/officeDocument/2006/relationships/customXml" Target="../ink/ink2930.xml"/><Relationship Id="rId103" Type="http://schemas.openxmlformats.org/officeDocument/2006/relationships/customXml" Target="../ink/ink2952.xml"/><Relationship Id="rId124" Type="http://schemas.openxmlformats.org/officeDocument/2006/relationships/image" Target="../media/image2940.png"/><Relationship Id="rId310" Type="http://schemas.openxmlformats.org/officeDocument/2006/relationships/image" Target="../media/image3032.png"/><Relationship Id="rId70" Type="http://schemas.openxmlformats.org/officeDocument/2006/relationships/image" Target="../media/image2913.png"/><Relationship Id="rId91" Type="http://schemas.openxmlformats.org/officeDocument/2006/relationships/customXml" Target="../ink/ink2946.xml"/><Relationship Id="rId145" Type="http://schemas.openxmlformats.org/officeDocument/2006/relationships/customXml" Target="../ink/ink2973.xml"/><Relationship Id="rId166" Type="http://schemas.openxmlformats.org/officeDocument/2006/relationships/image" Target="../media/image2961.png"/><Relationship Id="rId187" Type="http://schemas.openxmlformats.org/officeDocument/2006/relationships/customXml" Target="../ink/ink2994.xml"/><Relationship Id="rId331" Type="http://schemas.openxmlformats.org/officeDocument/2006/relationships/customXml" Target="../ink/ink3066.xml"/><Relationship Id="rId352" Type="http://schemas.openxmlformats.org/officeDocument/2006/relationships/image" Target="../media/image3052.png"/><Relationship Id="rId373" Type="http://schemas.openxmlformats.org/officeDocument/2006/relationships/customXml" Target="../ink/ink3087.xml"/><Relationship Id="rId394" Type="http://schemas.openxmlformats.org/officeDocument/2006/relationships/image" Target="../media/image3073.png"/><Relationship Id="rId408" Type="http://schemas.openxmlformats.org/officeDocument/2006/relationships/image" Target="../media/image3080.png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2984.png"/><Relationship Id="rId233" Type="http://schemas.openxmlformats.org/officeDocument/2006/relationships/customXml" Target="../ink/ink3017.xml"/><Relationship Id="rId254" Type="http://schemas.openxmlformats.org/officeDocument/2006/relationships/image" Target="../media/image3004.png"/><Relationship Id="rId28" Type="http://schemas.openxmlformats.org/officeDocument/2006/relationships/image" Target="../media/image2892.png"/><Relationship Id="rId49" Type="http://schemas.openxmlformats.org/officeDocument/2006/relationships/customXml" Target="../ink/ink2925.xml"/><Relationship Id="rId114" Type="http://schemas.openxmlformats.org/officeDocument/2006/relationships/image" Target="../media/image2935.png"/><Relationship Id="rId275" Type="http://schemas.openxmlformats.org/officeDocument/2006/relationships/customXml" Target="../ink/ink3038.xml"/><Relationship Id="rId296" Type="http://schemas.openxmlformats.org/officeDocument/2006/relationships/image" Target="../media/image3025.png"/><Relationship Id="rId300" Type="http://schemas.openxmlformats.org/officeDocument/2006/relationships/image" Target="../media/image3027.png"/><Relationship Id="rId60" Type="http://schemas.openxmlformats.org/officeDocument/2006/relationships/image" Target="../media/image2908.png"/><Relationship Id="rId81" Type="http://schemas.openxmlformats.org/officeDocument/2006/relationships/customXml" Target="../ink/ink2941.xml"/><Relationship Id="rId135" Type="http://schemas.openxmlformats.org/officeDocument/2006/relationships/customXml" Target="../ink/ink2968.xml"/><Relationship Id="rId156" Type="http://schemas.openxmlformats.org/officeDocument/2006/relationships/image" Target="../media/image2956.png"/><Relationship Id="rId177" Type="http://schemas.openxmlformats.org/officeDocument/2006/relationships/customXml" Target="../ink/ink2989.xml"/><Relationship Id="rId198" Type="http://schemas.openxmlformats.org/officeDocument/2006/relationships/image" Target="../media/image2977.png"/><Relationship Id="rId321" Type="http://schemas.openxmlformats.org/officeDocument/2006/relationships/customXml" Target="../ink/ink3061.xml"/><Relationship Id="rId342" Type="http://schemas.openxmlformats.org/officeDocument/2006/relationships/image" Target="../media/image3047.png"/><Relationship Id="rId363" Type="http://schemas.openxmlformats.org/officeDocument/2006/relationships/customXml" Target="../ink/ink3082.xml"/><Relationship Id="rId384" Type="http://schemas.openxmlformats.org/officeDocument/2006/relationships/image" Target="../media/image3068.png"/><Relationship Id="rId419" Type="http://schemas.openxmlformats.org/officeDocument/2006/relationships/customXml" Target="../ink/ink3110.xml"/><Relationship Id="rId202" Type="http://schemas.openxmlformats.org/officeDocument/2006/relationships/image" Target="../media/image2979.png"/><Relationship Id="rId223" Type="http://schemas.openxmlformats.org/officeDocument/2006/relationships/customXml" Target="../ink/ink3012.xml"/><Relationship Id="rId244" Type="http://schemas.openxmlformats.org/officeDocument/2006/relationships/image" Target="../media/image2999.png"/><Relationship Id="rId18" Type="http://schemas.openxmlformats.org/officeDocument/2006/relationships/image" Target="../media/image2887.png"/><Relationship Id="rId39" Type="http://schemas.openxmlformats.org/officeDocument/2006/relationships/customXml" Target="../ink/ink2920.xml"/><Relationship Id="rId265" Type="http://schemas.openxmlformats.org/officeDocument/2006/relationships/customXml" Target="../ink/ink3033.xml"/><Relationship Id="rId286" Type="http://schemas.openxmlformats.org/officeDocument/2006/relationships/image" Target="../media/image3020.png"/><Relationship Id="rId50" Type="http://schemas.openxmlformats.org/officeDocument/2006/relationships/image" Target="../media/image2903.png"/><Relationship Id="rId104" Type="http://schemas.openxmlformats.org/officeDocument/2006/relationships/image" Target="../media/image2930.png"/><Relationship Id="rId125" Type="http://schemas.openxmlformats.org/officeDocument/2006/relationships/customXml" Target="../ink/ink2963.xml"/><Relationship Id="rId146" Type="http://schemas.openxmlformats.org/officeDocument/2006/relationships/image" Target="../media/image2951.png"/><Relationship Id="rId167" Type="http://schemas.openxmlformats.org/officeDocument/2006/relationships/customXml" Target="../ink/ink2984.xml"/><Relationship Id="rId188" Type="http://schemas.openxmlformats.org/officeDocument/2006/relationships/image" Target="../media/image2972.png"/><Relationship Id="rId311" Type="http://schemas.openxmlformats.org/officeDocument/2006/relationships/customXml" Target="../ink/ink3056.xml"/><Relationship Id="rId332" Type="http://schemas.openxmlformats.org/officeDocument/2006/relationships/image" Target="../media/image3042.png"/><Relationship Id="rId353" Type="http://schemas.openxmlformats.org/officeDocument/2006/relationships/customXml" Target="../ink/ink3077.xml"/><Relationship Id="rId374" Type="http://schemas.openxmlformats.org/officeDocument/2006/relationships/image" Target="../media/image3063.png"/><Relationship Id="rId395" Type="http://schemas.openxmlformats.org/officeDocument/2006/relationships/customXml" Target="../ink/ink3098.xml"/><Relationship Id="rId409" Type="http://schemas.openxmlformats.org/officeDocument/2006/relationships/customXml" Target="../ink/ink3105.xml"/><Relationship Id="rId71" Type="http://schemas.openxmlformats.org/officeDocument/2006/relationships/customXml" Target="../ink/ink2936.xml"/><Relationship Id="rId92" Type="http://schemas.openxmlformats.org/officeDocument/2006/relationships/image" Target="../media/image2924.png"/><Relationship Id="rId213" Type="http://schemas.openxmlformats.org/officeDocument/2006/relationships/customXml" Target="../ink/ink3007.xml"/><Relationship Id="rId234" Type="http://schemas.openxmlformats.org/officeDocument/2006/relationships/image" Target="../media/image2994.png"/><Relationship Id="rId420" Type="http://schemas.openxmlformats.org/officeDocument/2006/relationships/image" Target="../media/image3086.png"/><Relationship Id="rId2" Type="http://schemas.openxmlformats.org/officeDocument/2006/relationships/image" Target="../media/image2798.png"/><Relationship Id="rId29" Type="http://schemas.openxmlformats.org/officeDocument/2006/relationships/customXml" Target="../ink/ink2915.xml"/><Relationship Id="rId255" Type="http://schemas.openxmlformats.org/officeDocument/2006/relationships/customXml" Target="../ink/ink3028.xml"/><Relationship Id="rId276" Type="http://schemas.openxmlformats.org/officeDocument/2006/relationships/image" Target="../media/image3015.png"/><Relationship Id="rId297" Type="http://schemas.openxmlformats.org/officeDocument/2006/relationships/customXml" Target="../ink/ink3049.xml"/><Relationship Id="rId40" Type="http://schemas.openxmlformats.org/officeDocument/2006/relationships/image" Target="../media/image2898.png"/><Relationship Id="rId115" Type="http://schemas.openxmlformats.org/officeDocument/2006/relationships/customXml" Target="../ink/ink2958.xml"/><Relationship Id="rId136" Type="http://schemas.openxmlformats.org/officeDocument/2006/relationships/image" Target="../media/image2946.png"/><Relationship Id="rId157" Type="http://schemas.openxmlformats.org/officeDocument/2006/relationships/customXml" Target="../ink/ink2979.xml"/><Relationship Id="rId178" Type="http://schemas.openxmlformats.org/officeDocument/2006/relationships/image" Target="../media/image2967.png"/><Relationship Id="rId301" Type="http://schemas.openxmlformats.org/officeDocument/2006/relationships/customXml" Target="../ink/ink3051.xml"/><Relationship Id="rId322" Type="http://schemas.openxmlformats.org/officeDocument/2006/relationships/image" Target="../media/image3038.png"/><Relationship Id="rId343" Type="http://schemas.openxmlformats.org/officeDocument/2006/relationships/customXml" Target="../ink/ink3072.xml"/><Relationship Id="rId364" Type="http://schemas.openxmlformats.org/officeDocument/2006/relationships/image" Target="../media/image3058.png"/><Relationship Id="rId61" Type="http://schemas.openxmlformats.org/officeDocument/2006/relationships/customXml" Target="../ink/ink2931.xml"/><Relationship Id="rId82" Type="http://schemas.openxmlformats.org/officeDocument/2006/relationships/image" Target="../media/image2919.png"/><Relationship Id="rId199" Type="http://schemas.openxmlformats.org/officeDocument/2006/relationships/customXml" Target="../ink/ink3000.xml"/><Relationship Id="rId203" Type="http://schemas.openxmlformats.org/officeDocument/2006/relationships/customXml" Target="../ink/ink3002.xml"/><Relationship Id="rId385" Type="http://schemas.openxmlformats.org/officeDocument/2006/relationships/customXml" Target="../ink/ink3093.xml"/><Relationship Id="rId19" Type="http://schemas.openxmlformats.org/officeDocument/2006/relationships/customXml" Target="../ink/ink2910.xml"/><Relationship Id="rId224" Type="http://schemas.openxmlformats.org/officeDocument/2006/relationships/image" Target="../media/image1819.png"/><Relationship Id="rId245" Type="http://schemas.openxmlformats.org/officeDocument/2006/relationships/customXml" Target="../ink/ink3023.xml"/><Relationship Id="rId266" Type="http://schemas.openxmlformats.org/officeDocument/2006/relationships/image" Target="../media/image3010.png"/><Relationship Id="rId287" Type="http://schemas.openxmlformats.org/officeDocument/2006/relationships/customXml" Target="../ink/ink3044.xml"/><Relationship Id="rId410" Type="http://schemas.openxmlformats.org/officeDocument/2006/relationships/image" Target="../media/image3081.png"/><Relationship Id="rId30" Type="http://schemas.openxmlformats.org/officeDocument/2006/relationships/image" Target="../media/image2893.png"/><Relationship Id="rId105" Type="http://schemas.openxmlformats.org/officeDocument/2006/relationships/customXml" Target="../ink/ink2953.xml"/><Relationship Id="rId126" Type="http://schemas.openxmlformats.org/officeDocument/2006/relationships/image" Target="../media/image2941.png"/><Relationship Id="rId147" Type="http://schemas.openxmlformats.org/officeDocument/2006/relationships/customXml" Target="../ink/ink2974.xml"/><Relationship Id="rId168" Type="http://schemas.openxmlformats.org/officeDocument/2006/relationships/image" Target="../media/image2962.png"/><Relationship Id="rId312" Type="http://schemas.openxmlformats.org/officeDocument/2006/relationships/image" Target="../media/image3033.png"/><Relationship Id="rId333" Type="http://schemas.openxmlformats.org/officeDocument/2006/relationships/customXml" Target="../ink/ink3067.xml"/><Relationship Id="rId354" Type="http://schemas.openxmlformats.org/officeDocument/2006/relationships/image" Target="../media/image3053.png"/><Relationship Id="rId51" Type="http://schemas.openxmlformats.org/officeDocument/2006/relationships/customXml" Target="../ink/ink2926.xml"/><Relationship Id="rId72" Type="http://schemas.openxmlformats.org/officeDocument/2006/relationships/image" Target="../media/image2914.png"/><Relationship Id="rId93" Type="http://schemas.openxmlformats.org/officeDocument/2006/relationships/customXml" Target="../ink/ink2947.xml"/><Relationship Id="rId189" Type="http://schemas.openxmlformats.org/officeDocument/2006/relationships/customXml" Target="../ink/ink2995.xml"/><Relationship Id="rId375" Type="http://schemas.openxmlformats.org/officeDocument/2006/relationships/customXml" Target="../ink/ink3088.xml"/><Relationship Id="rId396" Type="http://schemas.openxmlformats.org/officeDocument/2006/relationships/image" Target="../media/image3074.png"/><Relationship Id="rId3" Type="http://schemas.openxmlformats.org/officeDocument/2006/relationships/customXml" Target="../ink/ink2902.xml"/><Relationship Id="rId214" Type="http://schemas.openxmlformats.org/officeDocument/2006/relationships/image" Target="../media/image2985.png"/><Relationship Id="rId235" Type="http://schemas.openxmlformats.org/officeDocument/2006/relationships/customXml" Target="../ink/ink3018.xml"/><Relationship Id="rId256" Type="http://schemas.openxmlformats.org/officeDocument/2006/relationships/image" Target="../media/image3005.png"/><Relationship Id="rId277" Type="http://schemas.openxmlformats.org/officeDocument/2006/relationships/customXml" Target="../ink/ink3039.xml"/><Relationship Id="rId298" Type="http://schemas.openxmlformats.org/officeDocument/2006/relationships/image" Target="../media/image3026.png"/><Relationship Id="rId400" Type="http://schemas.openxmlformats.org/officeDocument/2006/relationships/image" Target="../media/image3076.png"/><Relationship Id="rId116" Type="http://schemas.openxmlformats.org/officeDocument/2006/relationships/image" Target="../media/image2936.png"/><Relationship Id="rId137" Type="http://schemas.openxmlformats.org/officeDocument/2006/relationships/customXml" Target="../ink/ink2969.xml"/><Relationship Id="rId158" Type="http://schemas.openxmlformats.org/officeDocument/2006/relationships/image" Target="../media/image2957.png"/><Relationship Id="rId302" Type="http://schemas.openxmlformats.org/officeDocument/2006/relationships/image" Target="../media/image3028.png"/><Relationship Id="rId323" Type="http://schemas.openxmlformats.org/officeDocument/2006/relationships/customXml" Target="../ink/ink3062.xml"/><Relationship Id="rId344" Type="http://schemas.openxmlformats.org/officeDocument/2006/relationships/image" Target="../media/image3048.png"/><Relationship Id="rId20" Type="http://schemas.openxmlformats.org/officeDocument/2006/relationships/image" Target="../media/image2888.png"/><Relationship Id="rId41" Type="http://schemas.openxmlformats.org/officeDocument/2006/relationships/customXml" Target="../ink/ink2921.xml"/><Relationship Id="rId62" Type="http://schemas.openxmlformats.org/officeDocument/2006/relationships/image" Target="../media/image2909.png"/><Relationship Id="rId83" Type="http://schemas.openxmlformats.org/officeDocument/2006/relationships/customXml" Target="../ink/ink2942.xml"/><Relationship Id="rId179" Type="http://schemas.openxmlformats.org/officeDocument/2006/relationships/customXml" Target="../ink/ink2990.xml"/><Relationship Id="rId365" Type="http://schemas.openxmlformats.org/officeDocument/2006/relationships/customXml" Target="../ink/ink3083.xml"/><Relationship Id="rId386" Type="http://schemas.openxmlformats.org/officeDocument/2006/relationships/image" Target="../media/image3069.png"/><Relationship Id="rId190" Type="http://schemas.openxmlformats.org/officeDocument/2006/relationships/image" Target="../media/image2973.png"/><Relationship Id="rId204" Type="http://schemas.openxmlformats.org/officeDocument/2006/relationships/image" Target="../media/image2980.png"/><Relationship Id="rId225" Type="http://schemas.openxmlformats.org/officeDocument/2006/relationships/customXml" Target="../ink/ink3013.xml"/><Relationship Id="rId246" Type="http://schemas.openxmlformats.org/officeDocument/2006/relationships/image" Target="../media/image3000.png"/><Relationship Id="rId267" Type="http://schemas.openxmlformats.org/officeDocument/2006/relationships/customXml" Target="../ink/ink3034.xml"/><Relationship Id="rId288" Type="http://schemas.openxmlformats.org/officeDocument/2006/relationships/image" Target="../media/image3021.png"/><Relationship Id="rId411" Type="http://schemas.openxmlformats.org/officeDocument/2006/relationships/customXml" Target="../ink/ink3106.xml"/><Relationship Id="rId106" Type="http://schemas.openxmlformats.org/officeDocument/2006/relationships/image" Target="../media/image2931.png"/><Relationship Id="rId127" Type="http://schemas.openxmlformats.org/officeDocument/2006/relationships/customXml" Target="../ink/ink2964.xml"/><Relationship Id="rId313" Type="http://schemas.openxmlformats.org/officeDocument/2006/relationships/customXml" Target="../ink/ink3057.xml"/><Relationship Id="rId10" Type="http://schemas.openxmlformats.org/officeDocument/2006/relationships/image" Target="../media/image2883.png"/><Relationship Id="rId31" Type="http://schemas.openxmlformats.org/officeDocument/2006/relationships/customXml" Target="../ink/ink2916.xml"/><Relationship Id="rId52" Type="http://schemas.openxmlformats.org/officeDocument/2006/relationships/image" Target="../media/image2904.png"/><Relationship Id="rId73" Type="http://schemas.openxmlformats.org/officeDocument/2006/relationships/customXml" Target="../ink/ink2937.xml"/><Relationship Id="rId94" Type="http://schemas.openxmlformats.org/officeDocument/2006/relationships/image" Target="../media/image2925.png"/><Relationship Id="rId148" Type="http://schemas.openxmlformats.org/officeDocument/2006/relationships/image" Target="../media/image2952.png"/><Relationship Id="rId169" Type="http://schemas.openxmlformats.org/officeDocument/2006/relationships/customXml" Target="../ink/ink2985.xml"/><Relationship Id="rId334" Type="http://schemas.openxmlformats.org/officeDocument/2006/relationships/image" Target="../media/image3043.png"/><Relationship Id="rId355" Type="http://schemas.openxmlformats.org/officeDocument/2006/relationships/customXml" Target="../ink/ink3078.xml"/><Relationship Id="rId376" Type="http://schemas.openxmlformats.org/officeDocument/2006/relationships/image" Target="../media/image3064.png"/><Relationship Id="rId397" Type="http://schemas.openxmlformats.org/officeDocument/2006/relationships/customXml" Target="../ink/ink3099.xml"/><Relationship Id="rId4" Type="http://schemas.openxmlformats.org/officeDocument/2006/relationships/image" Target="../media/image2880.png"/><Relationship Id="rId180" Type="http://schemas.openxmlformats.org/officeDocument/2006/relationships/image" Target="../media/image2968.png"/><Relationship Id="rId215" Type="http://schemas.openxmlformats.org/officeDocument/2006/relationships/customXml" Target="../ink/ink3008.xml"/><Relationship Id="rId236" Type="http://schemas.openxmlformats.org/officeDocument/2006/relationships/image" Target="../media/image2995.png"/><Relationship Id="rId257" Type="http://schemas.openxmlformats.org/officeDocument/2006/relationships/customXml" Target="../ink/ink3029.xml"/><Relationship Id="rId278" Type="http://schemas.openxmlformats.org/officeDocument/2006/relationships/image" Target="../media/image3016.png"/><Relationship Id="rId401" Type="http://schemas.openxmlformats.org/officeDocument/2006/relationships/customXml" Target="../ink/ink3101.xml"/><Relationship Id="rId303" Type="http://schemas.openxmlformats.org/officeDocument/2006/relationships/customXml" Target="../ink/ink3052.xml"/><Relationship Id="rId42" Type="http://schemas.openxmlformats.org/officeDocument/2006/relationships/image" Target="../media/image2899.png"/><Relationship Id="rId84" Type="http://schemas.openxmlformats.org/officeDocument/2006/relationships/image" Target="../media/image2920.png"/><Relationship Id="rId138" Type="http://schemas.openxmlformats.org/officeDocument/2006/relationships/image" Target="../media/image2947.png"/><Relationship Id="rId345" Type="http://schemas.openxmlformats.org/officeDocument/2006/relationships/customXml" Target="../ink/ink3073.xml"/><Relationship Id="rId387" Type="http://schemas.openxmlformats.org/officeDocument/2006/relationships/customXml" Target="../ink/ink3094.xml"/><Relationship Id="rId191" Type="http://schemas.openxmlformats.org/officeDocument/2006/relationships/customXml" Target="../ink/ink2996.xml"/><Relationship Id="rId205" Type="http://schemas.openxmlformats.org/officeDocument/2006/relationships/customXml" Target="../ink/ink3003.xml"/><Relationship Id="rId247" Type="http://schemas.openxmlformats.org/officeDocument/2006/relationships/customXml" Target="../ink/ink3024.xml"/><Relationship Id="rId412" Type="http://schemas.openxmlformats.org/officeDocument/2006/relationships/image" Target="../media/image3082.png"/><Relationship Id="rId107" Type="http://schemas.openxmlformats.org/officeDocument/2006/relationships/customXml" Target="../ink/ink2954.xml"/><Relationship Id="rId289" Type="http://schemas.openxmlformats.org/officeDocument/2006/relationships/customXml" Target="../ink/ink3045.xml"/><Relationship Id="rId11" Type="http://schemas.openxmlformats.org/officeDocument/2006/relationships/customXml" Target="../ink/ink2906.xml"/><Relationship Id="rId53" Type="http://schemas.openxmlformats.org/officeDocument/2006/relationships/customXml" Target="../ink/ink2927.xml"/><Relationship Id="rId149" Type="http://schemas.openxmlformats.org/officeDocument/2006/relationships/customXml" Target="../ink/ink2975.xml"/><Relationship Id="rId314" Type="http://schemas.openxmlformats.org/officeDocument/2006/relationships/image" Target="../media/image3034.png"/><Relationship Id="rId356" Type="http://schemas.openxmlformats.org/officeDocument/2006/relationships/image" Target="../media/image3054.png"/><Relationship Id="rId398" Type="http://schemas.openxmlformats.org/officeDocument/2006/relationships/image" Target="../media/image3075.png"/><Relationship Id="rId95" Type="http://schemas.openxmlformats.org/officeDocument/2006/relationships/customXml" Target="../ink/ink2948.xml"/><Relationship Id="rId160" Type="http://schemas.openxmlformats.org/officeDocument/2006/relationships/image" Target="../media/image2958.png"/><Relationship Id="rId216" Type="http://schemas.openxmlformats.org/officeDocument/2006/relationships/image" Target="../media/image2986.png"/><Relationship Id="rId258" Type="http://schemas.openxmlformats.org/officeDocument/2006/relationships/image" Target="../media/image3006.png"/><Relationship Id="rId22" Type="http://schemas.openxmlformats.org/officeDocument/2006/relationships/image" Target="../media/image2889.png"/><Relationship Id="rId64" Type="http://schemas.openxmlformats.org/officeDocument/2006/relationships/image" Target="../media/image2910.png"/><Relationship Id="rId118" Type="http://schemas.openxmlformats.org/officeDocument/2006/relationships/image" Target="../media/image2937.png"/><Relationship Id="rId325" Type="http://schemas.openxmlformats.org/officeDocument/2006/relationships/customXml" Target="../ink/ink3063.xml"/><Relationship Id="rId367" Type="http://schemas.openxmlformats.org/officeDocument/2006/relationships/customXml" Target="../ink/ink3084.xml"/><Relationship Id="rId171" Type="http://schemas.openxmlformats.org/officeDocument/2006/relationships/customXml" Target="../ink/ink2986.xml"/><Relationship Id="rId227" Type="http://schemas.openxmlformats.org/officeDocument/2006/relationships/customXml" Target="../ink/ink3014.xml"/><Relationship Id="rId269" Type="http://schemas.openxmlformats.org/officeDocument/2006/relationships/customXml" Target="../ink/ink3035.xml"/><Relationship Id="rId33" Type="http://schemas.openxmlformats.org/officeDocument/2006/relationships/customXml" Target="../ink/ink2917.xml"/><Relationship Id="rId129" Type="http://schemas.openxmlformats.org/officeDocument/2006/relationships/customXml" Target="../ink/ink2965.xml"/><Relationship Id="rId280" Type="http://schemas.openxmlformats.org/officeDocument/2006/relationships/image" Target="../media/image3017.png"/><Relationship Id="rId336" Type="http://schemas.openxmlformats.org/officeDocument/2006/relationships/image" Target="../media/image3044.png"/><Relationship Id="rId75" Type="http://schemas.openxmlformats.org/officeDocument/2006/relationships/customXml" Target="../ink/ink2938.xml"/><Relationship Id="rId140" Type="http://schemas.openxmlformats.org/officeDocument/2006/relationships/image" Target="../media/image2948.png"/><Relationship Id="rId182" Type="http://schemas.openxmlformats.org/officeDocument/2006/relationships/image" Target="../media/image2969.png"/><Relationship Id="rId378" Type="http://schemas.openxmlformats.org/officeDocument/2006/relationships/image" Target="../media/image3065.png"/><Relationship Id="rId403" Type="http://schemas.openxmlformats.org/officeDocument/2006/relationships/customXml" Target="../ink/ink3102.xml"/><Relationship Id="rId6" Type="http://schemas.openxmlformats.org/officeDocument/2006/relationships/image" Target="../media/image2881.png"/><Relationship Id="rId238" Type="http://schemas.openxmlformats.org/officeDocument/2006/relationships/image" Target="../media/image2996.png"/><Relationship Id="rId291" Type="http://schemas.openxmlformats.org/officeDocument/2006/relationships/customXml" Target="../ink/ink3046.xml"/><Relationship Id="rId305" Type="http://schemas.openxmlformats.org/officeDocument/2006/relationships/customXml" Target="../ink/ink3053.xml"/><Relationship Id="rId347" Type="http://schemas.openxmlformats.org/officeDocument/2006/relationships/customXml" Target="../ink/ink3074.xml"/><Relationship Id="rId44" Type="http://schemas.openxmlformats.org/officeDocument/2006/relationships/image" Target="../media/image2900.png"/><Relationship Id="rId86" Type="http://schemas.openxmlformats.org/officeDocument/2006/relationships/image" Target="../media/image2921.png"/><Relationship Id="rId151" Type="http://schemas.openxmlformats.org/officeDocument/2006/relationships/customXml" Target="../ink/ink2976.xml"/><Relationship Id="rId389" Type="http://schemas.openxmlformats.org/officeDocument/2006/relationships/customXml" Target="../ink/ink3095.xml"/><Relationship Id="rId193" Type="http://schemas.openxmlformats.org/officeDocument/2006/relationships/customXml" Target="../ink/ink2997.xml"/><Relationship Id="rId207" Type="http://schemas.openxmlformats.org/officeDocument/2006/relationships/customXml" Target="../ink/ink3004.xml"/><Relationship Id="rId249" Type="http://schemas.openxmlformats.org/officeDocument/2006/relationships/customXml" Target="../ink/ink3025.xml"/><Relationship Id="rId414" Type="http://schemas.openxmlformats.org/officeDocument/2006/relationships/image" Target="../media/image3083.png"/><Relationship Id="rId13" Type="http://schemas.openxmlformats.org/officeDocument/2006/relationships/customXml" Target="../ink/ink2907.xml"/><Relationship Id="rId109" Type="http://schemas.openxmlformats.org/officeDocument/2006/relationships/customXml" Target="../ink/ink2955.xml"/><Relationship Id="rId260" Type="http://schemas.openxmlformats.org/officeDocument/2006/relationships/image" Target="../media/image3007.png"/><Relationship Id="rId316" Type="http://schemas.openxmlformats.org/officeDocument/2006/relationships/image" Target="../media/image3035.png"/><Relationship Id="rId55" Type="http://schemas.openxmlformats.org/officeDocument/2006/relationships/customXml" Target="../ink/ink2928.xml"/><Relationship Id="rId97" Type="http://schemas.openxmlformats.org/officeDocument/2006/relationships/customXml" Target="../ink/ink2949.xml"/><Relationship Id="rId120" Type="http://schemas.openxmlformats.org/officeDocument/2006/relationships/image" Target="../media/image2938.png"/><Relationship Id="rId358" Type="http://schemas.openxmlformats.org/officeDocument/2006/relationships/image" Target="../media/image3055.png"/><Relationship Id="rId162" Type="http://schemas.openxmlformats.org/officeDocument/2006/relationships/image" Target="../media/image2959.png"/><Relationship Id="rId218" Type="http://schemas.openxmlformats.org/officeDocument/2006/relationships/image" Target="../media/image2987.png"/><Relationship Id="rId271" Type="http://schemas.openxmlformats.org/officeDocument/2006/relationships/customXml" Target="../ink/ink3036.xml"/><Relationship Id="rId24" Type="http://schemas.openxmlformats.org/officeDocument/2006/relationships/image" Target="../media/image2890.png"/><Relationship Id="rId66" Type="http://schemas.openxmlformats.org/officeDocument/2006/relationships/image" Target="../media/image2911.png"/><Relationship Id="rId131" Type="http://schemas.openxmlformats.org/officeDocument/2006/relationships/customXml" Target="../ink/ink2966.xml"/><Relationship Id="rId327" Type="http://schemas.openxmlformats.org/officeDocument/2006/relationships/customXml" Target="../ink/ink3064.xml"/><Relationship Id="rId369" Type="http://schemas.openxmlformats.org/officeDocument/2006/relationships/customXml" Target="../ink/ink3085.xml"/><Relationship Id="rId173" Type="http://schemas.openxmlformats.org/officeDocument/2006/relationships/customXml" Target="../ink/ink2987.xml"/><Relationship Id="rId229" Type="http://schemas.openxmlformats.org/officeDocument/2006/relationships/customXml" Target="../ink/ink3015.xml"/><Relationship Id="rId380" Type="http://schemas.openxmlformats.org/officeDocument/2006/relationships/image" Target="../media/image3066.png"/><Relationship Id="rId240" Type="http://schemas.openxmlformats.org/officeDocument/2006/relationships/image" Target="../media/image2997.png"/><Relationship Id="rId35" Type="http://schemas.openxmlformats.org/officeDocument/2006/relationships/customXml" Target="../ink/ink2918.xml"/><Relationship Id="rId77" Type="http://schemas.openxmlformats.org/officeDocument/2006/relationships/customXml" Target="../ink/ink2939.xml"/><Relationship Id="rId100" Type="http://schemas.openxmlformats.org/officeDocument/2006/relationships/image" Target="../media/image2928.png"/><Relationship Id="rId282" Type="http://schemas.openxmlformats.org/officeDocument/2006/relationships/image" Target="../media/image3018.png"/><Relationship Id="rId338" Type="http://schemas.openxmlformats.org/officeDocument/2006/relationships/image" Target="../media/image3045.png"/><Relationship Id="rId8" Type="http://schemas.openxmlformats.org/officeDocument/2006/relationships/image" Target="../media/image2882.png"/><Relationship Id="rId142" Type="http://schemas.openxmlformats.org/officeDocument/2006/relationships/image" Target="../media/image2949.png"/><Relationship Id="rId184" Type="http://schemas.openxmlformats.org/officeDocument/2006/relationships/image" Target="../media/image2970.png"/><Relationship Id="rId391" Type="http://schemas.openxmlformats.org/officeDocument/2006/relationships/customXml" Target="../ink/ink3096.xml"/><Relationship Id="rId405" Type="http://schemas.openxmlformats.org/officeDocument/2006/relationships/customXml" Target="../ink/ink3103.xml"/><Relationship Id="rId251" Type="http://schemas.openxmlformats.org/officeDocument/2006/relationships/customXml" Target="../ink/ink3026.xml"/><Relationship Id="rId46" Type="http://schemas.openxmlformats.org/officeDocument/2006/relationships/image" Target="../media/image2901.png"/><Relationship Id="rId293" Type="http://schemas.openxmlformats.org/officeDocument/2006/relationships/customXml" Target="../ink/ink3047.xml"/><Relationship Id="rId307" Type="http://schemas.openxmlformats.org/officeDocument/2006/relationships/customXml" Target="../ink/ink3054.xml"/><Relationship Id="rId349" Type="http://schemas.openxmlformats.org/officeDocument/2006/relationships/customXml" Target="../ink/ink3075.xml"/><Relationship Id="rId88" Type="http://schemas.openxmlformats.org/officeDocument/2006/relationships/image" Target="../media/image2922.png"/><Relationship Id="rId111" Type="http://schemas.openxmlformats.org/officeDocument/2006/relationships/customXml" Target="../ink/ink2956.xml"/><Relationship Id="rId153" Type="http://schemas.openxmlformats.org/officeDocument/2006/relationships/customXml" Target="../ink/ink2977.xml"/><Relationship Id="rId195" Type="http://schemas.openxmlformats.org/officeDocument/2006/relationships/customXml" Target="../ink/ink2998.xml"/><Relationship Id="rId209" Type="http://schemas.openxmlformats.org/officeDocument/2006/relationships/customXml" Target="../ink/ink3005.xml"/><Relationship Id="rId360" Type="http://schemas.openxmlformats.org/officeDocument/2006/relationships/image" Target="../media/image3056.png"/><Relationship Id="rId416" Type="http://schemas.openxmlformats.org/officeDocument/2006/relationships/image" Target="../media/image3084.png"/><Relationship Id="rId220" Type="http://schemas.openxmlformats.org/officeDocument/2006/relationships/image" Target="../media/image2988.png"/><Relationship Id="rId15" Type="http://schemas.openxmlformats.org/officeDocument/2006/relationships/customXml" Target="../ink/ink2908.xml"/><Relationship Id="rId57" Type="http://schemas.openxmlformats.org/officeDocument/2006/relationships/customXml" Target="../ink/ink2929.xml"/><Relationship Id="rId262" Type="http://schemas.openxmlformats.org/officeDocument/2006/relationships/image" Target="../media/image3008.png"/><Relationship Id="rId318" Type="http://schemas.openxmlformats.org/officeDocument/2006/relationships/image" Target="../media/image3036.png"/><Relationship Id="rId99" Type="http://schemas.openxmlformats.org/officeDocument/2006/relationships/customXml" Target="../ink/ink2950.xml"/><Relationship Id="rId122" Type="http://schemas.openxmlformats.org/officeDocument/2006/relationships/image" Target="../media/image2939.png"/><Relationship Id="rId164" Type="http://schemas.openxmlformats.org/officeDocument/2006/relationships/image" Target="../media/image2960.png"/><Relationship Id="rId371" Type="http://schemas.openxmlformats.org/officeDocument/2006/relationships/customXml" Target="../ink/ink3086.xml"/><Relationship Id="rId26" Type="http://schemas.openxmlformats.org/officeDocument/2006/relationships/image" Target="../media/image2891.png"/><Relationship Id="rId231" Type="http://schemas.openxmlformats.org/officeDocument/2006/relationships/customXml" Target="../ink/ink3016.xml"/><Relationship Id="rId273" Type="http://schemas.openxmlformats.org/officeDocument/2006/relationships/customXml" Target="../ink/ink3037.xml"/><Relationship Id="rId329" Type="http://schemas.openxmlformats.org/officeDocument/2006/relationships/customXml" Target="../ink/ink3065.xml"/><Relationship Id="rId68" Type="http://schemas.openxmlformats.org/officeDocument/2006/relationships/image" Target="../media/image2912.png"/><Relationship Id="rId133" Type="http://schemas.openxmlformats.org/officeDocument/2006/relationships/customXml" Target="../ink/ink2967.xml"/><Relationship Id="rId175" Type="http://schemas.openxmlformats.org/officeDocument/2006/relationships/customXml" Target="../ink/ink2988.xml"/><Relationship Id="rId340" Type="http://schemas.openxmlformats.org/officeDocument/2006/relationships/image" Target="../media/image3046.png"/><Relationship Id="rId200" Type="http://schemas.openxmlformats.org/officeDocument/2006/relationships/image" Target="../media/image2978.png"/><Relationship Id="rId382" Type="http://schemas.openxmlformats.org/officeDocument/2006/relationships/image" Target="../media/image3067.png"/><Relationship Id="rId242" Type="http://schemas.openxmlformats.org/officeDocument/2006/relationships/image" Target="../media/image2998.png"/><Relationship Id="rId284" Type="http://schemas.openxmlformats.org/officeDocument/2006/relationships/image" Target="../media/image3019.png"/><Relationship Id="rId37" Type="http://schemas.openxmlformats.org/officeDocument/2006/relationships/customXml" Target="../ink/ink2919.xml"/><Relationship Id="rId79" Type="http://schemas.openxmlformats.org/officeDocument/2006/relationships/customXml" Target="../ink/ink2940.xml"/><Relationship Id="rId102" Type="http://schemas.openxmlformats.org/officeDocument/2006/relationships/image" Target="../media/image2929.png"/><Relationship Id="rId144" Type="http://schemas.openxmlformats.org/officeDocument/2006/relationships/image" Target="../media/image2950.png"/><Relationship Id="rId90" Type="http://schemas.openxmlformats.org/officeDocument/2006/relationships/image" Target="../media/image2923.png"/><Relationship Id="rId186" Type="http://schemas.openxmlformats.org/officeDocument/2006/relationships/image" Target="../media/image2971.png"/><Relationship Id="rId351" Type="http://schemas.openxmlformats.org/officeDocument/2006/relationships/customXml" Target="../ink/ink3076.xml"/><Relationship Id="rId393" Type="http://schemas.openxmlformats.org/officeDocument/2006/relationships/customXml" Target="../ink/ink3097.xml"/><Relationship Id="rId407" Type="http://schemas.openxmlformats.org/officeDocument/2006/relationships/customXml" Target="../ink/ink3104.xml"/><Relationship Id="rId211" Type="http://schemas.openxmlformats.org/officeDocument/2006/relationships/customXml" Target="../ink/ink3006.xml"/><Relationship Id="rId253" Type="http://schemas.openxmlformats.org/officeDocument/2006/relationships/customXml" Target="../ink/ink3027.xml"/><Relationship Id="rId295" Type="http://schemas.openxmlformats.org/officeDocument/2006/relationships/customXml" Target="../ink/ink3048.xml"/><Relationship Id="rId309" Type="http://schemas.openxmlformats.org/officeDocument/2006/relationships/customXml" Target="../ink/ink3055.xml"/><Relationship Id="rId48" Type="http://schemas.openxmlformats.org/officeDocument/2006/relationships/image" Target="../media/image2902.png"/><Relationship Id="rId113" Type="http://schemas.openxmlformats.org/officeDocument/2006/relationships/customXml" Target="../ink/ink2957.xml"/><Relationship Id="rId320" Type="http://schemas.openxmlformats.org/officeDocument/2006/relationships/image" Target="../media/image3037.png"/><Relationship Id="rId155" Type="http://schemas.openxmlformats.org/officeDocument/2006/relationships/customXml" Target="../ink/ink2978.xml"/><Relationship Id="rId197" Type="http://schemas.openxmlformats.org/officeDocument/2006/relationships/customXml" Target="../ink/ink2999.xml"/><Relationship Id="rId362" Type="http://schemas.openxmlformats.org/officeDocument/2006/relationships/image" Target="../media/image3057.png"/><Relationship Id="rId418" Type="http://schemas.openxmlformats.org/officeDocument/2006/relationships/image" Target="../media/image308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89.xml"/><Relationship Id="rId18" Type="http://schemas.openxmlformats.org/officeDocument/2006/relationships/image" Target="../media/image395.png"/><Relationship Id="rId26" Type="http://schemas.openxmlformats.org/officeDocument/2006/relationships/image" Target="../media/image399.png"/><Relationship Id="rId39" Type="http://schemas.openxmlformats.org/officeDocument/2006/relationships/customXml" Target="../ink/ink402.xml"/><Relationship Id="rId21" Type="http://schemas.openxmlformats.org/officeDocument/2006/relationships/customXml" Target="../ink/ink393.xml"/><Relationship Id="rId34" Type="http://schemas.openxmlformats.org/officeDocument/2006/relationships/image" Target="../media/image403.png"/><Relationship Id="rId42" Type="http://schemas.openxmlformats.org/officeDocument/2006/relationships/image" Target="../media/image407.png"/><Relationship Id="rId47" Type="http://schemas.openxmlformats.org/officeDocument/2006/relationships/customXml" Target="../ink/ink406.xml"/><Relationship Id="rId7" Type="http://schemas.openxmlformats.org/officeDocument/2006/relationships/customXml" Target="../ink/ink386.xml"/><Relationship Id="rId2" Type="http://schemas.openxmlformats.org/officeDocument/2006/relationships/image" Target="../media/image387.png"/><Relationship Id="rId16" Type="http://schemas.openxmlformats.org/officeDocument/2006/relationships/image" Target="../media/image394.png"/><Relationship Id="rId29" Type="http://schemas.openxmlformats.org/officeDocument/2006/relationships/customXml" Target="../ink/ink39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9.png"/><Relationship Id="rId11" Type="http://schemas.openxmlformats.org/officeDocument/2006/relationships/customXml" Target="../ink/ink388.xml"/><Relationship Id="rId24" Type="http://schemas.openxmlformats.org/officeDocument/2006/relationships/image" Target="../media/image398.png"/><Relationship Id="rId32" Type="http://schemas.openxmlformats.org/officeDocument/2006/relationships/image" Target="../media/image402.png"/><Relationship Id="rId37" Type="http://schemas.openxmlformats.org/officeDocument/2006/relationships/customXml" Target="../ink/ink401.xml"/><Relationship Id="rId40" Type="http://schemas.openxmlformats.org/officeDocument/2006/relationships/image" Target="../media/image406.png"/><Relationship Id="rId45" Type="http://schemas.openxmlformats.org/officeDocument/2006/relationships/customXml" Target="../ink/ink405.xml"/><Relationship Id="rId5" Type="http://schemas.openxmlformats.org/officeDocument/2006/relationships/customXml" Target="../ink/ink385.xml"/><Relationship Id="rId15" Type="http://schemas.openxmlformats.org/officeDocument/2006/relationships/customXml" Target="../ink/ink390.xml"/><Relationship Id="rId23" Type="http://schemas.openxmlformats.org/officeDocument/2006/relationships/customXml" Target="../ink/ink394.xml"/><Relationship Id="rId28" Type="http://schemas.openxmlformats.org/officeDocument/2006/relationships/image" Target="../media/image400.png"/><Relationship Id="rId36" Type="http://schemas.openxmlformats.org/officeDocument/2006/relationships/image" Target="../media/image404.png"/><Relationship Id="rId10" Type="http://schemas.openxmlformats.org/officeDocument/2006/relationships/image" Target="../media/image391.png"/><Relationship Id="rId19" Type="http://schemas.openxmlformats.org/officeDocument/2006/relationships/customXml" Target="../ink/ink392.xml"/><Relationship Id="rId31" Type="http://schemas.openxmlformats.org/officeDocument/2006/relationships/customXml" Target="../ink/ink398.xml"/><Relationship Id="rId44" Type="http://schemas.openxmlformats.org/officeDocument/2006/relationships/image" Target="../media/image408.png"/><Relationship Id="rId4" Type="http://schemas.openxmlformats.org/officeDocument/2006/relationships/image" Target="../media/image388.png"/><Relationship Id="rId9" Type="http://schemas.openxmlformats.org/officeDocument/2006/relationships/customXml" Target="../ink/ink387.xml"/><Relationship Id="rId14" Type="http://schemas.openxmlformats.org/officeDocument/2006/relationships/image" Target="../media/image393.png"/><Relationship Id="rId22" Type="http://schemas.openxmlformats.org/officeDocument/2006/relationships/image" Target="../media/image397.png"/><Relationship Id="rId27" Type="http://schemas.openxmlformats.org/officeDocument/2006/relationships/customXml" Target="../ink/ink396.xml"/><Relationship Id="rId30" Type="http://schemas.openxmlformats.org/officeDocument/2006/relationships/image" Target="../media/image401.png"/><Relationship Id="rId35" Type="http://schemas.openxmlformats.org/officeDocument/2006/relationships/customXml" Target="../ink/ink400.xml"/><Relationship Id="rId43" Type="http://schemas.openxmlformats.org/officeDocument/2006/relationships/customXml" Target="../ink/ink404.xml"/><Relationship Id="rId48" Type="http://schemas.openxmlformats.org/officeDocument/2006/relationships/image" Target="../media/image410.png"/><Relationship Id="rId8" Type="http://schemas.openxmlformats.org/officeDocument/2006/relationships/image" Target="../media/image390.png"/><Relationship Id="rId3" Type="http://schemas.openxmlformats.org/officeDocument/2006/relationships/customXml" Target="../ink/ink384.xml"/><Relationship Id="rId12" Type="http://schemas.openxmlformats.org/officeDocument/2006/relationships/image" Target="../media/image392.png"/><Relationship Id="rId17" Type="http://schemas.openxmlformats.org/officeDocument/2006/relationships/customXml" Target="../ink/ink391.xml"/><Relationship Id="rId25" Type="http://schemas.openxmlformats.org/officeDocument/2006/relationships/customXml" Target="../ink/ink395.xml"/><Relationship Id="rId33" Type="http://schemas.openxmlformats.org/officeDocument/2006/relationships/customXml" Target="../ink/ink399.xml"/><Relationship Id="rId38" Type="http://schemas.openxmlformats.org/officeDocument/2006/relationships/image" Target="../media/image405.png"/><Relationship Id="rId46" Type="http://schemas.openxmlformats.org/officeDocument/2006/relationships/image" Target="../media/image409.png"/><Relationship Id="rId20" Type="http://schemas.openxmlformats.org/officeDocument/2006/relationships/image" Target="../media/image396.png"/><Relationship Id="rId41" Type="http://schemas.openxmlformats.org/officeDocument/2006/relationships/customXml" Target="../ink/ink40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23.png"/><Relationship Id="rId21" Type="http://schemas.openxmlformats.org/officeDocument/2006/relationships/customXml" Target="../ink/ink416.xml"/><Relationship Id="rId42" Type="http://schemas.openxmlformats.org/officeDocument/2006/relationships/image" Target="../media/image431.png"/><Relationship Id="rId47" Type="http://schemas.openxmlformats.org/officeDocument/2006/relationships/customXml" Target="../ink/ink429.xml"/><Relationship Id="rId63" Type="http://schemas.openxmlformats.org/officeDocument/2006/relationships/customXml" Target="../ink/ink437.xml"/><Relationship Id="rId68" Type="http://schemas.openxmlformats.org/officeDocument/2006/relationships/image" Target="../media/image444.png"/><Relationship Id="rId7" Type="http://schemas.openxmlformats.org/officeDocument/2006/relationships/customXml" Target="../ink/ink409.xml"/><Relationship Id="rId71" Type="http://schemas.openxmlformats.org/officeDocument/2006/relationships/customXml" Target="../ink/ink441.xml"/><Relationship Id="rId2" Type="http://schemas.openxmlformats.org/officeDocument/2006/relationships/image" Target="../media/image411.png"/><Relationship Id="rId16" Type="http://schemas.openxmlformats.org/officeDocument/2006/relationships/image" Target="../media/image418.png"/><Relationship Id="rId29" Type="http://schemas.openxmlformats.org/officeDocument/2006/relationships/customXml" Target="../ink/ink420.xml"/><Relationship Id="rId11" Type="http://schemas.openxmlformats.org/officeDocument/2006/relationships/customXml" Target="../ink/ink411.xml"/><Relationship Id="rId24" Type="http://schemas.openxmlformats.org/officeDocument/2006/relationships/image" Target="../media/image422.png"/><Relationship Id="rId32" Type="http://schemas.openxmlformats.org/officeDocument/2006/relationships/image" Target="../media/image426.png"/><Relationship Id="rId37" Type="http://schemas.openxmlformats.org/officeDocument/2006/relationships/customXml" Target="../ink/ink424.xml"/><Relationship Id="rId40" Type="http://schemas.openxmlformats.org/officeDocument/2006/relationships/image" Target="../media/image430.png"/><Relationship Id="rId45" Type="http://schemas.openxmlformats.org/officeDocument/2006/relationships/customXml" Target="../ink/ink428.xml"/><Relationship Id="rId53" Type="http://schemas.openxmlformats.org/officeDocument/2006/relationships/customXml" Target="../ink/ink432.xml"/><Relationship Id="rId58" Type="http://schemas.openxmlformats.org/officeDocument/2006/relationships/image" Target="../media/image439.png"/><Relationship Id="rId66" Type="http://schemas.openxmlformats.org/officeDocument/2006/relationships/image" Target="../media/image443.png"/><Relationship Id="rId5" Type="http://schemas.openxmlformats.org/officeDocument/2006/relationships/customXml" Target="../ink/ink408.xml"/><Relationship Id="rId61" Type="http://schemas.openxmlformats.org/officeDocument/2006/relationships/customXml" Target="../ink/ink436.xml"/><Relationship Id="rId19" Type="http://schemas.openxmlformats.org/officeDocument/2006/relationships/customXml" Target="../ink/ink415.xml"/><Relationship Id="rId14" Type="http://schemas.openxmlformats.org/officeDocument/2006/relationships/image" Target="../media/image417.png"/><Relationship Id="rId22" Type="http://schemas.openxmlformats.org/officeDocument/2006/relationships/image" Target="../media/image421.png"/><Relationship Id="rId27" Type="http://schemas.openxmlformats.org/officeDocument/2006/relationships/customXml" Target="../ink/ink419.xml"/><Relationship Id="rId30" Type="http://schemas.openxmlformats.org/officeDocument/2006/relationships/image" Target="../media/image425.png"/><Relationship Id="rId35" Type="http://schemas.openxmlformats.org/officeDocument/2006/relationships/customXml" Target="../ink/ink423.xml"/><Relationship Id="rId43" Type="http://schemas.openxmlformats.org/officeDocument/2006/relationships/customXml" Target="../ink/ink427.xml"/><Relationship Id="rId48" Type="http://schemas.openxmlformats.org/officeDocument/2006/relationships/image" Target="../media/image434.png"/><Relationship Id="rId56" Type="http://schemas.openxmlformats.org/officeDocument/2006/relationships/image" Target="../media/image438.png"/><Relationship Id="rId64" Type="http://schemas.openxmlformats.org/officeDocument/2006/relationships/image" Target="../media/image442.png"/><Relationship Id="rId69" Type="http://schemas.openxmlformats.org/officeDocument/2006/relationships/customXml" Target="../ink/ink440.xml"/><Relationship Id="rId8" Type="http://schemas.openxmlformats.org/officeDocument/2006/relationships/image" Target="../media/image414.png"/><Relationship Id="rId51" Type="http://schemas.openxmlformats.org/officeDocument/2006/relationships/customXml" Target="../ink/ink431.xml"/><Relationship Id="rId72" Type="http://schemas.openxmlformats.org/officeDocument/2006/relationships/image" Target="../media/image446.png"/><Relationship Id="rId3" Type="http://schemas.openxmlformats.org/officeDocument/2006/relationships/customXml" Target="../ink/ink407.xml"/><Relationship Id="rId12" Type="http://schemas.openxmlformats.org/officeDocument/2006/relationships/image" Target="../media/image416.png"/><Relationship Id="rId17" Type="http://schemas.openxmlformats.org/officeDocument/2006/relationships/customXml" Target="../ink/ink414.xml"/><Relationship Id="rId25" Type="http://schemas.openxmlformats.org/officeDocument/2006/relationships/customXml" Target="../ink/ink418.xml"/><Relationship Id="rId33" Type="http://schemas.openxmlformats.org/officeDocument/2006/relationships/customXml" Target="../ink/ink422.xml"/><Relationship Id="rId38" Type="http://schemas.openxmlformats.org/officeDocument/2006/relationships/image" Target="../media/image429.png"/><Relationship Id="rId46" Type="http://schemas.openxmlformats.org/officeDocument/2006/relationships/image" Target="../media/image433.png"/><Relationship Id="rId59" Type="http://schemas.openxmlformats.org/officeDocument/2006/relationships/customXml" Target="../ink/ink435.xml"/><Relationship Id="rId67" Type="http://schemas.openxmlformats.org/officeDocument/2006/relationships/customXml" Target="../ink/ink439.xml"/><Relationship Id="rId20" Type="http://schemas.openxmlformats.org/officeDocument/2006/relationships/image" Target="../media/image420.png"/><Relationship Id="rId41" Type="http://schemas.openxmlformats.org/officeDocument/2006/relationships/customXml" Target="../ink/ink426.xml"/><Relationship Id="rId54" Type="http://schemas.openxmlformats.org/officeDocument/2006/relationships/image" Target="../media/image437.png"/><Relationship Id="rId62" Type="http://schemas.openxmlformats.org/officeDocument/2006/relationships/image" Target="../media/image441.png"/><Relationship Id="rId70" Type="http://schemas.openxmlformats.org/officeDocument/2006/relationships/image" Target="../media/image4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3.png"/><Relationship Id="rId15" Type="http://schemas.openxmlformats.org/officeDocument/2006/relationships/customXml" Target="../ink/ink413.xml"/><Relationship Id="rId23" Type="http://schemas.openxmlformats.org/officeDocument/2006/relationships/customXml" Target="../ink/ink417.xml"/><Relationship Id="rId28" Type="http://schemas.openxmlformats.org/officeDocument/2006/relationships/image" Target="../media/image424.png"/><Relationship Id="rId36" Type="http://schemas.openxmlformats.org/officeDocument/2006/relationships/image" Target="../media/image428.png"/><Relationship Id="rId49" Type="http://schemas.openxmlformats.org/officeDocument/2006/relationships/customXml" Target="../ink/ink430.xml"/><Relationship Id="rId57" Type="http://schemas.openxmlformats.org/officeDocument/2006/relationships/customXml" Target="../ink/ink434.xml"/><Relationship Id="rId10" Type="http://schemas.openxmlformats.org/officeDocument/2006/relationships/image" Target="../media/image415.png"/><Relationship Id="rId31" Type="http://schemas.openxmlformats.org/officeDocument/2006/relationships/customXml" Target="../ink/ink421.xml"/><Relationship Id="rId44" Type="http://schemas.openxmlformats.org/officeDocument/2006/relationships/image" Target="../media/image432.png"/><Relationship Id="rId52" Type="http://schemas.openxmlformats.org/officeDocument/2006/relationships/image" Target="../media/image436.png"/><Relationship Id="rId60" Type="http://schemas.openxmlformats.org/officeDocument/2006/relationships/image" Target="../media/image440.png"/><Relationship Id="rId65" Type="http://schemas.openxmlformats.org/officeDocument/2006/relationships/customXml" Target="../ink/ink438.xml"/><Relationship Id="rId4" Type="http://schemas.openxmlformats.org/officeDocument/2006/relationships/image" Target="../media/image412.png"/><Relationship Id="rId9" Type="http://schemas.openxmlformats.org/officeDocument/2006/relationships/customXml" Target="../ink/ink410.xml"/><Relationship Id="rId13" Type="http://schemas.openxmlformats.org/officeDocument/2006/relationships/customXml" Target="../ink/ink412.xml"/><Relationship Id="rId18" Type="http://schemas.openxmlformats.org/officeDocument/2006/relationships/image" Target="../media/image419.png"/><Relationship Id="rId39" Type="http://schemas.openxmlformats.org/officeDocument/2006/relationships/customXml" Target="../ink/ink425.xml"/><Relationship Id="rId34" Type="http://schemas.openxmlformats.org/officeDocument/2006/relationships/image" Target="../media/image427.png"/><Relationship Id="rId50" Type="http://schemas.openxmlformats.org/officeDocument/2006/relationships/image" Target="../media/image435.png"/><Relationship Id="rId55" Type="http://schemas.openxmlformats.org/officeDocument/2006/relationships/customXml" Target="../ink/ink4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793" y="1126328"/>
            <a:ext cx="9299384" cy="16311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670800" y="905188"/>
              <a:ext cx="2822" cy="1409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670800" y="905188"/>
                <a:ext cx="282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6873169" y="2802981"/>
              <a:ext cx="247297" cy="190344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6"/>
            </p:blipFill>
            <p:spPr>
              <a:xfrm>
                <a:off x="6873169" y="2802981"/>
                <a:ext cx="247297" cy="190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7083777" y="2836820"/>
              <a:ext cx="112889" cy="15791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8"/>
            </p:blipFill>
            <p:spPr>
              <a:xfrm>
                <a:off x="7083777" y="2836820"/>
                <a:ext cx="112889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7213952" y="2747993"/>
              <a:ext cx="252237" cy="269301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7213952" y="2747993"/>
                <a:ext cx="252237" cy="269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7445022" y="2724024"/>
              <a:ext cx="143933" cy="1128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7445022" y="2724024"/>
                <a:ext cx="14393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472538" y="2590079"/>
              <a:ext cx="282928" cy="36517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472538" y="2590079"/>
                <a:ext cx="282928" cy="3651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7614355" y="2733189"/>
              <a:ext cx="62089" cy="61121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7614355" y="2733189"/>
                <a:ext cx="62089" cy="611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7916333" y="2735304"/>
              <a:ext cx="42334" cy="22841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7916333" y="2735304"/>
                <a:ext cx="42334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8015111" y="2712745"/>
              <a:ext cx="118533" cy="23052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8015111" y="2712745"/>
                <a:ext cx="118533" cy="230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8156222" y="2675205"/>
              <a:ext cx="107244" cy="253262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8156222" y="2675205"/>
                <a:ext cx="107244" cy="253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8245827" y="2605588"/>
              <a:ext cx="158750" cy="38350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8245827" y="2605588"/>
                <a:ext cx="158750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615362" y="2628148"/>
              <a:ext cx="132115" cy="448364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615362" y="2628148"/>
                <a:ext cx="132115" cy="448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8969022" y="2631672"/>
              <a:ext cx="22578" cy="13747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8969022" y="2631672"/>
                <a:ext cx="22578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8980311" y="2577389"/>
              <a:ext cx="135466" cy="27141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8980311" y="2577389"/>
                <a:ext cx="135466" cy="27141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71" y="759608"/>
            <a:ext cx="10639955" cy="46910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71" y="759608"/>
            <a:ext cx="10639955" cy="46910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151893" y="510225"/>
              <a:ext cx="272344" cy="3683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3151893" y="510225"/>
                <a:ext cx="272344" cy="368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206044" y="569620"/>
              <a:ext cx="79022" cy="238986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3206044" y="569620"/>
                <a:ext cx="79022" cy="238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3324577" y="584424"/>
              <a:ext cx="93134" cy="24462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3324577" y="584424"/>
                <a:ext cx="93134" cy="244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3397955" y="677481"/>
              <a:ext cx="167217" cy="33204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3397955" y="677481"/>
                <a:ext cx="167217" cy="3320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3527777" y="721894"/>
              <a:ext cx="121356" cy="564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3527777" y="721894"/>
                <a:ext cx="12135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3522133" y="214312"/>
              <a:ext cx="135467" cy="35848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3522133" y="214312"/>
                <a:ext cx="135467" cy="358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7954962" y="1257676"/>
              <a:ext cx="387526" cy="1127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7954962" y="1257676"/>
                <a:ext cx="38752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7941027" y="2143125"/>
              <a:ext cx="129117" cy="54706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7941027" y="2143125"/>
                <a:ext cx="129117" cy="547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8283222" y="2334878"/>
              <a:ext cx="51681" cy="4511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8283222" y="2334878"/>
                <a:ext cx="5168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8256058" y="2408195"/>
              <a:ext cx="46919" cy="4793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8256058" y="2408195"/>
                <a:ext cx="46919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8782755" y="2262265"/>
              <a:ext cx="5645" cy="17976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8782755" y="2262265"/>
                <a:ext cx="5645" cy="179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813800" y="2148764"/>
              <a:ext cx="996244" cy="31582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813800" y="2148764"/>
                <a:ext cx="996244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8846784" y="2439214"/>
              <a:ext cx="983016" cy="98697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8846784" y="2439214"/>
                <a:ext cx="983016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9144000" y="2205162"/>
              <a:ext cx="11288" cy="22841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9144000" y="2205162"/>
                <a:ext cx="11288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9420577" y="2188243"/>
              <a:ext cx="14112" cy="259431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9420577" y="2188243"/>
                <a:ext cx="14112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9243483" y="1808261"/>
              <a:ext cx="175684" cy="292565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9243483" y="1808261"/>
                <a:ext cx="175684" cy="292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9350022" y="1810376"/>
              <a:ext cx="143933" cy="18611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9350022" y="1810376"/>
                <a:ext cx="143933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9533466" y="1742699"/>
              <a:ext cx="132644" cy="144696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9533466" y="1742699"/>
                <a:ext cx="132644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8940800" y="2248518"/>
              <a:ext cx="11288" cy="17941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8940800" y="2248518"/>
                <a:ext cx="11288" cy="179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8864600" y="2247461"/>
              <a:ext cx="93133" cy="9305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8864600" y="2247461"/>
                <a:ext cx="93133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8952088" y="2251691"/>
              <a:ext cx="129822" cy="6908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8952088" y="2251691"/>
                <a:ext cx="129822" cy="69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9256888" y="2222082"/>
              <a:ext cx="11289" cy="188933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9256888" y="2222082"/>
                <a:ext cx="11289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9186333" y="2211507"/>
              <a:ext cx="76200" cy="92352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9186333" y="2211507"/>
                <a:ext cx="76200" cy="92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9262533" y="2227722"/>
              <a:ext cx="76200" cy="67677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9262533" y="2227722"/>
                <a:ext cx="76200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0309577" y="1703220"/>
              <a:ext cx="143934" cy="34120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0309577" y="1703220"/>
                <a:ext cx="143934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0116255" y="2179783"/>
              <a:ext cx="21167" cy="235462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0116255" y="2179783"/>
                <a:ext cx="21167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0176933" y="2092366"/>
              <a:ext cx="347839" cy="34684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0176933" y="2092366"/>
                <a:ext cx="347839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0152944" y="2396916"/>
              <a:ext cx="362656" cy="5075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0152944" y="2396916"/>
                <a:ext cx="36265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8935155" y="2255921"/>
              <a:ext cx="5645" cy="23334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8935155" y="2255921"/>
                <a:ext cx="5645" cy="233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8881533" y="2209392"/>
              <a:ext cx="81844" cy="133946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8881533" y="2209392"/>
                <a:ext cx="81844" cy="133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8946444" y="2224549"/>
              <a:ext cx="121356" cy="9340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8946444" y="2224549"/>
                <a:ext cx="121356" cy="93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9256888" y="2223492"/>
              <a:ext cx="360" cy="179063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9256888" y="2223492"/>
                <a:ext cx="360" cy="179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9191977" y="2177140"/>
              <a:ext cx="64912" cy="12953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9191977" y="2177140"/>
                <a:ext cx="64912" cy="129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9245600" y="2188243"/>
              <a:ext cx="104422" cy="93057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9245600" y="2188243"/>
                <a:ext cx="104422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9556044" y="2198113"/>
              <a:ext cx="11288" cy="235461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9556044" y="2198113"/>
                <a:ext cx="11288" cy="235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9510888" y="2171500"/>
              <a:ext cx="67734" cy="11262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9510888" y="2171500"/>
                <a:ext cx="67734" cy="112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9556044" y="2205162"/>
              <a:ext cx="79022" cy="7613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9556044" y="2205162"/>
                <a:ext cx="79022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9663288" y="2143125"/>
              <a:ext cx="22578" cy="24815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9663288" y="2143125"/>
                <a:ext cx="22578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9611077" y="2289759"/>
              <a:ext cx="145345" cy="132888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9611077" y="2289759"/>
                <a:ext cx="145345" cy="132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10247488" y="2154404"/>
              <a:ext cx="19756" cy="242512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10247488" y="2154404"/>
                <a:ext cx="19756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10199511" y="2150703"/>
              <a:ext cx="84666" cy="122137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10199511" y="2150703"/>
                <a:ext cx="84666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10267244" y="2165684"/>
              <a:ext cx="64911" cy="7331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10267244" y="2165684"/>
                <a:ext cx="64911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10377311" y="2100826"/>
              <a:ext cx="14111" cy="245331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10377311" y="2100826"/>
                <a:ext cx="14111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10339916" y="2227722"/>
              <a:ext cx="147461" cy="149454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10339916" y="2227722"/>
                <a:ext cx="147461" cy="149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6411383" y="2216442"/>
              <a:ext cx="237772" cy="1691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6411383" y="2216442"/>
                <a:ext cx="23777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6485466" y="2261560"/>
              <a:ext cx="67734" cy="225592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6485466" y="2261560"/>
                <a:ext cx="67734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6609644" y="2278480"/>
              <a:ext cx="112888" cy="219952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6609644" y="2278480"/>
                <a:ext cx="112888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6764513" y="2340518"/>
              <a:ext cx="159809" cy="124075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6764513" y="2340518"/>
                <a:ext cx="159809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6855177" y="2331177"/>
              <a:ext cx="47978" cy="294151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6855177" y="2331177"/>
                <a:ext cx="47978" cy="294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6747051" y="1959126"/>
              <a:ext cx="140581" cy="277055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6747051" y="1959126"/>
                <a:ext cx="140581" cy="277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6568546" y="2185423"/>
              <a:ext cx="193498" cy="5921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6568546" y="2185423"/>
                <a:ext cx="193498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4018844" y="5972550"/>
              <a:ext cx="56444" cy="6203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4018844" y="5972550"/>
                <a:ext cx="5644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1362604" y="5701840"/>
              <a:ext cx="330729" cy="3947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1362604" y="5701840"/>
                <a:ext cx="33072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1440744" y="5724399"/>
              <a:ext cx="77611" cy="26295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1440744" y="5724399"/>
                <a:ext cx="77611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1574800" y="5746958"/>
              <a:ext cx="127000" cy="28763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1574800" y="5746958"/>
                <a:ext cx="127000" cy="287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1823155" y="5761058"/>
              <a:ext cx="124178" cy="27917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1823155" y="5761058"/>
                <a:ext cx="124178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1732844" y="5436769"/>
              <a:ext cx="144639" cy="273531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1732844" y="5436769"/>
                <a:ext cx="144639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3057172" y="5602262"/>
              <a:ext cx="277989" cy="2626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3057172" y="5602262"/>
                <a:ext cx="277989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3132666" y="5651082"/>
              <a:ext cx="67734" cy="26665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3132666" y="5651082"/>
                <a:ext cx="67734" cy="266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3262488" y="5700078"/>
              <a:ext cx="127000" cy="22946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3262488" y="5700078"/>
                <a:ext cx="127000" cy="229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3426177" y="5786437"/>
              <a:ext cx="107245" cy="462464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3426177" y="5786437"/>
                <a:ext cx="107245" cy="462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3431822" y="5396585"/>
              <a:ext cx="146755" cy="28639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3431822" y="5396585"/>
                <a:ext cx="146755" cy="28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4200172" y="5380371"/>
              <a:ext cx="258939" cy="16920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4200172" y="5380371"/>
                <a:ext cx="25893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4247444" y="5397291"/>
              <a:ext cx="98778" cy="27635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4247444" y="5397291"/>
                <a:ext cx="98778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4374444" y="5464968"/>
              <a:ext cx="112889" cy="195983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4374444" y="5464968"/>
                <a:ext cx="112889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4447822" y="5515727"/>
              <a:ext cx="141111" cy="33274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4447822" y="5515727"/>
                <a:ext cx="141111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4526844" y="5560845"/>
              <a:ext cx="135467" cy="4511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4526844" y="5560845"/>
                <a:ext cx="135467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4498622" y="5137155"/>
              <a:ext cx="132644" cy="29203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4498622" y="5137155"/>
                <a:ext cx="132644" cy="292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5444772" y="5466378"/>
              <a:ext cx="264583" cy="3806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5444772" y="5466378"/>
                <a:ext cx="264583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5523088" y="5481888"/>
              <a:ext cx="76200" cy="244274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5523088" y="5481888"/>
                <a:ext cx="76200" cy="244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5644444" y="5529826"/>
              <a:ext cx="112888" cy="200213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5644444" y="5529826"/>
                <a:ext cx="112888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5767387" y="5581641"/>
              <a:ext cx="162101" cy="159678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5767387" y="5581641"/>
                <a:ext cx="162101" cy="159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5864577" y="5597503"/>
              <a:ext cx="39512" cy="32710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5864577" y="5597503"/>
                <a:ext cx="39512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5814483" y="5220342"/>
              <a:ext cx="148872" cy="16337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5814483" y="5220342"/>
                <a:ext cx="148872" cy="163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5901266" y="5220342"/>
              <a:ext cx="42334" cy="230527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5901266" y="5220342"/>
                <a:ext cx="42334" cy="230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7323666" y="4677334"/>
              <a:ext cx="95956" cy="8829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7323666" y="4677334"/>
                <a:ext cx="95956" cy="88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7183966" y="4827670"/>
              <a:ext cx="225249" cy="11280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7183966" y="4827670"/>
                <a:ext cx="22524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7230533" y="4771273"/>
              <a:ext cx="112889" cy="225592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7230533" y="4771273"/>
                <a:ext cx="112889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7343422" y="4878429"/>
              <a:ext cx="112888" cy="139056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7343422" y="4878429"/>
                <a:ext cx="112888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7512755" y="4701833"/>
              <a:ext cx="62089" cy="266656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7512755" y="4701833"/>
                <a:ext cx="62089" cy="2666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7608005" y="4657419"/>
              <a:ext cx="209550" cy="350725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7608005" y="4657419"/>
                <a:ext cx="209550" cy="350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7936088" y="4607718"/>
              <a:ext cx="56444" cy="129716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7936088" y="4607718"/>
                <a:ext cx="56444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7793566" y="4816391"/>
              <a:ext cx="185032" cy="31900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7793566" y="4816391"/>
                <a:ext cx="185032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7845777" y="4776912"/>
              <a:ext cx="33867" cy="121432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7845777" y="4776912"/>
                <a:ext cx="33867" cy="1214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7893755" y="4759288"/>
              <a:ext cx="42334" cy="46316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7893755" y="4759288"/>
                <a:ext cx="42334" cy="4631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8026400" y="4664116"/>
              <a:ext cx="150988" cy="391967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8026400" y="4664116"/>
                <a:ext cx="150988" cy="391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8272638" y="4640852"/>
              <a:ext cx="264584" cy="44624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8272638" y="4640852"/>
                <a:ext cx="264584" cy="4462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8393288" y="4800000"/>
              <a:ext cx="163689" cy="202504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8393288" y="4800000"/>
                <a:ext cx="163689" cy="202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8489244" y="4555198"/>
              <a:ext cx="87488" cy="80719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8489244" y="4555198"/>
                <a:ext cx="87488" cy="80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7159977" y="5117416"/>
              <a:ext cx="192441" cy="253791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7159977" y="5117416"/>
                <a:ext cx="192441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7170384" y="5109661"/>
              <a:ext cx="184326" cy="324288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7170384" y="5109661"/>
                <a:ext cx="184326" cy="324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8666691" y="4720514"/>
              <a:ext cx="202847" cy="33839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8666691" y="4720514"/>
                <a:ext cx="20284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5" name="墨迹 94"/>
              <p14:cNvContentPartPr/>
              <p14:nvPr/>
            </p14:nvContentPartPr>
            <p14:xfrm>
              <a:off x="8644466" y="4661296"/>
              <a:ext cx="138289" cy="25379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8"/>
            </p:blipFill>
            <p:spPr>
              <a:xfrm>
                <a:off x="8644466" y="4661296"/>
                <a:ext cx="138289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6" name="墨迹 95"/>
              <p14:cNvContentPartPr/>
              <p14:nvPr/>
            </p14:nvContentPartPr>
            <p14:xfrm>
              <a:off x="8777111" y="4805111"/>
              <a:ext cx="84666" cy="95877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0"/>
            </p:blipFill>
            <p:spPr>
              <a:xfrm>
                <a:off x="8777111" y="4805111"/>
                <a:ext cx="84666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7" name="墨迹 96"/>
              <p14:cNvContentPartPr/>
              <p14:nvPr/>
            </p14:nvContentPartPr>
            <p14:xfrm>
              <a:off x="8900583" y="4626929"/>
              <a:ext cx="202494" cy="229646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2"/>
            </p:blipFill>
            <p:spPr>
              <a:xfrm>
                <a:off x="8900583" y="4626929"/>
                <a:ext cx="202494" cy="229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8" name="墨迹 97"/>
              <p14:cNvContentPartPr/>
              <p14:nvPr/>
            </p14:nvContentPartPr>
            <p14:xfrm>
              <a:off x="9038166" y="4719281"/>
              <a:ext cx="108656" cy="155623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4"/>
            </p:blipFill>
            <p:spPr>
              <a:xfrm>
                <a:off x="9038166" y="4719281"/>
                <a:ext cx="108656" cy="155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99" name="墨迹 98"/>
              <p14:cNvContentPartPr/>
              <p14:nvPr/>
            </p14:nvContentPartPr>
            <p14:xfrm>
              <a:off x="9172222" y="4506202"/>
              <a:ext cx="361244" cy="422985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6"/>
            </p:blipFill>
            <p:spPr>
              <a:xfrm>
                <a:off x="9172222" y="4506202"/>
                <a:ext cx="361244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0" name="墨迹 99"/>
              <p14:cNvContentPartPr/>
              <p14:nvPr/>
            </p14:nvContentPartPr>
            <p14:xfrm>
              <a:off x="9398528" y="4447689"/>
              <a:ext cx="267582" cy="396901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8"/>
            </p:blipFill>
            <p:spPr>
              <a:xfrm>
                <a:off x="9398528" y="4447689"/>
                <a:ext cx="267582" cy="3969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1" name="墨迹 100"/>
              <p14:cNvContentPartPr/>
              <p14:nvPr/>
            </p14:nvContentPartPr>
            <p14:xfrm>
              <a:off x="10016066" y="4582339"/>
              <a:ext cx="105017" cy="59958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0"/>
            </p:blipFill>
            <p:spPr>
              <a:xfrm>
                <a:off x="10016066" y="4582339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2" name="墨迹 101"/>
              <p14:cNvContentPartPr/>
              <p14:nvPr/>
            </p14:nvContentPartPr>
            <p14:xfrm>
              <a:off x="8661400" y="4112826"/>
              <a:ext cx="59266" cy="986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2"/>
            </p:blipFill>
            <p:spPr>
              <a:xfrm>
                <a:off x="8661400" y="4112826"/>
                <a:ext cx="59266" cy="9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3" name="墨迹 102"/>
              <p14:cNvContentPartPr/>
              <p14:nvPr/>
            </p14:nvContentPartPr>
            <p14:xfrm>
              <a:off x="4512027" y="6037408"/>
              <a:ext cx="246239" cy="265071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4"/>
            </p:blipFill>
            <p:spPr>
              <a:xfrm>
                <a:off x="4512027" y="6037408"/>
                <a:ext cx="246239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4" name="墨迹 103"/>
              <p14:cNvContentPartPr/>
              <p14:nvPr/>
            </p14:nvContentPartPr>
            <p14:xfrm>
              <a:off x="4765322" y="5952811"/>
              <a:ext cx="60678" cy="19104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6"/>
            </p:blipFill>
            <p:spPr>
              <a:xfrm>
                <a:off x="4765322" y="5952811"/>
                <a:ext cx="60678" cy="191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5" name="墨迹 104"/>
              <p14:cNvContentPartPr/>
              <p14:nvPr/>
            </p14:nvContentPartPr>
            <p14:xfrm>
              <a:off x="4837288" y="5885134"/>
              <a:ext cx="167394" cy="221362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8"/>
            </p:blipFill>
            <p:spPr>
              <a:xfrm>
                <a:off x="4837288" y="5885134"/>
                <a:ext cx="167394" cy="221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6" name="墨迹 105"/>
              <p14:cNvContentPartPr/>
              <p14:nvPr/>
            </p14:nvContentPartPr>
            <p14:xfrm>
              <a:off x="5029200" y="6062787"/>
              <a:ext cx="194733" cy="205853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0"/>
            </p:blipFill>
            <p:spPr>
              <a:xfrm>
                <a:off x="5029200" y="6062787"/>
                <a:ext cx="194733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7" name="墨迹 106"/>
              <p14:cNvContentPartPr/>
              <p14:nvPr/>
            </p14:nvContentPartPr>
            <p14:xfrm>
              <a:off x="4395258" y="6316578"/>
              <a:ext cx="120297" cy="155624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2"/>
            </p:blipFill>
            <p:spPr>
              <a:xfrm>
                <a:off x="4395258" y="6316578"/>
                <a:ext cx="120297" cy="1556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8" name="墨迹 107"/>
              <p14:cNvContentPartPr/>
              <p14:nvPr/>
            </p14:nvContentPartPr>
            <p14:xfrm>
              <a:off x="4487333" y="6271460"/>
              <a:ext cx="217311" cy="204795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4"/>
            </p:blipFill>
            <p:spPr>
              <a:xfrm>
                <a:off x="4487333" y="6271460"/>
                <a:ext cx="217311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09" name="墨迹 108"/>
              <p14:cNvContentPartPr/>
              <p14:nvPr/>
            </p14:nvContentPartPr>
            <p14:xfrm>
              <a:off x="5166077" y="6343015"/>
              <a:ext cx="43745" cy="132183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6"/>
            </p:blipFill>
            <p:spPr>
              <a:xfrm>
                <a:off x="5166077" y="6343015"/>
                <a:ext cx="43745" cy="132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0" name="墨迹 109"/>
              <p14:cNvContentPartPr/>
              <p14:nvPr/>
            </p14:nvContentPartPr>
            <p14:xfrm>
              <a:off x="5221111" y="6322218"/>
              <a:ext cx="169333" cy="144344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8"/>
            </p:blipFill>
            <p:spPr>
              <a:xfrm>
                <a:off x="5221111" y="6322218"/>
                <a:ext cx="169333" cy="144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1" name="墨迹 110"/>
              <p14:cNvContentPartPr/>
              <p14:nvPr/>
            </p14:nvContentPartPr>
            <p14:xfrm>
              <a:off x="4483981" y="6555389"/>
              <a:ext cx="20285" cy="243393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0"/>
            </p:blipFill>
            <p:spPr>
              <a:xfrm>
                <a:off x="4483981" y="6555389"/>
                <a:ext cx="20285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2" name="墨迹 111"/>
              <p14:cNvContentPartPr/>
              <p14:nvPr/>
            </p14:nvContentPartPr>
            <p14:xfrm>
              <a:off x="4473222" y="6812881"/>
              <a:ext cx="186266" cy="1691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2"/>
            </p:blipFill>
            <p:spPr>
              <a:xfrm>
                <a:off x="4473222" y="6812881"/>
                <a:ext cx="1862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3" name="墨迹 112"/>
              <p14:cNvContentPartPr/>
              <p14:nvPr/>
            </p14:nvContentPartPr>
            <p14:xfrm>
              <a:off x="4476044" y="6677526"/>
              <a:ext cx="95956" cy="169194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4"/>
            </p:blipFill>
            <p:spPr>
              <a:xfrm>
                <a:off x="4476044" y="6677526"/>
                <a:ext cx="9595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4" name="墨迹 113"/>
              <p14:cNvContentPartPr/>
              <p14:nvPr/>
            </p14:nvContentPartPr>
            <p14:xfrm>
              <a:off x="4549422" y="6683166"/>
              <a:ext cx="200378" cy="172718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6"/>
            </p:blipFill>
            <p:spPr>
              <a:xfrm>
                <a:off x="4549422" y="6683166"/>
                <a:ext cx="200378" cy="172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5" name="墨迹 114"/>
              <p14:cNvContentPartPr/>
              <p14:nvPr/>
            </p14:nvContentPartPr>
            <p14:xfrm>
              <a:off x="4751034" y="6762123"/>
              <a:ext cx="382588" cy="16919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8"/>
            </p:blipFill>
            <p:spPr>
              <a:xfrm>
                <a:off x="4751034" y="6762123"/>
                <a:ext cx="38258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6" name="墨迹 115"/>
              <p14:cNvContentPartPr/>
              <p14:nvPr/>
            </p14:nvContentPartPr>
            <p14:xfrm>
              <a:off x="5177895" y="6688805"/>
              <a:ext cx="65793" cy="144344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0"/>
            </p:blipFill>
            <p:spPr>
              <a:xfrm>
                <a:off x="5177895" y="6688805"/>
                <a:ext cx="65793" cy="144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7" name="墨迹 116"/>
              <p14:cNvContentPartPr/>
              <p14:nvPr/>
            </p14:nvContentPartPr>
            <p14:xfrm>
              <a:off x="5254977" y="6666246"/>
              <a:ext cx="138289" cy="163554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2"/>
            </p:blipFill>
            <p:spPr>
              <a:xfrm>
                <a:off x="5254977" y="6666246"/>
                <a:ext cx="138289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8" name="墨迹 117"/>
              <p14:cNvContentPartPr/>
              <p14:nvPr/>
            </p14:nvContentPartPr>
            <p14:xfrm>
              <a:off x="5228696" y="6463213"/>
              <a:ext cx="9348" cy="174834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4"/>
            </p:blipFill>
            <p:spPr>
              <a:xfrm>
                <a:off x="5228696" y="6463213"/>
                <a:ext cx="934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19" name="墨迹 118"/>
              <p14:cNvContentPartPr/>
              <p14:nvPr/>
            </p14:nvContentPartPr>
            <p14:xfrm>
              <a:off x="5439480" y="6068427"/>
              <a:ext cx="154164" cy="665497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6"/>
            </p:blipFill>
            <p:spPr>
              <a:xfrm>
                <a:off x="5439480" y="6068427"/>
                <a:ext cx="154164" cy="665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0" name="墨迹 119"/>
              <p14:cNvContentPartPr/>
              <p14:nvPr/>
            </p14:nvContentPartPr>
            <p14:xfrm>
              <a:off x="4120444" y="6305299"/>
              <a:ext cx="163689" cy="477444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8"/>
            </p:blipFill>
            <p:spPr>
              <a:xfrm>
                <a:off x="4120444" y="6305299"/>
                <a:ext cx="163689" cy="4774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1" name="墨迹 120"/>
              <p14:cNvContentPartPr/>
              <p14:nvPr/>
            </p14:nvContentPartPr>
            <p14:xfrm>
              <a:off x="5909733" y="6107906"/>
              <a:ext cx="104422" cy="564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0"/>
            </p:blipFill>
            <p:spPr>
              <a:xfrm>
                <a:off x="5909733" y="6107906"/>
                <a:ext cx="10442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2" name="墨迹 121"/>
              <p14:cNvContentPartPr/>
              <p14:nvPr/>
            </p14:nvContentPartPr>
            <p14:xfrm>
              <a:off x="8197673" y="5752598"/>
              <a:ext cx="223838" cy="253615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2"/>
            </p:blipFill>
            <p:spPr>
              <a:xfrm>
                <a:off x="8197673" y="5752598"/>
                <a:ext cx="223838" cy="253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3" name="墨迹 122"/>
              <p14:cNvContentPartPr/>
              <p14:nvPr/>
            </p14:nvContentPartPr>
            <p14:xfrm>
              <a:off x="8511822" y="5910513"/>
              <a:ext cx="19755" cy="31018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4"/>
            </p:blipFill>
            <p:spPr>
              <a:xfrm>
                <a:off x="8511822" y="5910513"/>
                <a:ext cx="19755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4" name="墨迹 123"/>
              <p14:cNvContentPartPr/>
              <p14:nvPr/>
            </p14:nvContentPartPr>
            <p14:xfrm>
              <a:off x="8491537" y="5978190"/>
              <a:ext cx="25929" cy="3383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6"/>
            </p:blipFill>
            <p:spPr>
              <a:xfrm>
                <a:off x="8491537" y="5978190"/>
                <a:ext cx="2592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5" name="墨迹 124"/>
              <p14:cNvContentPartPr/>
              <p14:nvPr/>
            </p14:nvContentPartPr>
            <p14:xfrm>
              <a:off x="8929511" y="5723694"/>
              <a:ext cx="5644" cy="248856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8"/>
            </p:blipFill>
            <p:spPr>
              <a:xfrm>
                <a:off x="8929511" y="5723694"/>
                <a:ext cx="5644" cy="248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6" name="墨迹 125"/>
              <p14:cNvContentPartPr/>
              <p14:nvPr/>
            </p14:nvContentPartPr>
            <p14:xfrm>
              <a:off x="8980311" y="5639802"/>
              <a:ext cx="906815" cy="273531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0"/>
            </p:blipFill>
            <p:spPr>
              <a:xfrm>
                <a:off x="8980311" y="5639802"/>
                <a:ext cx="906815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7" name="墨迹 126"/>
              <p14:cNvContentPartPr/>
              <p14:nvPr/>
            </p14:nvContentPartPr>
            <p14:xfrm>
              <a:off x="8943622" y="5907693"/>
              <a:ext cx="942622" cy="70497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2"/>
            </p:blipFill>
            <p:spPr>
              <a:xfrm>
                <a:off x="8943622" y="5907693"/>
                <a:ext cx="942622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28" name="墨迹 127"/>
              <p14:cNvContentPartPr/>
              <p14:nvPr/>
            </p14:nvContentPartPr>
            <p14:xfrm>
              <a:off x="9200444" y="5683334"/>
              <a:ext cx="28222" cy="21025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4"/>
            </p:blipFill>
            <p:spPr>
              <a:xfrm>
                <a:off x="9200444" y="5683334"/>
                <a:ext cx="28222" cy="210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29" name="墨迹 128"/>
              <p14:cNvContentPartPr/>
              <p14:nvPr/>
            </p14:nvContentPartPr>
            <p14:xfrm>
              <a:off x="9499600" y="5690560"/>
              <a:ext cx="16933" cy="211493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6"/>
            </p:blipFill>
            <p:spPr>
              <a:xfrm>
                <a:off x="9499600" y="5690560"/>
                <a:ext cx="16933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0" name="墨迹 129"/>
              <p14:cNvContentPartPr/>
              <p14:nvPr/>
            </p14:nvContentPartPr>
            <p14:xfrm>
              <a:off x="9278055" y="5310931"/>
              <a:ext cx="176389" cy="286572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8"/>
            </p:blipFill>
            <p:spPr>
              <a:xfrm>
                <a:off x="9278055" y="5310931"/>
                <a:ext cx="176389" cy="286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1" name="墨迹 130"/>
              <p14:cNvContentPartPr/>
              <p14:nvPr/>
            </p14:nvContentPartPr>
            <p14:xfrm>
              <a:off x="9440333" y="5292073"/>
              <a:ext cx="80434" cy="127777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60"/>
            </p:blipFill>
            <p:spPr>
              <a:xfrm>
                <a:off x="9440333" y="5292073"/>
                <a:ext cx="80434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2" name="墨迹 131"/>
              <p14:cNvContentPartPr/>
              <p14:nvPr/>
            </p14:nvContentPartPr>
            <p14:xfrm>
              <a:off x="9567333" y="5188618"/>
              <a:ext cx="143934" cy="110857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2"/>
            </p:blipFill>
            <p:spPr>
              <a:xfrm>
                <a:off x="9567333" y="5188618"/>
                <a:ext cx="143934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3" name="墨迹 132"/>
              <p14:cNvContentPartPr/>
              <p14:nvPr/>
            </p14:nvContentPartPr>
            <p14:xfrm>
              <a:off x="9048044" y="5739732"/>
              <a:ext cx="28222" cy="125662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4"/>
            </p:blipFill>
            <p:spPr>
              <a:xfrm>
                <a:off x="9048044" y="5739732"/>
                <a:ext cx="28222" cy="125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4" name="墨迹 133"/>
              <p14:cNvContentPartPr/>
              <p14:nvPr/>
            </p14:nvContentPartPr>
            <p14:xfrm>
              <a:off x="8997244" y="5715058"/>
              <a:ext cx="90311" cy="6855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6"/>
            </p:blipFill>
            <p:spPr>
              <a:xfrm>
                <a:off x="8997244" y="5715058"/>
                <a:ext cx="90311" cy="68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5" name="墨迹 134"/>
              <p14:cNvContentPartPr/>
              <p14:nvPr/>
            </p14:nvContentPartPr>
            <p14:xfrm>
              <a:off x="9093200" y="5730039"/>
              <a:ext cx="42333" cy="39479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8"/>
            </p:blipFill>
            <p:spPr>
              <a:xfrm>
                <a:off x="9093200" y="5730039"/>
                <a:ext cx="4233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6" name="墨迹 135"/>
              <p14:cNvContentPartPr/>
              <p14:nvPr/>
            </p14:nvContentPartPr>
            <p14:xfrm>
              <a:off x="9307688" y="5713119"/>
              <a:ext cx="28222" cy="177654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70"/>
            </p:blipFill>
            <p:spPr>
              <a:xfrm>
                <a:off x="9307688" y="5713119"/>
                <a:ext cx="28222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37" name="墨迹 136"/>
              <p14:cNvContentPartPr/>
              <p14:nvPr/>
            </p14:nvContentPartPr>
            <p14:xfrm>
              <a:off x="9273822" y="5698844"/>
              <a:ext cx="67733" cy="67853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2"/>
            </p:blipFill>
            <p:spPr>
              <a:xfrm>
                <a:off x="9273822" y="5698844"/>
                <a:ext cx="67733" cy="67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38" name="墨迹 137"/>
              <p14:cNvContentPartPr/>
              <p14:nvPr/>
            </p14:nvContentPartPr>
            <p14:xfrm>
              <a:off x="9347200" y="5707480"/>
              <a:ext cx="42333" cy="33839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4"/>
            </p:blipFill>
            <p:spPr>
              <a:xfrm>
                <a:off x="9347200" y="5707480"/>
                <a:ext cx="423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39" name="墨迹 138"/>
              <p14:cNvContentPartPr/>
              <p14:nvPr/>
            </p14:nvContentPartPr>
            <p14:xfrm>
              <a:off x="9635066" y="5707480"/>
              <a:ext cx="5644" cy="146635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6"/>
            </p:blipFill>
            <p:spPr>
              <a:xfrm>
                <a:off x="9635066" y="5707480"/>
                <a:ext cx="5644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0" name="墨迹 139"/>
              <p14:cNvContentPartPr/>
              <p14:nvPr/>
            </p14:nvContentPartPr>
            <p14:xfrm>
              <a:off x="9570155" y="5687740"/>
              <a:ext cx="81845" cy="67678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8"/>
            </p:blipFill>
            <p:spPr>
              <a:xfrm>
                <a:off x="9570155" y="5687740"/>
                <a:ext cx="81845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1" name="墨迹 140"/>
              <p14:cNvContentPartPr/>
              <p14:nvPr/>
            </p14:nvContentPartPr>
            <p14:xfrm>
              <a:off x="9640711" y="5701840"/>
              <a:ext cx="45156" cy="42299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80"/>
            </p:blipFill>
            <p:spPr>
              <a:xfrm>
                <a:off x="9640711" y="5701840"/>
                <a:ext cx="45156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2" name="墨迹 141"/>
              <p14:cNvContentPartPr/>
              <p14:nvPr/>
            </p14:nvContentPartPr>
            <p14:xfrm>
              <a:off x="9731022" y="5643327"/>
              <a:ext cx="11288" cy="148750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2"/>
            </p:blipFill>
            <p:spPr>
              <a:xfrm>
                <a:off x="9731022" y="5643327"/>
                <a:ext cx="11288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3" name="墨迹 142"/>
              <p14:cNvContentPartPr/>
              <p14:nvPr/>
            </p14:nvContentPartPr>
            <p14:xfrm>
              <a:off x="9690805" y="5744138"/>
              <a:ext cx="130528" cy="139057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4"/>
            </p:blipFill>
            <p:spPr>
              <a:xfrm>
                <a:off x="9690805" y="5744138"/>
                <a:ext cx="130528" cy="139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4" name="墨迹 143"/>
              <p14:cNvContentPartPr/>
              <p14:nvPr/>
            </p14:nvContentPartPr>
            <p14:xfrm>
              <a:off x="10061222" y="5668001"/>
              <a:ext cx="25400" cy="165317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6"/>
            </p:blipFill>
            <p:spPr>
              <a:xfrm>
                <a:off x="10061222" y="5668001"/>
                <a:ext cx="25400" cy="165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5" name="墨迹 144"/>
              <p14:cNvContentPartPr/>
              <p14:nvPr/>
            </p14:nvContentPartPr>
            <p14:xfrm>
              <a:off x="10114844" y="5622883"/>
              <a:ext cx="248356" cy="239691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8"/>
            </p:blipFill>
            <p:spPr>
              <a:xfrm>
                <a:off x="10114844" y="5622883"/>
                <a:ext cx="248356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46" name="墨迹 145"/>
              <p14:cNvContentPartPr/>
              <p14:nvPr/>
            </p14:nvContentPartPr>
            <p14:xfrm>
              <a:off x="10100027" y="5837195"/>
              <a:ext cx="215195" cy="45119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90"/>
            </p:blipFill>
            <p:spPr>
              <a:xfrm>
                <a:off x="10100027" y="5837195"/>
                <a:ext cx="21519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47" name="墨迹 146"/>
              <p14:cNvContentPartPr/>
              <p14:nvPr/>
            </p14:nvContentPartPr>
            <p14:xfrm>
              <a:off x="10210800" y="5179277"/>
              <a:ext cx="101600" cy="193339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2"/>
            </p:blipFill>
            <p:spPr>
              <a:xfrm>
                <a:off x="10210800" y="5179277"/>
                <a:ext cx="101600" cy="193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48" name="墨迹 147"/>
              <p14:cNvContentPartPr/>
              <p14:nvPr/>
            </p14:nvContentPartPr>
            <p14:xfrm>
              <a:off x="10219266" y="5256296"/>
              <a:ext cx="19756" cy="208672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4"/>
            </p:blipFill>
            <p:spPr>
              <a:xfrm>
                <a:off x="10219266" y="5256296"/>
                <a:ext cx="19756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49" name="墨迹 148"/>
              <p14:cNvContentPartPr/>
              <p14:nvPr/>
            </p14:nvContentPartPr>
            <p14:xfrm>
              <a:off x="10193866" y="5645442"/>
              <a:ext cx="5644" cy="169194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6"/>
            </p:blipFill>
            <p:spPr>
              <a:xfrm>
                <a:off x="10193866" y="5645442"/>
                <a:ext cx="564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0" name="墨迹 149"/>
              <p14:cNvContentPartPr/>
              <p14:nvPr/>
            </p14:nvContentPartPr>
            <p14:xfrm>
              <a:off x="10117666" y="5624292"/>
              <a:ext cx="81844" cy="105747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8"/>
            </p:blipFill>
            <p:spPr>
              <a:xfrm>
                <a:off x="10117666" y="5624292"/>
                <a:ext cx="81844" cy="105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1" name="墨迹 150"/>
              <p14:cNvContentPartPr/>
              <p14:nvPr/>
            </p14:nvContentPartPr>
            <p14:xfrm>
              <a:off x="10193866" y="5656722"/>
              <a:ext cx="90311" cy="45118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300"/>
            </p:blipFill>
            <p:spPr>
              <a:xfrm>
                <a:off x="10193866" y="5656722"/>
                <a:ext cx="903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2" name="墨迹 151"/>
              <p14:cNvContentPartPr/>
              <p14:nvPr/>
            </p14:nvContentPartPr>
            <p14:xfrm>
              <a:off x="6568369" y="6491412"/>
              <a:ext cx="218016" cy="11280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2"/>
            </p:blipFill>
            <p:spPr>
              <a:xfrm>
                <a:off x="6568369" y="6491412"/>
                <a:ext cx="21801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3" name="墨迹 152"/>
              <p14:cNvContentPartPr/>
              <p14:nvPr/>
            </p14:nvContentPartPr>
            <p14:xfrm>
              <a:off x="6623050" y="6547810"/>
              <a:ext cx="93838" cy="17694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4"/>
            </p:blipFill>
            <p:spPr>
              <a:xfrm>
                <a:off x="6623050" y="6547810"/>
                <a:ext cx="93838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54" name="墨迹 153"/>
              <p14:cNvContentPartPr/>
              <p14:nvPr/>
            </p14:nvContentPartPr>
            <p14:xfrm>
              <a:off x="6745111" y="6591166"/>
              <a:ext cx="115711" cy="170957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6"/>
            </p:blipFill>
            <p:spPr>
              <a:xfrm>
                <a:off x="6745111" y="6591166"/>
                <a:ext cx="115711" cy="170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55" name="墨迹 154"/>
              <p14:cNvContentPartPr/>
              <p14:nvPr/>
            </p14:nvContentPartPr>
            <p14:xfrm>
              <a:off x="6858000" y="6628177"/>
              <a:ext cx="110066" cy="297500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8"/>
            </p:blipFill>
            <p:spPr>
              <a:xfrm>
                <a:off x="6858000" y="6628177"/>
                <a:ext cx="110066" cy="297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56" name="墨迹 155"/>
              <p14:cNvContentPartPr/>
              <p14:nvPr/>
            </p14:nvContentPartPr>
            <p14:xfrm>
              <a:off x="6927850" y="6643687"/>
              <a:ext cx="124883" cy="28199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10"/>
            </p:blipFill>
            <p:spPr>
              <a:xfrm>
                <a:off x="6927850" y="6643687"/>
                <a:ext cx="12488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57" name="墨迹 156"/>
              <p14:cNvContentPartPr/>
              <p14:nvPr/>
            </p14:nvContentPartPr>
            <p14:xfrm>
              <a:off x="6880577" y="6214357"/>
              <a:ext cx="122238" cy="291683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2"/>
            </p:blipFill>
            <p:spPr>
              <a:xfrm>
                <a:off x="6880577" y="6214357"/>
                <a:ext cx="122238" cy="291683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5-10-10 14:10:25.015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35" y="332740"/>
            <a:ext cx="10716895" cy="61918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8203671" y="3632032"/>
              <a:ext cx="37218" cy="35954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8203671" y="3632032"/>
                <a:ext cx="37218" cy="359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214959" y="3579864"/>
              <a:ext cx="54857" cy="5780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8214959" y="3579864"/>
                <a:ext cx="54857" cy="57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8446205" y="3547611"/>
              <a:ext cx="51506" cy="87946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8446205" y="3547611"/>
                <a:ext cx="51506" cy="8794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5-10-10 14:10:59.720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580" y="0"/>
            <a:ext cx="468884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墨迹 3"/>
              <p14:cNvContentPartPr/>
              <p14:nvPr/>
            </p14:nvContentPartPr>
            <p14:xfrm>
              <a:off x="763411" y="528026"/>
              <a:ext cx="347133" cy="28181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3"/>
            </p:blipFill>
            <p:spPr>
              <a:xfrm>
                <a:off x="763411" y="528026"/>
                <a:ext cx="347133" cy="281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墨迹 4"/>
              <p14:cNvContentPartPr/>
              <p14:nvPr/>
            </p14:nvContentPartPr>
            <p14:xfrm>
              <a:off x="1121127" y="676776"/>
              <a:ext cx="154517" cy="156504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5"/>
            </p:blipFill>
            <p:spPr>
              <a:xfrm>
                <a:off x="1121127" y="676776"/>
                <a:ext cx="154517" cy="156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墨迹 11"/>
              <p14:cNvContentPartPr/>
              <p14:nvPr/>
            </p14:nvContentPartPr>
            <p14:xfrm>
              <a:off x="5638094" y="434264"/>
              <a:ext cx="175683" cy="28199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7"/>
            </p:blipFill>
            <p:spPr>
              <a:xfrm>
                <a:off x="5638094" y="434264"/>
                <a:ext cx="175683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墨迹 12"/>
              <p14:cNvContentPartPr/>
              <p14:nvPr/>
            </p14:nvContentPartPr>
            <p14:xfrm>
              <a:off x="5875866" y="470394"/>
              <a:ext cx="152400" cy="18946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9"/>
            </p:blipFill>
            <p:spPr>
              <a:xfrm>
                <a:off x="5875866" y="470394"/>
                <a:ext cx="152400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墨迹 13"/>
              <p14:cNvContentPartPr/>
              <p14:nvPr/>
            </p14:nvContentPartPr>
            <p14:xfrm>
              <a:off x="6120694" y="569620"/>
              <a:ext cx="215194" cy="203032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1"/>
            </p:blipFill>
            <p:spPr>
              <a:xfrm>
                <a:off x="6120694" y="569620"/>
                <a:ext cx="215194" cy="203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墨迹 14"/>
              <p14:cNvContentPartPr/>
              <p14:nvPr/>
            </p14:nvContentPartPr>
            <p14:xfrm>
              <a:off x="5683955" y="1361307"/>
              <a:ext cx="207434" cy="25167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3"/>
            </p:blipFill>
            <p:spPr>
              <a:xfrm>
                <a:off x="5683955" y="1361307"/>
                <a:ext cx="207434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墨迹 15"/>
              <p14:cNvContentPartPr/>
              <p14:nvPr/>
            </p14:nvContentPartPr>
            <p14:xfrm>
              <a:off x="5960533" y="1500187"/>
              <a:ext cx="107244" cy="36940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15"/>
            </p:blipFill>
            <p:spPr>
              <a:xfrm>
                <a:off x="5960533" y="1500187"/>
                <a:ext cx="107244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墨迹 16"/>
              <p14:cNvContentPartPr/>
              <p14:nvPr/>
            </p14:nvContentPartPr>
            <p14:xfrm>
              <a:off x="9074678" y="242511"/>
              <a:ext cx="165277" cy="31159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17"/>
            </p:blipFill>
            <p:spPr>
              <a:xfrm>
                <a:off x="9074678" y="242511"/>
                <a:ext cx="165277" cy="311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9321623" y="248151"/>
              <a:ext cx="177977" cy="25537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19"/>
            </p:blipFill>
            <p:spPr>
              <a:xfrm>
                <a:off x="9321623" y="248151"/>
                <a:ext cx="177977" cy="255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9462911" y="406065"/>
              <a:ext cx="172156" cy="35530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1"/>
            </p:blipFill>
            <p:spPr>
              <a:xfrm>
                <a:off x="9462911" y="406065"/>
                <a:ext cx="172156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" name="墨迹 19"/>
              <p14:cNvContentPartPr/>
              <p14:nvPr/>
            </p14:nvContentPartPr>
            <p14:xfrm>
              <a:off x="9048044" y="1399375"/>
              <a:ext cx="56444" cy="25855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3"/>
            </p:blipFill>
            <p:spPr>
              <a:xfrm>
                <a:off x="9048044" y="1399375"/>
                <a:ext cx="56444" cy="258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1" name="墨迹 20"/>
              <p14:cNvContentPartPr/>
              <p14:nvPr/>
            </p14:nvContentPartPr>
            <p14:xfrm>
              <a:off x="9097080" y="1336633"/>
              <a:ext cx="139347" cy="31300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25"/>
            </p:blipFill>
            <p:spPr>
              <a:xfrm>
                <a:off x="9097080" y="1336633"/>
                <a:ext cx="139347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2" name="墨迹 21"/>
              <p14:cNvContentPartPr/>
              <p14:nvPr/>
            </p14:nvContentPartPr>
            <p14:xfrm>
              <a:off x="9386711" y="1246396"/>
              <a:ext cx="169333" cy="5639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27"/>
            </p:blipFill>
            <p:spPr>
              <a:xfrm>
                <a:off x="9386711" y="1246396"/>
                <a:ext cx="16933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3" name="墨迹 22"/>
              <p14:cNvContentPartPr/>
              <p14:nvPr/>
            </p14:nvContentPartPr>
            <p14:xfrm>
              <a:off x="9251244" y="1353552"/>
              <a:ext cx="135466" cy="64857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29"/>
            </p:blipFill>
            <p:spPr>
              <a:xfrm>
                <a:off x="9251244" y="1353552"/>
                <a:ext cx="135466" cy="648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4" name="墨迹 23"/>
              <p14:cNvContentPartPr/>
              <p14:nvPr/>
            </p14:nvContentPartPr>
            <p14:xfrm>
              <a:off x="9290755" y="1505827"/>
              <a:ext cx="206022" cy="3947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1"/>
            </p:blipFill>
            <p:spPr>
              <a:xfrm>
                <a:off x="9290755" y="1505827"/>
                <a:ext cx="2060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5" name="墨迹 24"/>
              <p14:cNvContentPartPr/>
              <p14:nvPr/>
            </p14:nvContentPartPr>
            <p14:xfrm>
              <a:off x="9558866" y="1477628"/>
              <a:ext cx="153282" cy="31864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3"/>
            </p:blipFill>
            <p:spPr>
              <a:xfrm>
                <a:off x="9558866" y="1477628"/>
                <a:ext cx="153282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65" name="墨迹 64"/>
              <p14:cNvContentPartPr/>
              <p14:nvPr/>
            </p14:nvContentPartPr>
            <p14:xfrm>
              <a:off x="5579533" y="2861494"/>
              <a:ext cx="166511" cy="24973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35"/>
            </p:blipFill>
            <p:spPr>
              <a:xfrm>
                <a:off x="5579533" y="2861494"/>
                <a:ext cx="166511" cy="249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6" name="墨迹 65"/>
              <p14:cNvContentPartPr/>
              <p14:nvPr/>
            </p14:nvContentPartPr>
            <p14:xfrm>
              <a:off x="5678311" y="2870659"/>
              <a:ext cx="349956" cy="229293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37"/>
            </p:blipFill>
            <p:spPr>
              <a:xfrm>
                <a:off x="5678311" y="2870659"/>
                <a:ext cx="349956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7" name="墨迹 66"/>
              <p14:cNvContentPartPr/>
              <p14:nvPr/>
            </p14:nvContentPartPr>
            <p14:xfrm>
              <a:off x="6040966" y="3006014"/>
              <a:ext cx="153811" cy="193516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39"/>
            </p:blipFill>
            <p:spPr>
              <a:xfrm>
                <a:off x="6040966" y="3006014"/>
                <a:ext cx="153811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8" name="墨迹 67"/>
              <p14:cNvContentPartPr/>
              <p14:nvPr/>
            </p14:nvContentPartPr>
            <p14:xfrm>
              <a:off x="6152444" y="2724024"/>
              <a:ext cx="172156" cy="16920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41"/>
            </p:blipFill>
            <p:spPr>
              <a:xfrm>
                <a:off x="6152444" y="2724024"/>
                <a:ext cx="17215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98" name="墨迹 97"/>
              <p14:cNvContentPartPr/>
              <p14:nvPr/>
            </p14:nvContentPartPr>
            <p14:xfrm>
              <a:off x="9243836" y="4438524"/>
              <a:ext cx="193675" cy="238106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43"/>
            </p:blipFill>
            <p:spPr>
              <a:xfrm>
                <a:off x="9243836" y="4438524"/>
                <a:ext cx="193675" cy="238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99" name="墨迹 98"/>
              <p14:cNvContentPartPr/>
              <p14:nvPr/>
            </p14:nvContentPartPr>
            <p14:xfrm>
              <a:off x="9409288" y="4456149"/>
              <a:ext cx="331612" cy="234756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45"/>
            </p:blipFill>
            <p:spPr>
              <a:xfrm>
                <a:off x="9409288" y="4456149"/>
                <a:ext cx="331612" cy="234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00" name="墨迹 99"/>
              <p14:cNvContentPartPr/>
              <p14:nvPr/>
            </p14:nvContentPartPr>
            <p14:xfrm>
              <a:off x="9680222" y="4523121"/>
              <a:ext cx="141111" cy="426334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47"/>
            </p:blipFill>
            <p:spPr>
              <a:xfrm>
                <a:off x="9680222" y="4523121"/>
                <a:ext cx="141111" cy="4263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01" name="墨迹 100"/>
              <p14:cNvContentPartPr/>
              <p14:nvPr/>
            </p14:nvContentPartPr>
            <p14:xfrm>
              <a:off x="9906000" y="4382126"/>
              <a:ext cx="163688" cy="2255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49"/>
            </p:blipFill>
            <p:spPr>
              <a:xfrm>
                <a:off x="9906000" y="4382126"/>
                <a:ext cx="16368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02" name="墨迹 101"/>
              <p14:cNvContentPartPr/>
              <p14:nvPr/>
            </p14:nvContentPartPr>
            <p14:xfrm>
              <a:off x="9264650" y="5586929"/>
              <a:ext cx="466372" cy="295385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51"/>
            </p:blipFill>
            <p:spPr>
              <a:xfrm>
                <a:off x="9264650" y="5586929"/>
                <a:ext cx="466372" cy="295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03" name="墨迹 102"/>
              <p14:cNvContentPartPr/>
              <p14:nvPr/>
            </p14:nvContentPartPr>
            <p14:xfrm>
              <a:off x="9598377" y="5730039"/>
              <a:ext cx="222956" cy="532962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53"/>
            </p:blipFill>
            <p:spPr>
              <a:xfrm>
                <a:off x="9598377" y="5730039"/>
                <a:ext cx="222956" cy="532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04" name="墨迹 103"/>
              <p14:cNvContentPartPr/>
              <p14:nvPr/>
            </p14:nvContentPartPr>
            <p14:xfrm>
              <a:off x="9878306" y="5419850"/>
              <a:ext cx="205494" cy="197393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55"/>
            </p:blipFill>
            <p:spPr>
              <a:xfrm>
                <a:off x="9878306" y="5419850"/>
                <a:ext cx="20549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05" name="墨迹 104"/>
              <p14:cNvContentPartPr/>
              <p14:nvPr/>
            </p14:nvContentPartPr>
            <p14:xfrm>
              <a:off x="10080977" y="5467788"/>
              <a:ext cx="183445" cy="14100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57"/>
            </p:blipFill>
            <p:spPr>
              <a:xfrm>
                <a:off x="10080977" y="5467788"/>
                <a:ext cx="183445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20" name="墨迹 119"/>
              <p14:cNvContentPartPr/>
              <p14:nvPr/>
            </p14:nvContentPartPr>
            <p14:xfrm>
              <a:off x="1066800" y="4424425"/>
              <a:ext cx="105017" cy="59958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59"/>
            </p:blipFill>
            <p:spPr>
              <a:xfrm>
                <a:off x="1066800" y="4424425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21" name="墨迹 120"/>
              <p14:cNvContentPartPr/>
              <p14:nvPr/>
            </p14:nvContentPartPr>
            <p14:xfrm>
              <a:off x="993422" y="4402923"/>
              <a:ext cx="90311" cy="261017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61"/>
            </p:blipFill>
            <p:spPr>
              <a:xfrm>
                <a:off x="993422" y="4402923"/>
                <a:ext cx="90311" cy="261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22" name="墨迹 121"/>
              <p14:cNvContentPartPr/>
              <p14:nvPr/>
            </p14:nvContentPartPr>
            <p14:xfrm>
              <a:off x="1055511" y="4425482"/>
              <a:ext cx="231422" cy="216780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63"/>
            </p:blipFill>
            <p:spPr>
              <a:xfrm>
                <a:off x="1055511" y="4425482"/>
                <a:ext cx="231422" cy="216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23" name="墨迹 122"/>
              <p14:cNvContentPartPr/>
              <p14:nvPr/>
            </p14:nvContentPartPr>
            <p14:xfrm>
              <a:off x="1230488" y="4462493"/>
              <a:ext cx="372534" cy="258021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65"/>
            </p:blipFill>
            <p:spPr>
              <a:xfrm>
                <a:off x="1230488" y="4462493"/>
                <a:ext cx="372534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24" name="墨迹 123"/>
              <p14:cNvContentPartPr/>
              <p14:nvPr/>
            </p14:nvContentPartPr>
            <p14:xfrm>
              <a:off x="1110191" y="5199193"/>
              <a:ext cx="271286" cy="34684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67"/>
            </p:blipFill>
            <p:spPr>
              <a:xfrm>
                <a:off x="1110191" y="5199193"/>
                <a:ext cx="271286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25" name="墨迹 124"/>
              <p14:cNvContentPartPr/>
              <p14:nvPr/>
            </p14:nvContentPartPr>
            <p14:xfrm>
              <a:off x="1416755" y="5386011"/>
              <a:ext cx="79022" cy="332572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69"/>
            </p:blipFill>
            <p:spPr>
              <a:xfrm>
                <a:off x="1416755" y="5386011"/>
                <a:ext cx="79022" cy="332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26" name="墨迹 125"/>
              <p14:cNvContentPartPr/>
              <p14:nvPr/>
            </p14:nvContentPartPr>
            <p14:xfrm>
              <a:off x="1512711" y="5190556"/>
              <a:ext cx="73377" cy="9341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71"/>
            </p:blipFill>
            <p:spPr>
              <a:xfrm>
                <a:off x="1512711" y="5190556"/>
                <a:ext cx="73377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27" name="墨迹 126"/>
              <p14:cNvContentPartPr/>
              <p14:nvPr/>
            </p14:nvContentPartPr>
            <p14:xfrm>
              <a:off x="1500011" y="5171698"/>
              <a:ext cx="132644" cy="1692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73"/>
            </p:blipFill>
            <p:spPr>
              <a:xfrm>
                <a:off x="1500011" y="5171698"/>
                <a:ext cx="13264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30" name="墨迹 129"/>
              <p14:cNvContentPartPr/>
              <p14:nvPr/>
            </p14:nvContentPartPr>
            <p14:xfrm>
              <a:off x="931333" y="6023309"/>
              <a:ext cx="152400" cy="231232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75"/>
            </p:blipFill>
            <p:spPr>
              <a:xfrm>
                <a:off x="931333" y="6023309"/>
                <a:ext cx="152400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31" name="墨迹 130"/>
              <p14:cNvContentPartPr/>
              <p14:nvPr/>
            </p14:nvContentPartPr>
            <p14:xfrm>
              <a:off x="1117600" y="6034588"/>
              <a:ext cx="409222" cy="262780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77"/>
            </p:blipFill>
            <p:spPr>
              <a:xfrm>
                <a:off x="1117600" y="6034588"/>
                <a:ext cx="409222" cy="262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32" name="墨迹 131"/>
              <p14:cNvContentPartPr/>
              <p14:nvPr/>
            </p14:nvContentPartPr>
            <p14:xfrm>
              <a:off x="1636888" y="5989470"/>
              <a:ext cx="129823" cy="5640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79"/>
            </p:blipFill>
            <p:spPr>
              <a:xfrm>
                <a:off x="1636888" y="5989470"/>
                <a:ext cx="12982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35" name="墨迹 134"/>
              <p14:cNvContentPartPr/>
              <p14:nvPr/>
            </p14:nvContentPartPr>
            <p14:xfrm>
              <a:off x="1921933" y="2574569"/>
              <a:ext cx="2822" cy="8460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81"/>
            </p:blipFill>
            <p:spPr>
              <a:xfrm>
                <a:off x="1921933" y="2574569"/>
                <a:ext cx="282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78" name="墨迹 177"/>
              <p14:cNvContentPartPr/>
              <p14:nvPr/>
            </p14:nvContentPartPr>
            <p14:xfrm>
              <a:off x="10199511" y="442724"/>
              <a:ext cx="11289" cy="8460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83"/>
            </p:blipFill>
            <p:spPr>
              <a:xfrm>
                <a:off x="10199511" y="442724"/>
                <a:ext cx="11289" cy="846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墨迹 2"/>
              <p14:cNvContentPartPr/>
              <p14:nvPr/>
            </p14:nvContentPartPr>
            <p14:xfrm>
              <a:off x="7285213" y="1170259"/>
              <a:ext cx="7409" cy="31018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3"/>
            </p:blipFill>
            <p:spPr>
              <a:xfrm>
                <a:off x="7285213" y="1170259"/>
                <a:ext cx="7409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763411" y="528026"/>
              <a:ext cx="347133" cy="28181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5"/>
            </p:blipFill>
            <p:spPr>
              <a:xfrm>
                <a:off x="763411" y="528026"/>
                <a:ext cx="347133" cy="281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121127" y="676776"/>
              <a:ext cx="154517" cy="156504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1121127" y="676776"/>
                <a:ext cx="154517" cy="156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1955800" y="462463"/>
              <a:ext cx="286631" cy="3947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1955800" y="462463"/>
                <a:ext cx="28663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2032000" y="501942"/>
              <a:ext cx="50800" cy="19333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2032000" y="501942"/>
                <a:ext cx="50800" cy="193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2139244" y="530141"/>
              <a:ext cx="98778" cy="23687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2139244" y="530141"/>
                <a:ext cx="98778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2276122" y="609098"/>
              <a:ext cx="77611" cy="34332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2276122" y="609098"/>
                <a:ext cx="77611" cy="3433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2325511" y="212197"/>
              <a:ext cx="121355" cy="15862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2325511" y="212197"/>
                <a:ext cx="121355" cy="158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2396066" y="239691"/>
              <a:ext cx="47978" cy="245332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2396066" y="239691"/>
                <a:ext cx="47978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5638094" y="434264"/>
              <a:ext cx="175683" cy="28199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5638094" y="434264"/>
                <a:ext cx="175683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5875866" y="470394"/>
              <a:ext cx="152400" cy="18946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5875866" y="470394"/>
                <a:ext cx="152400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6120694" y="569620"/>
              <a:ext cx="215194" cy="203032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6120694" y="569620"/>
                <a:ext cx="215194" cy="203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5683955" y="1361307"/>
              <a:ext cx="207434" cy="25167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5683955" y="1361307"/>
                <a:ext cx="207434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5960533" y="1500187"/>
              <a:ext cx="107244" cy="36940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5960533" y="1500187"/>
                <a:ext cx="107244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9074678" y="242511"/>
              <a:ext cx="165277" cy="31159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9074678" y="242511"/>
                <a:ext cx="165277" cy="311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9321623" y="248151"/>
              <a:ext cx="177977" cy="25537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9321623" y="248151"/>
                <a:ext cx="177977" cy="255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9462911" y="406065"/>
              <a:ext cx="172156" cy="35530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9462911" y="406065"/>
                <a:ext cx="172156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9048044" y="1399375"/>
              <a:ext cx="56444" cy="25855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9048044" y="1399375"/>
                <a:ext cx="56444" cy="258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9097080" y="1336633"/>
              <a:ext cx="139347" cy="31300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9097080" y="1336633"/>
                <a:ext cx="139347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9386711" y="1246396"/>
              <a:ext cx="169333" cy="5639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9386711" y="1246396"/>
                <a:ext cx="16933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9251244" y="1353552"/>
              <a:ext cx="135466" cy="64857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9251244" y="1353552"/>
                <a:ext cx="135466" cy="648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9290755" y="1505827"/>
              <a:ext cx="206022" cy="3947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9290755" y="1505827"/>
                <a:ext cx="2060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9558866" y="1477628"/>
              <a:ext cx="153282" cy="31864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9558866" y="1477628"/>
                <a:ext cx="153282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10026473" y="2690185"/>
              <a:ext cx="37571" cy="23546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10026473" y="2690185"/>
                <a:ext cx="37571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10056988" y="2645067"/>
              <a:ext cx="191382" cy="31917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10056988" y="2645067"/>
                <a:ext cx="191382" cy="319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10148711" y="2278480"/>
              <a:ext cx="33866" cy="219952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10148711" y="2278480"/>
                <a:ext cx="33866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10137422" y="1900613"/>
              <a:ext cx="167393" cy="6203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10137422" y="1900613"/>
                <a:ext cx="167393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10112022" y="2000543"/>
              <a:ext cx="47978" cy="19898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10112022" y="2000543"/>
                <a:ext cx="47978" cy="198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10143066" y="2041608"/>
              <a:ext cx="138289" cy="3383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10143066" y="2041608"/>
                <a:ext cx="1382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10414000" y="2819901"/>
              <a:ext cx="194732" cy="21713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10414000" y="2819901"/>
                <a:ext cx="194732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10780888" y="2932697"/>
              <a:ext cx="101600" cy="4229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10780888" y="2932697"/>
                <a:ext cx="101600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10730088" y="2983455"/>
              <a:ext cx="39512" cy="358128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10730088" y="2983455"/>
                <a:ext cx="39512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10775244" y="3124450"/>
              <a:ext cx="129823" cy="1973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10775244" y="3124450"/>
                <a:ext cx="12982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9793111" y="3017294"/>
              <a:ext cx="174978" cy="27071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9793111" y="3017294"/>
                <a:ext cx="174978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9472788" y="3147009"/>
              <a:ext cx="216076" cy="43144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9472788" y="3147009"/>
                <a:ext cx="216076" cy="4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9492191" y="3313384"/>
              <a:ext cx="188031" cy="2537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9492191" y="3313384"/>
                <a:ext cx="18803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2" name="墨迹 41"/>
              <p14:cNvContentPartPr/>
              <p14:nvPr/>
            </p14:nvContentPartPr>
            <p14:xfrm>
              <a:off x="10675585" y="1330993"/>
              <a:ext cx="268463" cy="34402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5"/>
            </p:blipFill>
            <p:spPr>
              <a:xfrm>
                <a:off x="10675585" y="1330993"/>
                <a:ext cx="268463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3" name="墨迹 42"/>
              <p14:cNvContentPartPr/>
              <p14:nvPr/>
            </p14:nvContentPartPr>
            <p14:xfrm>
              <a:off x="10827455" y="1430747"/>
              <a:ext cx="159456" cy="231056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7"/>
            </p:blipFill>
            <p:spPr>
              <a:xfrm>
                <a:off x="10827455" y="1430747"/>
                <a:ext cx="159456" cy="231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4" name="墨迹 43"/>
              <p14:cNvContentPartPr/>
              <p14:nvPr/>
            </p14:nvContentPartPr>
            <p14:xfrm>
              <a:off x="10977562" y="1490317"/>
              <a:ext cx="174449" cy="18258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9"/>
            </p:blipFill>
            <p:spPr>
              <a:xfrm>
                <a:off x="10977562" y="1490317"/>
                <a:ext cx="174449" cy="182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5" name="墨迹 44"/>
              <p14:cNvContentPartPr/>
              <p14:nvPr/>
            </p14:nvContentPartPr>
            <p14:xfrm>
              <a:off x="11051822" y="1530854"/>
              <a:ext cx="67733" cy="350020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1"/>
            </p:blipFill>
            <p:spPr>
              <a:xfrm>
                <a:off x="11051822" y="1530854"/>
                <a:ext cx="67733" cy="3500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6" name="墨迹 45"/>
              <p14:cNvContentPartPr/>
              <p14:nvPr/>
            </p14:nvContentPartPr>
            <p14:xfrm>
              <a:off x="11080044" y="1039662"/>
              <a:ext cx="206375" cy="328871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3"/>
            </p:blipFill>
            <p:spPr>
              <a:xfrm>
                <a:off x="11080044" y="1039662"/>
                <a:ext cx="206375" cy="328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7" name="墨迹 46"/>
              <p14:cNvContentPartPr/>
              <p14:nvPr/>
            </p14:nvContentPartPr>
            <p14:xfrm>
              <a:off x="10652477" y="1319713"/>
              <a:ext cx="221544" cy="1692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5"/>
            </p:blipFill>
            <p:spPr>
              <a:xfrm>
                <a:off x="10652477" y="1319713"/>
                <a:ext cx="22154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8" name="墨迹 47"/>
              <p14:cNvContentPartPr/>
              <p14:nvPr/>
            </p14:nvContentPartPr>
            <p14:xfrm>
              <a:off x="7461955" y="259430"/>
              <a:ext cx="180622" cy="256611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7"/>
            </p:blipFill>
            <p:spPr>
              <a:xfrm>
                <a:off x="7461955" y="259430"/>
                <a:ext cx="180622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9" name="墨迹 48"/>
              <p14:cNvContentPartPr/>
              <p14:nvPr/>
            </p14:nvContentPartPr>
            <p14:xfrm>
              <a:off x="7224888" y="538601"/>
              <a:ext cx="152400" cy="183293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9"/>
            </p:blipFill>
            <p:spPr>
              <a:xfrm>
                <a:off x="7224888" y="538601"/>
                <a:ext cx="152400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0" name="墨迹 49"/>
              <p14:cNvContentPartPr/>
              <p14:nvPr/>
            </p14:nvContentPartPr>
            <p14:xfrm>
              <a:off x="6925733" y="825349"/>
              <a:ext cx="135467" cy="154566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1"/>
            </p:blipFill>
            <p:spPr>
              <a:xfrm>
                <a:off x="6925733" y="825349"/>
                <a:ext cx="135467" cy="154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1" name="墨迹 50"/>
              <p14:cNvContentPartPr/>
              <p14:nvPr/>
            </p14:nvContentPartPr>
            <p14:xfrm>
              <a:off x="7682088" y="620378"/>
              <a:ext cx="245534" cy="231232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3"/>
            </p:blipFill>
            <p:spPr>
              <a:xfrm>
                <a:off x="7682088" y="620378"/>
                <a:ext cx="245534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2" name="墨迹 51"/>
              <p14:cNvContentPartPr/>
              <p14:nvPr/>
            </p14:nvContentPartPr>
            <p14:xfrm>
              <a:off x="7969955" y="851610"/>
              <a:ext cx="167393" cy="190343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5"/>
            </p:blipFill>
            <p:spPr>
              <a:xfrm>
                <a:off x="7969955" y="851610"/>
                <a:ext cx="167393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3" name="墨迹 52"/>
              <p14:cNvContentPartPr/>
              <p14:nvPr/>
            </p14:nvContentPartPr>
            <p14:xfrm>
              <a:off x="7241822" y="906245"/>
              <a:ext cx="39511" cy="29962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7"/>
            </p:blipFill>
            <p:spPr>
              <a:xfrm>
                <a:off x="7241822" y="906245"/>
                <a:ext cx="39511" cy="29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4" name="墨迹 53"/>
              <p14:cNvContentPartPr/>
              <p14:nvPr/>
            </p14:nvContentPartPr>
            <p14:xfrm>
              <a:off x="7721600" y="943961"/>
              <a:ext cx="39511" cy="35073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9"/>
            </p:blipFill>
            <p:spPr>
              <a:xfrm>
                <a:off x="7721600" y="943961"/>
                <a:ext cx="39511" cy="350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5" name="墨迹 54"/>
              <p14:cNvContentPartPr/>
              <p14:nvPr/>
            </p14:nvContentPartPr>
            <p14:xfrm>
              <a:off x="7446962" y="637297"/>
              <a:ext cx="24165" cy="3383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1"/>
            </p:blipFill>
            <p:spPr>
              <a:xfrm>
                <a:off x="7446962" y="637297"/>
                <a:ext cx="2416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6" name="墨迹 55"/>
              <p14:cNvContentPartPr/>
              <p14:nvPr/>
            </p14:nvContentPartPr>
            <p14:xfrm>
              <a:off x="7597422" y="626018"/>
              <a:ext cx="13405" cy="2255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3"/>
            </p:blipFill>
            <p:spPr>
              <a:xfrm>
                <a:off x="7597422" y="626018"/>
                <a:ext cx="1340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7" name="墨迹 56"/>
              <p14:cNvContentPartPr/>
              <p14:nvPr/>
            </p14:nvContentPartPr>
            <p14:xfrm>
              <a:off x="7179733" y="513222"/>
              <a:ext cx="620889" cy="59217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5"/>
            </p:blipFill>
            <p:spPr>
              <a:xfrm>
                <a:off x="7179733" y="513222"/>
                <a:ext cx="620889" cy="592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8" name="墨迹 57"/>
              <p14:cNvContentPartPr/>
              <p14:nvPr/>
            </p14:nvContentPartPr>
            <p14:xfrm>
              <a:off x="4776611" y="542831"/>
              <a:ext cx="315383" cy="2114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7"/>
            </p:blipFill>
            <p:spPr>
              <a:xfrm>
                <a:off x="4776611" y="542831"/>
                <a:ext cx="315383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9" name="墨迹 58"/>
              <p14:cNvContentPartPr/>
              <p14:nvPr/>
            </p14:nvContentPartPr>
            <p14:xfrm>
              <a:off x="4862159" y="575259"/>
              <a:ext cx="59796" cy="221715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9"/>
            </p:blipFill>
            <p:spPr>
              <a:xfrm>
                <a:off x="4862159" y="575259"/>
                <a:ext cx="59796" cy="221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0" name="墨迹 59"/>
              <p14:cNvContentPartPr/>
              <p14:nvPr/>
            </p14:nvContentPartPr>
            <p14:xfrm>
              <a:off x="4978400" y="586539"/>
              <a:ext cx="115711" cy="219952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1"/>
            </p:blipFill>
            <p:spPr>
              <a:xfrm>
                <a:off x="4978400" y="586539"/>
                <a:ext cx="115711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1" name="墨迹 60"/>
              <p14:cNvContentPartPr/>
              <p14:nvPr/>
            </p14:nvContentPartPr>
            <p14:xfrm>
              <a:off x="5101166" y="640117"/>
              <a:ext cx="95427" cy="381392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3"/>
            </p:blipFill>
            <p:spPr>
              <a:xfrm>
                <a:off x="5101166" y="640117"/>
                <a:ext cx="95427" cy="381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2" name="墨迹 61"/>
              <p14:cNvContentPartPr/>
              <p14:nvPr/>
            </p14:nvContentPartPr>
            <p14:xfrm>
              <a:off x="5183540" y="301553"/>
              <a:ext cx="141993" cy="21166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5"/>
            </p:blipFill>
            <p:spPr>
              <a:xfrm>
                <a:off x="5183540" y="301553"/>
                <a:ext cx="141993" cy="211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3" name="墨迹 62"/>
              <p14:cNvContentPartPr/>
              <p14:nvPr/>
            </p14:nvContentPartPr>
            <p14:xfrm>
              <a:off x="5249333" y="331338"/>
              <a:ext cx="50800" cy="26930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7"/>
            </p:blipFill>
            <p:spPr>
              <a:xfrm>
                <a:off x="5249333" y="331338"/>
                <a:ext cx="50800" cy="269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4" name="墨迹 63"/>
              <p14:cNvContentPartPr/>
              <p14:nvPr/>
            </p14:nvContentPartPr>
            <p14:xfrm>
              <a:off x="7769577" y="2069807"/>
              <a:ext cx="59267" cy="16920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9"/>
            </p:blipFill>
            <p:spPr>
              <a:xfrm>
                <a:off x="7769577" y="2069807"/>
                <a:ext cx="5926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5" name="墨迹 64"/>
              <p14:cNvContentPartPr/>
              <p14:nvPr/>
            </p14:nvContentPartPr>
            <p14:xfrm>
              <a:off x="5579533" y="2861494"/>
              <a:ext cx="166511" cy="24973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1"/>
            </p:blipFill>
            <p:spPr>
              <a:xfrm>
                <a:off x="5579533" y="2861494"/>
                <a:ext cx="166511" cy="249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6" name="墨迹 65"/>
              <p14:cNvContentPartPr/>
              <p14:nvPr/>
            </p14:nvContentPartPr>
            <p14:xfrm>
              <a:off x="5678311" y="2870659"/>
              <a:ext cx="349956" cy="229293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3"/>
            </p:blipFill>
            <p:spPr>
              <a:xfrm>
                <a:off x="5678311" y="2870659"/>
                <a:ext cx="349956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7" name="墨迹 66"/>
              <p14:cNvContentPartPr/>
              <p14:nvPr/>
            </p14:nvContentPartPr>
            <p14:xfrm>
              <a:off x="6040966" y="3006014"/>
              <a:ext cx="153811" cy="193516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5"/>
            </p:blipFill>
            <p:spPr>
              <a:xfrm>
                <a:off x="6040966" y="3006014"/>
                <a:ext cx="153811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8" name="墨迹 67"/>
              <p14:cNvContentPartPr/>
              <p14:nvPr/>
            </p14:nvContentPartPr>
            <p14:xfrm>
              <a:off x="6152444" y="2724024"/>
              <a:ext cx="172156" cy="16920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7"/>
            </p:blipFill>
            <p:spPr>
              <a:xfrm>
                <a:off x="6152444" y="2724024"/>
                <a:ext cx="17215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1" name="墨迹 70"/>
              <p14:cNvContentPartPr/>
              <p14:nvPr/>
            </p14:nvContentPartPr>
            <p14:xfrm>
              <a:off x="7388577" y="1753978"/>
              <a:ext cx="105018" cy="59958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9"/>
            </p:blipFill>
            <p:spPr>
              <a:xfrm>
                <a:off x="7388577" y="1753978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84" name="墨迹 83"/>
              <p14:cNvContentPartPr/>
              <p14:nvPr/>
            </p14:nvContentPartPr>
            <p14:xfrm>
              <a:off x="785283" y="1996490"/>
              <a:ext cx="194028" cy="2255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31"/>
            </p:blipFill>
            <p:spPr>
              <a:xfrm>
                <a:off x="785283" y="1996490"/>
                <a:ext cx="19402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85" name="墨迹 84"/>
              <p14:cNvContentPartPr/>
              <p14:nvPr/>
            </p14:nvContentPartPr>
            <p14:xfrm>
              <a:off x="751593" y="1881931"/>
              <a:ext cx="306740" cy="42474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33"/>
            </p:blipFill>
            <p:spPr>
              <a:xfrm>
                <a:off x="751593" y="1881931"/>
                <a:ext cx="306740" cy="424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86" name="墨迹 85"/>
              <p14:cNvContentPartPr/>
              <p14:nvPr/>
            </p14:nvContentPartPr>
            <p14:xfrm>
              <a:off x="1087966" y="1911893"/>
              <a:ext cx="193322" cy="34772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35"/>
            </p:blipFill>
            <p:spPr>
              <a:xfrm>
                <a:off x="1087966" y="1911893"/>
                <a:ext cx="193322" cy="347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87" name="墨迹 86"/>
              <p14:cNvContentPartPr/>
              <p14:nvPr/>
            </p14:nvContentPartPr>
            <p14:xfrm>
              <a:off x="1187273" y="1909073"/>
              <a:ext cx="130704" cy="465283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37"/>
            </p:blipFill>
            <p:spPr>
              <a:xfrm>
                <a:off x="1187273" y="1909073"/>
                <a:ext cx="130704" cy="465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88" name="墨迹 87"/>
              <p14:cNvContentPartPr/>
              <p14:nvPr/>
            </p14:nvContentPartPr>
            <p14:xfrm>
              <a:off x="1202266" y="2081087"/>
              <a:ext cx="158045" cy="252381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39"/>
            </p:blipFill>
            <p:spPr>
              <a:xfrm>
                <a:off x="1202266" y="2081087"/>
                <a:ext cx="158045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89" name="墨迹 88"/>
              <p14:cNvContentPartPr/>
              <p14:nvPr/>
            </p14:nvContentPartPr>
            <p14:xfrm>
              <a:off x="1258711" y="1876468"/>
              <a:ext cx="59266" cy="108742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41"/>
            </p:blipFill>
            <p:spPr>
              <a:xfrm>
                <a:off x="1258711" y="1876468"/>
                <a:ext cx="59266" cy="108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90" name="墨迹 89"/>
              <p14:cNvContentPartPr/>
              <p14:nvPr/>
            </p14:nvContentPartPr>
            <p14:xfrm>
              <a:off x="1433688" y="1917532"/>
              <a:ext cx="67734" cy="126896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43"/>
            </p:blipFill>
            <p:spPr>
              <a:xfrm>
                <a:off x="1433688" y="1917532"/>
                <a:ext cx="67734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91" name="墨迹 90"/>
              <p14:cNvContentPartPr/>
              <p14:nvPr/>
            </p14:nvContentPartPr>
            <p14:xfrm>
              <a:off x="1352550" y="2095186"/>
              <a:ext cx="179916" cy="5921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45"/>
            </p:blipFill>
            <p:spPr>
              <a:xfrm>
                <a:off x="1352550" y="2095186"/>
                <a:ext cx="179916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92" name="墨迹 91"/>
              <p14:cNvContentPartPr/>
              <p14:nvPr/>
            </p14:nvContentPartPr>
            <p14:xfrm>
              <a:off x="1428044" y="2064167"/>
              <a:ext cx="28222" cy="124076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47"/>
            </p:blipFill>
            <p:spPr>
              <a:xfrm>
                <a:off x="1428044" y="2064167"/>
                <a:ext cx="28222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93" name="墨迹 92"/>
              <p14:cNvContentPartPr/>
              <p14:nvPr/>
            </p14:nvContentPartPr>
            <p14:xfrm>
              <a:off x="1484488" y="2035968"/>
              <a:ext cx="11289" cy="496303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49"/>
            </p:blipFill>
            <p:spPr>
              <a:xfrm>
                <a:off x="1484488" y="2035968"/>
                <a:ext cx="11289" cy="4963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94" name="墨迹 93"/>
              <p14:cNvContentPartPr/>
              <p14:nvPr/>
            </p14:nvContentPartPr>
            <p14:xfrm>
              <a:off x="1567920" y="1948551"/>
              <a:ext cx="142346" cy="422985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51"/>
            </p:blipFill>
            <p:spPr>
              <a:xfrm>
                <a:off x="1567920" y="1948551"/>
                <a:ext cx="142346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98" name="墨迹 97"/>
              <p14:cNvContentPartPr/>
              <p14:nvPr/>
            </p14:nvContentPartPr>
            <p14:xfrm>
              <a:off x="9243836" y="4438524"/>
              <a:ext cx="193675" cy="238106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53"/>
            </p:blipFill>
            <p:spPr>
              <a:xfrm>
                <a:off x="9243836" y="4438524"/>
                <a:ext cx="193675" cy="238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99" name="墨迹 98"/>
              <p14:cNvContentPartPr/>
              <p14:nvPr/>
            </p14:nvContentPartPr>
            <p14:xfrm>
              <a:off x="9409288" y="4456149"/>
              <a:ext cx="331612" cy="234756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55"/>
            </p:blipFill>
            <p:spPr>
              <a:xfrm>
                <a:off x="9409288" y="4456149"/>
                <a:ext cx="331612" cy="234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00" name="墨迹 99"/>
              <p14:cNvContentPartPr/>
              <p14:nvPr/>
            </p14:nvContentPartPr>
            <p14:xfrm>
              <a:off x="9680222" y="4523121"/>
              <a:ext cx="141111" cy="426334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57"/>
            </p:blipFill>
            <p:spPr>
              <a:xfrm>
                <a:off x="9680222" y="4523121"/>
                <a:ext cx="141111" cy="4263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01" name="墨迹 100"/>
              <p14:cNvContentPartPr/>
              <p14:nvPr/>
            </p14:nvContentPartPr>
            <p14:xfrm>
              <a:off x="9906000" y="4382126"/>
              <a:ext cx="163688" cy="2255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59"/>
            </p:blipFill>
            <p:spPr>
              <a:xfrm>
                <a:off x="9906000" y="4382126"/>
                <a:ext cx="16368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02" name="墨迹 101"/>
              <p14:cNvContentPartPr/>
              <p14:nvPr/>
            </p14:nvContentPartPr>
            <p14:xfrm>
              <a:off x="9264650" y="5586929"/>
              <a:ext cx="466372" cy="295385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61"/>
            </p:blipFill>
            <p:spPr>
              <a:xfrm>
                <a:off x="9264650" y="5586929"/>
                <a:ext cx="466372" cy="295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03" name="墨迹 102"/>
              <p14:cNvContentPartPr/>
              <p14:nvPr/>
            </p14:nvContentPartPr>
            <p14:xfrm>
              <a:off x="9598377" y="5730039"/>
              <a:ext cx="222956" cy="532962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63"/>
            </p:blipFill>
            <p:spPr>
              <a:xfrm>
                <a:off x="9598377" y="5730039"/>
                <a:ext cx="222956" cy="532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04" name="墨迹 103"/>
              <p14:cNvContentPartPr/>
              <p14:nvPr/>
            </p14:nvContentPartPr>
            <p14:xfrm>
              <a:off x="9878306" y="5419850"/>
              <a:ext cx="205494" cy="197393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65"/>
            </p:blipFill>
            <p:spPr>
              <a:xfrm>
                <a:off x="9878306" y="5419850"/>
                <a:ext cx="20549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05" name="墨迹 104"/>
              <p14:cNvContentPartPr/>
              <p14:nvPr/>
            </p14:nvContentPartPr>
            <p14:xfrm>
              <a:off x="10080977" y="5467788"/>
              <a:ext cx="183445" cy="14100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67"/>
            </p:blipFill>
            <p:spPr>
              <a:xfrm>
                <a:off x="10080977" y="5467788"/>
                <a:ext cx="183445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11" name="墨迹 110"/>
              <p14:cNvContentPartPr/>
              <p14:nvPr/>
            </p14:nvContentPartPr>
            <p14:xfrm>
              <a:off x="835377" y="3432877"/>
              <a:ext cx="33867" cy="178006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69"/>
            </p:blipFill>
            <p:spPr>
              <a:xfrm>
                <a:off x="835377" y="3432877"/>
                <a:ext cx="33867" cy="178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12" name="墨迹 111"/>
              <p14:cNvContentPartPr/>
              <p14:nvPr/>
            </p14:nvContentPartPr>
            <p14:xfrm>
              <a:off x="788987" y="3417720"/>
              <a:ext cx="291924" cy="445544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171"/>
            </p:blipFill>
            <p:spPr>
              <a:xfrm>
                <a:off x="788987" y="3417720"/>
                <a:ext cx="291924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13" name="墨迹 112"/>
              <p14:cNvContentPartPr/>
              <p14:nvPr/>
            </p14:nvContentPartPr>
            <p14:xfrm>
              <a:off x="1123244" y="3586914"/>
              <a:ext cx="16933" cy="162144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173"/>
            </p:blipFill>
            <p:spPr>
              <a:xfrm>
                <a:off x="1123244" y="3586914"/>
                <a:ext cx="16933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14" name="墨迹 113"/>
              <p14:cNvContentPartPr/>
              <p14:nvPr/>
            </p14:nvContentPartPr>
            <p14:xfrm>
              <a:off x="1115483" y="3483635"/>
              <a:ext cx="165805" cy="366940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175"/>
            </p:blipFill>
            <p:spPr>
              <a:xfrm>
                <a:off x="1115483" y="3483635"/>
                <a:ext cx="165805" cy="366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15" name="墨迹 114"/>
              <p14:cNvContentPartPr/>
              <p14:nvPr/>
            </p14:nvContentPartPr>
            <p14:xfrm>
              <a:off x="1286933" y="3598370"/>
              <a:ext cx="160867" cy="214136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177"/>
            </p:blipFill>
            <p:spPr>
              <a:xfrm>
                <a:off x="1286933" y="3598370"/>
                <a:ext cx="160867" cy="214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16" name="墨迹 115"/>
              <p14:cNvContentPartPr/>
              <p14:nvPr/>
            </p14:nvContentPartPr>
            <p14:xfrm>
              <a:off x="1444977" y="3354096"/>
              <a:ext cx="276402" cy="791158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179"/>
            </p:blipFill>
            <p:spPr>
              <a:xfrm>
                <a:off x="1444977" y="3354096"/>
                <a:ext cx="276402" cy="791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17" name="墨迹 116"/>
              <p14:cNvContentPartPr/>
              <p14:nvPr/>
            </p14:nvContentPartPr>
            <p14:xfrm>
              <a:off x="1526822" y="3524876"/>
              <a:ext cx="127000" cy="191753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181"/>
            </p:blipFill>
            <p:spPr>
              <a:xfrm>
                <a:off x="1526822" y="3524876"/>
                <a:ext cx="127000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18" name="墨迹 117"/>
              <p14:cNvContentPartPr/>
              <p14:nvPr/>
            </p14:nvContentPartPr>
            <p14:xfrm>
              <a:off x="1648177" y="3569995"/>
              <a:ext cx="129823" cy="73317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183"/>
            </p:blipFill>
            <p:spPr>
              <a:xfrm>
                <a:off x="1648177" y="3569995"/>
                <a:ext cx="129823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19" name="墨迹 118"/>
              <p14:cNvContentPartPr/>
              <p14:nvPr/>
            </p14:nvContentPartPr>
            <p14:xfrm>
              <a:off x="1580444" y="3688430"/>
              <a:ext cx="248356" cy="22560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185"/>
            </p:blipFill>
            <p:spPr>
              <a:xfrm>
                <a:off x="1580444" y="3688430"/>
                <a:ext cx="24835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20" name="墨迹 119"/>
              <p14:cNvContentPartPr/>
              <p14:nvPr/>
            </p14:nvContentPartPr>
            <p14:xfrm>
              <a:off x="1066800" y="4424425"/>
              <a:ext cx="105017" cy="59958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187"/>
            </p:blipFill>
            <p:spPr>
              <a:xfrm>
                <a:off x="1066800" y="4424425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21" name="墨迹 120"/>
              <p14:cNvContentPartPr/>
              <p14:nvPr/>
            </p14:nvContentPartPr>
            <p14:xfrm>
              <a:off x="993422" y="4402923"/>
              <a:ext cx="90311" cy="261017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189"/>
            </p:blipFill>
            <p:spPr>
              <a:xfrm>
                <a:off x="993422" y="4402923"/>
                <a:ext cx="90311" cy="261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22" name="墨迹 121"/>
              <p14:cNvContentPartPr/>
              <p14:nvPr/>
            </p14:nvContentPartPr>
            <p14:xfrm>
              <a:off x="1055511" y="4425482"/>
              <a:ext cx="231422" cy="216780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191"/>
            </p:blipFill>
            <p:spPr>
              <a:xfrm>
                <a:off x="1055511" y="4425482"/>
                <a:ext cx="231422" cy="216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23" name="墨迹 122"/>
              <p14:cNvContentPartPr/>
              <p14:nvPr/>
            </p14:nvContentPartPr>
            <p14:xfrm>
              <a:off x="1230488" y="4462493"/>
              <a:ext cx="372534" cy="258021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193"/>
            </p:blipFill>
            <p:spPr>
              <a:xfrm>
                <a:off x="1230488" y="4462493"/>
                <a:ext cx="372534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24" name="墨迹 123"/>
              <p14:cNvContentPartPr/>
              <p14:nvPr/>
            </p14:nvContentPartPr>
            <p14:xfrm>
              <a:off x="1110191" y="5199193"/>
              <a:ext cx="271286" cy="34684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195"/>
            </p:blipFill>
            <p:spPr>
              <a:xfrm>
                <a:off x="1110191" y="5199193"/>
                <a:ext cx="271286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25" name="墨迹 124"/>
              <p14:cNvContentPartPr/>
              <p14:nvPr/>
            </p14:nvContentPartPr>
            <p14:xfrm>
              <a:off x="1416755" y="5386011"/>
              <a:ext cx="79022" cy="332572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197"/>
            </p:blipFill>
            <p:spPr>
              <a:xfrm>
                <a:off x="1416755" y="5386011"/>
                <a:ext cx="79022" cy="332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26" name="墨迹 125"/>
              <p14:cNvContentPartPr/>
              <p14:nvPr/>
            </p14:nvContentPartPr>
            <p14:xfrm>
              <a:off x="1512711" y="5190556"/>
              <a:ext cx="73377" cy="9341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199"/>
            </p:blipFill>
            <p:spPr>
              <a:xfrm>
                <a:off x="1512711" y="5190556"/>
                <a:ext cx="73377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27" name="墨迹 126"/>
              <p14:cNvContentPartPr/>
              <p14:nvPr/>
            </p14:nvContentPartPr>
            <p14:xfrm>
              <a:off x="1500011" y="5171698"/>
              <a:ext cx="132644" cy="1692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01"/>
            </p:blipFill>
            <p:spPr>
              <a:xfrm>
                <a:off x="1500011" y="5171698"/>
                <a:ext cx="13264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30" name="墨迹 129"/>
              <p14:cNvContentPartPr/>
              <p14:nvPr/>
            </p14:nvContentPartPr>
            <p14:xfrm>
              <a:off x="931333" y="6023309"/>
              <a:ext cx="152400" cy="231232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03"/>
            </p:blipFill>
            <p:spPr>
              <a:xfrm>
                <a:off x="931333" y="6023309"/>
                <a:ext cx="152400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31" name="墨迹 130"/>
              <p14:cNvContentPartPr/>
              <p14:nvPr/>
            </p14:nvContentPartPr>
            <p14:xfrm>
              <a:off x="1117600" y="6034588"/>
              <a:ext cx="409222" cy="262780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05"/>
            </p:blipFill>
            <p:spPr>
              <a:xfrm>
                <a:off x="1117600" y="6034588"/>
                <a:ext cx="409222" cy="262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32" name="墨迹 131"/>
              <p14:cNvContentPartPr/>
              <p14:nvPr/>
            </p14:nvContentPartPr>
            <p14:xfrm>
              <a:off x="1636888" y="5989470"/>
              <a:ext cx="129823" cy="5640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07"/>
            </p:blipFill>
            <p:spPr>
              <a:xfrm>
                <a:off x="1636888" y="5989470"/>
                <a:ext cx="12982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33" name="墨迹 132"/>
              <p14:cNvContentPartPr/>
              <p14:nvPr/>
            </p14:nvContentPartPr>
            <p14:xfrm>
              <a:off x="2082800" y="3598194"/>
              <a:ext cx="36688" cy="31018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09"/>
            </p:blipFill>
            <p:spPr>
              <a:xfrm>
                <a:off x="2082800" y="3598194"/>
                <a:ext cx="36688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34" name="墨迹 133"/>
              <p14:cNvContentPartPr/>
              <p14:nvPr/>
            </p14:nvContentPartPr>
            <p14:xfrm>
              <a:off x="2051226" y="3671511"/>
              <a:ext cx="31574" cy="59218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11"/>
            </p:blipFill>
            <p:spPr>
              <a:xfrm>
                <a:off x="2051226" y="3671511"/>
                <a:ext cx="3157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35" name="墨迹 134"/>
              <p14:cNvContentPartPr/>
              <p14:nvPr/>
            </p14:nvContentPartPr>
            <p14:xfrm>
              <a:off x="1921933" y="2574569"/>
              <a:ext cx="2822" cy="8460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13"/>
            </p:blipFill>
            <p:spPr>
              <a:xfrm>
                <a:off x="1921933" y="2574569"/>
                <a:ext cx="282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36" name="墨迹 135"/>
              <p14:cNvContentPartPr/>
              <p14:nvPr/>
            </p14:nvContentPartPr>
            <p14:xfrm>
              <a:off x="2280355" y="2458953"/>
              <a:ext cx="141111" cy="163555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15"/>
            </p:blipFill>
            <p:spPr>
              <a:xfrm>
                <a:off x="2280355" y="2458953"/>
                <a:ext cx="141111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37" name="墨迹 136"/>
              <p14:cNvContentPartPr/>
              <p14:nvPr/>
            </p14:nvContentPartPr>
            <p14:xfrm>
              <a:off x="2521302" y="2470233"/>
              <a:ext cx="242182" cy="5640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17"/>
            </p:blipFill>
            <p:spPr>
              <a:xfrm>
                <a:off x="2521302" y="2470233"/>
                <a:ext cx="24218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38" name="墨迹 137"/>
              <p14:cNvContentPartPr/>
              <p14:nvPr/>
            </p14:nvContentPartPr>
            <p14:xfrm>
              <a:off x="2522361" y="2554830"/>
              <a:ext cx="302683" cy="25379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19"/>
            </p:blipFill>
            <p:spPr>
              <a:xfrm>
                <a:off x="2522361" y="2554830"/>
                <a:ext cx="30268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39" name="墨迹 138"/>
              <p14:cNvContentPartPr/>
              <p14:nvPr/>
            </p14:nvContentPartPr>
            <p14:xfrm>
              <a:off x="2886427" y="2396916"/>
              <a:ext cx="212373" cy="152274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21"/>
            </p:blipFill>
            <p:spPr>
              <a:xfrm>
                <a:off x="2886427" y="2396916"/>
                <a:ext cx="212373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40" name="墨迹 139"/>
              <p14:cNvContentPartPr/>
              <p14:nvPr/>
            </p14:nvContentPartPr>
            <p14:xfrm>
              <a:off x="3115733" y="2408195"/>
              <a:ext cx="301978" cy="16920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23"/>
            </p:blipFill>
            <p:spPr>
              <a:xfrm>
                <a:off x="3115733" y="2408195"/>
                <a:ext cx="30197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41" name="墨迹 140"/>
              <p14:cNvContentPartPr/>
              <p14:nvPr/>
            </p14:nvContentPartPr>
            <p14:xfrm>
              <a:off x="3122083" y="2481513"/>
              <a:ext cx="371828" cy="22559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25"/>
            </p:blipFill>
            <p:spPr>
              <a:xfrm>
                <a:off x="3122083" y="2481513"/>
                <a:ext cx="37182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42" name="墨迹 141"/>
              <p14:cNvContentPartPr/>
              <p14:nvPr/>
            </p14:nvContentPartPr>
            <p14:xfrm>
              <a:off x="3510844" y="2396916"/>
              <a:ext cx="128411" cy="140995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27"/>
            </p:blipFill>
            <p:spPr>
              <a:xfrm>
                <a:off x="3510844" y="2396916"/>
                <a:ext cx="128411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43" name="墨迹 142"/>
              <p14:cNvContentPartPr/>
              <p14:nvPr/>
            </p14:nvContentPartPr>
            <p14:xfrm>
              <a:off x="2844800" y="1438149"/>
              <a:ext cx="105017" cy="59958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187"/>
            </p:blipFill>
            <p:spPr>
              <a:xfrm>
                <a:off x="2844800" y="1438149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44" name="墨迹 143"/>
              <p14:cNvContentPartPr/>
              <p14:nvPr/>
            </p14:nvContentPartPr>
            <p14:xfrm>
              <a:off x="2940755" y="1440969"/>
              <a:ext cx="105018" cy="59958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187"/>
            </p:blipFill>
            <p:spPr>
              <a:xfrm>
                <a:off x="2940755" y="1440969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45" name="墨迹 144"/>
              <p14:cNvContentPartPr/>
              <p14:nvPr/>
            </p14:nvContentPartPr>
            <p14:xfrm>
              <a:off x="2805288" y="1434624"/>
              <a:ext cx="228600" cy="212198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31"/>
            </p:blipFill>
            <p:spPr>
              <a:xfrm>
                <a:off x="2805288" y="1434624"/>
                <a:ext cx="228600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46" name="墨迹 145"/>
              <p14:cNvContentPartPr/>
              <p14:nvPr/>
            </p14:nvContentPartPr>
            <p14:xfrm>
              <a:off x="3138311" y="1488907"/>
              <a:ext cx="366889" cy="11280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33"/>
            </p:blipFill>
            <p:spPr>
              <a:xfrm>
                <a:off x="3138311" y="1488907"/>
                <a:ext cx="3668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47" name="墨迹 146"/>
              <p14:cNvContentPartPr/>
              <p14:nvPr/>
            </p14:nvContentPartPr>
            <p14:xfrm>
              <a:off x="3635022" y="1394969"/>
              <a:ext cx="203200" cy="178535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35"/>
            </p:blipFill>
            <p:spPr>
              <a:xfrm>
                <a:off x="3635022" y="1394969"/>
                <a:ext cx="203200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48" name="墨迹 147"/>
              <p14:cNvContentPartPr/>
              <p14:nvPr/>
            </p14:nvContentPartPr>
            <p14:xfrm>
              <a:off x="2346325" y="1483268"/>
              <a:ext cx="396875" cy="22559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37"/>
            </p:blipFill>
            <p:spPr>
              <a:xfrm>
                <a:off x="2346325" y="1483268"/>
                <a:ext cx="39687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49" name="墨迹 148"/>
              <p14:cNvContentPartPr/>
              <p14:nvPr/>
            </p14:nvContentPartPr>
            <p14:xfrm>
              <a:off x="2016477" y="1438149"/>
              <a:ext cx="213078" cy="200742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39"/>
            </p:blipFill>
            <p:spPr>
              <a:xfrm>
                <a:off x="2016477" y="1438149"/>
                <a:ext cx="213078" cy="200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50" name="墨迹 149"/>
              <p14:cNvContentPartPr/>
              <p14:nvPr/>
            </p14:nvContentPartPr>
            <p14:xfrm>
              <a:off x="7027333" y="3079332"/>
              <a:ext cx="24342" cy="45118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41"/>
            </p:blipFill>
            <p:spPr>
              <a:xfrm>
                <a:off x="7027333" y="3079332"/>
                <a:ext cx="2434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51" name="墨迹 150"/>
              <p14:cNvContentPartPr/>
              <p14:nvPr/>
            </p14:nvContentPartPr>
            <p14:xfrm>
              <a:off x="2895600" y="1197576"/>
              <a:ext cx="48859" cy="68559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43"/>
            </p:blipFill>
            <p:spPr>
              <a:xfrm>
                <a:off x="2895600" y="1197576"/>
                <a:ext cx="48859" cy="68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52" name="墨迹 151"/>
              <p14:cNvContentPartPr/>
              <p14:nvPr/>
            </p14:nvContentPartPr>
            <p14:xfrm>
              <a:off x="2901244" y="1775832"/>
              <a:ext cx="31750" cy="40184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45"/>
            </p:blipFill>
            <p:spPr>
              <a:xfrm>
                <a:off x="2901244" y="1775832"/>
                <a:ext cx="31750" cy="40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53" name="墨迹 152"/>
              <p14:cNvContentPartPr/>
              <p14:nvPr/>
            </p14:nvContentPartPr>
            <p14:xfrm>
              <a:off x="3597627" y="1187178"/>
              <a:ext cx="43039" cy="3947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47"/>
            </p:blipFill>
            <p:spPr>
              <a:xfrm>
                <a:off x="3597627" y="1187178"/>
                <a:ext cx="4303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54" name="墨迹 153"/>
              <p14:cNvContentPartPr/>
              <p14:nvPr/>
            </p14:nvContentPartPr>
            <p14:xfrm>
              <a:off x="3793066" y="1173078"/>
              <a:ext cx="48684" cy="36659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49"/>
            </p:blipFill>
            <p:spPr>
              <a:xfrm>
                <a:off x="3793066" y="1173078"/>
                <a:ext cx="48684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55" name="墨迹 154"/>
              <p14:cNvContentPartPr/>
              <p14:nvPr/>
            </p14:nvContentPartPr>
            <p14:xfrm>
              <a:off x="2099733" y="1220136"/>
              <a:ext cx="47272" cy="54459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51"/>
            </p:blipFill>
            <p:spPr>
              <a:xfrm>
                <a:off x="2099733" y="1220136"/>
                <a:ext cx="47272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56" name="墨迹 155"/>
              <p14:cNvContentPartPr/>
              <p14:nvPr/>
            </p14:nvContentPartPr>
            <p14:xfrm>
              <a:off x="1981200" y="1835050"/>
              <a:ext cx="43038" cy="43004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53"/>
            </p:blipFill>
            <p:spPr>
              <a:xfrm>
                <a:off x="1981200" y="1835050"/>
                <a:ext cx="43038" cy="43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57" name="墨迹 156"/>
              <p14:cNvContentPartPr/>
              <p14:nvPr/>
            </p14:nvContentPartPr>
            <p14:xfrm>
              <a:off x="2268361" y="1813196"/>
              <a:ext cx="23283" cy="3101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55"/>
            </p:blipFill>
            <p:spPr>
              <a:xfrm>
                <a:off x="2268361" y="1813196"/>
                <a:ext cx="23283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58" name="墨迹 157"/>
              <p14:cNvContentPartPr/>
              <p14:nvPr/>
            </p14:nvContentPartPr>
            <p14:xfrm>
              <a:off x="3744559" y="1753978"/>
              <a:ext cx="31574" cy="52873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57"/>
            </p:blipFill>
            <p:spPr>
              <a:xfrm>
                <a:off x="3744559" y="1753978"/>
                <a:ext cx="31574" cy="528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59" name="墨迹 158"/>
              <p14:cNvContentPartPr/>
              <p14:nvPr/>
            </p14:nvContentPartPr>
            <p14:xfrm>
              <a:off x="1450622" y="495597"/>
              <a:ext cx="132644" cy="198098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59"/>
            </p:blipFill>
            <p:spPr>
              <a:xfrm>
                <a:off x="1450622" y="495597"/>
                <a:ext cx="132644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60" name="墨迹 159"/>
              <p14:cNvContentPartPr/>
              <p14:nvPr/>
            </p14:nvContentPartPr>
            <p14:xfrm>
              <a:off x="1647472" y="386326"/>
              <a:ext cx="162454" cy="36659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61"/>
            </p:blipFill>
            <p:spPr>
              <a:xfrm>
                <a:off x="1647472" y="386326"/>
                <a:ext cx="162454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61" name="墨迹 160"/>
              <p14:cNvContentPartPr/>
              <p14:nvPr/>
            </p14:nvContentPartPr>
            <p14:xfrm>
              <a:off x="1631244" y="297675"/>
              <a:ext cx="146756" cy="349492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263"/>
            </p:blipFill>
            <p:spPr>
              <a:xfrm>
                <a:off x="1631244" y="297675"/>
                <a:ext cx="146756" cy="349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62" name="墨迹 161"/>
              <p14:cNvContentPartPr/>
              <p14:nvPr/>
            </p14:nvContentPartPr>
            <p14:xfrm>
              <a:off x="1715911" y="435674"/>
              <a:ext cx="188030" cy="117026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265"/>
            </p:blipFill>
            <p:spPr>
              <a:xfrm>
                <a:off x="1715911" y="435674"/>
                <a:ext cx="188030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63" name="墨迹 162"/>
              <p14:cNvContentPartPr/>
              <p14:nvPr/>
            </p14:nvContentPartPr>
            <p14:xfrm>
              <a:off x="1691922" y="524501"/>
              <a:ext cx="235655" cy="259431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267"/>
            </p:blipFill>
            <p:spPr>
              <a:xfrm>
                <a:off x="1691922" y="524501"/>
                <a:ext cx="235655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64" name="墨迹 163"/>
              <p14:cNvContentPartPr/>
              <p14:nvPr/>
            </p14:nvContentPartPr>
            <p14:xfrm>
              <a:off x="7157155" y="1477628"/>
              <a:ext cx="105018" cy="59958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269"/>
            </p:blipFill>
            <p:spPr>
              <a:xfrm>
                <a:off x="7157155" y="1477628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65" name="墨迹 164"/>
              <p14:cNvContentPartPr/>
              <p14:nvPr/>
            </p14:nvContentPartPr>
            <p14:xfrm>
              <a:off x="1958622" y="1160036"/>
              <a:ext cx="22578" cy="172719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271"/>
            </p:blipFill>
            <p:spPr>
              <a:xfrm>
                <a:off x="1958622" y="1160036"/>
                <a:ext cx="22578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66" name="墨迹 165"/>
              <p14:cNvContentPartPr/>
              <p14:nvPr/>
            </p14:nvContentPartPr>
            <p14:xfrm>
              <a:off x="1963561" y="1015164"/>
              <a:ext cx="1998839" cy="296090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273"/>
            </p:blipFill>
            <p:spPr>
              <a:xfrm>
                <a:off x="1963561" y="1015164"/>
                <a:ext cx="1998839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67" name="墨迹 166"/>
              <p14:cNvContentPartPr/>
              <p14:nvPr/>
            </p14:nvContentPartPr>
            <p14:xfrm>
              <a:off x="1979788" y="1254856"/>
              <a:ext cx="2101145" cy="126895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275"/>
            </p:blipFill>
            <p:spPr>
              <a:xfrm>
                <a:off x="1979788" y="1254856"/>
                <a:ext cx="2101145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68" name="墨迹 167"/>
              <p14:cNvContentPartPr/>
              <p14:nvPr/>
            </p14:nvContentPartPr>
            <p14:xfrm>
              <a:off x="1919111" y="1741112"/>
              <a:ext cx="16933" cy="258902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277"/>
            </p:blipFill>
            <p:spPr>
              <a:xfrm>
                <a:off x="1919111" y="1741112"/>
                <a:ext cx="16933" cy="258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69" name="墨迹 168"/>
              <p14:cNvContentPartPr/>
              <p14:nvPr/>
            </p14:nvContentPartPr>
            <p14:xfrm>
              <a:off x="1985080" y="1642592"/>
              <a:ext cx="1999897" cy="382097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279"/>
            </p:blipFill>
            <p:spPr>
              <a:xfrm>
                <a:off x="1985080" y="1642592"/>
                <a:ext cx="1999897" cy="382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70" name="墨迹 169"/>
              <p14:cNvContentPartPr/>
              <p14:nvPr/>
            </p14:nvContentPartPr>
            <p14:xfrm>
              <a:off x="1952977" y="1948551"/>
              <a:ext cx="2113845" cy="93057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281"/>
            </p:blipFill>
            <p:spPr>
              <a:xfrm>
                <a:off x="1952977" y="1948551"/>
                <a:ext cx="2113845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71" name="墨迹 170"/>
              <p14:cNvContentPartPr/>
              <p14:nvPr/>
            </p14:nvContentPartPr>
            <p14:xfrm>
              <a:off x="10617200" y="225592"/>
              <a:ext cx="231422" cy="214312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283"/>
            </p:blipFill>
            <p:spPr>
              <a:xfrm>
                <a:off x="10617200" y="225592"/>
                <a:ext cx="231422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72" name="墨迹 171"/>
              <p14:cNvContentPartPr/>
              <p14:nvPr/>
            </p14:nvContentPartPr>
            <p14:xfrm>
              <a:off x="10873317" y="270710"/>
              <a:ext cx="209550" cy="45118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285"/>
            </p:blipFill>
            <p:spPr>
              <a:xfrm>
                <a:off x="10873317" y="270710"/>
                <a:ext cx="20955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73" name="墨迹 172"/>
              <p14:cNvContentPartPr/>
              <p14:nvPr/>
            </p14:nvContentPartPr>
            <p14:xfrm>
              <a:off x="10315927" y="231231"/>
              <a:ext cx="210961" cy="101517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287"/>
            </p:blipFill>
            <p:spPr>
              <a:xfrm>
                <a:off x="10315927" y="231231"/>
                <a:ext cx="210961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74" name="墨迹 173"/>
              <p14:cNvContentPartPr/>
              <p14:nvPr/>
            </p14:nvContentPartPr>
            <p14:xfrm>
              <a:off x="10052755" y="163554"/>
              <a:ext cx="195263" cy="161439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289"/>
            </p:blipFill>
            <p:spPr>
              <a:xfrm>
                <a:off x="10052755" y="163554"/>
                <a:ext cx="195263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75" name="墨迹 174"/>
              <p14:cNvContentPartPr/>
              <p14:nvPr/>
            </p14:nvContentPartPr>
            <p14:xfrm>
              <a:off x="11132255" y="208672"/>
              <a:ext cx="143405" cy="107156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291"/>
            </p:blipFill>
            <p:spPr>
              <a:xfrm>
                <a:off x="11132255" y="208672"/>
                <a:ext cx="143405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76" name="墨迹 175"/>
              <p14:cNvContentPartPr/>
              <p14:nvPr/>
            </p14:nvContentPartPr>
            <p14:xfrm>
              <a:off x="10670822" y="575259"/>
              <a:ext cx="25400" cy="203033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293"/>
            </p:blipFill>
            <p:spPr>
              <a:xfrm>
                <a:off x="10670822" y="575259"/>
                <a:ext cx="25400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77" name="墨迹 176"/>
              <p14:cNvContentPartPr/>
              <p14:nvPr/>
            </p14:nvContentPartPr>
            <p14:xfrm>
              <a:off x="10583332" y="937617"/>
              <a:ext cx="112889" cy="117026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295"/>
            </p:blipFill>
            <p:spPr>
              <a:xfrm>
                <a:off x="10583332" y="937617"/>
                <a:ext cx="112889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78" name="墨迹 177"/>
              <p14:cNvContentPartPr/>
              <p14:nvPr/>
            </p14:nvContentPartPr>
            <p14:xfrm>
              <a:off x="10199511" y="442724"/>
              <a:ext cx="11289" cy="8460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297"/>
            </p:blipFill>
            <p:spPr>
              <a:xfrm>
                <a:off x="10199511" y="442724"/>
                <a:ext cx="11289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79" name="墨迹 178"/>
              <p14:cNvContentPartPr/>
              <p14:nvPr/>
            </p14:nvContentPartPr>
            <p14:xfrm>
              <a:off x="10820400" y="868529"/>
              <a:ext cx="25400" cy="5640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299"/>
            </p:blipFill>
            <p:spPr>
              <a:xfrm>
                <a:off x="10820400" y="868529"/>
                <a:ext cx="254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80" name="墨迹 179"/>
              <p14:cNvContentPartPr/>
              <p14:nvPr/>
            </p14:nvContentPartPr>
            <p14:xfrm>
              <a:off x="11164711" y="428625"/>
              <a:ext cx="14111" cy="8459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01"/>
            </p:blipFill>
            <p:spPr>
              <a:xfrm>
                <a:off x="11164711" y="428625"/>
                <a:ext cx="14111" cy="845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5-10-10 14:11:14.516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35" y="252095"/>
            <a:ext cx="10716895" cy="63538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7811911" y="1060282"/>
              <a:ext cx="5644" cy="78958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7811911" y="1060282"/>
                <a:ext cx="5644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4438826" y="2391276"/>
              <a:ext cx="246768" cy="27617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4438826" y="2391276"/>
                <a:ext cx="246768" cy="276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4617155" y="2408195"/>
              <a:ext cx="76200" cy="231232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4617155" y="2408195"/>
                <a:ext cx="76200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4656666" y="2495083"/>
              <a:ext cx="141111" cy="354427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4656666" y="2495083"/>
                <a:ext cx="141111" cy="354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4701822" y="2154580"/>
              <a:ext cx="155222" cy="18029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4701822" y="2154580"/>
                <a:ext cx="155222" cy="180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4800600" y="2174143"/>
              <a:ext cx="31044" cy="23123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4800600" y="2174143"/>
                <a:ext cx="31044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4611511" y="1257676"/>
              <a:ext cx="248355" cy="23493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4611511" y="1257676"/>
                <a:ext cx="248355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4842933" y="1364832"/>
              <a:ext cx="95955" cy="29379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4842933" y="1364832"/>
                <a:ext cx="95955" cy="2937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4823883" y="1036666"/>
              <a:ext cx="165805" cy="158972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4823883" y="1036666"/>
                <a:ext cx="165805" cy="158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4930422" y="1069447"/>
              <a:ext cx="25400" cy="20796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4930422" y="1069447"/>
                <a:ext cx="25400" cy="207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4209168" y="4699365"/>
              <a:ext cx="193498" cy="22770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4209168" y="4699365"/>
                <a:ext cx="193498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4388555" y="4618998"/>
              <a:ext cx="110067" cy="17800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4388555" y="4618998"/>
                <a:ext cx="110067" cy="178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4447822" y="4703595"/>
              <a:ext cx="127000" cy="4511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4447822" y="4703595"/>
                <a:ext cx="1270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4481688" y="4750652"/>
              <a:ext cx="45156" cy="55358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4481688" y="4750652"/>
                <a:ext cx="45156" cy="553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4619625" y="4671166"/>
              <a:ext cx="202847" cy="239163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4619625" y="4671166"/>
                <a:ext cx="202847" cy="239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4752622" y="4759993"/>
              <a:ext cx="84666" cy="146635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4752622" y="4759993"/>
                <a:ext cx="84666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4824941" y="4782552"/>
              <a:ext cx="105481" cy="343323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4824941" y="4782552"/>
                <a:ext cx="105481" cy="3433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4818238" y="4438524"/>
              <a:ext cx="205317" cy="193516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4818238" y="4438524"/>
                <a:ext cx="205317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4941711" y="4451742"/>
              <a:ext cx="36689" cy="32517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4941711" y="4451742"/>
                <a:ext cx="36689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4421187" y="5978190"/>
              <a:ext cx="227718" cy="3947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4421187" y="5978190"/>
                <a:ext cx="22771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4490155" y="5992290"/>
              <a:ext cx="87489" cy="19827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4490155" y="5992290"/>
                <a:ext cx="87489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4583288" y="6031768"/>
              <a:ext cx="79023" cy="17571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4583288" y="6031768"/>
                <a:ext cx="79023" cy="175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4656666" y="6047806"/>
              <a:ext cx="176389" cy="37310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4656666" y="6047806"/>
                <a:ext cx="176389" cy="373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4673600" y="5680691"/>
              <a:ext cx="174977" cy="29186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4673600" y="5680691"/>
                <a:ext cx="174977" cy="29186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22" y="614354"/>
            <a:ext cx="11371467" cy="44362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22" y="614354"/>
            <a:ext cx="11371467" cy="443627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644444" y="4102075"/>
              <a:ext cx="474133" cy="3754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5644444" y="4102075"/>
                <a:ext cx="474133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932311" y="3667810"/>
              <a:ext cx="231422" cy="28851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5932311" y="3667810"/>
                <a:ext cx="231422" cy="288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5939366" y="3646837"/>
              <a:ext cx="227189" cy="360242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5939366" y="3646837"/>
                <a:ext cx="227189" cy="3602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2950280" y="3687373"/>
              <a:ext cx="1164520" cy="142052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2950280" y="3687373"/>
                <a:ext cx="1164520" cy="142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8032044" y="1457888"/>
              <a:ext cx="19756" cy="282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8032044" y="1457888"/>
                <a:ext cx="19756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074913" y="1672906"/>
              <a:ext cx="638175" cy="26436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074913" y="1672906"/>
                <a:ext cx="638175" cy="264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134533" y="1918061"/>
              <a:ext cx="19755" cy="191225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134533" y="1918061"/>
                <a:ext cx="19755" cy="191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111955" y="2040903"/>
              <a:ext cx="234245" cy="20373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111955" y="2040903"/>
                <a:ext cx="234245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388533" y="2105937"/>
              <a:ext cx="95955" cy="8036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388533" y="2105937"/>
                <a:ext cx="95955" cy="803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168400" y="2279890"/>
              <a:ext cx="14111" cy="12548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168400" y="2279890"/>
                <a:ext cx="14111" cy="125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1117600" y="2347215"/>
              <a:ext cx="671688" cy="62496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1117600" y="2347215"/>
                <a:ext cx="671688" cy="624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3872088" y="1962651"/>
              <a:ext cx="225778" cy="225592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3872088" y="1962651"/>
                <a:ext cx="225778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3979333" y="2038083"/>
              <a:ext cx="33867" cy="13042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3979333" y="2038083"/>
                <a:ext cx="33867" cy="130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4343400" y="2050068"/>
              <a:ext cx="105017" cy="5995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4343400" y="2050068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4254500" y="1976750"/>
              <a:ext cx="140581" cy="166022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4254500" y="1976750"/>
                <a:ext cx="140581" cy="166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4351866" y="2071746"/>
              <a:ext cx="152400" cy="5780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4351866" y="2071746"/>
                <a:ext cx="152400" cy="57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4497211" y="1945731"/>
              <a:ext cx="272344" cy="41170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4497211" y="1945731"/>
                <a:ext cx="272344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4617155" y="2049187"/>
              <a:ext cx="118533" cy="19263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4617155" y="2049187"/>
                <a:ext cx="118533" cy="192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4651022" y="1866774"/>
              <a:ext cx="47978" cy="146635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4651022" y="1866774"/>
                <a:ext cx="47978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3901722" y="2934107"/>
              <a:ext cx="105833" cy="12266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3901722" y="2934107"/>
                <a:ext cx="105833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3805766" y="2887579"/>
              <a:ext cx="241300" cy="28199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3805766" y="2887579"/>
                <a:ext cx="241300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4073172" y="2934636"/>
              <a:ext cx="180445" cy="30543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4073172" y="2934636"/>
                <a:ext cx="180445" cy="305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4237743" y="3079332"/>
              <a:ext cx="146050" cy="13606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4237743" y="3079332"/>
                <a:ext cx="146050" cy="136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4366683" y="2939747"/>
              <a:ext cx="292805" cy="43003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4366683" y="2939747"/>
                <a:ext cx="292805" cy="4300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4498622" y="3028573"/>
              <a:ext cx="118533" cy="24586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4498622" y="3028573"/>
                <a:ext cx="118533" cy="245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4515555" y="2860084"/>
              <a:ext cx="67733" cy="97992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4515555" y="2860084"/>
                <a:ext cx="67733" cy="97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5068711" y="3019233"/>
              <a:ext cx="95955" cy="18628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5068711" y="3019233"/>
                <a:ext cx="95955" cy="186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4984044" y="2913663"/>
              <a:ext cx="265288" cy="33274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4984044" y="2913663"/>
                <a:ext cx="265288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5322711" y="3025754"/>
              <a:ext cx="45156" cy="20091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5322711" y="3025754"/>
                <a:ext cx="45156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5384800" y="2983455"/>
              <a:ext cx="237066" cy="24956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5384800" y="2983455"/>
                <a:ext cx="237066" cy="249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5576711" y="2989271"/>
              <a:ext cx="183444" cy="287454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5576711" y="2989271"/>
                <a:ext cx="183444" cy="287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5861755" y="3051133"/>
              <a:ext cx="8467" cy="14804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5861755" y="3051133"/>
                <a:ext cx="8467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5889096" y="3014474"/>
              <a:ext cx="94015" cy="57526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5889096" y="3014474"/>
                <a:ext cx="94015" cy="575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6079066" y="2983455"/>
              <a:ext cx="88371" cy="5639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6079066" y="2983455"/>
                <a:ext cx="8837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6066366" y="3046198"/>
              <a:ext cx="306211" cy="21360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6066366" y="3046198"/>
                <a:ext cx="306211" cy="213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7244644" y="1170259"/>
              <a:ext cx="47978" cy="281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7244644" y="1170259"/>
                <a:ext cx="47978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2822222" y="2230541"/>
              <a:ext cx="33866" cy="143815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2822222" y="2230541"/>
                <a:ext cx="33866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3042355" y="2447674"/>
              <a:ext cx="124178" cy="9799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3042355" y="2447674"/>
                <a:ext cx="124178" cy="97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3302000" y="2306679"/>
              <a:ext cx="64205" cy="166374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3302000" y="2306679"/>
                <a:ext cx="64205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5" name="墨迹 44"/>
              <p14:cNvContentPartPr/>
              <p14:nvPr/>
            </p14:nvContentPartPr>
            <p14:xfrm>
              <a:off x="5480755" y="2263675"/>
              <a:ext cx="360" cy="110681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2"/>
            </p:blipFill>
            <p:spPr>
              <a:xfrm>
                <a:off x="5480755" y="2263675"/>
                <a:ext cx="360" cy="110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6" name="墨迹 45"/>
              <p14:cNvContentPartPr/>
              <p14:nvPr/>
            </p14:nvContentPartPr>
            <p14:xfrm>
              <a:off x="5429955" y="1962651"/>
              <a:ext cx="141112" cy="9869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4"/>
            </p:blipFill>
            <p:spPr>
              <a:xfrm>
                <a:off x="5429955" y="1962651"/>
                <a:ext cx="141112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7" name="墨迹 46"/>
              <p14:cNvContentPartPr/>
              <p14:nvPr/>
            </p14:nvContentPartPr>
            <p14:xfrm>
              <a:off x="5774266" y="1806851"/>
              <a:ext cx="97719" cy="22065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6"/>
            </p:blipFill>
            <p:spPr>
              <a:xfrm>
                <a:off x="5774266" y="1806851"/>
                <a:ext cx="97719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8" name="墨迹 47"/>
              <p14:cNvContentPartPr/>
              <p14:nvPr/>
            </p14:nvContentPartPr>
            <p14:xfrm>
              <a:off x="7216422" y="783932"/>
              <a:ext cx="105017" cy="5995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8"/>
            </p:blipFill>
            <p:spPr>
              <a:xfrm>
                <a:off x="7216422" y="783932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9" name="墨迹 48"/>
              <p14:cNvContentPartPr/>
              <p14:nvPr/>
            </p14:nvContentPartPr>
            <p14:xfrm>
              <a:off x="4193822" y="1528386"/>
              <a:ext cx="33866" cy="28410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0"/>
            </p:blipFill>
            <p:spPr>
              <a:xfrm>
                <a:off x="4193822" y="1528386"/>
                <a:ext cx="33866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0" name="墨迹 49"/>
              <p14:cNvContentPartPr/>
              <p14:nvPr/>
            </p14:nvContentPartPr>
            <p14:xfrm>
              <a:off x="4199466" y="1267193"/>
              <a:ext cx="14111" cy="14839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2"/>
            </p:blipFill>
            <p:spPr>
              <a:xfrm>
                <a:off x="4199466" y="1267193"/>
                <a:ext cx="14111" cy="148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1" name="墨迹 50"/>
              <p14:cNvContentPartPr/>
              <p14:nvPr/>
            </p14:nvContentPartPr>
            <p14:xfrm>
              <a:off x="4216400" y="1297154"/>
              <a:ext cx="70555" cy="7331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4"/>
            </p:blipFill>
            <p:spPr>
              <a:xfrm>
                <a:off x="4216400" y="1297154"/>
                <a:ext cx="70555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2" name="墨迹 51"/>
              <p14:cNvContentPartPr/>
              <p14:nvPr/>
            </p14:nvContentPartPr>
            <p14:xfrm>
              <a:off x="4289777" y="1144879"/>
              <a:ext cx="31045" cy="225593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6"/>
            </p:blipFill>
            <p:spPr>
              <a:xfrm>
                <a:off x="4289777" y="1144879"/>
                <a:ext cx="31045" cy="225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3" name="墨迹 52"/>
              <p14:cNvContentPartPr/>
              <p14:nvPr/>
            </p14:nvContentPartPr>
            <p14:xfrm>
              <a:off x="4159955" y="1583198"/>
              <a:ext cx="42333" cy="182060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8"/>
            </p:blipFill>
            <p:spPr>
              <a:xfrm>
                <a:off x="4159955" y="1583198"/>
                <a:ext cx="42333" cy="182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4" name="墨迹 53"/>
              <p14:cNvContentPartPr/>
              <p14:nvPr/>
            </p14:nvContentPartPr>
            <p14:xfrm>
              <a:off x="4154311" y="1585489"/>
              <a:ext cx="5644" cy="104336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0"/>
            </p:blipFill>
            <p:spPr>
              <a:xfrm>
                <a:off x="4154311" y="1585489"/>
                <a:ext cx="5644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5" name="墨迹 54"/>
              <p14:cNvContentPartPr/>
              <p14:nvPr/>
            </p14:nvContentPartPr>
            <p14:xfrm>
              <a:off x="4175125" y="1546010"/>
              <a:ext cx="46919" cy="17130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2"/>
            </p:blipFill>
            <p:spPr>
              <a:xfrm>
                <a:off x="4175125" y="1546010"/>
                <a:ext cx="46919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6" name="墨迹 55"/>
              <p14:cNvContentPartPr/>
              <p14:nvPr/>
            </p14:nvContentPartPr>
            <p14:xfrm>
              <a:off x="4447822" y="947486"/>
              <a:ext cx="166511" cy="27564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4"/>
            </p:blipFill>
            <p:spPr>
              <a:xfrm>
                <a:off x="4447822" y="947486"/>
                <a:ext cx="166511" cy="275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7" name="墨迹 56"/>
              <p14:cNvContentPartPr/>
              <p14:nvPr/>
            </p14:nvContentPartPr>
            <p14:xfrm>
              <a:off x="4679244" y="1012344"/>
              <a:ext cx="121356" cy="3101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6"/>
            </p:blipFill>
            <p:spPr>
              <a:xfrm>
                <a:off x="4679244" y="1012344"/>
                <a:ext cx="121356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8" name="墨迹 57"/>
              <p14:cNvContentPartPr/>
              <p14:nvPr/>
            </p14:nvContentPartPr>
            <p14:xfrm>
              <a:off x="4805362" y="871349"/>
              <a:ext cx="26282" cy="248151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8"/>
            </p:blipFill>
            <p:spPr>
              <a:xfrm>
                <a:off x="4805362" y="871349"/>
                <a:ext cx="26282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9" name="墨迹 58"/>
              <p14:cNvContentPartPr/>
              <p14:nvPr/>
            </p14:nvContentPartPr>
            <p14:xfrm>
              <a:off x="4831644" y="947486"/>
              <a:ext cx="90311" cy="5639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0"/>
            </p:blipFill>
            <p:spPr>
              <a:xfrm>
                <a:off x="4831644" y="947486"/>
                <a:ext cx="9031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0" name="墨迹 59"/>
              <p14:cNvContentPartPr/>
              <p14:nvPr/>
            </p14:nvContentPartPr>
            <p14:xfrm>
              <a:off x="4901318" y="781112"/>
              <a:ext cx="85548" cy="527322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2"/>
            </p:blipFill>
            <p:spPr>
              <a:xfrm>
                <a:off x="4901318" y="781112"/>
                <a:ext cx="85548" cy="5273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1" name="墨迹 60"/>
              <p14:cNvContentPartPr/>
              <p14:nvPr/>
            </p14:nvContentPartPr>
            <p14:xfrm>
              <a:off x="5086350" y="850024"/>
              <a:ext cx="133350" cy="270886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4"/>
            </p:blipFill>
            <p:spPr>
              <a:xfrm>
                <a:off x="5086350" y="850024"/>
                <a:ext cx="133350" cy="270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2" name="墨迹 61"/>
              <p14:cNvContentPartPr/>
              <p14:nvPr/>
            </p14:nvContentPartPr>
            <p14:xfrm>
              <a:off x="5226755" y="780583"/>
              <a:ext cx="347134" cy="364296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6"/>
            </p:blipFill>
            <p:spPr>
              <a:xfrm>
                <a:off x="5226755" y="780583"/>
                <a:ext cx="347134" cy="364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3" name="墨迹 62"/>
              <p14:cNvContentPartPr/>
              <p14:nvPr/>
            </p14:nvContentPartPr>
            <p14:xfrm>
              <a:off x="5438422" y="885448"/>
              <a:ext cx="115711" cy="267891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8"/>
            </p:blipFill>
            <p:spPr>
              <a:xfrm>
                <a:off x="5438422" y="885448"/>
                <a:ext cx="115711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4" name="墨迹 63"/>
              <p14:cNvContentPartPr/>
              <p14:nvPr/>
            </p14:nvContentPartPr>
            <p14:xfrm>
              <a:off x="5384094" y="671136"/>
              <a:ext cx="144638" cy="112796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0"/>
            </p:blipFill>
            <p:spPr>
              <a:xfrm>
                <a:off x="5384094" y="671136"/>
                <a:ext cx="144638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5" name="墨迹 64"/>
              <p14:cNvContentPartPr/>
              <p14:nvPr/>
            </p14:nvContentPartPr>
            <p14:xfrm>
              <a:off x="4060295" y="5899233"/>
              <a:ext cx="235127" cy="10856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2"/>
            </p:blipFill>
            <p:spPr>
              <a:xfrm>
                <a:off x="4060295" y="5899233"/>
                <a:ext cx="235127" cy="108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6" name="墨迹 65"/>
              <p14:cNvContentPartPr/>
              <p14:nvPr/>
            </p14:nvContentPartPr>
            <p14:xfrm>
              <a:off x="4363155" y="5788375"/>
              <a:ext cx="124178" cy="178535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4"/>
            </p:blipFill>
            <p:spPr>
              <a:xfrm>
                <a:off x="4363155" y="5788375"/>
                <a:ext cx="124178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7" name="墨迹 66"/>
              <p14:cNvContentPartPr/>
              <p14:nvPr/>
            </p14:nvContentPartPr>
            <p14:xfrm>
              <a:off x="4512733" y="5876674"/>
              <a:ext cx="203200" cy="160734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6"/>
            </p:blipFill>
            <p:spPr>
              <a:xfrm>
                <a:off x="4512733" y="5876674"/>
                <a:ext cx="203200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8" name="墨迹 67"/>
              <p14:cNvContentPartPr/>
              <p14:nvPr/>
            </p14:nvContentPartPr>
            <p14:xfrm>
              <a:off x="4718755" y="5935892"/>
              <a:ext cx="143933" cy="115616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8"/>
            </p:blipFill>
            <p:spPr>
              <a:xfrm>
                <a:off x="4718755" y="5935892"/>
                <a:ext cx="143933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9" name="墨迹 68"/>
              <p14:cNvContentPartPr/>
              <p14:nvPr/>
            </p14:nvContentPartPr>
            <p14:xfrm>
              <a:off x="4686829" y="6068427"/>
              <a:ext cx="26282" cy="16003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0"/>
            </p:blipFill>
            <p:spPr>
              <a:xfrm>
                <a:off x="4686829" y="6068427"/>
                <a:ext cx="26282" cy="160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0" name="墨迹 69"/>
              <p14:cNvContentPartPr/>
              <p14:nvPr/>
            </p14:nvContentPartPr>
            <p14:xfrm>
              <a:off x="4758266" y="6076006"/>
              <a:ext cx="5645" cy="14187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2"/>
            </p:blipFill>
            <p:spPr>
              <a:xfrm>
                <a:off x="4758266" y="6076006"/>
                <a:ext cx="5645" cy="141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1" name="墨迹 70"/>
              <p14:cNvContentPartPr/>
              <p14:nvPr/>
            </p14:nvContentPartPr>
            <p14:xfrm>
              <a:off x="4667955" y="6217882"/>
              <a:ext cx="124178" cy="153156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4"/>
            </p:blipFill>
            <p:spPr>
              <a:xfrm>
                <a:off x="4667955" y="6217882"/>
                <a:ext cx="124178" cy="153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2" name="墨迹 71"/>
              <p14:cNvContentPartPr/>
              <p14:nvPr/>
            </p14:nvContentPartPr>
            <p14:xfrm>
              <a:off x="4752622" y="5844774"/>
              <a:ext cx="465666" cy="172895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6"/>
            </p:blipFill>
            <p:spPr>
              <a:xfrm>
                <a:off x="4752622" y="5844774"/>
                <a:ext cx="465666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3" name="墨迹 72"/>
              <p14:cNvContentPartPr/>
              <p14:nvPr/>
            </p14:nvContentPartPr>
            <p14:xfrm>
              <a:off x="5209822" y="5885134"/>
              <a:ext cx="189088" cy="109976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8"/>
            </p:blipFill>
            <p:spPr>
              <a:xfrm>
                <a:off x="5209822" y="5885134"/>
                <a:ext cx="189088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4" name="墨迹 73"/>
              <p14:cNvContentPartPr/>
              <p14:nvPr/>
            </p14:nvContentPartPr>
            <p14:xfrm>
              <a:off x="5198533" y="6010266"/>
              <a:ext cx="11289" cy="125838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0"/>
            </p:blipFill>
            <p:spPr>
              <a:xfrm>
                <a:off x="5198533" y="6010266"/>
                <a:ext cx="11289" cy="125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5" name="墨迹 74"/>
              <p14:cNvContentPartPr/>
              <p14:nvPr/>
            </p14:nvContentPartPr>
            <p14:xfrm>
              <a:off x="5263444" y="5995286"/>
              <a:ext cx="2822" cy="166198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2"/>
            </p:blipFill>
            <p:spPr>
              <a:xfrm>
                <a:off x="5263444" y="5995286"/>
                <a:ext cx="2822" cy="166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6" name="墨迹 75"/>
              <p14:cNvContentPartPr/>
              <p14:nvPr/>
            </p14:nvContentPartPr>
            <p14:xfrm>
              <a:off x="5187244" y="6229162"/>
              <a:ext cx="105304" cy="15315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4"/>
            </p:blipFill>
            <p:spPr>
              <a:xfrm>
                <a:off x="5187244" y="6229162"/>
                <a:ext cx="105304" cy="153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7" name="墨迹 76"/>
              <p14:cNvContentPartPr/>
              <p14:nvPr/>
            </p14:nvContentPartPr>
            <p14:xfrm>
              <a:off x="5469466" y="5810935"/>
              <a:ext cx="122237" cy="187875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6"/>
            </p:blipFill>
            <p:spPr>
              <a:xfrm>
                <a:off x="5469466" y="5810935"/>
                <a:ext cx="122237" cy="187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8" name="墨迹 77"/>
              <p14:cNvContentPartPr/>
              <p14:nvPr/>
            </p14:nvContentPartPr>
            <p14:xfrm>
              <a:off x="5644444" y="5893593"/>
              <a:ext cx="265288" cy="186114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8"/>
            </p:blipFill>
            <p:spPr>
              <a:xfrm>
                <a:off x="5644444" y="5893593"/>
                <a:ext cx="265288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0" name="墨迹 79"/>
              <p14:cNvContentPartPr/>
              <p14:nvPr/>
            </p14:nvContentPartPr>
            <p14:xfrm>
              <a:off x="4797777" y="5662361"/>
              <a:ext cx="255764" cy="171310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0"/>
            </p:blipFill>
            <p:spPr>
              <a:xfrm>
                <a:off x="4797777" y="5662361"/>
                <a:ext cx="255764" cy="1713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1" name="墨迹 80"/>
              <p14:cNvContentPartPr/>
              <p14:nvPr/>
            </p14:nvContentPartPr>
            <p14:xfrm>
              <a:off x="4786488" y="5348823"/>
              <a:ext cx="11289" cy="28815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2"/>
            </p:blipFill>
            <p:spPr>
              <a:xfrm>
                <a:off x="4786488" y="5348823"/>
                <a:ext cx="11289" cy="288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2" name="墨迹 81"/>
              <p14:cNvContentPartPr/>
              <p14:nvPr/>
            </p14:nvContentPartPr>
            <p14:xfrm>
              <a:off x="4792133" y="5174518"/>
              <a:ext cx="262467" cy="126896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4"/>
            </p:blipFill>
            <p:spPr>
              <a:xfrm>
                <a:off x="4792133" y="5174518"/>
                <a:ext cx="262467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3" name="墨迹 82"/>
              <p14:cNvContentPartPr/>
              <p14:nvPr/>
            </p14:nvContentPartPr>
            <p14:xfrm>
              <a:off x="4972755" y="5133630"/>
              <a:ext cx="381000" cy="139585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6"/>
            </p:blipFill>
            <p:spPr>
              <a:xfrm>
                <a:off x="4972755" y="5133630"/>
                <a:ext cx="381000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4" name="墨迹 83"/>
              <p14:cNvContentPartPr/>
              <p14:nvPr/>
            </p14:nvContentPartPr>
            <p14:xfrm>
              <a:off x="5068711" y="5013784"/>
              <a:ext cx="33866" cy="101517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8"/>
            </p:blipFill>
            <p:spPr>
              <a:xfrm>
                <a:off x="5068711" y="5013784"/>
                <a:ext cx="33866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5" name="墨迹 84"/>
              <p14:cNvContentPartPr/>
              <p14:nvPr/>
            </p14:nvContentPartPr>
            <p14:xfrm>
              <a:off x="5142088" y="4988405"/>
              <a:ext cx="5645" cy="135355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0"/>
            </p:blipFill>
            <p:spPr>
              <a:xfrm>
                <a:off x="5142088" y="4988405"/>
                <a:ext cx="5645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6" name="墨迹 85"/>
              <p14:cNvContentPartPr/>
              <p14:nvPr/>
            </p14:nvContentPartPr>
            <p14:xfrm>
              <a:off x="5040488" y="4805111"/>
              <a:ext cx="95956" cy="139057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2"/>
            </p:blipFill>
            <p:spPr>
              <a:xfrm>
                <a:off x="5040488" y="4805111"/>
                <a:ext cx="95956" cy="139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7" name="墨迹 86"/>
              <p14:cNvContentPartPr/>
              <p14:nvPr/>
            </p14:nvContentPartPr>
            <p14:xfrm>
              <a:off x="5384800" y="5236556"/>
              <a:ext cx="95955" cy="131126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4"/>
            </p:blipFill>
            <p:spPr>
              <a:xfrm>
                <a:off x="5384800" y="5236556"/>
                <a:ext cx="95955" cy="1311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8" name="墨迹 87"/>
              <p14:cNvContentPartPr/>
              <p14:nvPr/>
            </p14:nvContentPartPr>
            <p14:xfrm>
              <a:off x="5524147" y="5250656"/>
              <a:ext cx="176741" cy="1691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6"/>
            </p:blipFill>
            <p:spPr>
              <a:xfrm>
                <a:off x="5524147" y="5250656"/>
                <a:ext cx="17674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9" name="墨迹 88"/>
              <p14:cNvContentPartPr/>
              <p14:nvPr/>
            </p14:nvContentPartPr>
            <p14:xfrm>
              <a:off x="5683955" y="5166764"/>
              <a:ext cx="262467" cy="143991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8"/>
            </p:blipFill>
            <p:spPr>
              <a:xfrm>
                <a:off x="5683955" y="5166764"/>
                <a:ext cx="262467" cy="143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0" name="墨迹 89"/>
              <p14:cNvContentPartPr/>
              <p14:nvPr/>
            </p14:nvContentPartPr>
            <p14:xfrm>
              <a:off x="5935133" y="5084282"/>
              <a:ext cx="31044" cy="30736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0"/>
            </p:blipFill>
            <p:spPr>
              <a:xfrm>
                <a:off x="5935133" y="5084282"/>
                <a:ext cx="31044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1" name="墨迹 90"/>
              <p14:cNvContentPartPr/>
              <p14:nvPr/>
            </p14:nvContentPartPr>
            <p14:xfrm>
              <a:off x="5980994" y="5199898"/>
              <a:ext cx="115006" cy="146635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2"/>
            </p:blipFill>
            <p:spPr>
              <a:xfrm>
                <a:off x="5980994" y="5199898"/>
                <a:ext cx="115006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5" name="墨迹 94"/>
              <p14:cNvContentPartPr/>
              <p14:nvPr/>
            </p14:nvContentPartPr>
            <p14:xfrm>
              <a:off x="5959827" y="5207476"/>
              <a:ext cx="147462" cy="234933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4"/>
            </p:blipFill>
            <p:spPr>
              <a:xfrm>
                <a:off x="5959827" y="5207476"/>
                <a:ext cx="147462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6" name="墨迹 95"/>
              <p14:cNvContentPartPr/>
              <p14:nvPr/>
            </p14:nvContentPartPr>
            <p14:xfrm>
              <a:off x="5036255" y="4773211"/>
              <a:ext cx="122767" cy="142758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76"/>
            </p:blipFill>
            <p:spPr>
              <a:xfrm>
                <a:off x="5036255" y="4773211"/>
                <a:ext cx="122767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7" name="墨迹 96"/>
              <p14:cNvContentPartPr/>
              <p14:nvPr/>
            </p14:nvContentPartPr>
            <p14:xfrm>
              <a:off x="5147733" y="5010964"/>
              <a:ext cx="5644" cy="87417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78"/>
            </p:blipFill>
            <p:spPr>
              <a:xfrm>
                <a:off x="5147733" y="5010964"/>
                <a:ext cx="5644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8" name="墨迹 97"/>
              <p14:cNvContentPartPr/>
              <p14:nvPr/>
            </p14:nvContentPartPr>
            <p14:xfrm>
              <a:off x="5102577" y="4991225"/>
              <a:ext cx="2823" cy="50758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0"/>
            </p:blipFill>
            <p:spPr>
              <a:xfrm>
                <a:off x="5102577" y="4991225"/>
                <a:ext cx="282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9" name="墨迹 98"/>
              <p14:cNvContentPartPr/>
              <p14:nvPr/>
            </p14:nvContentPartPr>
            <p14:xfrm>
              <a:off x="4780844" y="5658660"/>
              <a:ext cx="76200" cy="51640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2"/>
            </p:blipFill>
            <p:spPr>
              <a:xfrm>
                <a:off x="4780844" y="5658660"/>
                <a:ext cx="76200" cy="51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0" name="墨迹 99"/>
              <p14:cNvContentPartPr/>
              <p14:nvPr/>
            </p14:nvContentPartPr>
            <p14:xfrm>
              <a:off x="4803422" y="5497397"/>
              <a:ext cx="19755" cy="139586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4"/>
            </p:blipFill>
            <p:spPr>
              <a:xfrm>
                <a:off x="4803422" y="5497397"/>
                <a:ext cx="19755" cy="1395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01" name="墨迹 100"/>
              <p14:cNvContentPartPr/>
              <p14:nvPr/>
            </p14:nvContentPartPr>
            <p14:xfrm>
              <a:off x="5015088" y="5792429"/>
              <a:ext cx="36689" cy="74375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86"/>
            </p:blipFill>
            <p:spPr>
              <a:xfrm>
                <a:off x="5015088" y="5792429"/>
                <a:ext cx="36689" cy="74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2" name="墨迹 101"/>
              <p14:cNvContentPartPr/>
              <p14:nvPr/>
            </p14:nvContentPartPr>
            <p14:xfrm>
              <a:off x="4938888" y="5758238"/>
              <a:ext cx="59267" cy="3665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88"/>
            </p:blipFill>
            <p:spPr>
              <a:xfrm>
                <a:off x="4938888" y="5758238"/>
                <a:ext cx="5926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3" name="墨迹 102"/>
              <p14:cNvContentPartPr/>
              <p14:nvPr/>
            </p14:nvContentPartPr>
            <p14:xfrm>
              <a:off x="5036961" y="5763878"/>
              <a:ext cx="37394" cy="85302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0"/>
            </p:blipFill>
            <p:spPr>
              <a:xfrm>
                <a:off x="5036961" y="5763878"/>
                <a:ext cx="37394" cy="85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4" name="墨迹 103"/>
              <p14:cNvContentPartPr/>
              <p14:nvPr/>
            </p14:nvContentPartPr>
            <p14:xfrm>
              <a:off x="5102577" y="5707480"/>
              <a:ext cx="11289" cy="109976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2"/>
            </p:blipFill>
            <p:spPr>
              <a:xfrm>
                <a:off x="5102577" y="5707480"/>
                <a:ext cx="11289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5" name="墨迹 104"/>
              <p14:cNvContentPartPr/>
              <p14:nvPr/>
            </p14:nvContentPartPr>
            <p14:xfrm>
              <a:off x="5125155" y="5730039"/>
              <a:ext cx="28222" cy="11280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4"/>
            </p:blipFill>
            <p:spPr>
              <a:xfrm>
                <a:off x="5125155" y="5730039"/>
                <a:ext cx="282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6" name="墨迹 105"/>
              <p14:cNvContentPartPr/>
              <p14:nvPr/>
            </p14:nvContentPartPr>
            <p14:xfrm>
              <a:off x="5164666" y="5646147"/>
              <a:ext cx="31045" cy="145929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6"/>
            </p:blipFill>
            <p:spPr>
              <a:xfrm>
                <a:off x="5164666" y="5646147"/>
                <a:ext cx="31045" cy="145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7" name="墨迹 106"/>
              <p14:cNvContentPartPr/>
              <p14:nvPr/>
            </p14:nvContentPartPr>
            <p14:xfrm>
              <a:off x="5108222" y="5700430"/>
              <a:ext cx="14111" cy="66267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98"/>
            </p:blipFill>
            <p:spPr>
              <a:xfrm>
                <a:off x="5108222" y="5700430"/>
                <a:ext cx="14111" cy="66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8" name="墨迹 107"/>
              <p14:cNvContentPartPr/>
              <p14:nvPr/>
            </p14:nvContentPartPr>
            <p14:xfrm>
              <a:off x="5123391" y="5718759"/>
              <a:ext cx="35631" cy="11280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0"/>
            </p:blipFill>
            <p:spPr>
              <a:xfrm>
                <a:off x="5123391" y="5718759"/>
                <a:ext cx="3563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9" name="墨迹 108"/>
              <p14:cNvContentPartPr/>
              <p14:nvPr/>
            </p14:nvContentPartPr>
            <p14:xfrm>
              <a:off x="5155318" y="5666238"/>
              <a:ext cx="12170" cy="63801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2"/>
            </p:blipFill>
            <p:spPr>
              <a:xfrm>
                <a:off x="5155318" y="5666238"/>
                <a:ext cx="12170" cy="63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10" name="墨迹 109"/>
              <p14:cNvContentPartPr/>
              <p14:nvPr/>
            </p14:nvContentPartPr>
            <p14:xfrm>
              <a:off x="5037666" y="5687740"/>
              <a:ext cx="279401" cy="15491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4"/>
            </p:blipFill>
            <p:spPr>
              <a:xfrm>
                <a:off x="5037666" y="5687740"/>
                <a:ext cx="279401" cy="154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11" name="墨迹 110"/>
              <p14:cNvContentPartPr/>
              <p14:nvPr/>
            </p14:nvContentPartPr>
            <p14:xfrm>
              <a:off x="5058656" y="5724399"/>
              <a:ext cx="264054" cy="107156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06"/>
            </p:blipFill>
            <p:spPr>
              <a:xfrm>
                <a:off x="5058656" y="5724399"/>
                <a:ext cx="26405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12" name="墨迹 111"/>
              <p14:cNvContentPartPr/>
              <p14:nvPr/>
            </p14:nvContentPartPr>
            <p14:xfrm>
              <a:off x="5328355" y="5610546"/>
              <a:ext cx="5645" cy="136412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08"/>
            </p:blipFill>
            <p:spPr>
              <a:xfrm>
                <a:off x="5328355" y="5610546"/>
                <a:ext cx="5645" cy="136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13" name="墨迹 112"/>
              <p14:cNvContentPartPr/>
              <p14:nvPr/>
            </p14:nvContentPartPr>
            <p14:xfrm>
              <a:off x="5339644" y="5659541"/>
              <a:ext cx="70556" cy="3665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0"/>
            </p:blipFill>
            <p:spPr>
              <a:xfrm>
                <a:off x="5339644" y="5659541"/>
                <a:ext cx="7055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4" name="墨迹 113"/>
              <p14:cNvContentPartPr/>
              <p14:nvPr/>
            </p14:nvContentPartPr>
            <p14:xfrm>
              <a:off x="5424311" y="5531589"/>
              <a:ext cx="2822" cy="274588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12"/>
            </p:blipFill>
            <p:spPr>
              <a:xfrm>
                <a:off x="5424311" y="5531589"/>
                <a:ext cx="2822" cy="274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5" name="墨迹 114"/>
              <p14:cNvContentPartPr/>
              <p14:nvPr/>
            </p14:nvContentPartPr>
            <p14:xfrm>
              <a:off x="5717822" y="5634162"/>
              <a:ext cx="360" cy="112796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14"/>
            </p:blipFill>
            <p:spPr>
              <a:xfrm>
                <a:off x="5717822" y="5634162"/>
                <a:ext cx="360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6" name="墨迹 115"/>
              <p14:cNvContentPartPr/>
              <p14:nvPr/>
            </p14:nvContentPartPr>
            <p14:xfrm>
              <a:off x="5723466" y="5673641"/>
              <a:ext cx="79022" cy="2819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16"/>
            </p:blipFill>
            <p:spPr>
              <a:xfrm>
                <a:off x="5723466" y="5673641"/>
                <a:ext cx="790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7" name="墨迹 116"/>
              <p14:cNvContentPartPr/>
              <p14:nvPr/>
            </p14:nvContentPartPr>
            <p14:xfrm>
              <a:off x="5825066" y="5579879"/>
              <a:ext cx="11289" cy="164259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18"/>
            </p:blipFill>
            <p:spPr>
              <a:xfrm>
                <a:off x="5825066" y="5579879"/>
                <a:ext cx="11289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8" name="墨迹 117"/>
              <p14:cNvContentPartPr/>
              <p14:nvPr/>
            </p14:nvContentPartPr>
            <p14:xfrm>
              <a:off x="5909733" y="5590983"/>
              <a:ext cx="118534" cy="122137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0"/>
            </p:blipFill>
            <p:spPr>
              <a:xfrm>
                <a:off x="5909733" y="5590983"/>
                <a:ext cx="118534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9" name="墨迹 118"/>
              <p14:cNvContentPartPr/>
              <p14:nvPr/>
            </p14:nvContentPartPr>
            <p14:xfrm>
              <a:off x="6033911" y="5579174"/>
              <a:ext cx="360" cy="105746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2"/>
            </p:blipFill>
            <p:spPr>
              <a:xfrm>
                <a:off x="6033911" y="5579174"/>
                <a:ext cx="360" cy="105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20" name="墨迹 119"/>
              <p14:cNvContentPartPr/>
              <p14:nvPr/>
            </p14:nvContentPartPr>
            <p14:xfrm>
              <a:off x="6028266" y="5634162"/>
              <a:ext cx="70556" cy="3383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24"/>
            </p:blipFill>
            <p:spPr>
              <a:xfrm>
                <a:off x="6028266" y="5634162"/>
                <a:ext cx="705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21" name="墨迹 120"/>
              <p14:cNvContentPartPr/>
              <p14:nvPr/>
            </p14:nvContentPartPr>
            <p14:xfrm>
              <a:off x="6107288" y="5524891"/>
              <a:ext cx="5644" cy="244627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26"/>
            </p:blipFill>
            <p:spPr>
              <a:xfrm>
                <a:off x="6107288" y="5524891"/>
                <a:ext cx="5644" cy="244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22" name="墨迹 121"/>
              <p14:cNvContentPartPr/>
              <p14:nvPr/>
            </p14:nvContentPartPr>
            <p14:xfrm>
              <a:off x="6163733" y="5639802"/>
              <a:ext cx="124178" cy="73318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28"/>
            </p:blipFill>
            <p:spPr>
              <a:xfrm>
                <a:off x="6163733" y="5639802"/>
                <a:ext cx="124178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23" name="墨迹 122"/>
              <p14:cNvContentPartPr/>
              <p14:nvPr/>
            </p14:nvContentPartPr>
            <p14:xfrm>
              <a:off x="6191955" y="5498807"/>
              <a:ext cx="124178" cy="203033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0"/>
            </p:blipFill>
            <p:spPr>
              <a:xfrm>
                <a:off x="6191955" y="5498807"/>
                <a:ext cx="124178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4" name="墨迹 123"/>
              <p14:cNvContentPartPr/>
              <p14:nvPr/>
            </p14:nvContentPartPr>
            <p14:xfrm>
              <a:off x="6564488" y="5679281"/>
              <a:ext cx="682978" cy="3383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2"/>
            </p:blipFill>
            <p:spPr>
              <a:xfrm>
                <a:off x="6564488" y="5679281"/>
                <a:ext cx="682978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5" name="墨迹 124"/>
              <p14:cNvContentPartPr/>
              <p14:nvPr/>
            </p14:nvContentPartPr>
            <p14:xfrm>
              <a:off x="7213600" y="5569305"/>
              <a:ext cx="144638" cy="248151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34"/>
            </p:blipFill>
            <p:spPr>
              <a:xfrm>
                <a:off x="7213600" y="5569305"/>
                <a:ext cx="144638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6" name="墨迹 125"/>
              <p14:cNvContentPartPr/>
              <p14:nvPr/>
            </p14:nvContentPartPr>
            <p14:xfrm>
              <a:off x="7556500" y="5662361"/>
              <a:ext cx="241300" cy="16920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36"/>
            </p:blipFill>
            <p:spPr>
              <a:xfrm>
                <a:off x="7556500" y="5662361"/>
                <a:ext cx="2413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7" name="墨迹 126"/>
              <p14:cNvContentPartPr/>
              <p14:nvPr/>
            </p14:nvContentPartPr>
            <p14:xfrm>
              <a:off x="7907866" y="5547451"/>
              <a:ext cx="290689" cy="176948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38"/>
            </p:blipFill>
            <p:spPr>
              <a:xfrm>
                <a:off x="7907866" y="5547451"/>
                <a:ext cx="290689" cy="176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8" name="墨迹 127"/>
              <p14:cNvContentPartPr/>
              <p14:nvPr/>
            </p14:nvContentPartPr>
            <p14:xfrm>
              <a:off x="8175977" y="5450164"/>
              <a:ext cx="47978" cy="260136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0"/>
            </p:blipFill>
            <p:spPr>
              <a:xfrm>
                <a:off x="8175977" y="5450164"/>
                <a:ext cx="47978" cy="260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9" name="墨迹 128"/>
              <p14:cNvContentPartPr/>
              <p14:nvPr/>
            </p14:nvContentPartPr>
            <p14:xfrm>
              <a:off x="8235244" y="5478187"/>
              <a:ext cx="383822" cy="195454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2"/>
            </p:blipFill>
            <p:spPr>
              <a:xfrm>
                <a:off x="8235244" y="5478187"/>
                <a:ext cx="383822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30" name="墨迹 129"/>
              <p14:cNvContentPartPr/>
              <p14:nvPr/>
            </p14:nvContentPartPr>
            <p14:xfrm>
              <a:off x="8655755" y="5401344"/>
              <a:ext cx="8467" cy="427391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44"/>
            </p:blipFill>
            <p:spPr>
              <a:xfrm>
                <a:off x="8655755" y="5401344"/>
                <a:ext cx="8467" cy="4273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31" name="墨迹 130"/>
              <p14:cNvContentPartPr/>
              <p14:nvPr/>
            </p14:nvContentPartPr>
            <p14:xfrm>
              <a:off x="7576784" y="4917907"/>
              <a:ext cx="435504" cy="169194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46"/>
            </p:blipFill>
            <p:spPr>
              <a:xfrm>
                <a:off x="7576784" y="4917907"/>
                <a:ext cx="43550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32" name="墨迹 131"/>
              <p14:cNvContentPartPr/>
              <p14:nvPr/>
            </p14:nvContentPartPr>
            <p14:xfrm>
              <a:off x="7851422" y="4720514"/>
              <a:ext cx="22578" cy="146635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48"/>
            </p:blipFill>
            <p:spPr>
              <a:xfrm>
                <a:off x="7851422" y="4720514"/>
                <a:ext cx="22578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33" name="墨迹 132"/>
              <p14:cNvContentPartPr/>
              <p14:nvPr/>
            </p14:nvContentPartPr>
            <p14:xfrm>
              <a:off x="7953022" y="4737434"/>
              <a:ext cx="16933" cy="126895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0"/>
            </p:blipFill>
            <p:spPr>
              <a:xfrm>
                <a:off x="7953022" y="4737434"/>
                <a:ext cx="16933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4" name="墨迹 133"/>
              <p14:cNvContentPartPr/>
              <p14:nvPr/>
            </p14:nvContentPartPr>
            <p14:xfrm>
              <a:off x="7870472" y="4542332"/>
              <a:ext cx="119944" cy="14222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52"/>
            </p:blipFill>
            <p:spPr>
              <a:xfrm>
                <a:off x="7870472" y="4542332"/>
                <a:ext cx="119944" cy="142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5" name="墨迹 134"/>
              <p14:cNvContentPartPr/>
              <p14:nvPr/>
            </p14:nvContentPartPr>
            <p14:xfrm>
              <a:off x="8128000" y="5025064"/>
              <a:ext cx="112888" cy="107156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54"/>
            </p:blipFill>
            <p:spPr>
              <a:xfrm>
                <a:off x="8128000" y="5025064"/>
                <a:ext cx="112888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6" name="墨迹 135"/>
              <p14:cNvContentPartPr/>
              <p14:nvPr/>
            </p14:nvContentPartPr>
            <p14:xfrm>
              <a:off x="8302977" y="4944696"/>
              <a:ext cx="239889" cy="168313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56"/>
            </p:blipFill>
            <p:spPr>
              <a:xfrm>
                <a:off x="8302977" y="4944696"/>
                <a:ext cx="239889" cy="168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7" name="墨迹 136"/>
              <p14:cNvContentPartPr/>
              <p14:nvPr/>
            </p14:nvContentPartPr>
            <p14:xfrm>
              <a:off x="8528755" y="4836835"/>
              <a:ext cx="33867" cy="413821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58"/>
            </p:blipFill>
            <p:spPr>
              <a:xfrm>
                <a:off x="8528755" y="4836835"/>
                <a:ext cx="33867" cy="4138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8" name="墨迹 137"/>
              <p14:cNvContentPartPr/>
              <p14:nvPr/>
            </p14:nvContentPartPr>
            <p14:xfrm>
              <a:off x="8590844" y="4960030"/>
              <a:ext cx="134056" cy="301906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0"/>
            </p:blipFill>
            <p:spPr>
              <a:xfrm>
                <a:off x="8590844" y="4960030"/>
                <a:ext cx="134056" cy="301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9" name="墨迹 138"/>
              <p14:cNvContentPartPr/>
              <p14:nvPr/>
            </p14:nvContentPartPr>
            <p14:xfrm>
              <a:off x="9413169" y="5070182"/>
              <a:ext cx="150283" cy="25379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2"/>
            </p:blipFill>
            <p:spPr>
              <a:xfrm>
                <a:off x="9413169" y="5070182"/>
                <a:ext cx="15028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40" name="墨迹 139"/>
              <p14:cNvContentPartPr/>
              <p14:nvPr/>
            </p14:nvContentPartPr>
            <p14:xfrm>
              <a:off x="9364133" y="5166059"/>
              <a:ext cx="73378" cy="225592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64"/>
            </p:blipFill>
            <p:spPr>
              <a:xfrm>
                <a:off x="9364133" y="5166059"/>
                <a:ext cx="73378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41" name="墨迹 140"/>
              <p14:cNvContentPartPr/>
              <p14:nvPr/>
            </p14:nvContentPartPr>
            <p14:xfrm>
              <a:off x="9414933" y="5140503"/>
              <a:ext cx="158044" cy="268067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66"/>
            </p:blipFill>
            <p:spPr>
              <a:xfrm>
                <a:off x="9414933" y="5140503"/>
                <a:ext cx="158044" cy="268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42" name="墨迹 141"/>
              <p14:cNvContentPartPr/>
              <p14:nvPr/>
            </p14:nvContentPartPr>
            <p14:xfrm>
              <a:off x="9667522" y="5025064"/>
              <a:ext cx="157515" cy="315653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68"/>
            </p:blipFill>
            <p:spPr>
              <a:xfrm>
                <a:off x="9667522" y="5025064"/>
                <a:ext cx="157515" cy="315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43" name="墨迹 142"/>
              <p14:cNvContentPartPr/>
              <p14:nvPr/>
            </p14:nvContentPartPr>
            <p14:xfrm>
              <a:off x="9801577" y="4936237"/>
              <a:ext cx="258939" cy="435675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0"/>
            </p:blipFill>
            <p:spPr>
              <a:xfrm>
                <a:off x="9801577" y="4936237"/>
                <a:ext cx="258939" cy="435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4" name="墨迹 143"/>
              <p14:cNvContentPartPr/>
              <p14:nvPr/>
            </p14:nvContentPartPr>
            <p14:xfrm>
              <a:off x="9798755" y="5239376"/>
              <a:ext cx="234245" cy="163554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72"/>
            </p:blipFill>
            <p:spPr>
              <a:xfrm>
                <a:off x="9798755" y="5239376"/>
                <a:ext cx="234245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45" name="墨迹 144"/>
              <p14:cNvContentPartPr/>
              <p14:nvPr/>
            </p14:nvContentPartPr>
            <p14:xfrm>
              <a:off x="10120488" y="4903279"/>
              <a:ext cx="357717" cy="465812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74"/>
            </p:blipFill>
            <p:spPr>
              <a:xfrm>
                <a:off x="10120488" y="4903279"/>
                <a:ext cx="357717" cy="4658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6" name="墨迹 145"/>
              <p14:cNvContentPartPr/>
              <p14:nvPr/>
            </p14:nvContentPartPr>
            <p14:xfrm>
              <a:off x="10414000" y="5284494"/>
              <a:ext cx="118532" cy="177654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76"/>
            </p:blipFill>
            <p:spPr>
              <a:xfrm>
                <a:off x="10414000" y="5284494"/>
                <a:ext cx="118532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7" name="墨迹 146"/>
              <p14:cNvContentPartPr/>
              <p14:nvPr/>
            </p14:nvContentPartPr>
            <p14:xfrm>
              <a:off x="10634132" y="5363452"/>
              <a:ext cx="11289" cy="5640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78"/>
            </p:blipFill>
            <p:spPr>
              <a:xfrm>
                <a:off x="10634132" y="5363452"/>
                <a:ext cx="1128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8" name="墨迹 147"/>
              <p14:cNvContentPartPr/>
              <p14:nvPr/>
            </p14:nvContentPartPr>
            <p14:xfrm>
              <a:off x="8015111" y="5163239"/>
              <a:ext cx="1044222" cy="76137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0"/>
            </p:blipFill>
            <p:spPr>
              <a:xfrm>
                <a:off x="8015111" y="5163239"/>
                <a:ext cx="1044222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9" name="墨迹 148"/>
              <p14:cNvContentPartPr/>
              <p14:nvPr/>
            </p14:nvContentPartPr>
            <p14:xfrm>
              <a:off x="9366426" y="4669756"/>
              <a:ext cx="375884" cy="45119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82"/>
            </p:blipFill>
            <p:spPr>
              <a:xfrm>
                <a:off x="9366426" y="4669756"/>
                <a:ext cx="37588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50" name="墨迹 149"/>
              <p14:cNvContentPartPr/>
              <p14:nvPr/>
            </p14:nvContentPartPr>
            <p14:xfrm>
              <a:off x="9821333" y="4502677"/>
              <a:ext cx="338667" cy="210083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84"/>
            </p:blipFill>
            <p:spPr>
              <a:xfrm>
                <a:off x="9821333" y="4502677"/>
                <a:ext cx="338667" cy="210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51" name="墨迹 150"/>
              <p14:cNvContentPartPr/>
              <p14:nvPr/>
            </p14:nvContentPartPr>
            <p14:xfrm>
              <a:off x="10131777" y="4426187"/>
              <a:ext cx="67734" cy="390204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86"/>
            </p:blipFill>
            <p:spPr>
              <a:xfrm>
                <a:off x="10131777" y="4426187"/>
                <a:ext cx="67734" cy="390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52" name="墨迹 151"/>
              <p14:cNvContentPartPr/>
              <p14:nvPr/>
            </p14:nvContentPartPr>
            <p14:xfrm>
              <a:off x="10182577" y="4589213"/>
              <a:ext cx="84667" cy="185408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88"/>
            </p:blipFill>
            <p:spPr>
              <a:xfrm>
                <a:off x="10182577" y="4589213"/>
                <a:ext cx="84667" cy="185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53" name="墨迹 152"/>
              <p14:cNvContentPartPr/>
              <p14:nvPr/>
            </p14:nvContentPartPr>
            <p14:xfrm>
              <a:off x="10323688" y="4455444"/>
              <a:ext cx="296333" cy="496302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0"/>
            </p:blipFill>
            <p:spPr>
              <a:xfrm>
                <a:off x="10323688" y="4455444"/>
                <a:ext cx="296333" cy="496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54" name="墨迹 153"/>
              <p14:cNvContentPartPr/>
              <p14:nvPr/>
            </p14:nvContentPartPr>
            <p14:xfrm>
              <a:off x="7857066" y="1957540"/>
              <a:ext cx="129822" cy="459115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92"/>
            </p:blipFill>
            <p:spPr>
              <a:xfrm>
                <a:off x="7857066" y="1957540"/>
                <a:ext cx="129822" cy="4591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55" name="墨迹 154"/>
              <p14:cNvContentPartPr/>
              <p14:nvPr/>
            </p14:nvContentPartPr>
            <p14:xfrm>
              <a:off x="1035226" y="3871724"/>
              <a:ext cx="429507" cy="375047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94"/>
            </p:blipFill>
            <p:spPr>
              <a:xfrm>
                <a:off x="1035226" y="3871724"/>
                <a:ext cx="429507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6" name="墨迹 155"/>
              <p14:cNvContentPartPr/>
              <p14:nvPr/>
            </p14:nvContentPartPr>
            <p14:xfrm>
              <a:off x="8220780" y="3933762"/>
              <a:ext cx="34220" cy="12161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96"/>
            </p:blipFill>
            <p:spPr>
              <a:xfrm>
                <a:off x="8220780" y="3933762"/>
                <a:ext cx="34220" cy="12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7" name="墨迹 156"/>
              <p14:cNvContentPartPr/>
              <p14:nvPr/>
            </p14:nvContentPartPr>
            <p14:xfrm>
              <a:off x="5661377" y="4032458"/>
              <a:ext cx="635000" cy="5075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98"/>
            </p:blipFill>
            <p:spPr>
              <a:xfrm>
                <a:off x="5661377" y="4032458"/>
                <a:ext cx="635000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8" name="墨迹 157"/>
              <p14:cNvContentPartPr/>
              <p14:nvPr/>
            </p14:nvContentPartPr>
            <p14:xfrm>
              <a:off x="1106311" y="3840705"/>
              <a:ext cx="488244" cy="414878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0"/>
            </p:blipFill>
            <p:spPr>
              <a:xfrm>
                <a:off x="1106311" y="3840705"/>
                <a:ext cx="488244" cy="4148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9" name="墨迹 158"/>
              <p14:cNvContentPartPr/>
              <p14:nvPr/>
            </p14:nvContentPartPr>
            <p14:xfrm>
              <a:off x="6482644" y="3727909"/>
              <a:ext cx="206022" cy="383154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02"/>
            </p:blipFill>
            <p:spPr>
              <a:xfrm>
                <a:off x="6482644" y="3727909"/>
                <a:ext cx="206022" cy="3831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60" name="墨迹 159"/>
              <p14:cNvContentPartPr/>
              <p14:nvPr/>
            </p14:nvContentPartPr>
            <p14:xfrm>
              <a:off x="6495168" y="3784307"/>
              <a:ext cx="190676" cy="259431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04"/>
            </p:blipFill>
            <p:spPr>
              <a:xfrm>
                <a:off x="6495168" y="3784307"/>
                <a:ext cx="190676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61" name="墨迹 160"/>
              <p14:cNvContentPartPr/>
              <p14:nvPr/>
            </p14:nvContentPartPr>
            <p14:xfrm>
              <a:off x="8318147" y="2540731"/>
              <a:ext cx="357363" cy="64857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06"/>
            </p:blipFill>
            <p:spPr>
              <a:xfrm>
                <a:off x="8318147" y="2540731"/>
                <a:ext cx="357363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62" name="墨迹 161"/>
              <p14:cNvContentPartPr/>
              <p14:nvPr/>
            </p14:nvContentPartPr>
            <p14:xfrm>
              <a:off x="8673747" y="2554830"/>
              <a:ext cx="351719" cy="22559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08"/>
            </p:blipFill>
            <p:spPr>
              <a:xfrm>
                <a:off x="8673747" y="2554830"/>
                <a:ext cx="35171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63" name="墨迹 162"/>
              <p14:cNvContentPartPr/>
              <p14:nvPr/>
            </p14:nvContentPartPr>
            <p14:xfrm>
              <a:off x="7892344" y="1891272"/>
              <a:ext cx="97366" cy="468985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0"/>
            </p:blipFill>
            <p:spPr>
              <a:xfrm>
                <a:off x="7892344" y="1891272"/>
                <a:ext cx="97366" cy="468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64" name="墨迹 163"/>
              <p14:cNvContentPartPr/>
              <p14:nvPr/>
            </p14:nvContentPartPr>
            <p14:xfrm>
              <a:off x="3717925" y="1263315"/>
              <a:ext cx="120297" cy="161440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12"/>
            </p:blipFill>
            <p:spPr>
              <a:xfrm>
                <a:off x="3717925" y="1263315"/>
                <a:ext cx="120297" cy="161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65" name="墨迹 164"/>
              <p14:cNvContentPartPr/>
              <p14:nvPr/>
            </p14:nvContentPartPr>
            <p14:xfrm>
              <a:off x="3691466" y="1179247"/>
              <a:ext cx="90311" cy="281461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14"/>
            </p:blipFill>
            <p:spPr>
              <a:xfrm>
                <a:off x="3691466" y="1179247"/>
                <a:ext cx="90311" cy="281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66" name="墨迹 165"/>
              <p14:cNvContentPartPr/>
              <p14:nvPr/>
            </p14:nvContentPartPr>
            <p14:xfrm>
              <a:off x="3843866" y="1085662"/>
              <a:ext cx="262643" cy="282695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16"/>
            </p:blipFill>
            <p:spPr>
              <a:xfrm>
                <a:off x="3843866" y="1085662"/>
                <a:ext cx="262643" cy="282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7" name="墨迹 166"/>
              <p14:cNvContentPartPr/>
              <p14:nvPr/>
            </p14:nvContentPartPr>
            <p14:xfrm>
              <a:off x="4013200" y="1131485"/>
              <a:ext cx="56444" cy="138175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18"/>
            </p:blipFill>
            <p:spPr>
              <a:xfrm>
                <a:off x="4013200" y="1131485"/>
                <a:ext cx="56444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8" name="墨迹 167"/>
              <p14:cNvContentPartPr/>
              <p14:nvPr/>
            </p14:nvContentPartPr>
            <p14:xfrm>
              <a:off x="4030133" y="943785"/>
              <a:ext cx="234244" cy="519743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0"/>
            </p:blipFill>
            <p:spPr>
              <a:xfrm>
                <a:off x="4030133" y="943785"/>
                <a:ext cx="234244" cy="519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9" name="墨迹 168"/>
              <p14:cNvContentPartPr/>
              <p14:nvPr/>
            </p14:nvContentPartPr>
            <p14:xfrm>
              <a:off x="4103511" y="1108926"/>
              <a:ext cx="118533" cy="253086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22"/>
            </p:blipFill>
            <p:spPr>
              <a:xfrm>
                <a:off x="4103511" y="1108926"/>
                <a:ext cx="118533" cy="253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70" name="墨迹 169"/>
              <p14:cNvContentPartPr/>
              <p14:nvPr/>
            </p14:nvContentPartPr>
            <p14:xfrm>
              <a:off x="4120444" y="902368"/>
              <a:ext cx="101600" cy="146635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24"/>
            </p:blipFill>
            <p:spPr>
              <a:xfrm>
                <a:off x="4120444" y="902368"/>
                <a:ext cx="101600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71" name="墨迹 170"/>
              <p14:cNvContentPartPr/>
              <p14:nvPr/>
            </p14:nvContentPartPr>
            <p14:xfrm>
              <a:off x="4462991" y="2581619"/>
              <a:ext cx="284692" cy="205677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26"/>
            </p:blipFill>
            <p:spPr>
              <a:xfrm>
                <a:off x="4462991" y="2581619"/>
                <a:ext cx="284692" cy="205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72" name="墨迹 171"/>
              <p14:cNvContentPartPr/>
              <p14:nvPr/>
            </p14:nvContentPartPr>
            <p14:xfrm>
              <a:off x="4679244" y="2468118"/>
              <a:ext cx="231422" cy="560456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28"/>
            </p:blipFill>
            <p:spPr>
              <a:xfrm>
                <a:off x="4679244" y="2468118"/>
                <a:ext cx="231422" cy="560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73" name="墨迹 172"/>
              <p14:cNvContentPartPr/>
              <p14:nvPr/>
            </p14:nvContentPartPr>
            <p14:xfrm>
              <a:off x="4763911" y="2661986"/>
              <a:ext cx="118533" cy="245332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0"/>
            </p:blipFill>
            <p:spPr>
              <a:xfrm>
                <a:off x="4763911" y="2661986"/>
                <a:ext cx="118533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74" name="墨迹 173"/>
              <p14:cNvContentPartPr/>
              <p14:nvPr/>
            </p14:nvContentPartPr>
            <p14:xfrm>
              <a:off x="4696177" y="2385636"/>
              <a:ext cx="115711" cy="93057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32"/>
            </p:blipFill>
            <p:spPr>
              <a:xfrm>
                <a:off x="4696177" y="2385636"/>
                <a:ext cx="115711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75" name="墨迹 174"/>
              <p14:cNvContentPartPr/>
              <p14:nvPr/>
            </p14:nvContentPartPr>
            <p14:xfrm>
              <a:off x="5698772" y="2376295"/>
              <a:ext cx="47272" cy="56046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34"/>
            </p:blipFill>
            <p:spPr>
              <a:xfrm>
                <a:off x="5698772" y="2376295"/>
                <a:ext cx="47272" cy="56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76" name="墨迹 175"/>
              <p14:cNvContentPartPr/>
              <p14:nvPr/>
            </p14:nvContentPartPr>
            <p14:xfrm>
              <a:off x="4193822" y="1744637"/>
              <a:ext cx="56444" cy="124957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36"/>
            </p:blipFill>
            <p:spPr>
              <a:xfrm>
                <a:off x="4193822" y="1744637"/>
                <a:ext cx="56444" cy="12495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96" y="597685"/>
            <a:ext cx="11242145" cy="395288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56" y="4483890"/>
            <a:ext cx="8908129" cy="19026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26" y="452429"/>
            <a:ext cx="12193215" cy="45839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983816" y="2977815"/>
              <a:ext cx="1060450" cy="4882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5983816" y="2977815"/>
                <a:ext cx="1060450" cy="48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587044" y="3011654"/>
              <a:ext cx="59267" cy="564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3587044" y="3011654"/>
                <a:ext cx="5926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3445933" y="2972176"/>
              <a:ext cx="1411111" cy="86712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3445933" y="2972176"/>
                <a:ext cx="1411111" cy="86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7004755" y="2649121"/>
              <a:ext cx="169334" cy="289216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7004755" y="2649121"/>
                <a:ext cx="169334" cy="289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7043561" y="2642247"/>
              <a:ext cx="161572" cy="28481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7043561" y="2642247"/>
                <a:ext cx="161572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2421466" y="3868904"/>
              <a:ext cx="872067" cy="5075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2421466" y="3868904"/>
                <a:ext cx="87206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2596444" y="3980819"/>
              <a:ext cx="47978" cy="23704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2596444" y="3980819"/>
                <a:ext cx="47978" cy="237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2629605" y="4032458"/>
              <a:ext cx="59972" cy="3947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2629605" y="4032458"/>
                <a:ext cx="5997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2692400" y="3956321"/>
              <a:ext cx="133526" cy="250971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2692400" y="3956321"/>
                <a:ext cx="133526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2681111" y="3966191"/>
              <a:ext cx="124177" cy="23828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2681111" y="3966191"/>
                <a:ext cx="124177" cy="238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2858029" y="3916138"/>
              <a:ext cx="48859" cy="264365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2858029" y="3916138"/>
                <a:ext cx="48859" cy="264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2914826" y="3914023"/>
              <a:ext cx="265818" cy="48502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2914826" y="3914023"/>
                <a:ext cx="265818" cy="485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10032118" y="3877364"/>
              <a:ext cx="647170" cy="3665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10032118" y="3877364"/>
                <a:ext cx="64717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8094133" y="3265445"/>
              <a:ext cx="177800" cy="3947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8094133" y="3265445"/>
                <a:ext cx="1778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8156222" y="3169569"/>
              <a:ext cx="62088" cy="456823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8156222" y="3169569"/>
                <a:ext cx="62088" cy="456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8073672" y="3327483"/>
              <a:ext cx="150283" cy="16002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8073672" y="3327483"/>
                <a:ext cx="150283" cy="160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8246533" y="3166749"/>
              <a:ext cx="116240" cy="365882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8246533" y="3166749"/>
                <a:ext cx="116240" cy="3658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8297333" y="3466363"/>
              <a:ext cx="104422" cy="5287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8297333" y="3466363"/>
                <a:ext cx="104422" cy="528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8359422" y="3224380"/>
              <a:ext cx="143933" cy="291331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8359422" y="3224380"/>
                <a:ext cx="143933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8528755" y="3220503"/>
              <a:ext cx="28222" cy="45946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8528755" y="3220503"/>
                <a:ext cx="28222" cy="459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8540044" y="3316204"/>
              <a:ext cx="79022" cy="7049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8540044" y="3316204"/>
                <a:ext cx="79022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8678333" y="3273905"/>
              <a:ext cx="19756" cy="184351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8678333" y="3273905"/>
                <a:ext cx="19756" cy="184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8719255" y="3250464"/>
              <a:ext cx="156987" cy="20602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8719255" y="3250464"/>
                <a:ext cx="156987" cy="206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8756650" y="3155469"/>
              <a:ext cx="127705" cy="370993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8756650" y="3155469"/>
                <a:ext cx="127705" cy="3709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8904816" y="3233545"/>
              <a:ext cx="205316" cy="26031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8904816" y="3233545"/>
                <a:ext cx="205316" cy="260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9174338" y="3039853"/>
              <a:ext cx="253647" cy="372932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9174338" y="3039853"/>
                <a:ext cx="253647" cy="372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9260416" y="3222265"/>
              <a:ext cx="216606" cy="251853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9260416" y="3222265"/>
                <a:ext cx="216606" cy="251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9548283" y="3160404"/>
              <a:ext cx="288572" cy="21290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9548283" y="3160404"/>
                <a:ext cx="288572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9680222" y="3051133"/>
              <a:ext cx="93133" cy="437084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9680222" y="3051133"/>
                <a:ext cx="93133" cy="437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9781822" y="3024344"/>
              <a:ext cx="36688" cy="5780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9781822" y="3024344"/>
                <a:ext cx="36688" cy="57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9867194" y="3178028"/>
              <a:ext cx="143228" cy="3665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9867194" y="3178028"/>
                <a:ext cx="14322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9840559" y="3064351"/>
              <a:ext cx="189618" cy="32658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9840559" y="3064351"/>
                <a:ext cx="189618" cy="326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9974262" y="3128328"/>
              <a:ext cx="120826" cy="191224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9974262" y="3128328"/>
                <a:ext cx="120826" cy="191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10112022" y="3078627"/>
              <a:ext cx="47978" cy="45329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10112022" y="3078627"/>
                <a:ext cx="47978" cy="453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10126133" y="3150534"/>
              <a:ext cx="169334" cy="15051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10126133" y="3150534"/>
                <a:ext cx="169334" cy="150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10236905" y="3031393"/>
              <a:ext cx="195439" cy="274236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10236905" y="3031393"/>
                <a:ext cx="195439" cy="274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10278533" y="3220327"/>
              <a:ext cx="174978" cy="7613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10278533" y="3220327"/>
                <a:ext cx="174978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10337800" y="3160756"/>
              <a:ext cx="47977" cy="33310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10337800" y="3160756"/>
                <a:ext cx="47977" cy="333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10645422" y="3225967"/>
              <a:ext cx="55033" cy="6203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10645422" y="3225967"/>
                <a:ext cx="55033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10621080" y="3310564"/>
              <a:ext cx="44098" cy="70497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10621080" y="3310564"/>
                <a:ext cx="44098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6914621" y="4647197"/>
              <a:ext cx="1642356" cy="95876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6914621" y="4647197"/>
                <a:ext cx="1642356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7040738" y="4957386"/>
              <a:ext cx="59972" cy="16531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7040738" y="4957386"/>
                <a:ext cx="59972" cy="165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7191022" y="4827670"/>
              <a:ext cx="220133" cy="211493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7191022" y="4827670"/>
                <a:ext cx="220133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7126111" y="4985585"/>
              <a:ext cx="132644" cy="202504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7126111" y="4985585"/>
                <a:ext cx="132644" cy="202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7390694" y="4934827"/>
              <a:ext cx="155928" cy="250266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7390694" y="4934827"/>
                <a:ext cx="155928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7682088" y="4807050"/>
              <a:ext cx="81844" cy="6573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7682088" y="4807050"/>
                <a:ext cx="81844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7591072" y="4878429"/>
              <a:ext cx="184150" cy="22770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7591072" y="4878429"/>
                <a:ext cx="184150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7862711" y="4951746"/>
              <a:ext cx="5644" cy="8741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7862711" y="4951746"/>
                <a:ext cx="5644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7953022" y="4790131"/>
              <a:ext cx="79022" cy="2908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7953022" y="4790131"/>
                <a:ext cx="79022" cy="29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7908572" y="4855870"/>
              <a:ext cx="191205" cy="321468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7908572" y="4855870"/>
                <a:ext cx="191205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8126588" y="4875609"/>
              <a:ext cx="174449" cy="5921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8126588" y="4875609"/>
                <a:ext cx="174449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8221133" y="4824322"/>
              <a:ext cx="42334" cy="389675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8221133" y="4824322"/>
                <a:ext cx="42334" cy="389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8085313" y="4948926"/>
              <a:ext cx="356659" cy="221363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8085313" y="4948926"/>
                <a:ext cx="356659" cy="221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8494888" y="4818330"/>
              <a:ext cx="138289" cy="215722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8494888" y="4818330"/>
                <a:ext cx="138289" cy="2157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8535811" y="4965317"/>
              <a:ext cx="43744" cy="78252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8535811" y="4965317"/>
                <a:ext cx="43744" cy="78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8647288" y="4923547"/>
              <a:ext cx="14112" cy="10151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8647288" y="4923547"/>
                <a:ext cx="14112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8538986" y="4965846"/>
              <a:ext cx="382058" cy="19668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8538986" y="4965846"/>
                <a:ext cx="382058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6476647" y="5508677"/>
              <a:ext cx="333375" cy="33133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6476647" y="5508677"/>
                <a:ext cx="333375" cy="331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6925733" y="5608078"/>
              <a:ext cx="50800" cy="93762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6925733" y="5608078"/>
                <a:ext cx="50800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6860116" y="5741319"/>
              <a:ext cx="203906" cy="563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6860116" y="5741319"/>
                <a:ext cx="203906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7247466" y="5543925"/>
              <a:ext cx="163689" cy="253791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7247466" y="5543925"/>
                <a:ext cx="163689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7408333" y="5560845"/>
              <a:ext cx="112889" cy="203033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7408333" y="5560845"/>
                <a:ext cx="112889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7642577" y="5487527"/>
              <a:ext cx="107245" cy="22560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7642577" y="5487527"/>
                <a:ext cx="107245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7614355" y="5572125"/>
              <a:ext cx="141112" cy="186113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7614355" y="5572125"/>
                <a:ext cx="141112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7639226" y="5618653"/>
              <a:ext cx="161396" cy="4370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7639226" y="5618653"/>
                <a:ext cx="161396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7811911" y="5495987"/>
              <a:ext cx="50800" cy="589360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7811911" y="5495987"/>
                <a:ext cx="50800" cy="589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7857066" y="5442409"/>
              <a:ext cx="90311" cy="174834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7857066" y="5442409"/>
                <a:ext cx="90311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8022696" y="5466907"/>
              <a:ext cx="243593" cy="260312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8022696" y="5466907"/>
                <a:ext cx="243593" cy="260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8302977" y="5476248"/>
              <a:ext cx="183445" cy="2819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8302977" y="5476248"/>
                <a:ext cx="18344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8404577" y="5416149"/>
              <a:ext cx="28223" cy="37592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8404577" y="5416149"/>
                <a:ext cx="28223" cy="375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8303506" y="5510087"/>
              <a:ext cx="191382" cy="14663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8303506" y="5510087"/>
                <a:ext cx="191382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8536340" y="5397291"/>
              <a:ext cx="97190" cy="33838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8536340" y="5397291"/>
                <a:ext cx="97190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8472311" y="5348647"/>
              <a:ext cx="143933" cy="36306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8472311" y="5348647"/>
                <a:ext cx="143933" cy="363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8640938" y="5431130"/>
              <a:ext cx="387350" cy="310189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8640938" y="5431130"/>
                <a:ext cx="387350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9245600" y="5752598"/>
              <a:ext cx="81844" cy="3383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9245600" y="5752598"/>
                <a:ext cx="818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9318977" y="5651082"/>
              <a:ext cx="53623" cy="5357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9318977" y="5651082"/>
                <a:ext cx="5362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2756429" y="5854115"/>
              <a:ext cx="9348" cy="22523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2756429" y="5854115"/>
                <a:ext cx="9348" cy="225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2765777" y="5949991"/>
              <a:ext cx="110067" cy="2255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2765777" y="5949991"/>
                <a:ext cx="11006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2901244" y="5779740"/>
              <a:ext cx="16933" cy="277407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2901244" y="5779740"/>
                <a:ext cx="16933" cy="277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3016250" y="5811816"/>
              <a:ext cx="226483" cy="143815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3016250" y="5811816"/>
                <a:ext cx="226483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3251200" y="5701840"/>
              <a:ext cx="174977" cy="195278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3251200" y="5701840"/>
                <a:ext cx="174977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3279422" y="5414210"/>
              <a:ext cx="5644" cy="186113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3279422" y="5414210"/>
                <a:ext cx="5644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3366911" y="5425490"/>
              <a:ext cx="8466" cy="205853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3366911" y="5425490"/>
                <a:ext cx="8466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3251200" y="5179982"/>
              <a:ext cx="112888" cy="14751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3251200" y="5179982"/>
                <a:ext cx="112888" cy="147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3465688" y="5792077"/>
              <a:ext cx="203200" cy="163554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3465688" y="5792077"/>
                <a:ext cx="203200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3812822" y="5789257"/>
              <a:ext cx="14111" cy="222772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3812822" y="5789257"/>
                <a:ext cx="14111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3826933" y="5893593"/>
              <a:ext cx="127000" cy="4511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3826933" y="5893593"/>
                <a:ext cx="127000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4003322" y="5702545"/>
              <a:ext cx="12700" cy="583014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4003322" y="5702545"/>
                <a:ext cx="12700" cy="583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2440693" y="4656361"/>
              <a:ext cx="602544" cy="120551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2440693" y="4656361"/>
                <a:ext cx="602544" cy="120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5582355" y="3843525"/>
              <a:ext cx="14112" cy="14100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5582355" y="3843525"/>
                <a:ext cx="1411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5554133" y="3784307"/>
              <a:ext cx="313267" cy="154390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5554133" y="3784307"/>
                <a:ext cx="313267" cy="15439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96" y="597685"/>
            <a:ext cx="11242145" cy="395288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56" y="4483890"/>
            <a:ext cx="8908129" cy="19026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6400094" y="5453689"/>
              <a:ext cx="232128" cy="35143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6400094" y="5453689"/>
                <a:ext cx="232128" cy="351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6438547" y="5481888"/>
              <a:ext cx="190853" cy="25379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6438547" y="5481888"/>
                <a:ext cx="190853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4984044" y="1705159"/>
              <a:ext cx="100189" cy="145577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4984044" y="1705159"/>
                <a:ext cx="100189" cy="145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5085644" y="1772307"/>
              <a:ext cx="174978" cy="15862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5085644" y="1772307"/>
                <a:ext cx="174978" cy="158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6558844" y="1705159"/>
              <a:ext cx="28222" cy="14187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6558844" y="1705159"/>
                <a:ext cx="28222" cy="141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6558844" y="1753978"/>
              <a:ext cx="107244" cy="3947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6558844" y="1753978"/>
                <a:ext cx="1072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6662384" y="1624263"/>
              <a:ext cx="181504" cy="195983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6662384" y="1624263"/>
                <a:ext cx="181504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6547555" y="2240940"/>
              <a:ext cx="270934" cy="24057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6547555" y="2240940"/>
                <a:ext cx="270934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6643511" y="2334878"/>
              <a:ext cx="166511" cy="1127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6643511" y="2334878"/>
                <a:ext cx="16651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4752622" y="2408195"/>
              <a:ext cx="138289" cy="1692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4752622" y="2408195"/>
                <a:ext cx="13828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4837288" y="2325713"/>
              <a:ext cx="16934" cy="20091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4837288" y="2325713"/>
                <a:ext cx="16934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4664251" y="2227722"/>
              <a:ext cx="437621" cy="30543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4664251" y="2227722"/>
                <a:ext cx="437621" cy="305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4121855" y="4130450"/>
              <a:ext cx="132116" cy="187523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4121855" y="4130450"/>
                <a:ext cx="132116" cy="187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4272844" y="4212932"/>
              <a:ext cx="124178" cy="157562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4272844" y="4212932"/>
                <a:ext cx="124178" cy="157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4367036" y="4201652"/>
              <a:ext cx="151341" cy="3383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4367036" y="4201652"/>
                <a:ext cx="15134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4419600" y="4119170"/>
              <a:ext cx="39511" cy="20091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4419600" y="4119170"/>
                <a:ext cx="39511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4534429" y="4098021"/>
              <a:ext cx="125059" cy="152451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4534429" y="4098021"/>
                <a:ext cx="125059" cy="152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4566355" y="4130626"/>
              <a:ext cx="95956" cy="19228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4566355" y="4130626"/>
                <a:ext cx="95956" cy="192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4651022" y="4184733"/>
              <a:ext cx="93486" cy="10151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4651022" y="4184733"/>
                <a:ext cx="93486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4751211" y="4032458"/>
              <a:ext cx="94544" cy="4511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4751211" y="4032458"/>
                <a:ext cx="9454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4825294" y="4176273"/>
              <a:ext cx="127706" cy="1410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4825294" y="4176273"/>
                <a:ext cx="127706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4871155" y="4100841"/>
              <a:ext cx="16933" cy="18822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4871155" y="4100841"/>
                <a:ext cx="16933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4974695" y="3998620"/>
              <a:ext cx="141993" cy="21431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4974695" y="3998620"/>
                <a:ext cx="141993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5019322" y="4088856"/>
              <a:ext cx="71966" cy="19739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5019322" y="4088856"/>
                <a:ext cx="71966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5156200" y="4026819"/>
              <a:ext cx="19755" cy="242511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5156200" y="4026819"/>
                <a:ext cx="19755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5170311" y="4101546"/>
              <a:ext cx="95955" cy="4934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5170311" y="4101546"/>
                <a:ext cx="95955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5243688" y="3987516"/>
              <a:ext cx="25400" cy="43126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5243688" y="3987516"/>
                <a:ext cx="25400" cy="431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5277555" y="3881594"/>
              <a:ext cx="104422" cy="4934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5277555" y="3881594"/>
                <a:ext cx="104422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5322711" y="3807395"/>
              <a:ext cx="39511" cy="179945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5322711" y="3807395"/>
                <a:ext cx="39511" cy="179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5005916" y="4466723"/>
              <a:ext cx="212373" cy="1691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5005916" y="4466723"/>
                <a:ext cx="21237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4998861" y="4551320"/>
              <a:ext cx="219427" cy="564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4998861" y="4551320"/>
                <a:ext cx="21942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5232400" y="4390586"/>
              <a:ext cx="324555" cy="20937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5232400" y="4390586"/>
                <a:ext cx="324555" cy="209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5527851" y="4277085"/>
              <a:ext cx="316265" cy="304197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5527851" y="4277085"/>
                <a:ext cx="316265" cy="304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7" name="墨迹 46"/>
              <p14:cNvContentPartPr/>
              <p14:nvPr/>
            </p14:nvContentPartPr>
            <p14:xfrm>
              <a:off x="7366000" y="2086727"/>
              <a:ext cx="39511" cy="21995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71"/>
            </p:blipFill>
            <p:spPr>
              <a:xfrm>
                <a:off x="7366000" y="2086727"/>
                <a:ext cx="39511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8" name="墨迹 47"/>
              <p14:cNvContentPartPr/>
              <p14:nvPr/>
            </p14:nvContentPartPr>
            <p14:xfrm>
              <a:off x="7377288" y="2171324"/>
              <a:ext cx="110067" cy="6203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73"/>
            </p:blipFill>
            <p:spPr>
              <a:xfrm>
                <a:off x="7377288" y="2171324"/>
                <a:ext cx="110067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9" name="墨迹 48"/>
              <p14:cNvContentPartPr/>
              <p14:nvPr/>
            </p14:nvContentPartPr>
            <p14:xfrm>
              <a:off x="7473244" y="2037555"/>
              <a:ext cx="28222" cy="308602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75"/>
            </p:blipFill>
            <p:spPr>
              <a:xfrm>
                <a:off x="7473244" y="2037555"/>
                <a:ext cx="28222" cy="308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0" name="墨迹 49"/>
              <p14:cNvContentPartPr/>
              <p14:nvPr/>
            </p14:nvContentPartPr>
            <p14:xfrm>
              <a:off x="7518400" y="2182603"/>
              <a:ext cx="129822" cy="127424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77"/>
            </p:blipFill>
            <p:spPr>
              <a:xfrm>
                <a:off x="7518400" y="2182603"/>
                <a:ext cx="129822" cy="127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1" name="墨迹 50"/>
              <p14:cNvContentPartPr/>
              <p14:nvPr/>
            </p14:nvContentPartPr>
            <p14:xfrm>
              <a:off x="7687733" y="2162864"/>
              <a:ext cx="124178" cy="2537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79"/>
            </p:blipFill>
            <p:spPr>
              <a:xfrm>
                <a:off x="7687733" y="2162864"/>
                <a:ext cx="12417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2" name="墨迹 51"/>
              <p14:cNvContentPartPr/>
              <p14:nvPr/>
            </p14:nvContentPartPr>
            <p14:xfrm>
              <a:off x="7840133" y="2064167"/>
              <a:ext cx="245534" cy="146635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81"/>
            </p:blipFill>
            <p:spPr>
              <a:xfrm>
                <a:off x="7840133" y="2064167"/>
                <a:ext cx="245534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53" name="墨迹 52"/>
              <p14:cNvContentPartPr/>
              <p14:nvPr/>
            </p14:nvContentPartPr>
            <p14:xfrm>
              <a:off x="8050918" y="1975869"/>
              <a:ext cx="94015" cy="37540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83"/>
            </p:blipFill>
            <p:spPr>
              <a:xfrm>
                <a:off x="8050918" y="1975869"/>
                <a:ext cx="94015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4" name="墨迹 53"/>
              <p14:cNvContentPartPr/>
              <p14:nvPr/>
            </p14:nvContentPartPr>
            <p14:xfrm>
              <a:off x="8161866" y="2035968"/>
              <a:ext cx="169334" cy="3383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85"/>
            </p:blipFill>
            <p:spPr>
              <a:xfrm>
                <a:off x="8161866" y="2035968"/>
                <a:ext cx="16933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55" name="墨迹 54"/>
              <p14:cNvContentPartPr/>
              <p14:nvPr/>
            </p14:nvContentPartPr>
            <p14:xfrm>
              <a:off x="8154458" y="2114925"/>
              <a:ext cx="176742" cy="16920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87"/>
            </p:blipFill>
            <p:spPr>
              <a:xfrm>
                <a:off x="8154458" y="2114925"/>
                <a:ext cx="17674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6" name="墨迹 55"/>
              <p14:cNvContentPartPr/>
              <p14:nvPr/>
            </p14:nvContentPartPr>
            <p14:xfrm>
              <a:off x="8355188" y="1979570"/>
              <a:ext cx="246944" cy="201095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89"/>
            </p:blipFill>
            <p:spPr>
              <a:xfrm>
                <a:off x="8355188" y="1979570"/>
                <a:ext cx="246944" cy="201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7" name="墨迹 56"/>
              <p14:cNvContentPartPr/>
              <p14:nvPr/>
            </p14:nvContentPartPr>
            <p14:xfrm>
              <a:off x="8613422" y="1914713"/>
              <a:ext cx="45155" cy="247093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91"/>
            </p:blipFill>
            <p:spPr>
              <a:xfrm>
                <a:off x="8613422" y="1914713"/>
                <a:ext cx="45155" cy="247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8" name="墨迹 57"/>
              <p14:cNvContentPartPr/>
              <p14:nvPr/>
            </p14:nvContentPartPr>
            <p14:xfrm>
              <a:off x="8619066" y="2019049"/>
              <a:ext cx="112889" cy="5639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93"/>
            </p:blipFill>
            <p:spPr>
              <a:xfrm>
                <a:off x="8619066" y="2019049"/>
                <a:ext cx="1128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9" name="墨迹 58"/>
              <p14:cNvContentPartPr/>
              <p14:nvPr/>
            </p14:nvContentPartPr>
            <p14:xfrm>
              <a:off x="8715022" y="1854437"/>
              <a:ext cx="28222" cy="52837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95"/>
            </p:blipFill>
            <p:spPr>
              <a:xfrm>
                <a:off x="8715022" y="1854437"/>
                <a:ext cx="28222" cy="528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0" name="墨迹 59"/>
              <p14:cNvContentPartPr/>
              <p14:nvPr/>
            </p14:nvContentPartPr>
            <p14:xfrm>
              <a:off x="8788400" y="1840514"/>
              <a:ext cx="163688" cy="5445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97"/>
            </p:blipFill>
            <p:spPr>
              <a:xfrm>
                <a:off x="8788400" y="1840514"/>
                <a:ext cx="163688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1" name="墨迹 60"/>
              <p14:cNvContentPartPr/>
              <p14:nvPr/>
            </p14:nvContentPartPr>
            <p14:xfrm>
              <a:off x="8835848" y="1709565"/>
              <a:ext cx="31574" cy="278465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99"/>
            </p:blipFill>
            <p:spPr>
              <a:xfrm>
                <a:off x="8835848" y="1709565"/>
                <a:ext cx="31574" cy="278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2" name="墨迹 61"/>
              <p14:cNvContentPartPr/>
              <p14:nvPr/>
            </p14:nvContentPartPr>
            <p14:xfrm>
              <a:off x="7778044" y="5584814"/>
              <a:ext cx="217311" cy="3806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01"/>
            </p:blipFill>
            <p:spPr>
              <a:xfrm>
                <a:off x="7778044" y="5584814"/>
                <a:ext cx="217311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63" name="墨迹 62"/>
              <p14:cNvContentPartPr/>
              <p14:nvPr/>
            </p14:nvContentPartPr>
            <p14:xfrm>
              <a:off x="7800622" y="5474133"/>
              <a:ext cx="118533" cy="396901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03"/>
            </p:blipFill>
            <p:spPr>
              <a:xfrm>
                <a:off x="7800622" y="5474133"/>
                <a:ext cx="118533" cy="3969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4" name="墨迹 63"/>
              <p14:cNvContentPartPr/>
              <p14:nvPr/>
            </p14:nvContentPartPr>
            <p14:xfrm>
              <a:off x="7889169" y="5690560"/>
              <a:ext cx="219075" cy="107156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05"/>
            </p:blipFill>
            <p:spPr>
              <a:xfrm>
                <a:off x="7889169" y="5690560"/>
                <a:ext cx="219075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65" name="墨迹 64"/>
              <p14:cNvContentPartPr/>
              <p14:nvPr/>
            </p14:nvContentPartPr>
            <p14:xfrm>
              <a:off x="8184444" y="5400111"/>
              <a:ext cx="101600" cy="7049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07"/>
            </p:blipFill>
            <p:spPr>
              <a:xfrm>
                <a:off x="8184444" y="5400111"/>
                <a:ext cx="101600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66" name="墨迹 65"/>
              <p14:cNvContentPartPr/>
              <p14:nvPr/>
            </p14:nvContentPartPr>
            <p14:xfrm>
              <a:off x="8079140" y="5521366"/>
              <a:ext cx="54504" cy="185585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09"/>
            </p:blipFill>
            <p:spPr>
              <a:xfrm>
                <a:off x="8079140" y="5521366"/>
                <a:ext cx="54504" cy="185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7" name="墨迹 66"/>
              <p14:cNvContentPartPr/>
              <p14:nvPr/>
            </p14:nvContentPartPr>
            <p14:xfrm>
              <a:off x="8116711" y="5521366"/>
              <a:ext cx="183444" cy="252381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11"/>
            </p:blipFill>
            <p:spPr>
              <a:xfrm>
                <a:off x="8116711" y="5521366"/>
                <a:ext cx="183444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8" name="墨迹 67"/>
              <p14:cNvContentPartPr/>
              <p14:nvPr/>
            </p14:nvContentPartPr>
            <p14:xfrm>
              <a:off x="8556977" y="5444347"/>
              <a:ext cx="90312" cy="240573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13"/>
            </p:blipFill>
            <p:spPr>
              <a:xfrm>
                <a:off x="8556977" y="5444347"/>
                <a:ext cx="90312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9" name="墨迹 68"/>
              <p14:cNvContentPartPr/>
              <p14:nvPr/>
            </p14:nvContentPartPr>
            <p14:xfrm>
              <a:off x="8698088" y="5459328"/>
              <a:ext cx="118534" cy="167784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15"/>
            </p:blipFill>
            <p:spPr>
              <a:xfrm>
                <a:off x="8698088" y="5459328"/>
                <a:ext cx="118534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70" name="墨迹 69"/>
              <p14:cNvContentPartPr/>
              <p14:nvPr/>
            </p14:nvContentPartPr>
            <p14:xfrm>
              <a:off x="8819444" y="5377552"/>
              <a:ext cx="25400" cy="36940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17"/>
            </p:blipFill>
            <p:spPr>
              <a:xfrm>
                <a:off x="8819444" y="5377552"/>
                <a:ext cx="25400" cy="3694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71" name="墨迹 70"/>
              <p14:cNvContentPartPr/>
              <p14:nvPr/>
            </p14:nvContentPartPr>
            <p14:xfrm>
              <a:off x="8983133" y="5320272"/>
              <a:ext cx="53622" cy="581781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19"/>
            </p:blipFill>
            <p:spPr>
              <a:xfrm>
                <a:off x="8983133" y="5320272"/>
                <a:ext cx="53622" cy="581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72" name="墨迹 71"/>
              <p14:cNvContentPartPr/>
              <p14:nvPr/>
            </p14:nvContentPartPr>
            <p14:xfrm>
              <a:off x="8923866" y="5307054"/>
              <a:ext cx="112889" cy="121255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21"/>
            </p:blipFill>
            <p:spPr>
              <a:xfrm>
                <a:off x="8923866" y="5307054"/>
                <a:ext cx="112889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73" name="墨迹 72"/>
              <p14:cNvContentPartPr/>
              <p14:nvPr/>
            </p14:nvContentPartPr>
            <p14:xfrm>
              <a:off x="9036755" y="5308993"/>
              <a:ext cx="110067" cy="71378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23"/>
            </p:blipFill>
            <p:spPr>
              <a:xfrm>
                <a:off x="9036755" y="5308993"/>
                <a:ext cx="110067" cy="71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4" name="墨迹 73"/>
              <p14:cNvContentPartPr/>
              <p14:nvPr/>
            </p14:nvContentPartPr>
            <p14:xfrm>
              <a:off x="9793111" y="5402930"/>
              <a:ext cx="246239" cy="2256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25"/>
            </p:blipFill>
            <p:spPr>
              <a:xfrm>
                <a:off x="9793111" y="5402930"/>
                <a:ext cx="24623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5" name="墨迹 74"/>
              <p14:cNvContentPartPr/>
              <p14:nvPr/>
            </p14:nvContentPartPr>
            <p14:xfrm>
              <a:off x="9723966" y="5313222"/>
              <a:ext cx="255411" cy="330282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27"/>
            </p:blipFill>
            <p:spPr>
              <a:xfrm>
                <a:off x="9723966" y="5313222"/>
                <a:ext cx="255411" cy="330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6" name="墨迹 75"/>
              <p14:cNvContentPartPr/>
              <p14:nvPr/>
            </p14:nvContentPartPr>
            <p14:xfrm>
              <a:off x="9826977" y="5525244"/>
              <a:ext cx="169334" cy="148397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29"/>
            </p:blipFill>
            <p:spPr>
              <a:xfrm>
                <a:off x="9826977" y="5525244"/>
                <a:ext cx="169334" cy="148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7" name="墨迹 76"/>
              <p14:cNvContentPartPr/>
              <p14:nvPr/>
            </p14:nvContentPartPr>
            <p14:xfrm>
              <a:off x="10205155" y="5177338"/>
              <a:ext cx="105834" cy="12407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31"/>
            </p:blipFill>
            <p:spPr>
              <a:xfrm>
                <a:off x="10205155" y="5177338"/>
                <a:ext cx="105834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8" name="墨迹 77"/>
              <p14:cNvContentPartPr/>
              <p14:nvPr/>
            </p14:nvContentPartPr>
            <p14:xfrm>
              <a:off x="10065455" y="5335429"/>
              <a:ext cx="227189" cy="324993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33"/>
            </p:blipFill>
            <p:spPr>
              <a:xfrm>
                <a:off x="10065455" y="5335429"/>
                <a:ext cx="227189" cy="3249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9" name="墨迹 78"/>
              <p14:cNvContentPartPr/>
              <p14:nvPr/>
            </p14:nvContentPartPr>
            <p14:xfrm>
              <a:off x="10349088" y="5274625"/>
              <a:ext cx="211667" cy="280580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35"/>
            </p:blipFill>
            <p:spPr>
              <a:xfrm>
                <a:off x="10349088" y="5274625"/>
                <a:ext cx="211667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80" name="墨迹 79"/>
              <p14:cNvContentPartPr/>
              <p14:nvPr/>
            </p14:nvContentPartPr>
            <p14:xfrm>
              <a:off x="10487377" y="5462853"/>
              <a:ext cx="94544" cy="66973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37"/>
            </p:blipFill>
            <p:spPr>
              <a:xfrm>
                <a:off x="10487377" y="5462853"/>
                <a:ext cx="94544" cy="669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81" name="墨迹 80"/>
              <p14:cNvContentPartPr/>
              <p14:nvPr/>
            </p14:nvContentPartPr>
            <p14:xfrm>
              <a:off x="10613672" y="5212587"/>
              <a:ext cx="147462" cy="232642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39"/>
            </p:blipFill>
            <p:spPr>
              <a:xfrm>
                <a:off x="10613672" y="5212587"/>
                <a:ext cx="147462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82" name="墨迹 81"/>
              <p14:cNvContentPartPr/>
              <p14:nvPr/>
            </p14:nvContentPartPr>
            <p14:xfrm>
              <a:off x="10571162" y="5470608"/>
              <a:ext cx="237949" cy="138175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41"/>
            </p:blipFill>
            <p:spPr>
              <a:xfrm>
                <a:off x="10571162" y="5470608"/>
                <a:ext cx="237949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83" name="墨迹 82"/>
              <p14:cNvContentPartPr/>
              <p14:nvPr/>
            </p14:nvContentPartPr>
            <p14:xfrm>
              <a:off x="10583332" y="5476248"/>
              <a:ext cx="256823" cy="200212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43"/>
            </p:blipFill>
            <p:spPr>
              <a:xfrm>
                <a:off x="10583332" y="5476248"/>
                <a:ext cx="256823" cy="200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84" name="墨迹 83"/>
              <p14:cNvContentPartPr/>
              <p14:nvPr/>
            </p14:nvContentPartPr>
            <p14:xfrm>
              <a:off x="11164711" y="5453689"/>
              <a:ext cx="42333" cy="1127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45"/>
            </p:blipFill>
            <p:spPr>
              <a:xfrm>
                <a:off x="11164711" y="5453689"/>
                <a:ext cx="4233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85" name="墨迹 84"/>
              <p14:cNvContentPartPr/>
              <p14:nvPr/>
            </p14:nvContentPartPr>
            <p14:xfrm>
              <a:off x="2957688" y="1316893"/>
              <a:ext cx="3231444" cy="183294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47"/>
            </p:blipFill>
            <p:spPr>
              <a:xfrm>
                <a:off x="2957688" y="1316893"/>
                <a:ext cx="3231444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86" name="墨迹 85"/>
              <p14:cNvContentPartPr/>
              <p14:nvPr/>
            </p14:nvContentPartPr>
            <p14:xfrm>
              <a:off x="3685822" y="2223492"/>
              <a:ext cx="890411" cy="857955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49"/>
            </p:blipFill>
            <p:spPr>
              <a:xfrm>
                <a:off x="3685822" y="2223492"/>
                <a:ext cx="890411" cy="857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87" name="墨迹 86"/>
              <p14:cNvContentPartPr/>
              <p14:nvPr/>
            </p14:nvContentPartPr>
            <p14:xfrm>
              <a:off x="3922888" y="1801035"/>
              <a:ext cx="208845" cy="401836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51"/>
            </p:blipFill>
            <p:spPr>
              <a:xfrm>
                <a:off x="3922888" y="1801035"/>
                <a:ext cx="208845" cy="4018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8" name="墨迹 87"/>
              <p14:cNvContentPartPr/>
              <p14:nvPr/>
            </p14:nvContentPartPr>
            <p14:xfrm>
              <a:off x="3998383" y="1985210"/>
              <a:ext cx="170039" cy="6573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53"/>
            </p:blipFill>
            <p:spPr>
              <a:xfrm>
                <a:off x="3998383" y="1985210"/>
                <a:ext cx="170039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9" name="墨迹 88"/>
              <p14:cNvContentPartPr/>
              <p14:nvPr/>
            </p14:nvContentPartPr>
            <p14:xfrm>
              <a:off x="4123972" y="1998604"/>
              <a:ext cx="126294" cy="15016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55"/>
            </p:blipFill>
            <p:spPr>
              <a:xfrm>
                <a:off x="4123972" y="1998604"/>
                <a:ext cx="126294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90" name="墨迹 89"/>
              <p14:cNvContentPartPr/>
              <p14:nvPr/>
            </p14:nvContentPartPr>
            <p14:xfrm>
              <a:off x="4315177" y="1821656"/>
              <a:ext cx="70556" cy="15720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57"/>
            </p:blipFill>
            <p:spPr>
              <a:xfrm>
                <a:off x="4315177" y="1821656"/>
                <a:ext cx="70556" cy="157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91" name="墨迹 90"/>
              <p14:cNvContentPartPr/>
              <p14:nvPr/>
            </p14:nvContentPartPr>
            <p14:xfrm>
              <a:off x="4225925" y="1814606"/>
              <a:ext cx="229658" cy="305959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59"/>
            </p:blipFill>
            <p:spPr>
              <a:xfrm>
                <a:off x="4225925" y="1814606"/>
                <a:ext cx="229658" cy="305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92" name="墨迹 91"/>
              <p14:cNvContentPartPr/>
              <p14:nvPr/>
            </p14:nvContentPartPr>
            <p14:xfrm>
              <a:off x="4391377" y="1985210"/>
              <a:ext cx="143934" cy="81777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61"/>
            </p:blipFill>
            <p:spPr>
              <a:xfrm>
                <a:off x="4391377" y="1985210"/>
                <a:ext cx="143934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93" name="墨迹 92"/>
              <p14:cNvContentPartPr/>
              <p14:nvPr/>
            </p14:nvContentPartPr>
            <p14:xfrm>
              <a:off x="5542844" y="5089921"/>
              <a:ext cx="290688" cy="265600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63"/>
            </p:blipFill>
            <p:spPr>
              <a:xfrm>
                <a:off x="5542844" y="5089921"/>
                <a:ext cx="290688" cy="265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94" name="墨迹 93"/>
              <p14:cNvContentPartPr/>
              <p14:nvPr/>
            </p14:nvContentPartPr>
            <p14:xfrm>
              <a:off x="4318000" y="4917907"/>
              <a:ext cx="124177" cy="129716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65"/>
            </p:blipFill>
            <p:spPr>
              <a:xfrm>
                <a:off x="4318000" y="4917907"/>
                <a:ext cx="124177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95" name="墨迹 94"/>
              <p14:cNvContentPartPr/>
              <p14:nvPr/>
            </p14:nvContentPartPr>
            <p14:xfrm>
              <a:off x="1222022" y="5617243"/>
              <a:ext cx="474133" cy="404656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67"/>
            </p:blipFill>
            <p:spPr>
              <a:xfrm>
                <a:off x="1222022" y="5617243"/>
                <a:ext cx="474133" cy="40465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35" y="288925"/>
            <a:ext cx="9827260" cy="3131185"/>
          </a:xfrm>
          <a:prstGeom prst="rect">
            <a:avLst/>
          </a:prstGeom>
        </p:spPr>
      </p:pic>
      <p:pic>
        <p:nvPicPr>
          <p:cNvPr id="2" name="图片 1" descr="2025-10-10 15:46:19.068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935" y="3328035"/>
            <a:ext cx="4920615" cy="33648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5187244" y="4720514"/>
              <a:ext cx="105017" cy="5995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5"/>
            </p:blipFill>
            <p:spPr>
              <a:xfrm>
                <a:off x="5187244" y="4720514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5165372" y="4703595"/>
              <a:ext cx="140405" cy="2255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5165372" y="4703595"/>
                <a:ext cx="14040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5228166" y="4633097"/>
              <a:ext cx="15522" cy="21713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5228166" y="4633097"/>
                <a:ext cx="15522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5337527" y="4590799"/>
              <a:ext cx="95779" cy="259431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5337527" y="4590799"/>
                <a:ext cx="95779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5467350" y="4530700"/>
              <a:ext cx="227894" cy="51410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5467350" y="4530700"/>
                <a:ext cx="227894" cy="514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7424737" y="4461083"/>
              <a:ext cx="175507" cy="1128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7424737" y="4461083"/>
                <a:ext cx="17550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7503406" y="4372785"/>
              <a:ext cx="37571" cy="22083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7503406" y="4372785"/>
                <a:ext cx="37571" cy="220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7679266" y="4302640"/>
              <a:ext cx="23989" cy="45171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7679266" y="4302640"/>
                <a:ext cx="23989" cy="4517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7693377" y="5166059"/>
              <a:ext cx="310445" cy="32428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7693377" y="5166059"/>
                <a:ext cx="310445" cy="324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8116711" y="5098381"/>
              <a:ext cx="121885" cy="4511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8116711" y="5098381"/>
                <a:ext cx="12188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8077200" y="5177338"/>
              <a:ext cx="50800" cy="563981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8077200" y="5177338"/>
                <a:ext cx="50800" cy="563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8084784" y="5297713"/>
              <a:ext cx="252060" cy="27864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8084784" y="5297713"/>
                <a:ext cx="252060" cy="2786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8353777" y="5218227"/>
              <a:ext cx="45156" cy="51745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8353777" y="5218227"/>
                <a:ext cx="45156" cy="5174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8312855" y="5301414"/>
              <a:ext cx="540456" cy="32922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8312855" y="5301414"/>
                <a:ext cx="540456" cy="329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5059362" y="5634162"/>
              <a:ext cx="254882" cy="35248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5059362" y="5634162"/>
                <a:ext cx="254882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5356577" y="5577764"/>
              <a:ext cx="152400" cy="4793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5356577" y="5577764"/>
                <a:ext cx="152400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5380566" y="5656722"/>
              <a:ext cx="52211" cy="59499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5380566" y="5656722"/>
                <a:ext cx="52211" cy="594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5406143" y="5687564"/>
              <a:ext cx="308857" cy="36394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5406143" y="5687564"/>
                <a:ext cx="308857" cy="363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5593644" y="5775158"/>
              <a:ext cx="149578" cy="3383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5593644" y="5775158"/>
                <a:ext cx="149578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5728405" y="5666238"/>
              <a:ext cx="361950" cy="33451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5728405" y="5666238"/>
                <a:ext cx="361950" cy="334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8991600" y="5171698"/>
              <a:ext cx="62088" cy="38685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8991600" y="5171698"/>
                <a:ext cx="62088" cy="386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9107134" y="5177338"/>
              <a:ext cx="211843" cy="38350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9107134" y="5177338"/>
                <a:ext cx="211843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6062133" y="5584814"/>
              <a:ext cx="50800" cy="324993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6062133" y="5584814"/>
                <a:ext cx="50800" cy="3249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6156325" y="5538462"/>
              <a:ext cx="216252" cy="41840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6156325" y="5538462"/>
                <a:ext cx="216252" cy="418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5107516" y="4726154"/>
              <a:ext cx="256293" cy="3806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5107516" y="4726154"/>
                <a:ext cx="256293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5226755" y="4583749"/>
              <a:ext cx="28222" cy="27212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5226755" y="4583749"/>
                <a:ext cx="28222" cy="272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5318477" y="4573879"/>
              <a:ext cx="134056" cy="34015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5318477" y="4573879"/>
                <a:ext cx="134056" cy="340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6048022" y="2678906"/>
              <a:ext cx="200378" cy="31864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6048022" y="2678906"/>
                <a:ext cx="200378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6070600" y="2722262"/>
              <a:ext cx="180622" cy="23017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6070600" y="2722262"/>
                <a:ext cx="180622" cy="230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1014236" y="2856559"/>
              <a:ext cx="354541" cy="30737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1014236" y="2856559"/>
                <a:ext cx="354541" cy="307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1783644" y="402540"/>
              <a:ext cx="355600" cy="68383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1783644" y="402540"/>
                <a:ext cx="355600" cy="68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1817687" y="501942"/>
              <a:ext cx="310974" cy="2255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1817687" y="501942"/>
                <a:ext cx="31097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1795286" y="362886"/>
              <a:ext cx="330729" cy="8547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1795286" y="362886"/>
                <a:ext cx="330729" cy="85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1880129" y="418755"/>
              <a:ext cx="270404" cy="1550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1880129" y="418755"/>
                <a:ext cx="270404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5401733" y="1108221"/>
              <a:ext cx="166511" cy="134121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5401733" y="1108221"/>
                <a:ext cx="166511" cy="134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6039555" y="1601703"/>
              <a:ext cx="135467" cy="187524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6039555" y="1601703"/>
                <a:ext cx="135467" cy="187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7833077" y="1945731"/>
              <a:ext cx="523523" cy="2256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7833077" y="1945731"/>
                <a:ext cx="52352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7729713" y="1824476"/>
              <a:ext cx="197909" cy="228412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7729713" y="1824476"/>
                <a:ext cx="197909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8032044" y="1631312"/>
              <a:ext cx="110596" cy="217133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8032044" y="1631312"/>
                <a:ext cx="110596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8153400" y="1632017"/>
              <a:ext cx="208844" cy="15016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8153400" y="1632017"/>
                <a:ext cx="208844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8274755" y="1703220"/>
              <a:ext cx="84667" cy="28763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8274755" y="1703220"/>
                <a:ext cx="84667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8291688" y="1534026"/>
              <a:ext cx="86078" cy="186113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8291688" y="1534026"/>
                <a:ext cx="86078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8398933" y="1590424"/>
              <a:ext cx="104422" cy="1127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8398933" y="1590424"/>
                <a:ext cx="10442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7128933" y="1274595"/>
              <a:ext cx="149931" cy="15720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7128933" y="1274595"/>
                <a:ext cx="149931" cy="157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7315200" y="1342272"/>
              <a:ext cx="84666" cy="12160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7315200" y="1342272"/>
                <a:ext cx="84666" cy="121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7399866" y="1209032"/>
              <a:ext cx="33866" cy="403951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7399866" y="1209032"/>
                <a:ext cx="33866" cy="403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7351888" y="1175193"/>
              <a:ext cx="81844" cy="136061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7351888" y="1175193"/>
                <a:ext cx="81844" cy="136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7428088" y="1173078"/>
              <a:ext cx="62089" cy="8459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7428088" y="1173078"/>
                <a:ext cx="6208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7271984" y="2233361"/>
              <a:ext cx="48860" cy="27441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7271984" y="2233361"/>
                <a:ext cx="48860" cy="274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7292622" y="2312319"/>
              <a:ext cx="104422" cy="4511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7292622" y="2312319"/>
                <a:ext cx="10442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7405511" y="2199522"/>
              <a:ext cx="22578" cy="380687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7405511" y="2199522"/>
                <a:ext cx="22578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7456311" y="2222082"/>
              <a:ext cx="163689" cy="3947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7456311" y="2222082"/>
                <a:ext cx="16368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7546622" y="2116335"/>
              <a:ext cx="39511" cy="176244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7546622" y="2116335"/>
                <a:ext cx="39511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9731022" y="1257676"/>
              <a:ext cx="110949" cy="32710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9731022" y="1257676"/>
                <a:ext cx="110949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9835444" y="1307024"/>
              <a:ext cx="115711" cy="157385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9835444" y="1307024"/>
                <a:ext cx="115711" cy="157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9916583" y="1223837"/>
              <a:ext cx="102306" cy="283400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9916583" y="1223837"/>
                <a:ext cx="102306" cy="283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6882518" y="1573504"/>
              <a:ext cx="127882" cy="507583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6882518" y="1573504"/>
                <a:ext cx="127882" cy="507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7029626" y="1592891"/>
              <a:ext cx="223484" cy="200566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7029626" y="1592891"/>
                <a:ext cx="223484" cy="200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10405532" y="1770897"/>
              <a:ext cx="36689" cy="200214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10405532" y="1770897"/>
                <a:ext cx="36689" cy="2002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10419644" y="1827296"/>
              <a:ext cx="98777" cy="1127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10419644" y="1827296"/>
                <a:ext cx="9877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10495844" y="1732829"/>
              <a:ext cx="42333" cy="30877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10495844" y="1732829"/>
                <a:ext cx="42333" cy="30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10538177" y="1900613"/>
              <a:ext cx="172155" cy="114911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10538177" y="1900613"/>
                <a:ext cx="172155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10730088" y="1645412"/>
              <a:ext cx="67733" cy="452594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10730088" y="1645412"/>
                <a:ext cx="67733" cy="4525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10687755" y="1603642"/>
              <a:ext cx="104423" cy="116497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10687755" y="1603642"/>
                <a:ext cx="104423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10809111" y="1590424"/>
              <a:ext cx="76200" cy="78957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10809111" y="1590424"/>
                <a:ext cx="76200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10814755" y="1830115"/>
              <a:ext cx="189089" cy="3101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10814755" y="1830115"/>
                <a:ext cx="18908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10913532" y="1758384"/>
              <a:ext cx="31045" cy="17888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10913532" y="1758384"/>
                <a:ext cx="31045" cy="178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10962922" y="1742699"/>
              <a:ext cx="444500" cy="29890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10962922" y="1742699"/>
                <a:ext cx="444500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11503377" y="1691940"/>
              <a:ext cx="107244" cy="2537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11503377" y="1691940"/>
                <a:ext cx="10724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8880827" y="2019049"/>
              <a:ext cx="452262" cy="39478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8880827" y="2019049"/>
                <a:ext cx="45226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9231488" y="1891625"/>
              <a:ext cx="164571" cy="212021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9231488" y="1891625"/>
                <a:ext cx="164571" cy="212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8971844" y="1691059"/>
              <a:ext cx="149578" cy="150336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8971844" y="1691059"/>
                <a:ext cx="149578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9081911" y="1661626"/>
              <a:ext cx="132644" cy="142405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9081911" y="1661626"/>
                <a:ext cx="132644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9170811" y="1691940"/>
              <a:ext cx="117122" cy="97287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9170811" y="1691940"/>
                <a:ext cx="117122" cy="97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9307688" y="1658102"/>
              <a:ext cx="118534" cy="1127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9307688" y="1658102"/>
                <a:ext cx="11853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9366955" y="1586723"/>
              <a:ext cx="36689" cy="178535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9366955" y="1586723"/>
                <a:ext cx="36689" cy="17853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03" y="473858"/>
            <a:ext cx="11392818" cy="54911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388577" y="1302794"/>
              <a:ext cx="669749" cy="727534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388577" y="1302794"/>
                <a:ext cx="669749" cy="727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2829277" y="1389330"/>
              <a:ext cx="583495" cy="47180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2829277" y="1389330"/>
                <a:ext cx="583495" cy="4718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3586338" y="3524876"/>
              <a:ext cx="1591028" cy="4511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3586338" y="3524876"/>
                <a:ext cx="159102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3762022" y="2661986"/>
              <a:ext cx="31044" cy="16073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3762022" y="2661986"/>
                <a:ext cx="31044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3855155" y="2633787"/>
              <a:ext cx="100189" cy="16919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3855155" y="2633787"/>
                <a:ext cx="100189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3770488" y="2731074"/>
              <a:ext cx="156105" cy="32940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3770488" y="2731074"/>
                <a:ext cx="156105" cy="329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3706283" y="2935517"/>
              <a:ext cx="162983" cy="1973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3706283" y="2935517"/>
                <a:ext cx="16298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4034895" y="2706047"/>
              <a:ext cx="168805" cy="208321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4034895" y="2706047"/>
                <a:ext cx="168805" cy="208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3963811" y="2649649"/>
              <a:ext cx="246944" cy="37892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3963811" y="2649649"/>
                <a:ext cx="246944" cy="3789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4272844" y="2898858"/>
              <a:ext cx="16933" cy="14945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4272844" y="2898858"/>
                <a:ext cx="16933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4419600" y="2509712"/>
              <a:ext cx="118533" cy="4511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4419600" y="2509712"/>
                <a:ext cx="11853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4309533" y="2639427"/>
              <a:ext cx="47978" cy="12125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4309533" y="2639427"/>
                <a:ext cx="47978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4368800" y="2616868"/>
              <a:ext cx="257704" cy="37592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4368800" y="2616868"/>
                <a:ext cx="257704" cy="375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4459111" y="2821839"/>
              <a:ext cx="107244" cy="152451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4459111" y="2821839"/>
                <a:ext cx="107244" cy="152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4692473" y="2586554"/>
              <a:ext cx="294922" cy="39478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4692473" y="2586554"/>
                <a:ext cx="294922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5080000" y="2700055"/>
              <a:ext cx="11288" cy="19386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5080000" y="2700055"/>
                <a:ext cx="11288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5086173" y="2554830"/>
              <a:ext cx="292982" cy="41170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5086173" y="2554830"/>
                <a:ext cx="292982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5379155" y="2440624"/>
              <a:ext cx="263878" cy="41523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5379155" y="2440624"/>
                <a:ext cx="263878" cy="4152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5435600" y="2719794"/>
              <a:ext cx="124177" cy="4934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5435600" y="2719794"/>
                <a:ext cx="124177" cy="49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5520266" y="2763503"/>
              <a:ext cx="211666" cy="203033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5520266" y="2763503"/>
                <a:ext cx="211666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5720644" y="2464593"/>
              <a:ext cx="200378" cy="65985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5720644" y="2464593"/>
                <a:ext cx="200378" cy="659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5739165" y="2633787"/>
              <a:ext cx="354012" cy="33574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5739165" y="2633787"/>
                <a:ext cx="354012" cy="335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6084711" y="2808621"/>
              <a:ext cx="73378" cy="11279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6084711" y="2808621"/>
                <a:ext cx="73378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6389511" y="2780422"/>
              <a:ext cx="39511" cy="3947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6389511" y="2780422"/>
                <a:ext cx="395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6372577" y="2898858"/>
              <a:ext cx="39512" cy="1128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6372577" y="2898858"/>
                <a:ext cx="3951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5452533" y="3592554"/>
              <a:ext cx="33867" cy="4511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5452533" y="3592554"/>
                <a:ext cx="3386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5310540" y="3555014"/>
              <a:ext cx="281693" cy="24374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5310540" y="3555014"/>
                <a:ext cx="281693" cy="243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5387622" y="3531045"/>
              <a:ext cx="121355" cy="35759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5387622" y="3531045"/>
                <a:ext cx="121355" cy="357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5638800" y="3626393"/>
              <a:ext cx="11288" cy="10433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5638800" y="3626393"/>
                <a:ext cx="11288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5551311" y="3540562"/>
              <a:ext cx="160866" cy="35513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5551311" y="3540562"/>
                <a:ext cx="160866" cy="355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5744456" y="3557481"/>
              <a:ext cx="211667" cy="30225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5744456" y="3557481"/>
                <a:ext cx="211667" cy="302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5971998" y="3540386"/>
              <a:ext cx="163513" cy="227002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5971998" y="3540386"/>
                <a:ext cx="163513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6042377" y="3694070"/>
              <a:ext cx="31045" cy="513222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6042377" y="3694070"/>
                <a:ext cx="31045" cy="513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6310488" y="3682791"/>
              <a:ext cx="33867" cy="70497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6310488" y="3682791"/>
                <a:ext cx="33867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6279444" y="3812506"/>
              <a:ext cx="39511" cy="5921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6279444" y="3812506"/>
                <a:ext cx="39511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7044266" y="891088"/>
              <a:ext cx="105017" cy="59958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7044266" y="891088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4218869" y="1517106"/>
              <a:ext cx="559153" cy="693696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4218869" y="1517106"/>
                <a:ext cx="559153" cy="693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2540000" y="1960536"/>
              <a:ext cx="361244" cy="46457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2540000" y="1960536"/>
                <a:ext cx="361244" cy="46457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45" y="473858"/>
            <a:ext cx="11765310" cy="487681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451827" y="1167439"/>
              <a:ext cx="610306" cy="41734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5451827" y="1167439"/>
                <a:ext cx="610306" cy="41734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71" y="650074"/>
            <a:ext cx="11857134" cy="38290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71" y="650074"/>
            <a:ext cx="11857134" cy="382905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134533" y="2912958"/>
              <a:ext cx="536222" cy="35618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1134533" y="2912958"/>
                <a:ext cx="536222" cy="3561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168400" y="4012719"/>
              <a:ext cx="592666" cy="52344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1168400" y="4012719"/>
                <a:ext cx="592666" cy="523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4780844" y="2391276"/>
              <a:ext cx="101600" cy="183293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4780844" y="2391276"/>
                <a:ext cx="101600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4767791" y="2396916"/>
              <a:ext cx="142875" cy="19457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4767791" y="2396916"/>
                <a:ext cx="142875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214533" y="2980635"/>
              <a:ext cx="276578" cy="24339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214533" y="2980635"/>
                <a:ext cx="276578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6127044" y="3561535"/>
              <a:ext cx="93133" cy="169194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6127044" y="3561535"/>
                <a:ext cx="9313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6121047" y="3566999"/>
              <a:ext cx="135819" cy="20320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6121047" y="3566999"/>
                <a:ext cx="135819" cy="203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5104518" y="3424770"/>
              <a:ext cx="391230" cy="28058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5104518" y="3424770"/>
                <a:ext cx="391230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6587066" y="4449804"/>
              <a:ext cx="225778" cy="29750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6587066" y="4449804"/>
                <a:ext cx="225778" cy="297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5640740" y="2252219"/>
              <a:ext cx="161749" cy="2626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5640740" y="2252219"/>
                <a:ext cx="161749" cy="26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5723466" y="2312319"/>
              <a:ext cx="28222" cy="115615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5723466" y="2312319"/>
                <a:ext cx="28222" cy="115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5861755" y="2195998"/>
              <a:ext cx="53622" cy="49982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5861755" y="2195998"/>
                <a:ext cx="53622" cy="499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5853288" y="2170090"/>
              <a:ext cx="33867" cy="9711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5853288" y="2170090"/>
                <a:ext cx="33867" cy="97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5926666" y="2148764"/>
              <a:ext cx="76200" cy="7613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5926666" y="2148764"/>
                <a:ext cx="76200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6414205" y="2165684"/>
              <a:ext cx="133350" cy="26859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6414205" y="2165684"/>
                <a:ext cx="133350" cy="268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6592711" y="2289759"/>
              <a:ext cx="59266" cy="7895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6592711" y="2289759"/>
                <a:ext cx="59266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6564488" y="2346157"/>
              <a:ext cx="115712" cy="79663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6564488" y="2346157"/>
                <a:ext cx="115712" cy="79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6944077" y="2086727"/>
              <a:ext cx="114300" cy="28762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6944077" y="2086727"/>
                <a:ext cx="114300" cy="287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7029273" y="2165684"/>
              <a:ext cx="170216" cy="20585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7029273" y="2165684"/>
                <a:ext cx="170216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7343422" y="2092366"/>
              <a:ext cx="73378" cy="1973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7343422" y="2092366"/>
                <a:ext cx="73378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7243762" y="2152289"/>
              <a:ext cx="170215" cy="23898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7243762" y="2152289"/>
                <a:ext cx="170215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7442905" y="2176963"/>
              <a:ext cx="242006" cy="21607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7442905" y="2176963"/>
                <a:ext cx="242006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7772400" y="2075447"/>
              <a:ext cx="71084" cy="5075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7772400" y="2075447"/>
                <a:ext cx="7108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7686146" y="2148764"/>
              <a:ext cx="176565" cy="5939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7686146" y="2148764"/>
                <a:ext cx="176565" cy="593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7755466" y="2109286"/>
              <a:ext cx="62089" cy="45118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7755466" y="2109286"/>
                <a:ext cx="62089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7681383" y="2162159"/>
              <a:ext cx="302684" cy="17271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7681383" y="2162159"/>
                <a:ext cx="302684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8082844" y="1979570"/>
              <a:ext cx="48683" cy="87417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8082844" y="1979570"/>
                <a:ext cx="48683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7981244" y="2077562"/>
              <a:ext cx="114300" cy="28833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7981244" y="2077562"/>
                <a:ext cx="114300" cy="288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7907866" y="2105056"/>
              <a:ext cx="259644" cy="24956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7907866" y="2105056"/>
                <a:ext cx="259644" cy="249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8192911" y="2165684"/>
              <a:ext cx="155046" cy="15227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8192911" y="2165684"/>
                <a:ext cx="155046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8286044" y="2250281"/>
              <a:ext cx="20637" cy="112796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8286044" y="2250281"/>
                <a:ext cx="20637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8342488" y="2267200"/>
              <a:ext cx="62089" cy="4511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8342488" y="2267200"/>
                <a:ext cx="6208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8494888" y="2143125"/>
              <a:ext cx="22578" cy="17201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8494888" y="2143125"/>
                <a:ext cx="22578" cy="172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8579555" y="2052888"/>
              <a:ext cx="163689" cy="295384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8579555" y="2052888"/>
                <a:ext cx="163689" cy="295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8612011" y="2141362"/>
              <a:ext cx="83785" cy="13993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8612011" y="2141362"/>
                <a:ext cx="83785" cy="139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7004755" y="2910138"/>
              <a:ext cx="146756" cy="1691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7004755" y="2910138"/>
                <a:ext cx="1467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7244644" y="2876299"/>
              <a:ext cx="42333" cy="389146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7244644" y="2876299"/>
                <a:ext cx="42333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7075311" y="2938337"/>
              <a:ext cx="14111" cy="118436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7075311" y="2938337"/>
                <a:ext cx="14111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7210777" y="2872069"/>
              <a:ext cx="64912" cy="8882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7210777" y="2872069"/>
                <a:ext cx="64912" cy="88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7286977" y="2861318"/>
              <a:ext cx="84667" cy="8265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7286977" y="2861318"/>
                <a:ext cx="84667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7651044" y="2921417"/>
              <a:ext cx="121356" cy="121961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7651044" y="2921417"/>
                <a:ext cx="121356" cy="12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7851422" y="2865019"/>
              <a:ext cx="33866" cy="164965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7851422" y="2865019"/>
                <a:ext cx="33866" cy="1649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7868355" y="2949616"/>
              <a:ext cx="76200" cy="11280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7868355" y="2949616"/>
                <a:ext cx="7620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7916333" y="2830475"/>
              <a:ext cx="64911" cy="299615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7916333" y="2830475"/>
                <a:ext cx="64911" cy="299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8032044" y="2910138"/>
              <a:ext cx="137583" cy="132535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8032044" y="2910138"/>
                <a:ext cx="137583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8223955" y="2934107"/>
              <a:ext cx="82726" cy="100106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8223955" y="2934107"/>
                <a:ext cx="82726" cy="100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8660694" y="2876299"/>
              <a:ext cx="316794" cy="3947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8660694" y="2876299"/>
                <a:ext cx="31679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8937977" y="2783242"/>
              <a:ext cx="159456" cy="18893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8937977" y="2783242"/>
                <a:ext cx="159456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9501540" y="2598539"/>
              <a:ext cx="150460" cy="31107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9501540" y="2598539"/>
                <a:ext cx="150460" cy="311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9714088" y="2707105"/>
              <a:ext cx="50800" cy="12777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9714088" y="2707105"/>
                <a:ext cx="50800" cy="127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9663288" y="2780422"/>
              <a:ext cx="110067" cy="11843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9663288" y="2780422"/>
                <a:ext cx="110067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9906000" y="2690185"/>
              <a:ext cx="173037" cy="204796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9906000" y="2690185"/>
                <a:ext cx="173037" cy="204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10140244" y="2535796"/>
              <a:ext cx="175331" cy="31212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10140244" y="2535796"/>
                <a:ext cx="175331" cy="312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10408355" y="2625328"/>
              <a:ext cx="28223" cy="5357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10408355" y="2625328"/>
                <a:ext cx="2822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10246783" y="2611228"/>
              <a:ext cx="412751" cy="27353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10246783" y="2611228"/>
                <a:ext cx="412751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6938962" y="3531926"/>
              <a:ext cx="144815" cy="2678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6938962" y="3531926"/>
                <a:ext cx="144815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6996288" y="3564355"/>
              <a:ext cx="25400" cy="124075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6996288" y="3564355"/>
                <a:ext cx="25400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7165622" y="3462838"/>
              <a:ext cx="53622" cy="29609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7165622" y="3462838"/>
                <a:ext cx="53622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7123288" y="3459842"/>
              <a:ext cx="62089" cy="98873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7123288" y="3459842"/>
                <a:ext cx="62089" cy="988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7196666" y="3477643"/>
              <a:ext cx="62089" cy="58513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7196666" y="3477643"/>
                <a:ext cx="62089" cy="58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7616296" y="3527696"/>
              <a:ext cx="103187" cy="93057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7616296" y="3527696"/>
                <a:ext cx="103187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7738533" y="3488041"/>
              <a:ext cx="124178" cy="138352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7738533" y="3488041"/>
                <a:ext cx="124178" cy="138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7842955" y="3457903"/>
              <a:ext cx="25400" cy="272826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7842955" y="3457903"/>
                <a:ext cx="25400" cy="272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7919155" y="3513597"/>
              <a:ext cx="95956" cy="104336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7919155" y="3513597"/>
                <a:ext cx="95956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8116711" y="3537566"/>
              <a:ext cx="77082" cy="7560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8116711" y="3537566"/>
                <a:ext cx="77082" cy="75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8619419" y="3494915"/>
              <a:ext cx="135113" cy="12301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8619419" y="3494915"/>
                <a:ext cx="135113" cy="123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8715022" y="3538095"/>
              <a:ext cx="285044" cy="1498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8715022" y="3538095"/>
                <a:ext cx="285044" cy="1498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66" y="826288"/>
            <a:ext cx="11939830" cy="32099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019777" y="716254"/>
              <a:ext cx="842786" cy="524502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3019777" y="716254"/>
                <a:ext cx="842786" cy="52450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66" y="826288"/>
            <a:ext cx="11939830" cy="32099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019777" y="716254"/>
              <a:ext cx="842786" cy="524502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3019777" y="716254"/>
                <a:ext cx="842786" cy="52450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52" y="376225"/>
            <a:ext cx="11338569" cy="5767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58" y="504814"/>
            <a:ext cx="11527473" cy="47958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63" y="588160"/>
            <a:ext cx="11788497" cy="45839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420533" y="1696875"/>
              <a:ext cx="11289" cy="16143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3420533" y="1696875"/>
                <a:ext cx="11289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409244" y="1768078"/>
              <a:ext cx="104422" cy="1409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3409244" y="1768078"/>
                <a:ext cx="10442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3519311" y="1593244"/>
              <a:ext cx="31044" cy="43144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3519311" y="1593244"/>
                <a:ext cx="31044" cy="4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3539066" y="1658102"/>
              <a:ext cx="320322" cy="19880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3539066" y="1658102"/>
                <a:ext cx="320322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4758266" y="1474103"/>
              <a:ext cx="144639" cy="19245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4758266" y="1474103"/>
                <a:ext cx="144639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4509911" y="1624263"/>
              <a:ext cx="186266" cy="18611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4509911" y="1624263"/>
                <a:ext cx="186266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4295422" y="1731419"/>
              <a:ext cx="141111" cy="20796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4295422" y="1731419"/>
                <a:ext cx="141111" cy="207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4413955" y="1740936"/>
              <a:ext cx="11289" cy="30631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4413955" y="1740936"/>
                <a:ext cx="11289" cy="306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4947355" y="1682599"/>
              <a:ext cx="149578" cy="10521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4947355" y="1682599"/>
                <a:ext cx="149578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5119511" y="1685596"/>
              <a:ext cx="11289" cy="17553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5119511" y="1685596"/>
                <a:ext cx="11289" cy="175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5142088" y="1739879"/>
              <a:ext cx="107245" cy="3101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5142088" y="1739879"/>
                <a:ext cx="107245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5266266" y="1608048"/>
              <a:ext cx="14111" cy="50123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5266266" y="1608048"/>
                <a:ext cx="14111" cy="5012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4871155" y="857250"/>
              <a:ext cx="172156" cy="465283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4871155" y="857250"/>
                <a:ext cx="172156" cy="465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5034844" y="851610"/>
              <a:ext cx="82726" cy="135355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5034844" y="851610"/>
                <a:ext cx="82726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5170311" y="733174"/>
              <a:ext cx="130527" cy="248151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5170311" y="733174"/>
                <a:ext cx="130527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7512931" y="1639420"/>
              <a:ext cx="186091" cy="26683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7512931" y="1639420"/>
                <a:ext cx="186091" cy="266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7727244" y="1699871"/>
              <a:ext cx="177094" cy="206382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7727244" y="1699871"/>
                <a:ext cx="177094" cy="206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7885288" y="1749748"/>
              <a:ext cx="259644" cy="19809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7885288" y="1749748"/>
                <a:ext cx="259644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9945511" y="1567865"/>
              <a:ext cx="2822" cy="1127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9945511" y="1567865"/>
                <a:ext cx="282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1078088" y="1133600"/>
              <a:ext cx="366889" cy="26507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1078088" y="1133600"/>
                <a:ext cx="366889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9448800" y="1415590"/>
              <a:ext cx="139171" cy="23405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9448800" y="1415590"/>
                <a:ext cx="139171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9208911" y="1607343"/>
              <a:ext cx="160866" cy="18047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9208911" y="1607343"/>
                <a:ext cx="16086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9601200" y="1658102"/>
              <a:ext cx="146755" cy="10997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9601200" y="1658102"/>
                <a:ext cx="146755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9900355" y="1742699"/>
              <a:ext cx="121885" cy="12196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9900355" y="1742699"/>
                <a:ext cx="121885" cy="121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9048044" y="1789227"/>
              <a:ext cx="122237" cy="12266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9048044" y="1789227"/>
                <a:ext cx="122237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9769122" y="840330"/>
              <a:ext cx="197026" cy="380687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9769122" y="840330"/>
                <a:ext cx="197026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9922933" y="845970"/>
              <a:ext cx="117122" cy="15791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9922933" y="845970"/>
                <a:ext cx="117122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0086622" y="710615"/>
              <a:ext cx="124178" cy="12971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0086622" y="710615"/>
                <a:ext cx="124178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10151180" y="672546"/>
              <a:ext cx="725664" cy="432855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10151180" y="672546"/>
                <a:ext cx="725664" cy="432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5808133" y="1519926"/>
              <a:ext cx="225778" cy="25625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5808133" y="1519926"/>
                <a:ext cx="225778" cy="256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6112933" y="1449429"/>
              <a:ext cx="94544" cy="104336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6112933" y="1449429"/>
                <a:ext cx="94544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6039731" y="1632722"/>
              <a:ext cx="180446" cy="70498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6039731" y="1632722"/>
                <a:ext cx="180446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6107288" y="1590424"/>
              <a:ext cx="22578" cy="138175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6107288" y="1590424"/>
                <a:ext cx="22578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6163733" y="1555175"/>
              <a:ext cx="22578" cy="53719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6163733" y="1555175"/>
                <a:ext cx="22578" cy="537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6275211" y="1469168"/>
              <a:ext cx="83961" cy="30454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6275211" y="1469168"/>
                <a:ext cx="83961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6434666" y="1404310"/>
              <a:ext cx="2822" cy="3101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6434666" y="1404310"/>
                <a:ext cx="282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6519333" y="1381751"/>
              <a:ext cx="14111" cy="5357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6519333" y="1381751"/>
                <a:ext cx="14111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5618162" y="1452954"/>
              <a:ext cx="31926" cy="44413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5618162" y="1452954"/>
                <a:ext cx="31926" cy="444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5731933" y="1432509"/>
              <a:ext cx="14111" cy="3947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5731933" y="1432509"/>
                <a:ext cx="141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6547555" y="447483"/>
              <a:ext cx="194734" cy="409767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6547555" y="447483"/>
                <a:ext cx="194734" cy="409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6609644" y="580899"/>
              <a:ext cx="263878" cy="28199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6609644" y="580899"/>
                <a:ext cx="263878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6677377" y="629542"/>
              <a:ext cx="36689" cy="46457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6677377" y="629542"/>
                <a:ext cx="36689" cy="464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7055555" y="475153"/>
              <a:ext cx="109009" cy="10292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7055555" y="475153"/>
                <a:ext cx="109009" cy="102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6958012" y="599934"/>
              <a:ext cx="184326" cy="17553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6958012" y="599934"/>
                <a:ext cx="184326" cy="175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7083777" y="585834"/>
              <a:ext cx="53623" cy="401131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7083777" y="585834"/>
                <a:ext cx="53623" cy="401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7213600" y="438142"/>
              <a:ext cx="105303" cy="381391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7213600" y="438142"/>
                <a:ext cx="105303" cy="3813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7388577" y="394786"/>
              <a:ext cx="8467" cy="3947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7388577" y="394786"/>
                <a:ext cx="8467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7490177" y="344027"/>
              <a:ext cx="16934" cy="9023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7490177" y="344027"/>
                <a:ext cx="16934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6278738" y="432149"/>
              <a:ext cx="37394" cy="50054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6278738" y="432149"/>
                <a:ext cx="37394" cy="500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6422143" y="402893"/>
              <a:ext cx="37924" cy="53931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6422143" y="402893"/>
                <a:ext cx="37924" cy="539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9937044" y="1989087"/>
              <a:ext cx="115711" cy="213255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9937044" y="1989087"/>
                <a:ext cx="115711" cy="213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9874073" y="2003539"/>
              <a:ext cx="173038" cy="215723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9874073" y="2003539"/>
                <a:ext cx="173038" cy="215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7382933" y="2684545"/>
              <a:ext cx="1016000" cy="2819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7382933" y="2684545"/>
                <a:ext cx="10160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8" name="墨迹 57"/>
              <p14:cNvContentPartPr/>
              <p14:nvPr/>
            </p14:nvContentPartPr>
            <p14:xfrm>
              <a:off x="10775244" y="2182603"/>
              <a:ext cx="28223" cy="166374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0"/>
            </p:blipFill>
            <p:spPr>
              <a:xfrm>
                <a:off x="10775244" y="2182603"/>
                <a:ext cx="28223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9" name="墨迹 58"/>
              <p14:cNvContentPartPr/>
              <p14:nvPr/>
            </p14:nvContentPartPr>
            <p14:xfrm>
              <a:off x="10854267" y="2133960"/>
              <a:ext cx="116593" cy="153861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2"/>
            </p:blipFill>
            <p:spPr>
              <a:xfrm>
                <a:off x="10854267" y="2133960"/>
                <a:ext cx="116593" cy="153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0" name="墨迹 59"/>
              <p14:cNvContentPartPr/>
              <p14:nvPr/>
            </p14:nvContentPartPr>
            <p14:xfrm>
              <a:off x="10741377" y="2212741"/>
              <a:ext cx="207433" cy="300672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4"/>
            </p:blipFill>
            <p:spPr>
              <a:xfrm>
                <a:off x="10741377" y="2212741"/>
                <a:ext cx="207433" cy="300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1" name="墨迹 60"/>
              <p14:cNvContentPartPr/>
              <p14:nvPr/>
            </p14:nvContentPartPr>
            <p14:xfrm>
              <a:off x="11017955" y="2197760"/>
              <a:ext cx="173038" cy="170252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6"/>
            </p:blipFill>
            <p:spPr>
              <a:xfrm>
                <a:off x="11017955" y="2197760"/>
                <a:ext cx="173038" cy="170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2" name="墨迹 61"/>
              <p14:cNvContentPartPr/>
              <p14:nvPr/>
            </p14:nvContentPartPr>
            <p14:xfrm>
              <a:off x="10996612" y="2118979"/>
              <a:ext cx="221720" cy="424572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8"/>
            </p:blipFill>
            <p:spPr>
              <a:xfrm>
                <a:off x="10996612" y="2118979"/>
                <a:ext cx="221720" cy="424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3" name="墨迹 62"/>
              <p14:cNvContentPartPr/>
              <p14:nvPr/>
            </p14:nvContentPartPr>
            <p14:xfrm>
              <a:off x="11367911" y="2317958"/>
              <a:ext cx="42333" cy="3665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0"/>
            </p:blipFill>
            <p:spPr>
              <a:xfrm>
                <a:off x="11367911" y="2317958"/>
                <a:ext cx="4233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4" name="墨迹 63"/>
              <p14:cNvContentPartPr/>
              <p14:nvPr/>
            </p14:nvContentPartPr>
            <p14:xfrm>
              <a:off x="11345332" y="2385636"/>
              <a:ext cx="42333" cy="4793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2"/>
            </p:blipFill>
            <p:spPr>
              <a:xfrm>
                <a:off x="11345332" y="2385636"/>
                <a:ext cx="42333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5" name="墨迹 64"/>
              <p14:cNvContentPartPr/>
              <p14:nvPr/>
            </p14:nvContentPartPr>
            <p14:xfrm>
              <a:off x="3556000" y="3874544"/>
              <a:ext cx="62088" cy="129715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4"/>
            </p:blipFill>
            <p:spPr>
              <a:xfrm>
                <a:off x="3556000" y="3874544"/>
                <a:ext cx="62088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6" name="墨迹 65"/>
              <p14:cNvContentPartPr/>
              <p14:nvPr/>
            </p14:nvContentPartPr>
            <p14:xfrm>
              <a:off x="3595511" y="3865555"/>
              <a:ext cx="116593" cy="148045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6"/>
            </p:blipFill>
            <p:spPr>
              <a:xfrm>
                <a:off x="3595511" y="3865555"/>
                <a:ext cx="116593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7" name="墨迹 66"/>
              <p14:cNvContentPartPr/>
              <p14:nvPr/>
            </p14:nvContentPartPr>
            <p14:xfrm>
              <a:off x="3680177" y="3835065"/>
              <a:ext cx="235127" cy="18540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8"/>
            </p:blipFill>
            <p:spPr>
              <a:xfrm>
                <a:off x="3680177" y="3835065"/>
                <a:ext cx="235127" cy="185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8" name="墨迹 67"/>
              <p14:cNvContentPartPr/>
              <p14:nvPr/>
            </p14:nvContentPartPr>
            <p14:xfrm>
              <a:off x="3889022" y="3891463"/>
              <a:ext cx="103364" cy="203033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0"/>
            </p:blipFill>
            <p:spPr>
              <a:xfrm>
                <a:off x="3889022" y="3891463"/>
                <a:ext cx="103364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9" name="墨迹 68"/>
              <p14:cNvContentPartPr/>
              <p14:nvPr/>
            </p14:nvContentPartPr>
            <p14:xfrm>
              <a:off x="3939822" y="3888643"/>
              <a:ext cx="118533" cy="4229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2"/>
            </p:blipFill>
            <p:spPr>
              <a:xfrm>
                <a:off x="3939822" y="3888643"/>
                <a:ext cx="118533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0" name="墨迹 69"/>
              <p14:cNvContentPartPr/>
              <p14:nvPr/>
            </p14:nvContentPartPr>
            <p14:xfrm>
              <a:off x="7981244" y="4241131"/>
              <a:ext cx="189088" cy="174834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4"/>
            </p:blipFill>
            <p:spPr>
              <a:xfrm>
                <a:off x="7981244" y="4241131"/>
                <a:ext cx="18908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1" name="墨迹 70"/>
              <p14:cNvContentPartPr/>
              <p14:nvPr/>
            </p14:nvContentPartPr>
            <p14:xfrm>
              <a:off x="3138311" y="5171698"/>
              <a:ext cx="107244" cy="13888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6"/>
            </p:blipFill>
            <p:spPr>
              <a:xfrm>
                <a:off x="3138311" y="5171698"/>
                <a:ext cx="107244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2" name="墨迹 71"/>
              <p14:cNvContentPartPr/>
              <p14:nvPr/>
            </p14:nvContentPartPr>
            <p14:xfrm>
              <a:off x="3414888" y="4274970"/>
              <a:ext cx="166512" cy="169194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8"/>
            </p:blipFill>
            <p:spPr>
              <a:xfrm>
                <a:off x="3414888" y="4274970"/>
                <a:ext cx="166512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3" name="墨迹 72"/>
              <p14:cNvContentPartPr/>
              <p14:nvPr/>
            </p14:nvContentPartPr>
            <p14:xfrm>
              <a:off x="5488516" y="4858690"/>
              <a:ext cx="299861" cy="250971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0"/>
            </p:blipFill>
            <p:spPr>
              <a:xfrm>
                <a:off x="5488516" y="4858690"/>
                <a:ext cx="299861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4" name="墨迹 73"/>
              <p14:cNvContentPartPr/>
              <p14:nvPr/>
            </p14:nvContentPartPr>
            <p14:xfrm>
              <a:off x="8169627" y="5030704"/>
              <a:ext cx="127706" cy="137117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2"/>
            </p:blipFill>
            <p:spPr>
              <a:xfrm>
                <a:off x="8169627" y="5030704"/>
                <a:ext cx="127706" cy="137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5" name="墨迹 74"/>
              <p14:cNvContentPartPr/>
              <p14:nvPr/>
            </p14:nvContentPartPr>
            <p14:xfrm>
              <a:off x="8215312" y="5023477"/>
              <a:ext cx="98954" cy="128482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4"/>
            </p:blipFill>
            <p:spPr>
              <a:xfrm>
                <a:off x="8215312" y="5023477"/>
                <a:ext cx="98954" cy="128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6" name="墨迹 75"/>
              <p14:cNvContentPartPr/>
              <p14:nvPr/>
            </p14:nvContentPartPr>
            <p14:xfrm>
              <a:off x="9873544" y="5521366"/>
              <a:ext cx="162278" cy="186113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6"/>
            </p:blipFill>
            <p:spPr>
              <a:xfrm>
                <a:off x="9873544" y="5521366"/>
                <a:ext cx="162278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7" name="墨迹 76"/>
              <p14:cNvContentPartPr/>
              <p14:nvPr/>
            </p14:nvContentPartPr>
            <p14:xfrm>
              <a:off x="10120488" y="5668001"/>
              <a:ext cx="378177" cy="183294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8"/>
            </p:blipFill>
            <p:spPr>
              <a:xfrm>
                <a:off x="10120488" y="5668001"/>
                <a:ext cx="378177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8" name="墨迹 77"/>
              <p14:cNvContentPartPr/>
              <p14:nvPr/>
            </p14:nvContentPartPr>
            <p14:xfrm>
              <a:off x="9403644" y="5715235"/>
              <a:ext cx="353307" cy="243216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0"/>
            </p:blipFill>
            <p:spPr>
              <a:xfrm>
                <a:off x="9403644" y="5715235"/>
                <a:ext cx="353307" cy="243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9" name="墨迹 78"/>
              <p14:cNvContentPartPr/>
              <p14:nvPr/>
            </p14:nvContentPartPr>
            <p14:xfrm>
              <a:off x="10112022" y="5318333"/>
              <a:ext cx="2822" cy="19740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2"/>
            </p:blipFill>
            <p:spPr>
              <a:xfrm>
                <a:off x="10112022" y="5318333"/>
                <a:ext cx="2822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0" name="墨迹 79"/>
              <p14:cNvContentPartPr/>
              <p14:nvPr/>
            </p14:nvContentPartPr>
            <p14:xfrm>
              <a:off x="10199511" y="5363452"/>
              <a:ext cx="36689" cy="9341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4"/>
            </p:blipFill>
            <p:spPr>
              <a:xfrm>
                <a:off x="10199511" y="5363452"/>
                <a:ext cx="36689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1" name="墨迹 80"/>
              <p14:cNvContentPartPr/>
              <p14:nvPr/>
            </p14:nvContentPartPr>
            <p14:xfrm>
              <a:off x="10064044" y="5081462"/>
              <a:ext cx="287866" cy="488724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6"/>
            </p:blipFill>
            <p:spPr>
              <a:xfrm>
                <a:off x="10064044" y="5081462"/>
                <a:ext cx="287866" cy="488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2" name="墨迹 81"/>
              <p14:cNvContentPartPr/>
              <p14:nvPr/>
            </p14:nvContentPartPr>
            <p14:xfrm>
              <a:off x="9810044" y="5314985"/>
              <a:ext cx="43744" cy="79486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8"/>
            </p:blipFill>
            <p:spPr>
              <a:xfrm>
                <a:off x="9810044" y="5314985"/>
                <a:ext cx="43744" cy="79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3" name="墨迹 82"/>
              <p14:cNvContentPartPr/>
              <p14:nvPr/>
            </p14:nvContentPartPr>
            <p14:xfrm>
              <a:off x="9801048" y="5397291"/>
              <a:ext cx="62619" cy="45118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0"/>
            </p:blipFill>
            <p:spPr>
              <a:xfrm>
                <a:off x="9801048" y="5397291"/>
                <a:ext cx="62619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4" name="墨迹 83"/>
              <p14:cNvContentPartPr/>
              <p14:nvPr/>
            </p14:nvContentPartPr>
            <p14:xfrm>
              <a:off x="9603493" y="5103316"/>
              <a:ext cx="398462" cy="46316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2"/>
            </p:blipFill>
            <p:spPr>
              <a:xfrm>
                <a:off x="9603493" y="5103316"/>
                <a:ext cx="398462" cy="4631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5" name="墨迹 84"/>
              <p14:cNvContentPartPr/>
              <p14:nvPr/>
            </p14:nvContentPartPr>
            <p14:xfrm>
              <a:off x="10566400" y="5808996"/>
              <a:ext cx="107244" cy="148221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4"/>
            </p:blipFill>
            <p:spPr>
              <a:xfrm>
                <a:off x="10566400" y="5808996"/>
                <a:ext cx="107244" cy="148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6" name="墨迹 85"/>
              <p14:cNvContentPartPr/>
              <p14:nvPr/>
            </p14:nvContentPartPr>
            <p14:xfrm>
              <a:off x="10688813" y="5792077"/>
              <a:ext cx="213431" cy="21589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6"/>
            </p:blipFill>
            <p:spPr>
              <a:xfrm>
                <a:off x="10688813" y="5792077"/>
                <a:ext cx="213431" cy="215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7" name="墨迹 86"/>
              <p14:cNvContentPartPr/>
              <p14:nvPr/>
            </p14:nvContentPartPr>
            <p14:xfrm>
              <a:off x="10826044" y="5625174"/>
              <a:ext cx="169333" cy="87945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8"/>
            </p:blipFill>
            <p:spPr>
              <a:xfrm>
                <a:off x="10826044" y="5625174"/>
                <a:ext cx="169333" cy="87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8" name="墨迹 87"/>
              <p14:cNvContentPartPr/>
              <p14:nvPr/>
            </p14:nvContentPartPr>
            <p14:xfrm>
              <a:off x="10845800" y="5668001"/>
              <a:ext cx="203200" cy="7137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0"/>
            </p:blipFill>
            <p:spPr>
              <a:xfrm>
                <a:off x="10845800" y="5668001"/>
                <a:ext cx="203200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9" name="墨迹 88"/>
              <p14:cNvContentPartPr/>
              <p14:nvPr/>
            </p14:nvContentPartPr>
            <p14:xfrm>
              <a:off x="11091332" y="5529121"/>
              <a:ext cx="128412" cy="164964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2"/>
            </p:blipFill>
            <p:spPr>
              <a:xfrm>
                <a:off x="11091332" y="5529121"/>
                <a:ext cx="128412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0" name="墨迹 89"/>
              <p14:cNvContentPartPr/>
              <p14:nvPr/>
            </p14:nvContentPartPr>
            <p14:xfrm>
              <a:off x="10910711" y="5983830"/>
              <a:ext cx="121356" cy="7331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4"/>
            </p:blipFill>
            <p:spPr>
              <a:xfrm>
                <a:off x="10910711" y="5983830"/>
                <a:ext cx="121356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1" name="墨迹 90"/>
              <p14:cNvContentPartPr/>
              <p14:nvPr/>
            </p14:nvContentPartPr>
            <p14:xfrm>
              <a:off x="10868025" y="6028949"/>
              <a:ext cx="121707" cy="93056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6"/>
            </p:blipFill>
            <p:spPr>
              <a:xfrm>
                <a:off x="10868025" y="6028949"/>
                <a:ext cx="121707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2" name="墨迹 91"/>
              <p14:cNvContentPartPr/>
              <p14:nvPr/>
            </p14:nvContentPartPr>
            <p14:xfrm>
              <a:off x="11139311" y="6035998"/>
              <a:ext cx="110067" cy="10944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8"/>
            </p:blipFill>
            <p:spPr>
              <a:xfrm>
                <a:off x="11139311" y="6035998"/>
                <a:ext cx="110067" cy="1094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3" name="墨迹 92"/>
              <p14:cNvContentPartPr/>
              <p14:nvPr/>
            </p14:nvContentPartPr>
            <p14:xfrm>
              <a:off x="9181747" y="5831555"/>
              <a:ext cx="63853" cy="204443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0"/>
            </p:blipFill>
            <p:spPr>
              <a:xfrm>
                <a:off x="9181747" y="5831555"/>
                <a:ext cx="63853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4" name="墨迹 93"/>
              <p14:cNvContentPartPr/>
              <p14:nvPr/>
            </p14:nvContentPartPr>
            <p14:xfrm>
              <a:off x="9256888" y="5814636"/>
              <a:ext cx="189089" cy="225592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2"/>
            </p:blipFill>
            <p:spPr>
              <a:xfrm>
                <a:off x="9256888" y="5814636"/>
                <a:ext cx="189089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5" name="墨迹 94"/>
              <p14:cNvContentPartPr/>
              <p14:nvPr/>
            </p14:nvContentPartPr>
            <p14:xfrm>
              <a:off x="9050337" y="5698139"/>
              <a:ext cx="79551" cy="4881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4"/>
            </p:blipFill>
            <p:spPr>
              <a:xfrm>
                <a:off x="9050337" y="5698139"/>
                <a:ext cx="79551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6" name="墨迹 95"/>
              <p14:cNvContentPartPr/>
              <p14:nvPr/>
            </p14:nvContentPartPr>
            <p14:xfrm>
              <a:off x="9034991" y="5749778"/>
              <a:ext cx="86431" cy="73318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6"/>
            </p:blipFill>
            <p:spPr>
              <a:xfrm>
                <a:off x="9034991" y="5749778"/>
                <a:ext cx="86431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7" name="墨迹 96"/>
              <p14:cNvContentPartPr/>
              <p14:nvPr/>
            </p14:nvContentPartPr>
            <p14:xfrm>
              <a:off x="8829851" y="5625350"/>
              <a:ext cx="170568" cy="12724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8"/>
            </p:blipFill>
            <p:spPr>
              <a:xfrm>
                <a:off x="8829851" y="5625350"/>
                <a:ext cx="170568" cy="127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8" name="墨迹 97"/>
              <p14:cNvContentPartPr/>
              <p14:nvPr/>
            </p14:nvContentPartPr>
            <p14:xfrm>
              <a:off x="9144000" y="6085347"/>
              <a:ext cx="67733" cy="180473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0"/>
            </p:blipFill>
            <p:spPr>
              <a:xfrm>
                <a:off x="9144000" y="6085347"/>
                <a:ext cx="67733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9" name="墨迹 98"/>
              <p14:cNvContentPartPr/>
              <p14:nvPr/>
            </p14:nvContentPartPr>
            <p14:xfrm>
              <a:off x="9242777" y="6113546"/>
              <a:ext cx="42334" cy="174834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2"/>
            </p:blipFill>
            <p:spPr>
              <a:xfrm>
                <a:off x="9242777" y="6113546"/>
                <a:ext cx="4233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0" name="墨迹 99"/>
              <p14:cNvContentPartPr/>
              <p14:nvPr/>
            </p14:nvContentPartPr>
            <p14:xfrm>
              <a:off x="9070622" y="6361697"/>
              <a:ext cx="129822" cy="149455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4"/>
            </p:blipFill>
            <p:spPr>
              <a:xfrm>
                <a:off x="9070622" y="6361697"/>
                <a:ext cx="129822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1" name="墨迹 100"/>
              <p14:cNvContentPartPr/>
              <p14:nvPr/>
            </p14:nvContentPartPr>
            <p14:xfrm>
              <a:off x="6091061" y="5431130"/>
              <a:ext cx="206199" cy="213960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6"/>
            </p:blipFill>
            <p:spPr>
              <a:xfrm>
                <a:off x="6091061" y="5431130"/>
                <a:ext cx="206199" cy="213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2" name="墨迹 101"/>
              <p14:cNvContentPartPr/>
              <p14:nvPr/>
            </p14:nvContentPartPr>
            <p14:xfrm>
              <a:off x="6075362" y="5555205"/>
              <a:ext cx="37571" cy="160735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8"/>
            </p:blipFill>
            <p:spPr>
              <a:xfrm>
                <a:off x="6075362" y="5555205"/>
                <a:ext cx="37571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3" name="墨迹 102"/>
              <p14:cNvContentPartPr/>
              <p14:nvPr/>
            </p14:nvContentPartPr>
            <p14:xfrm>
              <a:off x="5956828" y="5721580"/>
              <a:ext cx="311327" cy="1409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0"/>
            </p:blipFill>
            <p:spPr>
              <a:xfrm>
                <a:off x="5956828" y="5721580"/>
                <a:ext cx="31132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4" name="墨迹 103"/>
              <p14:cNvContentPartPr/>
              <p14:nvPr/>
            </p14:nvContentPartPr>
            <p14:xfrm>
              <a:off x="6380691" y="5305291"/>
              <a:ext cx="171097" cy="336626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2"/>
            </p:blipFill>
            <p:spPr>
              <a:xfrm>
                <a:off x="6380691" y="5305291"/>
                <a:ext cx="171097" cy="336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5" name="墨迹 104"/>
              <p14:cNvContentPartPr/>
              <p14:nvPr/>
            </p14:nvContentPartPr>
            <p14:xfrm>
              <a:off x="6335888" y="5504447"/>
              <a:ext cx="149578" cy="214312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4"/>
            </p:blipFill>
            <p:spPr>
              <a:xfrm>
                <a:off x="6335888" y="5504447"/>
                <a:ext cx="149578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6" name="墨迹 105"/>
              <p14:cNvContentPartPr/>
              <p14:nvPr/>
            </p14:nvContentPartPr>
            <p14:xfrm>
              <a:off x="6406444" y="5648262"/>
              <a:ext cx="194733" cy="129715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6"/>
            </p:blipFill>
            <p:spPr>
              <a:xfrm>
                <a:off x="6406444" y="5648262"/>
                <a:ext cx="194733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7" name="墨迹 106"/>
              <p14:cNvContentPartPr/>
              <p14:nvPr/>
            </p14:nvContentPartPr>
            <p14:xfrm>
              <a:off x="6635044" y="5479068"/>
              <a:ext cx="42333" cy="236872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8"/>
            </p:blipFill>
            <p:spPr>
              <a:xfrm>
                <a:off x="6635044" y="5479068"/>
                <a:ext cx="42333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8" name="墨迹 107"/>
              <p14:cNvContentPartPr/>
              <p14:nvPr/>
            </p14:nvContentPartPr>
            <p14:xfrm>
              <a:off x="6699955" y="5481888"/>
              <a:ext cx="197556" cy="186818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0"/>
            </p:blipFill>
            <p:spPr>
              <a:xfrm>
                <a:off x="6699955" y="5481888"/>
                <a:ext cx="197556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9" name="墨迹 108"/>
              <p14:cNvContentPartPr/>
              <p14:nvPr/>
            </p14:nvContentPartPr>
            <p14:xfrm>
              <a:off x="6745111" y="5384777"/>
              <a:ext cx="98778" cy="317063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2"/>
            </p:blipFill>
            <p:spPr>
              <a:xfrm>
                <a:off x="6745111" y="5384777"/>
                <a:ext cx="98778" cy="317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0" name="墨迹 109"/>
              <p14:cNvContentPartPr/>
              <p14:nvPr/>
            </p14:nvContentPartPr>
            <p14:xfrm>
              <a:off x="6925733" y="5376670"/>
              <a:ext cx="279929" cy="43180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4"/>
            </p:blipFill>
            <p:spPr>
              <a:xfrm>
                <a:off x="6925733" y="5376670"/>
                <a:ext cx="279929" cy="43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1" name="墨迹 110"/>
              <p14:cNvContentPartPr/>
              <p14:nvPr/>
            </p14:nvContentPartPr>
            <p14:xfrm>
              <a:off x="7016044" y="5307759"/>
              <a:ext cx="28222" cy="19474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6"/>
            </p:blipFill>
            <p:spPr>
              <a:xfrm>
                <a:off x="7016044" y="5307759"/>
                <a:ext cx="28222" cy="194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2" name="墨迹 111"/>
              <p14:cNvContentPartPr/>
              <p14:nvPr/>
            </p14:nvContentPartPr>
            <p14:xfrm>
              <a:off x="6953955" y="5312870"/>
              <a:ext cx="227189" cy="366235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8"/>
            </p:blipFill>
            <p:spPr>
              <a:xfrm>
                <a:off x="6953955" y="5312870"/>
                <a:ext cx="227189" cy="366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3" name="墨迹 112"/>
              <p14:cNvContentPartPr/>
              <p14:nvPr/>
            </p14:nvContentPartPr>
            <p14:xfrm>
              <a:off x="7032977" y="5448049"/>
              <a:ext cx="262467" cy="78957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0"/>
            </p:blipFill>
            <p:spPr>
              <a:xfrm>
                <a:off x="7032977" y="5448049"/>
                <a:ext cx="262467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4" name="墨迹 113"/>
              <p14:cNvContentPartPr/>
              <p14:nvPr/>
            </p14:nvContentPartPr>
            <p14:xfrm>
              <a:off x="7168444" y="5476248"/>
              <a:ext cx="45156" cy="437084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2"/>
            </p:blipFill>
            <p:spPr>
              <a:xfrm>
                <a:off x="7168444" y="5476248"/>
                <a:ext cx="45156" cy="437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5" name="墨迹 114"/>
              <p14:cNvContentPartPr/>
              <p14:nvPr/>
            </p14:nvContentPartPr>
            <p14:xfrm>
              <a:off x="7052203" y="5549565"/>
              <a:ext cx="97367" cy="124076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4"/>
            </p:blipFill>
            <p:spPr>
              <a:xfrm>
                <a:off x="7052203" y="5549565"/>
                <a:ext cx="97367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6" name="墨迹 115"/>
              <p14:cNvContentPartPr/>
              <p14:nvPr/>
            </p14:nvContentPartPr>
            <p14:xfrm>
              <a:off x="6009569" y="5974666"/>
              <a:ext cx="250119" cy="265952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6"/>
            </p:blipFill>
            <p:spPr>
              <a:xfrm>
                <a:off x="6009569" y="5974666"/>
                <a:ext cx="250119" cy="265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7" name="墨迹 116"/>
              <p14:cNvContentPartPr/>
              <p14:nvPr/>
            </p14:nvContentPartPr>
            <p14:xfrm>
              <a:off x="6158088" y="6085347"/>
              <a:ext cx="22578" cy="400425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8"/>
            </p:blipFill>
            <p:spPr>
              <a:xfrm>
                <a:off x="6158088" y="6085347"/>
                <a:ext cx="22578" cy="400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8" name="墨迹 117"/>
              <p14:cNvContentPartPr/>
              <p14:nvPr/>
            </p14:nvContentPartPr>
            <p14:xfrm>
              <a:off x="6208888" y="6064726"/>
              <a:ext cx="138289" cy="77018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0"/>
            </p:blipFill>
            <p:spPr>
              <a:xfrm>
                <a:off x="6208888" y="6064726"/>
                <a:ext cx="138289" cy="77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9" name="墨迹 118"/>
              <p14:cNvContentPartPr/>
              <p14:nvPr/>
            </p14:nvContentPartPr>
            <p14:xfrm>
              <a:off x="6485466" y="5882314"/>
              <a:ext cx="110066" cy="101516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2"/>
            </p:blipFill>
            <p:spPr>
              <a:xfrm>
                <a:off x="6485466" y="5882314"/>
                <a:ext cx="110066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0" name="墨迹 119"/>
              <p14:cNvContentPartPr/>
              <p14:nvPr/>
            </p14:nvContentPartPr>
            <p14:xfrm>
              <a:off x="6322483" y="5981010"/>
              <a:ext cx="343429" cy="335568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4"/>
            </p:blipFill>
            <p:spPr>
              <a:xfrm>
                <a:off x="6322483" y="5981010"/>
                <a:ext cx="343429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1" name="墨迹 120"/>
              <p14:cNvContentPartPr/>
              <p14:nvPr/>
            </p14:nvContentPartPr>
            <p14:xfrm>
              <a:off x="6719534" y="5861693"/>
              <a:ext cx="183621" cy="29045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6"/>
            </p:blipFill>
            <p:spPr>
              <a:xfrm>
                <a:off x="6719534" y="5861693"/>
                <a:ext cx="183621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2" name="墨迹 121"/>
              <p14:cNvContentPartPr/>
              <p14:nvPr/>
            </p14:nvContentPartPr>
            <p14:xfrm>
              <a:off x="6880577" y="5912452"/>
              <a:ext cx="203200" cy="136236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8"/>
            </p:blipFill>
            <p:spPr>
              <a:xfrm>
                <a:off x="6880577" y="5912452"/>
                <a:ext cx="203200" cy="136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3" name="墨迹 122"/>
              <p14:cNvContentPartPr/>
              <p14:nvPr/>
            </p14:nvContentPartPr>
            <p14:xfrm>
              <a:off x="6873169" y="6045868"/>
              <a:ext cx="148519" cy="5640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0"/>
            </p:blipFill>
            <p:spPr>
              <a:xfrm>
                <a:off x="6873169" y="6045868"/>
                <a:ext cx="14851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4" name="墨迹 123"/>
              <p14:cNvContentPartPr/>
              <p14:nvPr/>
            </p14:nvContentPartPr>
            <p14:xfrm>
              <a:off x="6846711" y="6104733"/>
              <a:ext cx="22578" cy="14980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2"/>
            </p:blipFill>
            <p:spPr>
              <a:xfrm>
                <a:off x="6846711" y="6104733"/>
                <a:ext cx="22578" cy="149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5" name="墨迹 124"/>
              <p14:cNvContentPartPr/>
              <p14:nvPr/>
            </p14:nvContentPartPr>
            <p14:xfrm>
              <a:off x="6863644" y="6147384"/>
              <a:ext cx="141111" cy="142758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4"/>
            </p:blipFill>
            <p:spPr>
              <a:xfrm>
                <a:off x="6863644" y="6147384"/>
                <a:ext cx="141111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6" name="墨迹 125"/>
              <p14:cNvContentPartPr/>
              <p14:nvPr/>
            </p14:nvContentPartPr>
            <p14:xfrm>
              <a:off x="7298266" y="6133285"/>
              <a:ext cx="11289" cy="19739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6"/>
            </p:blipFill>
            <p:spPr>
              <a:xfrm>
                <a:off x="7298266" y="6133285"/>
                <a:ext cx="1128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7" name="墨迹 126"/>
              <p14:cNvContentPartPr/>
              <p14:nvPr/>
            </p14:nvContentPartPr>
            <p14:xfrm>
              <a:off x="2020711" y="5913333"/>
              <a:ext cx="579084" cy="26789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8"/>
            </p:blipFill>
            <p:spPr>
              <a:xfrm>
                <a:off x="2020711" y="5913333"/>
                <a:ext cx="579084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8" name="墨迹 127"/>
              <p14:cNvContentPartPr/>
              <p14:nvPr/>
            </p14:nvContentPartPr>
            <p14:xfrm>
              <a:off x="2673879" y="6096626"/>
              <a:ext cx="244298" cy="203034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0"/>
            </p:blipFill>
            <p:spPr>
              <a:xfrm>
                <a:off x="2673879" y="6096626"/>
                <a:ext cx="244298" cy="2030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9" name="墨迹 128"/>
              <p14:cNvContentPartPr/>
              <p14:nvPr/>
            </p14:nvContentPartPr>
            <p14:xfrm>
              <a:off x="2923822" y="6124120"/>
              <a:ext cx="33866" cy="181178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2"/>
            </p:blipFill>
            <p:spPr>
              <a:xfrm>
                <a:off x="2923822" y="6124120"/>
                <a:ext cx="33866" cy="181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0" name="墨迹 129"/>
              <p14:cNvContentPartPr/>
              <p14:nvPr/>
            </p14:nvContentPartPr>
            <p14:xfrm>
              <a:off x="2918177" y="6215062"/>
              <a:ext cx="98778" cy="50758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4"/>
            </p:blipFill>
            <p:spPr>
              <a:xfrm>
                <a:off x="2918177" y="6215062"/>
                <a:ext cx="9877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1" name="墨迹 130"/>
              <p14:cNvContentPartPr/>
              <p14:nvPr/>
            </p14:nvContentPartPr>
            <p14:xfrm>
              <a:off x="3028244" y="6073362"/>
              <a:ext cx="31044" cy="299615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6"/>
            </p:blipFill>
            <p:spPr>
              <a:xfrm>
                <a:off x="3028244" y="6073362"/>
                <a:ext cx="31044" cy="299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2" name="墨迹 131"/>
              <p14:cNvContentPartPr/>
              <p14:nvPr/>
            </p14:nvContentPartPr>
            <p14:xfrm>
              <a:off x="3119966" y="6053446"/>
              <a:ext cx="521406" cy="195455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8"/>
            </p:blipFill>
            <p:spPr>
              <a:xfrm>
                <a:off x="3119966" y="6053446"/>
                <a:ext cx="521406" cy="195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3" name="墨迹 132"/>
              <p14:cNvContentPartPr/>
              <p14:nvPr/>
            </p14:nvContentPartPr>
            <p14:xfrm>
              <a:off x="3414888" y="5886191"/>
              <a:ext cx="28223" cy="145577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0"/>
            </p:blipFill>
            <p:spPr>
              <a:xfrm>
                <a:off x="3414888" y="5886191"/>
                <a:ext cx="28223" cy="145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4" name="墨迹 133"/>
              <p14:cNvContentPartPr/>
              <p14:nvPr/>
            </p14:nvContentPartPr>
            <p14:xfrm>
              <a:off x="3479800" y="5878083"/>
              <a:ext cx="14111" cy="164965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2"/>
            </p:blipFill>
            <p:spPr>
              <a:xfrm>
                <a:off x="3479800" y="5878083"/>
                <a:ext cx="14111" cy="1649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5" name="墨迹 134"/>
              <p14:cNvContentPartPr/>
              <p14:nvPr/>
            </p14:nvContentPartPr>
            <p14:xfrm>
              <a:off x="3443111" y="5648086"/>
              <a:ext cx="118533" cy="153332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4"/>
            </p:blipFill>
            <p:spPr>
              <a:xfrm>
                <a:off x="3443111" y="5648086"/>
                <a:ext cx="118533" cy="153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6" name="墨迹 135"/>
              <p14:cNvContentPartPr/>
              <p14:nvPr/>
            </p14:nvContentPartPr>
            <p14:xfrm>
              <a:off x="3706636" y="6036527"/>
              <a:ext cx="370064" cy="172896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6"/>
            </p:blipFill>
            <p:spPr>
              <a:xfrm>
                <a:off x="3706636" y="6036527"/>
                <a:ext cx="370064" cy="172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7" name="墨迹 136"/>
              <p14:cNvContentPartPr/>
              <p14:nvPr/>
            </p14:nvContentPartPr>
            <p14:xfrm>
              <a:off x="3835400" y="6265820"/>
              <a:ext cx="19755" cy="8460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8"/>
            </p:blipFill>
            <p:spPr>
              <a:xfrm>
                <a:off x="3835400" y="6265820"/>
                <a:ext cx="19755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8" name="墨迹 137"/>
              <p14:cNvContentPartPr/>
              <p14:nvPr/>
            </p14:nvContentPartPr>
            <p14:xfrm>
              <a:off x="3717925" y="6133285"/>
              <a:ext cx="354541" cy="183293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0"/>
            </p:blipFill>
            <p:spPr>
              <a:xfrm>
                <a:off x="3717925" y="6133285"/>
                <a:ext cx="354541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39" name="墨迹 138"/>
              <p14:cNvContentPartPr/>
              <p14:nvPr/>
            </p14:nvContentPartPr>
            <p14:xfrm>
              <a:off x="1864077" y="6071247"/>
              <a:ext cx="47978" cy="151041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2"/>
            </p:blipFill>
            <p:spPr>
              <a:xfrm>
                <a:off x="1864077" y="6071247"/>
                <a:ext cx="47978" cy="151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40" name="墨迹 139"/>
              <p14:cNvContentPartPr/>
              <p14:nvPr/>
            </p14:nvContentPartPr>
            <p14:xfrm>
              <a:off x="1913466" y="6023309"/>
              <a:ext cx="146756" cy="19333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4"/>
            </p:blipFill>
            <p:spPr>
              <a:xfrm>
                <a:off x="1913466" y="6023309"/>
                <a:ext cx="146756" cy="193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1" name="墨迹 140"/>
              <p14:cNvContentPartPr/>
              <p14:nvPr/>
            </p14:nvContentPartPr>
            <p14:xfrm>
              <a:off x="1603022" y="6078473"/>
              <a:ext cx="16933" cy="216956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6"/>
            </p:blipFill>
            <p:spPr>
              <a:xfrm>
                <a:off x="1603022" y="6078473"/>
                <a:ext cx="16933" cy="216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2" name="墨迹 141"/>
              <p14:cNvContentPartPr/>
              <p14:nvPr/>
            </p14:nvContentPartPr>
            <p14:xfrm>
              <a:off x="1614311" y="6154434"/>
              <a:ext cx="98777" cy="54989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8"/>
            </p:blipFill>
            <p:spPr>
              <a:xfrm>
                <a:off x="1614311" y="6154434"/>
                <a:ext cx="98777" cy="54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3" name="墨迹 142"/>
              <p14:cNvContentPartPr/>
              <p14:nvPr/>
            </p14:nvContentPartPr>
            <p14:xfrm>
              <a:off x="1735666" y="5997049"/>
              <a:ext cx="19756" cy="327990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0"/>
            </p:blipFill>
            <p:spPr>
              <a:xfrm>
                <a:off x="1735666" y="5997049"/>
                <a:ext cx="19756" cy="327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4" name="墨迹 143"/>
              <p14:cNvContentPartPr/>
              <p14:nvPr/>
            </p14:nvContentPartPr>
            <p14:xfrm>
              <a:off x="1375656" y="5978190"/>
              <a:ext cx="199144" cy="234052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2"/>
            </p:blipFill>
            <p:spPr>
              <a:xfrm>
                <a:off x="1375656" y="5978190"/>
                <a:ext cx="199144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5" name="墨迹 144"/>
              <p14:cNvContentPartPr/>
              <p14:nvPr/>
            </p14:nvContentPartPr>
            <p14:xfrm>
              <a:off x="1138413" y="5957746"/>
              <a:ext cx="225425" cy="170781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4"/>
            </p:blipFill>
            <p:spPr>
              <a:xfrm>
                <a:off x="1138413" y="5957746"/>
                <a:ext cx="225425" cy="170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6" name="墨迹 145"/>
              <p14:cNvContentPartPr/>
              <p14:nvPr/>
            </p14:nvContentPartPr>
            <p14:xfrm>
              <a:off x="1309511" y="5741495"/>
              <a:ext cx="22577" cy="216956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6"/>
            </p:blipFill>
            <p:spPr>
              <a:xfrm>
                <a:off x="1309511" y="5741495"/>
                <a:ext cx="22577" cy="216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7" name="墨迹 146"/>
              <p14:cNvContentPartPr/>
              <p14:nvPr/>
            </p14:nvContentPartPr>
            <p14:xfrm>
              <a:off x="1388533" y="5754713"/>
              <a:ext cx="11289" cy="206558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8"/>
            </p:blipFill>
            <p:spPr>
              <a:xfrm>
                <a:off x="1388533" y="5754713"/>
                <a:ext cx="11289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48" name="墨迹 147"/>
              <p14:cNvContentPartPr/>
              <p14:nvPr/>
            </p14:nvContentPartPr>
            <p14:xfrm>
              <a:off x="1320800" y="5529121"/>
              <a:ext cx="111477" cy="159501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0"/>
            </p:blipFill>
            <p:spPr>
              <a:xfrm>
                <a:off x="1320800" y="5529121"/>
                <a:ext cx="111477" cy="159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49" name="墨迹 148"/>
              <p14:cNvContentPartPr/>
              <p14:nvPr/>
            </p14:nvContentPartPr>
            <p14:xfrm>
              <a:off x="814916" y="6042167"/>
              <a:ext cx="350661" cy="116497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2"/>
            </p:blipFill>
            <p:spPr>
              <a:xfrm>
                <a:off x="814916" y="6042167"/>
                <a:ext cx="350661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50" name="墨迹 149"/>
              <p14:cNvContentPartPr/>
              <p14:nvPr/>
            </p14:nvContentPartPr>
            <p14:xfrm>
              <a:off x="754591" y="6090986"/>
              <a:ext cx="306564" cy="93057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4"/>
            </p:blipFill>
            <p:spPr>
              <a:xfrm>
                <a:off x="754591" y="6090986"/>
                <a:ext cx="306564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1" name="墨迹 150"/>
              <p14:cNvContentPartPr/>
              <p14:nvPr/>
            </p14:nvContentPartPr>
            <p14:xfrm>
              <a:off x="993422" y="6154963"/>
              <a:ext cx="129822" cy="31900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6"/>
            </p:blipFill>
            <p:spPr>
              <a:xfrm>
                <a:off x="993422" y="6154963"/>
                <a:ext cx="129822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2" name="墨迹 151"/>
              <p14:cNvContentPartPr/>
              <p14:nvPr/>
            </p14:nvContentPartPr>
            <p14:xfrm>
              <a:off x="784577" y="6003569"/>
              <a:ext cx="90311" cy="36659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8"/>
            </p:blipFill>
            <p:spPr>
              <a:xfrm>
                <a:off x="784577" y="6003569"/>
                <a:ext cx="90311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3" name="墨迹 152"/>
              <p14:cNvContentPartPr/>
              <p14:nvPr/>
            </p14:nvContentPartPr>
            <p14:xfrm>
              <a:off x="740833" y="6074067"/>
              <a:ext cx="60678" cy="14100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0"/>
            </p:blipFill>
            <p:spPr>
              <a:xfrm>
                <a:off x="740833" y="6074067"/>
                <a:ext cx="6067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4" name="墨迹 153"/>
              <p14:cNvContentPartPr/>
              <p14:nvPr/>
            </p14:nvContentPartPr>
            <p14:xfrm>
              <a:off x="3904720" y="5247836"/>
              <a:ext cx="181857" cy="67854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2"/>
            </p:blipFill>
            <p:spPr>
              <a:xfrm>
                <a:off x="3904720" y="5247836"/>
                <a:ext cx="181857" cy="678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5" name="墨迹 154"/>
              <p14:cNvContentPartPr/>
              <p14:nvPr/>
            </p14:nvContentPartPr>
            <p14:xfrm>
              <a:off x="4013200" y="5134159"/>
              <a:ext cx="33866" cy="429506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4"/>
            </p:blipFill>
            <p:spPr>
              <a:xfrm>
                <a:off x="4013200" y="5134159"/>
                <a:ext cx="33866" cy="429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56" name="墨迹 155"/>
              <p14:cNvContentPartPr/>
              <p14:nvPr/>
            </p14:nvContentPartPr>
            <p14:xfrm>
              <a:off x="3922888" y="5307054"/>
              <a:ext cx="280812" cy="181178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6"/>
            </p:blipFill>
            <p:spPr>
              <a:xfrm>
                <a:off x="3922888" y="5307054"/>
                <a:ext cx="280812" cy="181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57" name="墨迹 156"/>
              <p14:cNvContentPartPr/>
              <p14:nvPr/>
            </p14:nvContentPartPr>
            <p14:xfrm>
              <a:off x="4052711" y="5425490"/>
              <a:ext cx="191911" cy="53578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8"/>
            </p:blipFill>
            <p:spPr>
              <a:xfrm>
                <a:off x="4052711" y="5425490"/>
                <a:ext cx="191911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58" name="墨迹 157"/>
              <p14:cNvContentPartPr/>
              <p14:nvPr/>
            </p14:nvContentPartPr>
            <p14:xfrm>
              <a:off x="4267200" y="5350057"/>
              <a:ext cx="8466" cy="73494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0"/>
            </p:blipFill>
            <p:spPr>
              <a:xfrm>
                <a:off x="4267200" y="5350057"/>
                <a:ext cx="8466" cy="734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59" name="墨迹 158"/>
              <p14:cNvContentPartPr/>
              <p14:nvPr/>
            </p14:nvContentPartPr>
            <p14:xfrm>
              <a:off x="4334933" y="5181216"/>
              <a:ext cx="14111" cy="483965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2"/>
            </p:blipFill>
            <p:spPr>
              <a:xfrm>
                <a:off x="4334933" y="5181216"/>
                <a:ext cx="14111" cy="4839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60" name="墨迹 159"/>
              <p14:cNvContentPartPr/>
              <p14:nvPr/>
            </p14:nvContentPartPr>
            <p14:xfrm>
              <a:off x="4279900" y="5332433"/>
              <a:ext cx="80433" cy="50759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4"/>
            </p:blipFill>
            <p:spPr>
              <a:xfrm>
                <a:off x="4279900" y="5332433"/>
                <a:ext cx="80433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61" name="墨迹 160"/>
              <p14:cNvContentPartPr/>
              <p14:nvPr/>
            </p14:nvContentPartPr>
            <p14:xfrm>
              <a:off x="4402666" y="5222457"/>
              <a:ext cx="242711" cy="251852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6"/>
            </p:blipFill>
            <p:spPr>
              <a:xfrm>
                <a:off x="4402666" y="5222457"/>
                <a:ext cx="242711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2" name="墨迹 161"/>
              <p14:cNvContentPartPr/>
              <p14:nvPr/>
            </p14:nvContentPartPr>
            <p14:xfrm>
              <a:off x="4662311" y="5166059"/>
              <a:ext cx="237066" cy="194573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8"/>
            </p:blipFill>
            <p:spPr>
              <a:xfrm>
                <a:off x="4662311" y="5166059"/>
                <a:ext cx="237066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3" name="墨迹 162"/>
              <p14:cNvContentPartPr/>
              <p14:nvPr/>
            </p14:nvContentPartPr>
            <p14:xfrm>
              <a:off x="4631266" y="5335253"/>
              <a:ext cx="136349" cy="143991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0"/>
            </p:blipFill>
            <p:spPr>
              <a:xfrm>
                <a:off x="4631266" y="5335253"/>
                <a:ext cx="136349" cy="143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4" name="墨迹 163"/>
              <p14:cNvContentPartPr/>
              <p14:nvPr/>
            </p14:nvContentPartPr>
            <p14:xfrm>
              <a:off x="4851223" y="5267575"/>
              <a:ext cx="206199" cy="234933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2"/>
            </p:blipFill>
            <p:spPr>
              <a:xfrm>
                <a:off x="4851223" y="5267575"/>
                <a:ext cx="206199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65" name="墨迹 164"/>
              <p14:cNvContentPartPr/>
              <p14:nvPr/>
            </p14:nvContentPartPr>
            <p14:xfrm>
              <a:off x="5889977" y="3488217"/>
              <a:ext cx="53623" cy="36659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4"/>
            </p:blipFill>
            <p:spPr>
              <a:xfrm>
                <a:off x="5889977" y="3488217"/>
                <a:ext cx="5362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66" name="墨迹 165"/>
              <p14:cNvContentPartPr/>
              <p14:nvPr/>
            </p14:nvContentPartPr>
            <p14:xfrm>
              <a:off x="2348088" y="5814636"/>
              <a:ext cx="98778" cy="163554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6"/>
            </p:blipFill>
            <p:spPr>
              <a:xfrm>
                <a:off x="2348088" y="5814636"/>
                <a:ext cx="9877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67" name="墨迹 166"/>
              <p14:cNvContentPartPr/>
              <p14:nvPr/>
            </p14:nvContentPartPr>
            <p14:xfrm>
              <a:off x="2487436" y="5605963"/>
              <a:ext cx="137230" cy="148750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8"/>
            </p:blipFill>
            <p:spPr>
              <a:xfrm>
                <a:off x="2487436" y="5605963"/>
                <a:ext cx="137230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68" name="墨迹 167"/>
              <p14:cNvContentPartPr/>
              <p14:nvPr/>
            </p14:nvContentPartPr>
            <p14:xfrm>
              <a:off x="2229555" y="5535466"/>
              <a:ext cx="124178" cy="166374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0"/>
            </p:blipFill>
            <p:spPr>
              <a:xfrm>
                <a:off x="2229555" y="5535466"/>
                <a:ext cx="124178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69" name="墨迹 168"/>
              <p14:cNvContentPartPr/>
              <p14:nvPr/>
            </p14:nvContentPartPr>
            <p14:xfrm>
              <a:off x="2085093" y="5397291"/>
              <a:ext cx="14640" cy="121255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2"/>
            </p:blipFill>
            <p:spPr>
              <a:xfrm>
                <a:off x="2085093" y="5397291"/>
                <a:ext cx="14640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70" name="墨迹 169"/>
              <p14:cNvContentPartPr/>
              <p14:nvPr/>
            </p14:nvContentPartPr>
            <p14:xfrm>
              <a:off x="2105377" y="5459328"/>
              <a:ext cx="67734" cy="22560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4"/>
            </p:blipFill>
            <p:spPr>
              <a:xfrm>
                <a:off x="2105377" y="5459328"/>
                <a:ext cx="6773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71" name="墨迹 170"/>
              <p14:cNvContentPartPr/>
              <p14:nvPr/>
            </p14:nvContentPartPr>
            <p14:xfrm>
              <a:off x="2190044" y="5402930"/>
              <a:ext cx="5644" cy="174834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6"/>
            </p:blipFill>
            <p:spPr>
              <a:xfrm>
                <a:off x="2190044" y="5402930"/>
                <a:ext cx="564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72" name="墨迹 171"/>
              <p14:cNvContentPartPr/>
              <p14:nvPr/>
            </p14:nvContentPartPr>
            <p14:xfrm>
              <a:off x="2681111" y="5459328"/>
              <a:ext cx="11289" cy="163554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8"/>
            </p:blipFill>
            <p:spPr>
              <a:xfrm>
                <a:off x="2681111" y="5459328"/>
                <a:ext cx="11289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73" name="墨迹 172"/>
              <p14:cNvContentPartPr/>
              <p14:nvPr/>
            </p14:nvContentPartPr>
            <p14:xfrm>
              <a:off x="2703688" y="5495987"/>
              <a:ext cx="70556" cy="36659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0"/>
            </p:blipFill>
            <p:spPr>
              <a:xfrm>
                <a:off x="2703688" y="5495987"/>
                <a:ext cx="7055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74" name="墨迹 173"/>
              <p14:cNvContentPartPr/>
              <p14:nvPr/>
            </p14:nvContentPartPr>
            <p14:xfrm>
              <a:off x="2788355" y="5384249"/>
              <a:ext cx="22578" cy="249914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2"/>
            </p:blipFill>
            <p:spPr>
              <a:xfrm>
                <a:off x="2788355" y="5384249"/>
                <a:ext cx="22578" cy="249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75" name="墨迹 174"/>
              <p14:cNvContentPartPr/>
              <p14:nvPr/>
            </p14:nvContentPartPr>
            <p14:xfrm>
              <a:off x="5054600" y="4590799"/>
              <a:ext cx="53622" cy="172014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4"/>
            </p:blipFill>
            <p:spPr>
              <a:xfrm>
                <a:off x="5054600" y="4590799"/>
                <a:ext cx="53622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76" name="墨迹 175"/>
              <p14:cNvContentPartPr/>
              <p14:nvPr/>
            </p14:nvContentPartPr>
            <p14:xfrm>
              <a:off x="10114844" y="6392716"/>
              <a:ext cx="214488" cy="246036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6"/>
            </p:blipFill>
            <p:spPr>
              <a:xfrm>
                <a:off x="10114844" y="6392716"/>
                <a:ext cx="214488" cy="246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77" name="墨迹 176"/>
              <p14:cNvContentPartPr/>
              <p14:nvPr/>
            </p14:nvContentPartPr>
            <p14:xfrm>
              <a:off x="10470444" y="6369628"/>
              <a:ext cx="70908" cy="116145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8"/>
            </p:blipFill>
            <p:spPr>
              <a:xfrm>
                <a:off x="10470444" y="6369628"/>
                <a:ext cx="70908" cy="116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78" name="墨迹 177"/>
              <p14:cNvContentPartPr/>
              <p14:nvPr/>
            </p14:nvContentPartPr>
            <p14:xfrm>
              <a:off x="10300405" y="6559090"/>
              <a:ext cx="251177" cy="33839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0"/>
            </p:blipFill>
            <p:spPr>
              <a:xfrm>
                <a:off x="10300405" y="6559090"/>
                <a:ext cx="25117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79" name="墨迹 178"/>
              <p14:cNvContentPartPr/>
              <p14:nvPr/>
            </p14:nvContentPartPr>
            <p14:xfrm>
              <a:off x="10411177" y="6488064"/>
              <a:ext cx="42333" cy="127424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2"/>
            </p:blipFill>
            <p:spPr>
              <a:xfrm>
                <a:off x="10411177" y="6488064"/>
                <a:ext cx="42333" cy="127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80" name="墨迹 179"/>
              <p14:cNvContentPartPr/>
              <p14:nvPr/>
            </p14:nvContentPartPr>
            <p14:xfrm>
              <a:off x="10470444" y="6475022"/>
              <a:ext cx="11288" cy="450655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4"/>
            </p:blipFill>
            <p:spPr>
              <a:xfrm>
                <a:off x="10470444" y="6475022"/>
                <a:ext cx="11288" cy="4506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81" name="墨迹 180"/>
              <p14:cNvContentPartPr/>
              <p14:nvPr/>
            </p14:nvContentPartPr>
            <p14:xfrm>
              <a:off x="10574867" y="6363812"/>
              <a:ext cx="130351" cy="370112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6"/>
            </p:blipFill>
            <p:spPr>
              <a:xfrm>
                <a:off x="10574867" y="6363812"/>
                <a:ext cx="130351" cy="370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82" name="墨迹 181"/>
              <p14:cNvContentPartPr/>
              <p14:nvPr/>
            </p14:nvContentPartPr>
            <p14:xfrm>
              <a:off x="9877777" y="6331735"/>
              <a:ext cx="25400" cy="44061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58"/>
            </p:blipFill>
            <p:spPr>
              <a:xfrm>
                <a:off x="9877777" y="6331735"/>
                <a:ext cx="25400" cy="44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83" name="墨迹 182"/>
              <p14:cNvContentPartPr/>
              <p14:nvPr/>
            </p14:nvContentPartPr>
            <p14:xfrm>
              <a:off x="10007600" y="6335437"/>
              <a:ext cx="16933" cy="79838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0"/>
            </p:blipFill>
            <p:spPr>
              <a:xfrm>
                <a:off x="10007600" y="6335437"/>
                <a:ext cx="16933" cy="79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84" name="墨迹 183"/>
              <p14:cNvContentPartPr/>
              <p14:nvPr/>
            </p14:nvContentPartPr>
            <p14:xfrm>
              <a:off x="10831688" y="6363107"/>
              <a:ext cx="2823" cy="32429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2"/>
            </p:blipFill>
            <p:spPr>
              <a:xfrm>
                <a:off x="10831688" y="6363107"/>
                <a:ext cx="2823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85" name="墨迹 184"/>
              <p14:cNvContentPartPr/>
              <p14:nvPr/>
            </p14:nvContentPartPr>
            <p14:xfrm>
              <a:off x="10938932" y="6365750"/>
              <a:ext cx="5645" cy="66444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4"/>
            </p:blipFill>
            <p:spPr>
              <a:xfrm>
                <a:off x="10938932" y="6365750"/>
                <a:ext cx="5645" cy="6644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58" y="504814"/>
            <a:ext cx="11527473" cy="47958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9843911" y="2323598"/>
              <a:ext cx="95956" cy="9587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4"/>
            </p:blipFill>
            <p:spPr>
              <a:xfrm>
                <a:off x="9843911" y="2323598"/>
                <a:ext cx="95956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9832622" y="2325537"/>
              <a:ext cx="131586" cy="9816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6"/>
            </p:blipFill>
            <p:spPr>
              <a:xfrm>
                <a:off x="9832622" y="2325537"/>
                <a:ext cx="131586" cy="981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9956800" y="1339100"/>
              <a:ext cx="101600" cy="11596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9956800" y="1339100"/>
                <a:ext cx="101600" cy="1159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10297936" y="1658102"/>
              <a:ext cx="108479" cy="11279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10297936" y="1658102"/>
                <a:ext cx="108479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10820400" y="1370472"/>
              <a:ext cx="79022" cy="7895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10820400" y="1370472"/>
                <a:ext cx="79022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10826044" y="2836820"/>
              <a:ext cx="95956" cy="9869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10826044" y="2836820"/>
                <a:ext cx="95956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10272888" y="3158289"/>
              <a:ext cx="111478" cy="11085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10272888" y="3158289"/>
                <a:ext cx="111478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9403644" y="3173446"/>
              <a:ext cx="90311" cy="11314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9403644" y="3173446"/>
                <a:ext cx="90311" cy="113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9849555" y="2836820"/>
              <a:ext cx="56445" cy="7508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9849555" y="2836820"/>
                <a:ext cx="56445" cy="75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9386711" y="1603642"/>
              <a:ext cx="107244" cy="14469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9386711" y="1603642"/>
                <a:ext cx="107244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墨迹 15"/>
              <p14:cNvContentPartPr/>
              <p14:nvPr/>
            </p14:nvContentPartPr>
            <p14:xfrm>
              <a:off x="9811455" y="3450149"/>
              <a:ext cx="77612" cy="22277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4"/>
            </p:blipFill>
            <p:spPr>
              <a:xfrm>
                <a:off x="9811455" y="3450149"/>
                <a:ext cx="77612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墨迹 16"/>
              <p14:cNvContentPartPr/>
              <p14:nvPr/>
            </p14:nvContentPartPr>
            <p14:xfrm>
              <a:off x="9834033" y="3423360"/>
              <a:ext cx="165806" cy="26048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6"/>
            </p:blipFill>
            <p:spPr>
              <a:xfrm>
                <a:off x="9834033" y="3423360"/>
                <a:ext cx="165806" cy="260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墨迹 17"/>
              <p14:cNvContentPartPr/>
              <p14:nvPr/>
            </p14:nvContentPartPr>
            <p14:xfrm>
              <a:off x="10030177" y="3448739"/>
              <a:ext cx="118534" cy="222772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8"/>
            </p:blipFill>
            <p:spPr>
              <a:xfrm>
                <a:off x="10030177" y="3448739"/>
                <a:ext cx="118534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墨迹 18"/>
              <p14:cNvContentPartPr/>
              <p14:nvPr/>
            </p14:nvContentPartPr>
            <p14:xfrm>
              <a:off x="10103555" y="3400801"/>
              <a:ext cx="231422" cy="30525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0"/>
            </p:blipFill>
            <p:spPr>
              <a:xfrm>
                <a:off x="10103555" y="3400801"/>
                <a:ext cx="231422" cy="305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墨迹 19"/>
              <p14:cNvContentPartPr/>
              <p14:nvPr/>
            </p14:nvContentPartPr>
            <p14:xfrm>
              <a:off x="10603088" y="3355682"/>
              <a:ext cx="2823" cy="16073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2"/>
            </p:blipFill>
            <p:spPr>
              <a:xfrm>
                <a:off x="10603088" y="3355682"/>
                <a:ext cx="2823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" name="墨迹 20"/>
              <p14:cNvContentPartPr/>
              <p14:nvPr/>
            </p14:nvContentPartPr>
            <p14:xfrm>
              <a:off x="10611555" y="3316204"/>
              <a:ext cx="94545" cy="135355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4"/>
            </p:blipFill>
            <p:spPr>
              <a:xfrm>
                <a:off x="10611555" y="3316204"/>
                <a:ext cx="94545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2" name="墨迹 21"/>
              <p14:cNvContentPartPr/>
              <p14:nvPr/>
            </p14:nvContentPartPr>
            <p14:xfrm>
              <a:off x="9318977" y="3395161"/>
              <a:ext cx="84667" cy="9869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6"/>
            </p:blipFill>
            <p:spPr>
              <a:xfrm>
                <a:off x="9318977" y="3395161"/>
                <a:ext cx="84667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3" name="墨迹 22"/>
              <p14:cNvContentPartPr/>
              <p14:nvPr/>
            </p14:nvContentPartPr>
            <p14:xfrm>
              <a:off x="9191977" y="3554485"/>
              <a:ext cx="235832" cy="17342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8"/>
            </p:blipFill>
            <p:spPr>
              <a:xfrm>
                <a:off x="9191977" y="3554485"/>
                <a:ext cx="235832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4" name="墨迹 23"/>
              <p14:cNvContentPartPr/>
              <p14:nvPr/>
            </p14:nvContentPartPr>
            <p14:xfrm>
              <a:off x="9381066" y="3620753"/>
              <a:ext cx="62089" cy="13324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0"/>
            </p:blipFill>
            <p:spPr>
              <a:xfrm>
                <a:off x="9381066" y="3620753"/>
                <a:ext cx="62089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5" name="墨迹 24"/>
              <p14:cNvContentPartPr/>
              <p14:nvPr/>
            </p14:nvContentPartPr>
            <p14:xfrm>
              <a:off x="9539111" y="3369077"/>
              <a:ext cx="53622" cy="9658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2"/>
            </p:blipFill>
            <p:spPr>
              <a:xfrm>
                <a:off x="9539111" y="3369077"/>
                <a:ext cx="53622" cy="96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6" name="墨迹 25"/>
              <p14:cNvContentPartPr/>
              <p14:nvPr/>
            </p14:nvContentPartPr>
            <p14:xfrm>
              <a:off x="9439980" y="3519236"/>
              <a:ext cx="172509" cy="19034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4"/>
            </p:blipFill>
            <p:spPr>
              <a:xfrm>
                <a:off x="9439980" y="3519236"/>
                <a:ext cx="172509" cy="190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7" name="墨迹 26"/>
              <p14:cNvContentPartPr/>
              <p14:nvPr/>
            </p14:nvContentPartPr>
            <p14:xfrm>
              <a:off x="9525000" y="3598194"/>
              <a:ext cx="131233" cy="22559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6"/>
            </p:blipFill>
            <p:spPr>
              <a:xfrm>
                <a:off x="9525000" y="3598194"/>
                <a:ext cx="131233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8" name="墨迹 27"/>
              <p14:cNvContentPartPr/>
              <p14:nvPr/>
            </p14:nvContentPartPr>
            <p14:xfrm>
              <a:off x="10454922" y="3537566"/>
              <a:ext cx="286456" cy="119141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8"/>
            </p:blipFill>
            <p:spPr>
              <a:xfrm>
                <a:off x="10454922" y="3537566"/>
                <a:ext cx="286456" cy="119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9" name="墨迹 28"/>
              <p14:cNvContentPartPr/>
              <p14:nvPr/>
            </p14:nvContentPartPr>
            <p14:xfrm>
              <a:off x="10786532" y="3451559"/>
              <a:ext cx="88900" cy="177653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0"/>
            </p:blipFill>
            <p:spPr>
              <a:xfrm>
                <a:off x="10786532" y="3451559"/>
                <a:ext cx="88900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0" name="墨迹 29"/>
              <p14:cNvContentPartPr/>
              <p14:nvPr/>
            </p14:nvContentPartPr>
            <p14:xfrm>
              <a:off x="10903302" y="3335062"/>
              <a:ext cx="106186" cy="30120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2"/>
            </p:blipFill>
            <p:spPr>
              <a:xfrm>
                <a:off x="10903302" y="3335062"/>
                <a:ext cx="106186" cy="301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1" name="墨迹 30"/>
              <p14:cNvContentPartPr/>
              <p14:nvPr/>
            </p14:nvContentPartPr>
            <p14:xfrm>
              <a:off x="11029244" y="3276020"/>
              <a:ext cx="420511" cy="378572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4"/>
            </p:blipFill>
            <p:spPr>
              <a:xfrm>
                <a:off x="11029244" y="3276020"/>
                <a:ext cx="420511" cy="378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2" name="墨迹 31"/>
              <p14:cNvContentPartPr/>
              <p14:nvPr/>
            </p14:nvContentPartPr>
            <p14:xfrm>
              <a:off x="9996311" y="1900613"/>
              <a:ext cx="45156" cy="5445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6"/>
            </p:blipFill>
            <p:spPr>
              <a:xfrm>
                <a:off x="9996311" y="1900613"/>
                <a:ext cx="45156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3" name="墨迹 32"/>
              <p14:cNvContentPartPr/>
              <p14:nvPr/>
            </p14:nvContentPartPr>
            <p14:xfrm>
              <a:off x="10308872" y="2200932"/>
              <a:ext cx="43038" cy="6961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8"/>
            </p:blipFill>
            <p:spPr>
              <a:xfrm>
                <a:off x="10308872" y="2200932"/>
                <a:ext cx="43038" cy="696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4" name="墨迹 33"/>
              <p14:cNvContentPartPr/>
              <p14:nvPr/>
            </p14:nvContentPartPr>
            <p14:xfrm>
              <a:off x="10845800" y="1909073"/>
              <a:ext cx="53622" cy="8036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0"/>
            </p:blipFill>
            <p:spPr>
              <a:xfrm>
                <a:off x="10845800" y="1909073"/>
                <a:ext cx="53622" cy="803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5" name="墨迹 34"/>
              <p14:cNvContentPartPr/>
              <p14:nvPr/>
            </p14:nvContentPartPr>
            <p14:xfrm>
              <a:off x="9439451" y="2223492"/>
              <a:ext cx="75671" cy="6626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2"/>
            </p:blipFill>
            <p:spPr>
              <a:xfrm>
                <a:off x="9439451" y="2223492"/>
                <a:ext cx="75671" cy="66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6" name="墨迹 35"/>
              <p14:cNvContentPartPr/>
              <p14:nvPr/>
            </p14:nvContentPartPr>
            <p14:xfrm>
              <a:off x="10013244" y="2817081"/>
              <a:ext cx="50800" cy="76137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4"/>
            </p:blipFill>
            <p:spPr>
              <a:xfrm>
                <a:off x="10013244" y="2817081"/>
                <a:ext cx="50800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7" name="墨迹 36"/>
              <p14:cNvContentPartPr/>
              <p14:nvPr/>
            </p14:nvContentPartPr>
            <p14:xfrm>
              <a:off x="9714088" y="225592"/>
              <a:ext cx="11289" cy="249561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6"/>
            </p:blipFill>
            <p:spPr>
              <a:xfrm>
                <a:off x="9714088" y="225592"/>
                <a:ext cx="11289" cy="249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8" name="墨迹 37"/>
              <p14:cNvContentPartPr/>
              <p14:nvPr/>
            </p14:nvContentPartPr>
            <p14:xfrm>
              <a:off x="9742311" y="169194"/>
              <a:ext cx="169333" cy="35125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8"/>
            </p:blipFill>
            <p:spPr>
              <a:xfrm>
                <a:off x="9742311" y="169194"/>
                <a:ext cx="169333" cy="3512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9" name="墨迹 38"/>
              <p14:cNvContentPartPr/>
              <p14:nvPr/>
            </p14:nvContentPartPr>
            <p14:xfrm>
              <a:off x="10086622" y="315828"/>
              <a:ext cx="39511" cy="4511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0"/>
            </p:blipFill>
            <p:spPr>
              <a:xfrm>
                <a:off x="10086622" y="315828"/>
                <a:ext cx="39511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0" name="墨迹 39"/>
              <p14:cNvContentPartPr/>
              <p14:nvPr/>
            </p14:nvContentPartPr>
            <p14:xfrm>
              <a:off x="10064750" y="428625"/>
              <a:ext cx="50094" cy="4229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2"/>
            </p:blipFill>
            <p:spPr>
              <a:xfrm>
                <a:off x="10064750" y="428625"/>
                <a:ext cx="50094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1" name="墨迹 40"/>
              <p14:cNvContentPartPr/>
              <p14:nvPr/>
            </p14:nvContentPartPr>
            <p14:xfrm>
              <a:off x="10493022" y="211492"/>
              <a:ext cx="16933" cy="28199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4"/>
            </p:blipFill>
            <p:spPr>
              <a:xfrm>
                <a:off x="10493022" y="211492"/>
                <a:ext cx="16933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2" name="墨迹 41"/>
              <p14:cNvContentPartPr/>
              <p14:nvPr/>
            </p14:nvContentPartPr>
            <p14:xfrm>
              <a:off x="10594622" y="290449"/>
              <a:ext cx="158045" cy="846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6"/>
            </p:blipFill>
            <p:spPr>
              <a:xfrm>
                <a:off x="10594622" y="290449"/>
                <a:ext cx="158045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3" name="墨迹 42"/>
              <p14:cNvContentPartPr/>
              <p14:nvPr/>
            </p14:nvContentPartPr>
            <p14:xfrm>
              <a:off x="10651067" y="178711"/>
              <a:ext cx="25400" cy="323231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8"/>
            </p:blipFill>
            <p:spPr>
              <a:xfrm>
                <a:off x="10651067" y="178711"/>
                <a:ext cx="25400" cy="323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4" name="墨迹 43"/>
              <p14:cNvContentPartPr/>
              <p14:nvPr/>
            </p14:nvContentPartPr>
            <p14:xfrm>
              <a:off x="10890779" y="124075"/>
              <a:ext cx="169510" cy="32710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0"/>
            </p:blipFill>
            <p:spPr>
              <a:xfrm>
                <a:off x="10890779" y="124075"/>
                <a:ext cx="169510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5" name="墨迹 44"/>
              <p14:cNvContentPartPr/>
              <p14:nvPr/>
            </p14:nvContentPartPr>
            <p14:xfrm>
              <a:off x="11054644" y="135355"/>
              <a:ext cx="177800" cy="30595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2"/>
            </p:blipFill>
            <p:spPr>
              <a:xfrm>
                <a:off x="11054644" y="135355"/>
                <a:ext cx="177800" cy="305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6" name="墨迹 45"/>
              <p14:cNvContentPartPr/>
              <p14:nvPr/>
            </p14:nvContentPartPr>
            <p14:xfrm>
              <a:off x="11065932" y="185056"/>
              <a:ext cx="183445" cy="25484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4"/>
            </p:blipFill>
            <p:spPr>
              <a:xfrm>
                <a:off x="11065932" y="185056"/>
                <a:ext cx="183445" cy="254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7" name="墨迹 46"/>
              <p14:cNvContentPartPr/>
              <p14:nvPr/>
            </p14:nvContentPartPr>
            <p14:xfrm>
              <a:off x="11221155" y="219952"/>
              <a:ext cx="304800" cy="3383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6"/>
            </p:blipFill>
            <p:spPr>
              <a:xfrm>
                <a:off x="11221155" y="219952"/>
                <a:ext cx="3048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8" name="墨迹 47"/>
              <p14:cNvContentPartPr/>
              <p14:nvPr/>
            </p14:nvContentPartPr>
            <p14:xfrm>
              <a:off x="11304235" y="248151"/>
              <a:ext cx="168099" cy="27635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8"/>
            </p:blipFill>
            <p:spPr>
              <a:xfrm>
                <a:off x="11304235" y="248151"/>
                <a:ext cx="168099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9" name="墨迹 48"/>
              <p14:cNvContentPartPr/>
              <p14:nvPr/>
            </p14:nvContentPartPr>
            <p14:xfrm>
              <a:off x="11430000" y="-8635"/>
              <a:ext cx="28222" cy="22576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0"/>
            </p:blipFill>
            <p:spPr>
              <a:xfrm>
                <a:off x="11430000" y="-8635"/>
                <a:ext cx="28222" cy="225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0" name="墨迹 49"/>
              <p14:cNvContentPartPr/>
              <p14:nvPr/>
            </p14:nvContentPartPr>
            <p14:xfrm>
              <a:off x="11610622" y="208672"/>
              <a:ext cx="131939" cy="4793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2"/>
            </p:blipFill>
            <p:spPr>
              <a:xfrm>
                <a:off x="11610622" y="208672"/>
                <a:ext cx="131939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1" name="墨迹 50"/>
              <p14:cNvContentPartPr/>
              <p14:nvPr/>
            </p14:nvContentPartPr>
            <p14:xfrm>
              <a:off x="11603743" y="290449"/>
              <a:ext cx="142345" cy="1410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4"/>
            </p:blipFill>
            <p:spPr>
              <a:xfrm>
                <a:off x="11603743" y="290449"/>
                <a:ext cx="142345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2" name="墨迹 51"/>
              <p14:cNvContentPartPr/>
              <p14:nvPr/>
            </p14:nvContentPartPr>
            <p14:xfrm>
              <a:off x="11750145" y="131654"/>
              <a:ext cx="170920" cy="24621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6"/>
            </p:blipFill>
            <p:spPr>
              <a:xfrm>
                <a:off x="11750145" y="131654"/>
                <a:ext cx="170920" cy="246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3" name="墨迹 52"/>
              <p14:cNvContentPartPr/>
              <p14:nvPr/>
            </p14:nvContentPartPr>
            <p14:xfrm>
              <a:off x="11882967" y="98696"/>
              <a:ext cx="159985" cy="20937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8"/>
            </p:blipFill>
            <p:spPr>
              <a:xfrm>
                <a:off x="11882967" y="98696"/>
                <a:ext cx="159985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4" name="墨迹 53"/>
              <p14:cNvContentPartPr/>
              <p14:nvPr/>
            </p14:nvContentPartPr>
            <p14:xfrm>
              <a:off x="12000088" y="163554"/>
              <a:ext cx="155223" cy="6485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0"/>
            </p:blipFill>
            <p:spPr>
              <a:xfrm>
                <a:off x="12000088" y="163554"/>
                <a:ext cx="155223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5" name="墨迹 54"/>
              <p14:cNvContentPartPr/>
              <p14:nvPr/>
            </p14:nvContentPartPr>
            <p14:xfrm>
              <a:off x="12019844" y="210787"/>
              <a:ext cx="25400" cy="640823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2"/>
            </p:blipFill>
            <p:spPr>
              <a:xfrm>
                <a:off x="12019844" y="210787"/>
                <a:ext cx="25400" cy="640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6" name="墨迹 55"/>
              <p14:cNvContentPartPr/>
              <p14:nvPr/>
            </p14:nvContentPartPr>
            <p14:xfrm>
              <a:off x="10303933" y="941847"/>
              <a:ext cx="172155" cy="16002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4"/>
            </p:blipFill>
            <p:spPr>
              <a:xfrm>
                <a:off x="10303933" y="941847"/>
                <a:ext cx="172155" cy="160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7" name="墨迹 56"/>
              <p14:cNvContentPartPr/>
              <p14:nvPr/>
            </p14:nvContentPartPr>
            <p14:xfrm>
              <a:off x="10521244" y="849495"/>
              <a:ext cx="97719" cy="145930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6"/>
            </p:blipFill>
            <p:spPr>
              <a:xfrm>
                <a:off x="10521244" y="849495"/>
                <a:ext cx="97719" cy="145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8" name="墨迹 57"/>
              <p14:cNvContentPartPr/>
              <p14:nvPr/>
            </p14:nvContentPartPr>
            <p14:xfrm>
              <a:off x="10628488" y="857250"/>
              <a:ext cx="101600" cy="7895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8"/>
            </p:blipFill>
            <p:spPr>
              <a:xfrm>
                <a:off x="10628488" y="857250"/>
                <a:ext cx="101600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9" name="墨迹 58"/>
              <p14:cNvContentPartPr/>
              <p14:nvPr/>
            </p14:nvContentPartPr>
            <p14:xfrm>
              <a:off x="10605911" y="906245"/>
              <a:ext cx="11289" cy="41346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0"/>
            </p:blipFill>
            <p:spPr>
              <a:xfrm>
                <a:off x="10605911" y="906245"/>
                <a:ext cx="11289" cy="413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0" name="墨迹 59"/>
              <p14:cNvContentPartPr/>
              <p14:nvPr/>
            </p14:nvContentPartPr>
            <p14:xfrm>
              <a:off x="10865555" y="823411"/>
              <a:ext cx="141112" cy="1127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2"/>
            </p:blipFill>
            <p:spPr>
              <a:xfrm>
                <a:off x="10865555" y="823411"/>
                <a:ext cx="14111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1" name="墨迹 60"/>
              <p14:cNvContentPartPr/>
              <p14:nvPr/>
            </p14:nvContentPartPr>
            <p14:xfrm>
              <a:off x="10820400" y="896728"/>
              <a:ext cx="39511" cy="219952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4"/>
            </p:blipFill>
            <p:spPr>
              <a:xfrm>
                <a:off x="10820400" y="896728"/>
                <a:ext cx="39511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2" name="墨迹 61"/>
              <p14:cNvContentPartPr/>
              <p14:nvPr/>
            </p14:nvContentPartPr>
            <p14:xfrm>
              <a:off x="10837332" y="867648"/>
              <a:ext cx="214489" cy="232113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6"/>
            </p:blipFill>
            <p:spPr>
              <a:xfrm>
                <a:off x="10837332" y="867648"/>
                <a:ext cx="214489" cy="232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3" name="墨迹 62"/>
              <p14:cNvContentPartPr/>
              <p14:nvPr/>
            </p14:nvContentPartPr>
            <p14:xfrm>
              <a:off x="11107561" y="795212"/>
              <a:ext cx="189794" cy="321468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8"/>
            </p:blipFill>
            <p:spPr>
              <a:xfrm>
                <a:off x="11107561" y="795212"/>
                <a:ext cx="189794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4" name="墨迹 63"/>
              <p14:cNvContentPartPr/>
              <p14:nvPr/>
            </p14:nvContentPartPr>
            <p14:xfrm>
              <a:off x="11308292" y="738814"/>
              <a:ext cx="144286" cy="414525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0"/>
            </p:blipFill>
            <p:spPr>
              <a:xfrm>
                <a:off x="11308292" y="738814"/>
                <a:ext cx="144286" cy="414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5" name="墨迹 64"/>
              <p14:cNvContentPartPr/>
              <p14:nvPr/>
            </p14:nvContentPartPr>
            <p14:xfrm>
              <a:off x="11436173" y="755733"/>
              <a:ext cx="239361" cy="329224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2"/>
            </p:blipFill>
            <p:spPr>
              <a:xfrm>
                <a:off x="11436173" y="755733"/>
                <a:ext cx="239361" cy="329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6" name="墨迹 65"/>
              <p14:cNvContentPartPr/>
              <p14:nvPr/>
            </p14:nvContentPartPr>
            <p14:xfrm>
              <a:off x="11655777" y="645757"/>
              <a:ext cx="426155" cy="493483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4"/>
            </p:blipFill>
            <p:spPr>
              <a:xfrm>
                <a:off x="11655777" y="645757"/>
                <a:ext cx="426155" cy="4934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7" name="墨迹 66"/>
              <p14:cNvContentPartPr/>
              <p14:nvPr/>
            </p14:nvContentPartPr>
            <p14:xfrm>
              <a:off x="11858272" y="733174"/>
              <a:ext cx="151165" cy="180474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6"/>
            </p:blipFill>
            <p:spPr>
              <a:xfrm>
                <a:off x="11858272" y="733174"/>
                <a:ext cx="151165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8" name="墨迹 67"/>
              <p14:cNvContentPartPr/>
              <p14:nvPr/>
            </p14:nvContentPartPr>
            <p14:xfrm>
              <a:off x="11892844" y="650868"/>
              <a:ext cx="248356" cy="403775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8"/>
            </p:blipFill>
            <p:spPr>
              <a:xfrm>
                <a:off x="11892844" y="650868"/>
                <a:ext cx="248356" cy="403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4" name="墨迹 73"/>
              <p14:cNvContentPartPr/>
              <p14:nvPr/>
            </p14:nvContentPartPr>
            <p14:xfrm>
              <a:off x="7473244" y="1415590"/>
              <a:ext cx="67733" cy="84597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0"/>
            </p:blipFill>
            <p:spPr>
              <a:xfrm>
                <a:off x="7473244" y="1415590"/>
                <a:ext cx="67733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5" name="墨迹 74"/>
              <p14:cNvContentPartPr/>
              <p14:nvPr/>
            </p14:nvContentPartPr>
            <p14:xfrm>
              <a:off x="8856133" y="2797342"/>
              <a:ext cx="55034" cy="84597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32"/>
            </p:blipFill>
            <p:spPr>
              <a:xfrm>
                <a:off x="8856133" y="2797342"/>
                <a:ext cx="55034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6" name="墨迹 75"/>
              <p14:cNvContentPartPr/>
              <p14:nvPr/>
            </p14:nvContentPartPr>
            <p14:xfrm>
              <a:off x="6874933" y="3115109"/>
              <a:ext cx="84667" cy="114382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34"/>
            </p:blipFill>
            <p:spPr>
              <a:xfrm>
                <a:off x="6874933" y="3115109"/>
                <a:ext cx="84667" cy="114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7" name="墨迹 76"/>
              <p14:cNvContentPartPr/>
              <p14:nvPr/>
            </p14:nvContentPartPr>
            <p14:xfrm>
              <a:off x="7198959" y="768951"/>
              <a:ext cx="20285" cy="20621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36"/>
            </p:blipFill>
            <p:spPr>
              <a:xfrm>
                <a:off x="7198959" y="768951"/>
                <a:ext cx="20285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8" name="墨迹 77"/>
              <p14:cNvContentPartPr/>
              <p14:nvPr/>
            </p14:nvContentPartPr>
            <p14:xfrm>
              <a:off x="7147806" y="2284120"/>
              <a:ext cx="110949" cy="84597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38"/>
            </p:blipFill>
            <p:spPr>
              <a:xfrm>
                <a:off x="7147806" y="2284120"/>
                <a:ext cx="11094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9" name="墨迹 78"/>
              <p14:cNvContentPartPr/>
              <p14:nvPr/>
            </p14:nvContentPartPr>
            <p14:xfrm>
              <a:off x="8133644" y="2120565"/>
              <a:ext cx="118533" cy="124076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40"/>
            </p:blipFill>
            <p:spPr>
              <a:xfrm>
                <a:off x="8133644" y="2120565"/>
                <a:ext cx="118533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80" name="墨迹 79"/>
              <p14:cNvContentPartPr/>
              <p14:nvPr/>
            </p14:nvContentPartPr>
            <p14:xfrm>
              <a:off x="7847718" y="2949616"/>
              <a:ext cx="99659" cy="112796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2"/>
            </p:blipFill>
            <p:spPr>
              <a:xfrm>
                <a:off x="7847718" y="2949616"/>
                <a:ext cx="99659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3" name="墨迹 82"/>
              <p14:cNvContentPartPr/>
              <p14:nvPr/>
            </p14:nvContentPartPr>
            <p14:xfrm>
              <a:off x="6742288" y="275997"/>
              <a:ext cx="138289" cy="284458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44"/>
            </p:blipFill>
            <p:spPr>
              <a:xfrm>
                <a:off x="6742288" y="275997"/>
                <a:ext cx="138289" cy="284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84" name="墨迹 83"/>
              <p14:cNvContentPartPr/>
              <p14:nvPr/>
            </p14:nvContentPartPr>
            <p14:xfrm>
              <a:off x="6903155" y="400425"/>
              <a:ext cx="62089" cy="109977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46"/>
            </p:blipFill>
            <p:spPr>
              <a:xfrm>
                <a:off x="6903155" y="400425"/>
                <a:ext cx="62089" cy="109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5" name="墨迹 84"/>
              <p14:cNvContentPartPr/>
              <p14:nvPr/>
            </p14:nvContentPartPr>
            <p14:xfrm>
              <a:off x="7010400" y="253791"/>
              <a:ext cx="48859" cy="5075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48"/>
            </p:blipFill>
            <p:spPr>
              <a:xfrm>
                <a:off x="7010400" y="253791"/>
                <a:ext cx="4885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6" name="墨迹 85"/>
              <p14:cNvContentPartPr/>
              <p14:nvPr/>
            </p14:nvContentPartPr>
            <p14:xfrm>
              <a:off x="7032977" y="327108"/>
              <a:ext cx="169334" cy="208673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50"/>
            </p:blipFill>
            <p:spPr>
              <a:xfrm>
                <a:off x="7032977" y="327108"/>
                <a:ext cx="169334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7" name="墨迹 86"/>
              <p14:cNvContentPartPr/>
              <p14:nvPr/>
            </p14:nvContentPartPr>
            <p14:xfrm>
              <a:off x="7049911" y="383506"/>
              <a:ext cx="87489" cy="152275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52"/>
            </p:blipFill>
            <p:spPr>
              <a:xfrm>
                <a:off x="7049911" y="383506"/>
                <a:ext cx="87489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8" name="墨迹 87"/>
              <p14:cNvContentPartPr/>
              <p14:nvPr/>
            </p14:nvContentPartPr>
            <p14:xfrm>
              <a:off x="7165622" y="242511"/>
              <a:ext cx="135643" cy="389146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54"/>
            </p:blipFill>
            <p:spPr>
              <a:xfrm>
                <a:off x="7165622" y="242511"/>
                <a:ext cx="135643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9" name="墨迹 88"/>
              <p14:cNvContentPartPr/>
              <p14:nvPr/>
            </p14:nvContentPartPr>
            <p14:xfrm>
              <a:off x="7337777" y="344027"/>
              <a:ext cx="98778" cy="1410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56"/>
            </p:blipFill>
            <p:spPr>
              <a:xfrm>
                <a:off x="7337777" y="344027"/>
                <a:ext cx="9877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90" name="墨迹 89"/>
              <p14:cNvContentPartPr/>
              <p14:nvPr/>
            </p14:nvContentPartPr>
            <p14:xfrm>
              <a:off x="7330369" y="445544"/>
              <a:ext cx="131586" cy="1691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58"/>
            </p:blipFill>
            <p:spPr>
              <a:xfrm>
                <a:off x="7330369" y="445544"/>
                <a:ext cx="13158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91" name="墨迹 90"/>
              <p14:cNvContentPartPr/>
              <p14:nvPr/>
            </p14:nvContentPartPr>
            <p14:xfrm>
              <a:off x="7521222" y="270710"/>
              <a:ext cx="36688" cy="214313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60"/>
            </p:blipFill>
            <p:spPr>
              <a:xfrm>
                <a:off x="7521222" y="270710"/>
                <a:ext cx="36688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92" name="墨迹 91"/>
              <p14:cNvContentPartPr/>
              <p14:nvPr/>
            </p14:nvContentPartPr>
            <p14:xfrm>
              <a:off x="7593718" y="273530"/>
              <a:ext cx="167393" cy="205853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62"/>
            </p:blipFill>
            <p:spPr>
              <a:xfrm>
                <a:off x="7593718" y="273530"/>
                <a:ext cx="167393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93" name="墨迹 92"/>
              <p14:cNvContentPartPr/>
              <p14:nvPr/>
            </p14:nvContentPartPr>
            <p14:xfrm>
              <a:off x="7847718" y="163554"/>
              <a:ext cx="58737" cy="56398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64"/>
            </p:blipFill>
            <p:spPr>
              <a:xfrm>
                <a:off x="7847718" y="163554"/>
                <a:ext cx="58737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94" name="墨迹 93"/>
              <p14:cNvContentPartPr/>
              <p14:nvPr/>
            </p14:nvContentPartPr>
            <p14:xfrm>
              <a:off x="8444088" y="289039"/>
              <a:ext cx="105834" cy="169194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66"/>
            </p:blipFill>
            <p:spPr>
              <a:xfrm>
                <a:off x="8444088" y="289039"/>
                <a:ext cx="10583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5" name="墨迹 94"/>
              <p14:cNvContentPartPr/>
              <p14:nvPr/>
            </p14:nvContentPartPr>
            <p14:xfrm>
              <a:off x="8579555" y="366587"/>
              <a:ext cx="42334" cy="78957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68"/>
            </p:blipFill>
            <p:spPr>
              <a:xfrm>
                <a:off x="8579555" y="366587"/>
                <a:ext cx="42334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6" name="墨迹 95"/>
              <p14:cNvContentPartPr/>
              <p14:nvPr/>
            </p14:nvContentPartPr>
            <p14:xfrm>
              <a:off x="8582377" y="219952"/>
              <a:ext cx="141817" cy="327108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70"/>
            </p:blipFill>
            <p:spPr>
              <a:xfrm>
                <a:off x="8582377" y="219952"/>
                <a:ext cx="141817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7" name="墨迹 96"/>
              <p14:cNvContentPartPr/>
              <p14:nvPr/>
            </p14:nvContentPartPr>
            <p14:xfrm>
              <a:off x="8731955" y="236871"/>
              <a:ext cx="73378" cy="16920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72"/>
            </p:blipFill>
            <p:spPr>
              <a:xfrm>
                <a:off x="8731955" y="236871"/>
                <a:ext cx="7337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8" name="墨迹 97"/>
              <p14:cNvContentPartPr/>
              <p14:nvPr/>
            </p14:nvContentPartPr>
            <p14:xfrm>
              <a:off x="8779933" y="163554"/>
              <a:ext cx="132644" cy="211492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74"/>
            </p:blipFill>
            <p:spPr>
              <a:xfrm>
                <a:off x="8779933" y="163554"/>
                <a:ext cx="132644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9" name="墨迹 98"/>
              <p14:cNvContentPartPr/>
              <p14:nvPr/>
            </p14:nvContentPartPr>
            <p14:xfrm>
              <a:off x="8873066" y="225592"/>
              <a:ext cx="107244" cy="81777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76"/>
            </p:blipFill>
            <p:spPr>
              <a:xfrm>
                <a:off x="8873066" y="225592"/>
                <a:ext cx="107244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00" name="墨迹 99"/>
              <p14:cNvContentPartPr/>
              <p14:nvPr/>
            </p14:nvContentPartPr>
            <p14:xfrm>
              <a:off x="8839200" y="281990"/>
              <a:ext cx="62088" cy="389146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78"/>
            </p:blipFill>
            <p:spPr>
              <a:xfrm>
                <a:off x="8839200" y="281990"/>
                <a:ext cx="62088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1" name="墨迹 100"/>
              <p14:cNvContentPartPr/>
              <p14:nvPr/>
            </p14:nvContentPartPr>
            <p14:xfrm>
              <a:off x="9000066" y="261898"/>
              <a:ext cx="211666" cy="206205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80"/>
            </p:blipFill>
            <p:spPr>
              <a:xfrm>
                <a:off x="9000066" y="261898"/>
                <a:ext cx="211666" cy="206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2" name="墨迹 101"/>
              <p14:cNvContentPartPr/>
              <p14:nvPr/>
            </p14:nvContentPartPr>
            <p14:xfrm>
              <a:off x="7368822" y="1112451"/>
              <a:ext cx="19755" cy="1550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82"/>
            </p:blipFill>
            <p:spPr>
              <a:xfrm>
                <a:off x="7368822" y="1112451"/>
                <a:ext cx="19755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3" name="墨迹 102"/>
              <p14:cNvContentPartPr/>
              <p14:nvPr/>
            </p14:nvContentPartPr>
            <p14:xfrm>
              <a:off x="6423377" y="287629"/>
              <a:ext cx="203200" cy="566801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84"/>
            </p:blipFill>
            <p:spPr>
              <a:xfrm>
                <a:off x="6423377" y="287629"/>
                <a:ext cx="203200" cy="566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04" name="墨迹 103"/>
              <p14:cNvContentPartPr/>
              <p14:nvPr/>
            </p14:nvContentPartPr>
            <p14:xfrm>
              <a:off x="6479822" y="812131"/>
              <a:ext cx="32455" cy="428625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86"/>
            </p:blipFill>
            <p:spPr>
              <a:xfrm>
                <a:off x="6479822" y="812131"/>
                <a:ext cx="32455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5" name="墨迹 104"/>
              <p14:cNvContentPartPr/>
              <p14:nvPr/>
            </p14:nvContentPartPr>
            <p14:xfrm>
              <a:off x="8370711" y="1336633"/>
              <a:ext cx="16933" cy="2255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88"/>
            </p:blipFill>
            <p:spPr>
              <a:xfrm>
                <a:off x="8370711" y="1336633"/>
                <a:ext cx="169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6" name="墨迹 105"/>
              <p14:cNvContentPartPr/>
              <p14:nvPr/>
            </p14:nvContentPartPr>
            <p14:xfrm>
              <a:off x="6784622" y="979563"/>
              <a:ext cx="112888" cy="262956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0"/>
            </p:blipFill>
            <p:spPr>
              <a:xfrm>
                <a:off x="6784622" y="979563"/>
                <a:ext cx="112888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7" name="墨迹 106"/>
              <p14:cNvContentPartPr/>
              <p14:nvPr/>
            </p14:nvContentPartPr>
            <p14:xfrm>
              <a:off x="7032977" y="964406"/>
              <a:ext cx="124178" cy="200918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92"/>
            </p:blipFill>
            <p:spPr>
              <a:xfrm>
                <a:off x="7032977" y="964406"/>
                <a:ext cx="124178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8" name="墨迹 107"/>
              <p14:cNvContentPartPr/>
              <p14:nvPr/>
            </p14:nvContentPartPr>
            <p14:xfrm>
              <a:off x="7018690" y="1019218"/>
              <a:ext cx="155399" cy="159500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94"/>
            </p:blipFill>
            <p:spPr>
              <a:xfrm>
                <a:off x="7018690" y="1019218"/>
                <a:ext cx="155399" cy="159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9" name="墨迹 108"/>
              <p14:cNvContentPartPr/>
              <p14:nvPr/>
            </p14:nvContentPartPr>
            <p14:xfrm>
              <a:off x="7185377" y="1049003"/>
              <a:ext cx="275167" cy="1691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96"/>
            </p:blipFill>
            <p:spPr>
              <a:xfrm>
                <a:off x="7185377" y="1049003"/>
                <a:ext cx="27516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10" name="墨迹 109"/>
              <p14:cNvContentPartPr/>
              <p14:nvPr/>
            </p14:nvContentPartPr>
            <p14:xfrm>
              <a:off x="7263694" y="1133600"/>
              <a:ext cx="150283" cy="117026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98"/>
            </p:blipFill>
            <p:spPr>
              <a:xfrm>
                <a:off x="7263694" y="1133600"/>
                <a:ext cx="150283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11" name="墨迹 110"/>
              <p14:cNvContentPartPr/>
              <p14:nvPr/>
            </p14:nvContentPartPr>
            <p14:xfrm>
              <a:off x="7340600" y="848790"/>
              <a:ext cx="14111" cy="225592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00"/>
            </p:blipFill>
            <p:spPr>
              <a:xfrm>
                <a:off x="7340600" y="848790"/>
                <a:ext cx="14111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12" name="墨迹 111"/>
              <p14:cNvContentPartPr/>
              <p14:nvPr/>
            </p14:nvContentPartPr>
            <p14:xfrm>
              <a:off x="7586133" y="981325"/>
              <a:ext cx="122767" cy="2819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02"/>
            </p:blipFill>
            <p:spPr>
              <a:xfrm>
                <a:off x="7586133" y="981325"/>
                <a:ext cx="1227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13" name="墨迹 112"/>
              <p14:cNvContentPartPr/>
              <p14:nvPr/>
            </p14:nvContentPartPr>
            <p14:xfrm>
              <a:off x="7585427" y="1088481"/>
              <a:ext cx="119239" cy="3665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04"/>
            </p:blipFill>
            <p:spPr>
              <a:xfrm>
                <a:off x="7585427" y="1088481"/>
                <a:ext cx="119239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14" name="墨迹 113"/>
              <p14:cNvContentPartPr/>
              <p14:nvPr/>
            </p14:nvContentPartPr>
            <p14:xfrm>
              <a:off x="7797800" y="896728"/>
              <a:ext cx="47977" cy="239692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06"/>
            </p:blipFill>
            <p:spPr>
              <a:xfrm>
                <a:off x="7797800" y="896728"/>
                <a:ext cx="47977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15" name="墨迹 114"/>
              <p14:cNvContentPartPr/>
              <p14:nvPr/>
            </p14:nvContentPartPr>
            <p14:xfrm>
              <a:off x="7874000" y="1049003"/>
              <a:ext cx="33866" cy="39478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08"/>
            </p:blipFill>
            <p:spPr>
              <a:xfrm>
                <a:off x="7874000" y="1049003"/>
                <a:ext cx="33866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16" name="墨迹 115"/>
              <p14:cNvContentPartPr/>
              <p14:nvPr/>
            </p14:nvContentPartPr>
            <p14:xfrm>
              <a:off x="7910688" y="900958"/>
              <a:ext cx="115712" cy="332220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10"/>
            </p:blipFill>
            <p:spPr>
              <a:xfrm>
                <a:off x="7910688" y="900958"/>
                <a:ext cx="115712" cy="332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7" name="墨迹 116"/>
              <p14:cNvContentPartPr/>
              <p14:nvPr/>
            </p14:nvContentPartPr>
            <p14:xfrm>
              <a:off x="8015111" y="893908"/>
              <a:ext cx="180622" cy="53578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12"/>
            </p:blipFill>
            <p:spPr>
              <a:xfrm>
                <a:off x="8015111" y="893908"/>
                <a:ext cx="180622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8" name="墨迹 117"/>
              <p14:cNvContentPartPr/>
              <p14:nvPr/>
            </p14:nvContentPartPr>
            <p14:xfrm>
              <a:off x="3203222" y="2343338"/>
              <a:ext cx="25400" cy="281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14"/>
            </p:blipFill>
            <p:spPr>
              <a:xfrm>
                <a:off x="3203222" y="2343338"/>
                <a:ext cx="25400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9" name="墨迹 118"/>
              <p14:cNvContentPartPr/>
              <p14:nvPr/>
            </p14:nvContentPartPr>
            <p14:xfrm>
              <a:off x="3153127" y="1879464"/>
              <a:ext cx="185561" cy="201623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16"/>
            </p:blipFill>
            <p:spPr>
              <a:xfrm>
                <a:off x="3153127" y="1879464"/>
                <a:ext cx="185561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20" name="墨迹 119"/>
              <p14:cNvContentPartPr/>
              <p14:nvPr/>
            </p14:nvContentPartPr>
            <p14:xfrm>
              <a:off x="3327400" y="1808614"/>
              <a:ext cx="96837" cy="204795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18"/>
            </p:blipFill>
            <p:spPr>
              <a:xfrm>
                <a:off x="3327400" y="1808614"/>
                <a:ext cx="96837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21" name="墨迹 120"/>
              <p14:cNvContentPartPr/>
              <p14:nvPr/>
            </p14:nvContentPartPr>
            <p14:xfrm>
              <a:off x="3381022" y="1872414"/>
              <a:ext cx="121355" cy="84597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20"/>
            </p:blipFill>
            <p:spPr>
              <a:xfrm>
                <a:off x="3381022" y="1872414"/>
                <a:ext cx="121355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22" name="墨迹 121"/>
              <p14:cNvContentPartPr/>
              <p14:nvPr/>
            </p14:nvContentPartPr>
            <p14:xfrm>
              <a:off x="3392311" y="1953839"/>
              <a:ext cx="33866" cy="496655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22"/>
            </p:blipFill>
            <p:spPr>
              <a:xfrm>
                <a:off x="3392311" y="1953839"/>
                <a:ext cx="33866" cy="4966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23" name="墨迹 122"/>
              <p14:cNvContentPartPr/>
              <p14:nvPr/>
            </p14:nvContentPartPr>
            <p14:xfrm>
              <a:off x="3550355" y="1827296"/>
              <a:ext cx="262467" cy="235461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24"/>
            </p:blipFill>
            <p:spPr>
              <a:xfrm>
                <a:off x="3550355" y="1827296"/>
                <a:ext cx="262467" cy="235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24" name="墨迹 123"/>
              <p14:cNvContentPartPr/>
              <p14:nvPr/>
            </p14:nvContentPartPr>
            <p14:xfrm>
              <a:off x="7077251" y="1201277"/>
              <a:ext cx="57326" cy="5075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26"/>
            </p:blipFill>
            <p:spPr>
              <a:xfrm>
                <a:off x="7077251" y="1201277"/>
                <a:ext cx="57326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25" name="墨迹 124"/>
              <p14:cNvContentPartPr/>
              <p14:nvPr/>
            </p14:nvContentPartPr>
            <p14:xfrm>
              <a:off x="3383844" y="1759618"/>
              <a:ext cx="19756" cy="1409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28"/>
            </p:blipFill>
            <p:spPr>
              <a:xfrm>
                <a:off x="3383844" y="1759618"/>
                <a:ext cx="19756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26" name="墨迹 125"/>
              <p14:cNvContentPartPr/>
              <p14:nvPr/>
            </p14:nvContentPartPr>
            <p14:xfrm>
              <a:off x="3130902" y="1849855"/>
              <a:ext cx="207786" cy="224182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30"/>
            </p:blipFill>
            <p:spPr>
              <a:xfrm>
                <a:off x="3130902" y="1849855"/>
                <a:ext cx="207786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7" name="墨迹 126"/>
              <p14:cNvContentPartPr/>
              <p14:nvPr/>
            </p14:nvContentPartPr>
            <p14:xfrm>
              <a:off x="3341511" y="1786055"/>
              <a:ext cx="109361" cy="207615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32"/>
            </p:blipFill>
            <p:spPr>
              <a:xfrm>
                <a:off x="3341511" y="1786055"/>
                <a:ext cx="109361" cy="207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8" name="墨迹 127"/>
              <p14:cNvContentPartPr/>
              <p14:nvPr/>
            </p14:nvContentPartPr>
            <p14:xfrm>
              <a:off x="3409244" y="1816016"/>
              <a:ext cx="135467" cy="121256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34"/>
            </p:blipFill>
            <p:spPr>
              <a:xfrm>
                <a:off x="3409244" y="1816016"/>
                <a:ext cx="135467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9" name="墨迹 128"/>
              <p14:cNvContentPartPr/>
              <p14:nvPr/>
            </p14:nvContentPartPr>
            <p14:xfrm>
              <a:off x="3414888" y="1934452"/>
              <a:ext cx="11289" cy="496302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36"/>
            </p:blipFill>
            <p:spPr>
              <a:xfrm>
                <a:off x="3414888" y="1934452"/>
                <a:ext cx="11289" cy="496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30" name="墨迹 129"/>
              <p14:cNvContentPartPr/>
              <p14:nvPr/>
            </p14:nvContentPartPr>
            <p14:xfrm>
              <a:off x="3608740" y="1795395"/>
              <a:ext cx="235126" cy="232995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38"/>
            </p:blipFill>
            <p:spPr>
              <a:xfrm>
                <a:off x="3608740" y="1795395"/>
                <a:ext cx="235126" cy="232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31" name="墨迹 130"/>
              <p14:cNvContentPartPr/>
              <p14:nvPr/>
            </p14:nvContentPartPr>
            <p14:xfrm>
              <a:off x="2865261" y="204971"/>
              <a:ext cx="199672" cy="216075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40"/>
            </p:blipFill>
            <p:spPr>
              <a:xfrm>
                <a:off x="2865261" y="204971"/>
                <a:ext cx="199672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32" name="墨迹 131"/>
              <p14:cNvContentPartPr/>
              <p14:nvPr/>
            </p14:nvContentPartPr>
            <p14:xfrm>
              <a:off x="3135488" y="156857"/>
              <a:ext cx="98778" cy="147692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42"/>
            </p:blipFill>
            <p:spPr>
              <a:xfrm>
                <a:off x="3135488" y="156857"/>
                <a:ext cx="98778" cy="147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33" name="墨迹 132"/>
              <p14:cNvContentPartPr/>
              <p14:nvPr/>
            </p14:nvContentPartPr>
            <p14:xfrm>
              <a:off x="3234266" y="169194"/>
              <a:ext cx="84667" cy="73317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44"/>
            </p:blipFill>
            <p:spPr>
              <a:xfrm>
                <a:off x="3234266" y="169194"/>
                <a:ext cx="84667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34" name="墨迹 133"/>
              <p14:cNvContentPartPr/>
              <p14:nvPr/>
            </p14:nvContentPartPr>
            <p14:xfrm>
              <a:off x="3222977" y="231231"/>
              <a:ext cx="22578" cy="391967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46"/>
            </p:blipFill>
            <p:spPr>
              <a:xfrm>
                <a:off x="3222977" y="231231"/>
                <a:ext cx="22578" cy="391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35" name="墨迹 134"/>
              <p14:cNvContentPartPr/>
              <p14:nvPr/>
            </p14:nvContentPartPr>
            <p14:xfrm>
              <a:off x="3360561" y="186113"/>
              <a:ext cx="189794" cy="219952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48"/>
            </p:blipFill>
            <p:spPr>
              <a:xfrm>
                <a:off x="3360561" y="186113"/>
                <a:ext cx="189794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36" name="墨迹 135"/>
              <p14:cNvContentPartPr/>
              <p14:nvPr/>
            </p14:nvContentPartPr>
            <p14:xfrm>
              <a:off x="2643011" y="566800"/>
              <a:ext cx="1274233" cy="42298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50"/>
            </p:blipFill>
            <p:spPr>
              <a:xfrm>
                <a:off x="2643011" y="566800"/>
                <a:ext cx="1274233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7" name="墨迹 136"/>
              <p14:cNvContentPartPr/>
              <p14:nvPr/>
            </p14:nvContentPartPr>
            <p14:xfrm>
              <a:off x="3081866" y="767013"/>
              <a:ext cx="246416" cy="31582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52"/>
            </p:blipFill>
            <p:spPr>
              <a:xfrm>
                <a:off x="3081866" y="767013"/>
                <a:ext cx="246416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8" name="墨迹 137"/>
              <p14:cNvContentPartPr/>
              <p14:nvPr/>
            </p14:nvContentPartPr>
            <p14:xfrm>
              <a:off x="3994679" y="473743"/>
              <a:ext cx="182209" cy="25379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54"/>
            </p:blipFill>
            <p:spPr>
              <a:xfrm>
                <a:off x="3994679" y="473743"/>
                <a:ext cx="18220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9" name="墨迹 138"/>
              <p14:cNvContentPartPr/>
              <p14:nvPr/>
            </p14:nvContentPartPr>
            <p14:xfrm>
              <a:off x="3960636" y="614738"/>
              <a:ext cx="216252" cy="8460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56"/>
            </p:blipFill>
            <p:spPr>
              <a:xfrm>
                <a:off x="3960636" y="614738"/>
                <a:ext cx="21625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42" name="墨迹 141"/>
              <p14:cNvContentPartPr/>
              <p14:nvPr/>
            </p14:nvContentPartPr>
            <p14:xfrm>
              <a:off x="7202311" y="2427935"/>
              <a:ext cx="50800" cy="53578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58"/>
            </p:blipFill>
            <p:spPr>
              <a:xfrm>
                <a:off x="7202311" y="2427935"/>
                <a:ext cx="50800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43" name="墨迹 142"/>
              <p14:cNvContentPartPr/>
              <p14:nvPr/>
            </p14:nvContentPartPr>
            <p14:xfrm>
              <a:off x="223661" y="902368"/>
              <a:ext cx="160161" cy="377867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60"/>
            </p:blipFill>
            <p:spPr>
              <a:xfrm>
                <a:off x="223661" y="902368"/>
                <a:ext cx="160161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44" name="墨迹 143"/>
              <p14:cNvContentPartPr/>
              <p14:nvPr/>
            </p14:nvContentPartPr>
            <p14:xfrm>
              <a:off x="372533" y="1039133"/>
              <a:ext cx="115711" cy="29609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62"/>
            </p:blipFill>
            <p:spPr>
              <a:xfrm>
                <a:off x="372533" y="1039133"/>
                <a:ext cx="115711" cy="29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45" name="墨迹 144"/>
              <p14:cNvContentPartPr/>
              <p14:nvPr/>
            </p14:nvContentPartPr>
            <p14:xfrm>
              <a:off x="361950" y="1139240"/>
              <a:ext cx="157338" cy="14099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64"/>
            </p:blipFill>
            <p:spPr>
              <a:xfrm>
                <a:off x="361950" y="1139240"/>
                <a:ext cx="157338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46" name="墨迹 145"/>
              <p14:cNvContentPartPr/>
              <p14:nvPr/>
            </p14:nvContentPartPr>
            <p14:xfrm>
              <a:off x="540279" y="1060282"/>
              <a:ext cx="224543" cy="11280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66"/>
            </p:blipFill>
            <p:spPr>
              <a:xfrm>
                <a:off x="540279" y="1060282"/>
                <a:ext cx="22454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47" name="墨迹 146"/>
              <p14:cNvContentPartPr/>
              <p14:nvPr/>
            </p14:nvContentPartPr>
            <p14:xfrm>
              <a:off x="543806" y="1088481"/>
              <a:ext cx="170216" cy="107157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68"/>
            </p:blipFill>
            <p:spPr>
              <a:xfrm>
                <a:off x="543806" y="1088481"/>
                <a:ext cx="170216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48" name="墨迹 147"/>
              <p14:cNvContentPartPr/>
              <p14:nvPr/>
            </p14:nvContentPartPr>
            <p14:xfrm>
              <a:off x="654755" y="1101876"/>
              <a:ext cx="22578" cy="310894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70"/>
            </p:blipFill>
            <p:spPr>
              <a:xfrm>
                <a:off x="654755" y="1101876"/>
                <a:ext cx="22578" cy="310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9" name="墨迹 148"/>
              <p14:cNvContentPartPr/>
              <p14:nvPr/>
            </p14:nvContentPartPr>
            <p14:xfrm>
              <a:off x="513644" y="733174"/>
              <a:ext cx="313267" cy="298909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72"/>
            </p:blipFill>
            <p:spPr>
              <a:xfrm>
                <a:off x="513644" y="733174"/>
                <a:ext cx="313267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50" name="墨迹 149"/>
              <p14:cNvContentPartPr/>
              <p14:nvPr/>
            </p14:nvContentPartPr>
            <p14:xfrm>
              <a:off x="643466" y="806491"/>
              <a:ext cx="134056" cy="276351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74"/>
            </p:blipFill>
            <p:spPr>
              <a:xfrm>
                <a:off x="643466" y="806491"/>
                <a:ext cx="134056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51" name="墨迹 150"/>
              <p14:cNvContentPartPr/>
              <p14:nvPr/>
            </p14:nvContentPartPr>
            <p14:xfrm>
              <a:off x="730602" y="1054643"/>
              <a:ext cx="124531" cy="16919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76"/>
            </p:blipFill>
            <p:spPr>
              <a:xfrm>
                <a:off x="730602" y="1054643"/>
                <a:ext cx="12453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52" name="墨迹 151"/>
              <p14:cNvContentPartPr/>
              <p14:nvPr/>
            </p14:nvContentPartPr>
            <p14:xfrm>
              <a:off x="925688" y="885448"/>
              <a:ext cx="56445" cy="219953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78"/>
            </p:blipFill>
            <p:spPr>
              <a:xfrm>
                <a:off x="925688" y="885448"/>
                <a:ext cx="56445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53" name="墨迹 152"/>
              <p14:cNvContentPartPr/>
              <p14:nvPr/>
            </p14:nvContentPartPr>
            <p14:xfrm>
              <a:off x="976488" y="857250"/>
              <a:ext cx="334434" cy="255377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80"/>
            </p:blipFill>
            <p:spPr>
              <a:xfrm>
                <a:off x="976488" y="857250"/>
                <a:ext cx="334434" cy="255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54" name="墨迹 153"/>
              <p14:cNvContentPartPr/>
              <p14:nvPr/>
            </p14:nvContentPartPr>
            <p14:xfrm>
              <a:off x="1122538" y="941847"/>
              <a:ext cx="119239" cy="152274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82"/>
            </p:blipFill>
            <p:spPr>
              <a:xfrm>
                <a:off x="1122538" y="941847"/>
                <a:ext cx="119239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55" name="墨迹 154"/>
              <p14:cNvContentPartPr/>
              <p14:nvPr/>
            </p14:nvContentPartPr>
            <p14:xfrm>
              <a:off x="1281288" y="919287"/>
              <a:ext cx="132645" cy="171309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84"/>
            </p:blipFill>
            <p:spPr>
              <a:xfrm>
                <a:off x="1281288" y="919287"/>
                <a:ext cx="132645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56" name="墨迹 155"/>
              <p14:cNvContentPartPr/>
              <p14:nvPr/>
            </p14:nvContentPartPr>
            <p14:xfrm>
              <a:off x="1388533" y="783932"/>
              <a:ext cx="138994" cy="363767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86"/>
            </p:blipFill>
            <p:spPr>
              <a:xfrm>
                <a:off x="1388533" y="783932"/>
                <a:ext cx="138994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57" name="墨迹 156"/>
              <p14:cNvContentPartPr/>
              <p14:nvPr/>
            </p14:nvContentPartPr>
            <p14:xfrm>
              <a:off x="1501422" y="575259"/>
              <a:ext cx="138289" cy="140995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88"/>
            </p:blipFill>
            <p:spPr>
              <a:xfrm>
                <a:off x="1501422" y="575259"/>
                <a:ext cx="138289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58" name="墨迹 157"/>
              <p14:cNvContentPartPr/>
              <p14:nvPr/>
            </p14:nvContentPartPr>
            <p14:xfrm>
              <a:off x="936977" y="857250"/>
              <a:ext cx="50800" cy="267890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90"/>
            </p:blipFill>
            <p:spPr>
              <a:xfrm>
                <a:off x="936977" y="857250"/>
                <a:ext cx="50800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59" name="墨迹 158"/>
              <p14:cNvContentPartPr/>
              <p14:nvPr/>
            </p14:nvContentPartPr>
            <p14:xfrm>
              <a:off x="4778022" y="211492"/>
              <a:ext cx="105017" cy="59958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92"/>
            </p:blipFill>
            <p:spPr>
              <a:xfrm>
                <a:off x="4778022" y="211492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60" name="墨迹 159"/>
              <p14:cNvContentPartPr/>
              <p14:nvPr/>
            </p14:nvContentPartPr>
            <p14:xfrm>
              <a:off x="4816651" y="30137"/>
              <a:ext cx="195615" cy="237753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94"/>
            </p:blipFill>
            <p:spPr>
              <a:xfrm>
                <a:off x="4816651" y="30137"/>
                <a:ext cx="195615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61" name="墨迹 160"/>
              <p14:cNvContentPartPr/>
              <p14:nvPr/>
            </p14:nvContentPartPr>
            <p14:xfrm>
              <a:off x="4424538" y="279170"/>
              <a:ext cx="1123950" cy="149455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296"/>
            </p:blipFill>
            <p:spPr>
              <a:xfrm>
                <a:off x="4424538" y="279170"/>
                <a:ext cx="1123950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62" name="墨迹 161"/>
              <p14:cNvContentPartPr/>
              <p14:nvPr/>
            </p14:nvContentPartPr>
            <p14:xfrm>
              <a:off x="4545188" y="659856"/>
              <a:ext cx="83256" cy="274941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298"/>
            </p:blipFill>
            <p:spPr>
              <a:xfrm>
                <a:off x="4545188" y="659856"/>
                <a:ext cx="83256" cy="274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63" name="墨迹 162"/>
              <p14:cNvContentPartPr/>
              <p14:nvPr/>
            </p14:nvContentPartPr>
            <p14:xfrm>
              <a:off x="4673600" y="752913"/>
              <a:ext cx="327377" cy="42299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00"/>
            </p:blipFill>
            <p:spPr>
              <a:xfrm>
                <a:off x="4673600" y="752913"/>
                <a:ext cx="327377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64" name="墨迹 163"/>
              <p14:cNvContentPartPr/>
              <p14:nvPr/>
            </p14:nvContentPartPr>
            <p14:xfrm>
              <a:off x="4717697" y="817771"/>
              <a:ext cx="235303" cy="129715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02"/>
            </p:blipFill>
            <p:spPr>
              <a:xfrm>
                <a:off x="4717697" y="817771"/>
                <a:ext cx="235303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65" name="墨迹 164"/>
              <p14:cNvContentPartPr/>
              <p14:nvPr/>
            </p14:nvContentPartPr>
            <p14:xfrm>
              <a:off x="4840111" y="829051"/>
              <a:ext cx="47977" cy="389146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04"/>
            </p:blipFill>
            <p:spPr>
              <a:xfrm>
                <a:off x="4840111" y="829051"/>
                <a:ext cx="47977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66" name="墨迹 165"/>
              <p14:cNvContentPartPr/>
              <p14:nvPr/>
            </p14:nvContentPartPr>
            <p14:xfrm>
              <a:off x="4713111" y="456824"/>
              <a:ext cx="316089" cy="236695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06"/>
            </p:blipFill>
            <p:spPr>
              <a:xfrm>
                <a:off x="4713111" y="456824"/>
                <a:ext cx="316089" cy="236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67" name="墨迹 166"/>
              <p14:cNvContentPartPr/>
              <p14:nvPr/>
            </p14:nvContentPartPr>
            <p14:xfrm>
              <a:off x="4857044" y="530141"/>
              <a:ext cx="113418" cy="234052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08"/>
            </p:blipFill>
            <p:spPr>
              <a:xfrm>
                <a:off x="4857044" y="530141"/>
                <a:ext cx="113418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68" name="墨迹 167"/>
              <p14:cNvContentPartPr/>
              <p14:nvPr/>
            </p14:nvContentPartPr>
            <p14:xfrm>
              <a:off x="5127272" y="587949"/>
              <a:ext cx="287866" cy="252205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10"/>
            </p:blipFill>
            <p:spPr>
              <a:xfrm>
                <a:off x="5127272" y="587949"/>
                <a:ext cx="287866" cy="252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69" name="墨迹 168"/>
              <p14:cNvContentPartPr/>
              <p14:nvPr/>
            </p14:nvContentPartPr>
            <p14:xfrm>
              <a:off x="5271911" y="682416"/>
              <a:ext cx="163689" cy="135355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12"/>
            </p:blipFill>
            <p:spPr>
              <a:xfrm>
                <a:off x="5271911" y="682416"/>
                <a:ext cx="163689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70" name="墨迹 169"/>
              <p14:cNvContentPartPr/>
              <p14:nvPr/>
            </p14:nvContentPartPr>
            <p14:xfrm>
              <a:off x="5475111" y="603458"/>
              <a:ext cx="118533" cy="172543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14"/>
            </p:blipFill>
            <p:spPr>
              <a:xfrm>
                <a:off x="5475111" y="603458"/>
                <a:ext cx="118533" cy="172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71" name="墨迹 170"/>
              <p14:cNvContentPartPr/>
              <p14:nvPr/>
            </p14:nvContentPartPr>
            <p14:xfrm>
              <a:off x="5588000" y="530141"/>
              <a:ext cx="150283" cy="321469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16"/>
            </p:blipFill>
            <p:spPr>
              <a:xfrm>
                <a:off x="5588000" y="530141"/>
                <a:ext cx="150283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72" name="墨迹 171"/>
              <p14:cNvContentPartPr/>
              <p14:nvPr/>
            </p14:nvContentPartPr>
            <p14:xfrm>
              <a:off x="5070122" y="547060"/>
              <a:ext cx="156633" cy="327109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18"/>
            </p:blipFill>
            <p:spPr>
              <a:xfrm>
                <a:off x="5070122" y="547060"/>
                <a:ext cx="156633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73" name="墨迹 172"/>
              <p14:cNvContentPartPr/>
              <p14:nvPr/>
            </p14:nvContentPartPr>
            <p14:xfrm>
              <a:off x="5751688" y="445544"/>
              <a:ext cx="146756" cy="112796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20"/>
            </p:blipFill>
            <p:spPr>
              <a:xfrm>
                <a:off x="5751688" y="445544"/>
                <a:ext cx="14675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74" name="墨迹 173"/>
              <p14:cNvContentPartPr/>
              <p14:nvPr/>
            </p14:nvContentPartPr>
            <p14:xfrm>
              <a:off x="5452533" y="211492"/>
              <a:ext cx="287867" cy="42299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22"/>
            </p:blipFill>
            <p:spPr>
              <a:xfrm>
                <a:off x="5452533" y="211492"/>
                <a:ext cx="287867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75" name="墨迹 174"/>
              <p14:cNvContentPartPr/>
              <p14:nvPr/>
            </p14:nvContentPartPr>
            <p14:xfrm>
              <a:off x="4555066" y="1562225"/>
              <a:ext cx="180622" cy="16919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24"/>
            </p:blipFill>
            <p:spPr>
              <a:xfrm>
                <a:off x="4555066" y="1562225"/>
                <a:ext cx="1806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76" name="墨迹 175"/>
              <p14:cNvContentPartPr/>
              <p14:nvPr/>
            </p14:nvContentPartPr>
            <p14:xfrm>
              <a:off x="4543777" y="1691940"/>
              <a:ext cx="155223" cy="5640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26"/>
            </p:blipFill>
            <p:spPr>
              <a:xfrm>
                <a:off x="4543777" y="1691940"/>
                <a:ext cx="15522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77" name="墨迹 176"/>
              <p14:cNvContentPartPr/>
              <p14:nvPr/>
            </p14:nvContentPartPr>
            <p14:xfrm>
              <a:off x="4905022" y="1550945"/>
              <a:ext cx="753533" cy="22560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28"/>
            </p:blipFill>
            <p:spPr>
              <a:xfrm>
                <a:off x="4905022" y="1550945"/>
                <a:ext cx="75353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78" name="墨迹 177"/>
              <p14:cNvContentPartPr/>
              <p14:nvPr/>
            </p14:nvContentPartPr>
            <p14:xfrm>
              <a:off x="5040488" y="1663741"/>
              <a:ext cx="186267" cy="234228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30"/>
            </p:blipFill>
            <p:spPr>
              <a:xfrm>
                <a:off x="5040488" y="1663741"/>
                <a:ext cx="186267" cy="234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79" name="墨迹 178"/>
              <p14:cNvContentPartPr/>
              <p14:nvPr/>
            </p14:nvContentPartPr>
            <p14:xfrm>
              <a:off x="5016500" y="1201277"/>
              <a:ext cx="190500" cy="183294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32"/>
            </p:blipFill>
            <p:spPr>
              <a:xfrm>
                <a:off x="5016500" y="1201277"/>
                <a:ext cx="190500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80" name="墨迹 179"/>
              <p14:cNvContentPartPr/>
              <p14:nvPr/>
            </p14:nvContentPartPr>
            <p14:xfrm>
              <a:off x="5091288" y="1252036"/>
              <a:ext cx="101600" cy="234052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34"/>
            </p:blipFill>
            <p:spPr>
              <a:xfrm>
                <a:off x="5091288" y="1252036"/>
                <a:ext cx="101600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81" name="墨迹 180"/>
              <p14:cNvContentPartPr/>
              <p14:nvPr/>
            </p14:nvContentPartPr>
            <p14:xfrm>
              <a:off x="5249333" y="1151929"/>
              <a:ext cx="381000" cy="313890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36"/>
            </p:blipFill>
            <p:spPr>
              <a:xfrm>
                <a:off x="5249333" y="1151929"/>
                <a:ext cx="381000" cy="313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82" name="墨迹 181"/>
              <p14:cNvContentPartPr/>
              <p14:nvPr/>
            </p14:nvContentPartPr>
            <p14:xfrm>
              <a:off x="5450416" y="1235116"/>
              <a:ext cx="124354" cy="218014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38"/>
            </p:blipFill>
            <p:spPr>
              <a:xfrm>
                <a:off x="5450416" y="1235116"/>
                <a:ext cx="124354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83" name="墨迹 182"/>
              <p14:cNvContentPartPr/>
              <p14:nvPr/>
            </p14:nvContentPartPr>
            <p14:xfrm>
              <a:off x="5294488" y="1691940"/>
              <a:ext cx="146756" cy="163555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40"/>
            </p:blipFill>
            <p:spPr>
              <a:xfrm>
                <a:off x="5294488" y="1691940"/>
                <a:ext cx="146756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84" name="墨迹 183"/>
              <p14:cNvContentPartPr/>
              <p14:nvPr/>
            </p14:nvContentPartPr>
            <p14:xfrm>
              <a:off x="5507566" y="1659511"/>
              <a:ext cx="131234" cy="122666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42"/>
            </p:blipFill>
            <p:spPr>
              <a:xfrm>
                <a:off x="5507566" y="1659511"/>
                <a:ext cx="131234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85" name="墨迹 184"/>
              <p14:cNvContentPartPr/>
              <p14:nvPr/>
            </p14:nvContentPartPr>
            <p14:xfrm>
              <a:off x="5565422" y="1528386"/>
              <a:ext cx="355600" cy="11280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44"/>
            </p:blipFill>
            <p:spPr>
              <a:xfrm>
                <a:off x="5565422" y="1528386"/>
                <a:ext cx="35560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86" name="墨迹 185"/>
              <p14:cNvContentPartPr/>
              <p14:nvPr/>
            </p14:nvContentPartPr>
            <p14:xfrm>
              <a:off x="5367866" y="1522746"/>
              <a:ext cx="530578" cy="62038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46"/>
            </p:blipFill>
            <p:spPr>
              <a:xfrm>
                <a:off x="5367866" y="1522746"/>
                <a:ext cx="53057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87" name="墨迹 186"/>
              <p14:cNvContentPartPr/>
              <p14:nvPr/>
            </p14:nvContentPartPr>
            <p14:xfrm>
              <a:off x="5300133" y="1686300"/>
              <a:ext cx="169334" cy="174834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48"/>
            </p:blipFill>
            <p:spPr>
              <a:xfrm>
                <a:off x="5300133" y="1686300"/>
                <a:ext cx="16933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88" name="墨迹 187"/>
              <p14:cNvContentPartPr/>
              <p14:nvPr/>
            </p14:nvContentPartPr>
            <p14:xfrm>
              <a:off x="5520266" y="1669381"/>
              <a:ext cx="62089" cy="101516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50"/>
            </p:blipFill>
            <p:spPr>
              <a:xfrm>
                <a:off x="5520266" y="1669381"/>
                <a:ext cx="62089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89" name="墨迹 188"/>
              <p14:cNvContentPartPr/>
              <p14:nvPr/>
            </p14:nvContentPartPr>
            <p14:xfrm>
              <a:off x="5108222" y="1652462"/>
              <a:ext cx="129822" cy="273530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52"/>
            </p:blipFill>
            <p:spPr>
              <a:xfrm>
                <a:off x="5108222" y="1652462"/>
                <a:ext cx="129822" cy="27353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5-10-10 14:15:51.966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" y="702310"/>
            <a:ext cx="10662285" cy="53320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7896577" y="2013409"/>
              <a:ext cx="283987" cy="186113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4"/>
            </p:blipFill>
            <p:spPr>
              <a:xfrm>
                <a:off x="7896577" y="2013409"/>
                <a:ext cx="283987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7625644" y="1804736"/>
              <a:ext cx="16933" cy="21642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6"/>
            </p:blipFill>
            <p:spPr>
              <a:xfrm>
                <a:off x="7625644" y="1804736"/>
                <a:ext cx="16933" cy="216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7617177" y="1748338"/>
              <a:ext cx="226660" cy="29397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7617177" y="1748338"/>
                <a:ext cx="226660" cy="293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8511822" y="2036673"/>
              <a:ext cx="5644" cy="21114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8511822" y="2036673"/>
                <a:ext cx="5644" cy="211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8506177" y="1975869"/>
              <a:ext cx="239184" cy="33926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8506177" y="1975869"/>
                <a:ext cx="239184" cy="339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8839200" y="3056773"/>
              <a:ext cx="50800" cy="348962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8839200" y="3056773"/>
                <a:ext cx="50800" cy="348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8847666" y="3073692"/>
              <a:ext cx="215371" cy="330633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8847666" y="3073692"/>
                <a:ext cx="215371" cy="330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7148688" y="3276725"/>
              <a:ext cx="19756" cy="26154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7148688" y="3276725"/>
                <a:ext cx="19756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7147806" y="3238656"/>
              <a:ext cx="216253" cy="35953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7147806" y="3238656"/>
                <a:ext cx="216253" cy="359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7870296" y="2022574"/>
              <a:ext cx="31926" cy="11702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7870296" y="2022574"/>
                <a:ext cx="31926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7896577" y="2007769"/>
              <a:ext cx="115712" cy="36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7896577" y="2007769"/>
                <a:ext cx="115712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6372577" y="432502"/>
              <a:ext cx="22578" cy="33169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6372577" y="432502"/>
                <a:ext cx="22578" cy="331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6460066" y="327108"/>
              <a:ext cx="121356" cy="23405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6460066" y="327108"/>
                <a:ext cx="121356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6575777" y="360947"/>
              <a:ext cx="146756" cy="10715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6575777" y="360947"/>
                <a:ext cx="146756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6575777" y="461935"/>
              <a:ext cx="56445" cy="48273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6575777" y="461935"/>
                <a:ext cx="56445" cy="482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6948311" y="338388"/>
              <a:ext cx="22578" cy="205852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6948311" y="338388"/>
                <a:ext cx="22578" cy="205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6939138" y="293269"/>
              <a:ext cx="150284" cy="34684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6939138" y="293269"/>
                <a:ext cx="150284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7069666" y="377866"/>
              <a:ext cx="76200" cy="22700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7069666" y="377866"/>
                <a:ext cx="76200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7134577" y="293269"/>
              <a:ext cx="174978" cy="28199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7134577" y="293269"/>
                <a:ext cx="174978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7509933" y="242511"/>
              <a:ext cx="8467" cy="13817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7509933" y="242511"/>
                <a:ext cx="8467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7481711" y="191753"/>
              <a:ext cx="124883" cy="194573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7481711" y="191753"/>
                <a:ext cx="124883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7388577" y="391085"/>
              <a:ext cx="270934" cy="22118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7388577" y="391085"/>
                <a:ext cx="270934" cy="221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7732888" y="293269"/>
              <a:ext cx="101600" cy="26930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7732888" y="293269"/>
                <a:ext cx="101600" cy="269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7828844" y="145929"/>
              <a:ext cx="426861" cy="44237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7828844" y="145929"/>
                <a:ext cx="426861" cy="4423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8105422" y="365353"/>
              <a:ext cx="256822" cy="219247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8105422" y="365353"/>
                <a:ext cx="256822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8596488" y="244450"/>
              <a:ext cx="210256" cy="21237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8596488" y="244450"/>
                <a:ext cx="210256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8711318" y="297499"/>
              <a:ext cx="9349" cy="390556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8711318" y="297499"/>
                <a:ext cx="9349" cy="3905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8856133" y="208672"/>
              <a:ext cx="112889" cy="225592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8856133" y="208672"/>
                <a:ext cx="112889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8980311" y="219952"/>
              <a:ext cx="138289" cy="90237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8980311" y="219952"/>
                <a:ext cx="138289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8985955" y="304549"/>
              <a:ext cx="22578" cy="544241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8985955" y="304549"/>
                <a:ext cx="22578" cy="544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9403644" y="293269"/>
              <a:ext cx="28222" cy="256611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9403644" y="293269"/>
                <a:ext cx="28222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9445977" y="176243"/>
              <a:ext cx="177800" cy="396196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9445977" y="176243"/>
                <a:ext cx="177800" cy="396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10025944" y="186113"/>
              <a:ext cx="246944" cy="25185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10025944" y="186113"/>
                <a:ext cx="246944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10168466" y="270886"/>
              <a:ext cx="31044" cy="295914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10168466" y="270886"/>
                <a:ext cx="31044" cy="295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10278533" y="174833"/>
              <a:ext cx="141111" cy="265071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10278533" y="174833"/>
                <a:ext cx="141111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10425288" y="214312"/>
              <a:ext cx="135467" cy="7331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10425288" y="214312"/>
                <a:ext cx="135467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10374488" y="287629"/>
              <a:ext cx="56444" cy="56680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10374488" y="287629"/>
                <a:ext cx="56444" cy="566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10769600" y="203032"/>
              <a:ext cx="155222" cy="2256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8"/>
            </p:blipFill>
            <p:spPr>
              <a:xfrm>
                <a:off x="10769600" y="203032"/>
                <a:ext cx="15522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墨迹 41"/>
              <p14:cNvContentPartPr/>
              <p14:nvPr/>
            </p14:nvContentPartPr>
            <p14:xfrm>
              <a:off x="10687755" y="298909"/>
              <a:ext cx="53623" cy="234052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0"/>
            </p:blipFill>
            <p:spPr>
              <a:xfrm>
                <a:off x="10687755" y="298909"/>
                <a:ext cx="53623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3" name="墨迹 42"/>
              <p14:cNvContentPartPr/>
              <p14:nvPr/>
            </p14:nvContentPartPr>
            <p14:xfrm>
              <a:off x="10713155" y="274587"/>
              <a:ext cx="255764" cy="264366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2"/>
            </p:blipFill>
            <p:spPr>
              <a:xfrm>
                <a:off x="10713155" y="274587"/>
                <a:ext cx="255764" cy="264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墨迹 43"/>
              <p14:cNvContentPartPr/>
              <p14:nvPr/>
            </p14:nvContentPartPr>
            <p14:xfrm>
              <a:off x="10972800" y="187523"/>
              <a:ext cx="231422" cy="34825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4"/>
            </p:blipFill>
            <p:spPr>
              <a:xfrm>
                <a:off x="10972800" y="187523"/>
                <a:ext cx="231422" cy="348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5" name="墨迹 44"/>
              <p14:cNvContentPartPr/>
              <p14:nvPr/>
            </p14:nvContentPartPr>
            <p14:xfrm>
              <a:off x="11174764" y="146634"/>
              <a:ext cx="126118" cy="462464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6"/>
            </p:blipFill>
            <p:spPr>
              <a:xfrm>
                <a:off x="11174764" y="146634"/>
                <a:ext cx="126118" cy="462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" name="墨迹 45"/>
              <p14:cNvContentPartPr/>
              <p14:nvPr/>
            </p14:nvContentPartPr>
            <p14:xfrm>
              <a:off x="11288888" y="153684"/>
              <a:ext cx="237067" cy="37645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8"/>
            </p:blipFill>
            <p:spPr>
              <a:xfrm>
                <a:off x="11288888" y="153684"/>
                <a:ext cx="237067" cy="3764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7" name="墨迹 46"/>
              <p14:cNvContentPartPr/>
              <p14:nvPr/>
            </p14:nvContentPartPr>
            <p14:xfrm>
              <a:off x="11473038" y="119845"/>
              <a:ext cx="439562" cy="545651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0"/>
            </p:blipFill>
            <p:spPr>
              <a:xfrm>
                <a:off x="11473038" y="119845"/>
                <a:ext cx="439562" cy="545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墨迹 47"/>
              <p14:cNvContentPartPr/>
              <p14:nvPr/>
            </p14:nvContentPartPr>
            <p14:xfrm>
              <a:off x="11695994" y="105393"/>
              <a:ext cx="304094" cy="439024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2"/>
            </p:blipFill>
            <p:spPr>
              <a:xfrm>
                <a:off x="11695994" y="105393"/>
                <a:ext cx="304094" cy="43902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5-10-13 09:45:47.577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010"/>
            <a:ext cx="12192000" cy="6443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5-10-13 09:45:47.577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010"/>
            <a:ext cx="12192000" cy="64439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9381066" y="1683481"/>
              <a:ext cx="807156" cy="256611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9381066" y="1683481"/>
                <a:ext cx="807156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0289822" y="1181538"/>
              <a:ext cx="1797755" cy="47092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10289822" y="1181538"/>
                <a:ext cx="1797755" cy="4709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9544755" y="3149829"/>
              <a:ext cx="2300112" cy="510402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9544755" y="3149829"/>
                <a:ext cx="2300112" cy="510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1243732" y="3084972"/>
              <a:ext cx="747889" cy="19175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1243732" y="3084972"/>
                <a:ext cx="747889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8387644" y="1835755"/>
              <a:ext cx="1326444" cy="32992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8387644" y="1835755"/>
                <a:ext cx="1326444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9437511" y="992605"/>
              <a:ext cx="107244" cy="114770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9437511" y="992605"/>
                <a:ext cx="107244" cy="1147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9516533" y="3412080"/>
              <a:ext cx="112889" cy="119563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9516533" y="3412080"/>
                <a:ext cx="112889" cy="1195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8325555" y="3626393"/>
              <a:ext cx="1433689" cy="468103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8325555" y="3626393"/>
                <a:ext cx="1433689" cy="468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1791244" y="3039853"/>
              <a:ext cx="381000" cy="11279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1791244" y="3039853"/>
                <a:ext cx="381000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1994444" y="640822"/>
              <a:ext cx="16933" cy="68735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1994444" y="640822"/>
                <a:ext cx="16933" cy="687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12000088" y="3019233"/>
              <a:ext cx="31044" cy="88915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12000088" y="3019233"/>
                <a:ext cx="31044" cy="889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10707511" y="1432509"/>
              <a:ext cx="180623" cy="20303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10707511" y="1432509"/>
                <a:ext cx="180623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10724444" y="3225967"/>
              <a:ext cx="225777" cy="31018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10724444" y="3225967"/>
                <a:ext cx="225777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7176911" y="1847035"/>
              <a:ext cx="25400" cy="3665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7176911" y="1847035"/>
                <a:ext cx="2540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3849511" y="2013409"/>
              <a:ext cx="307622" cy="3947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3849511" y="2013409"/>
                <a:ext cx="30762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3885847" y="2058527"/>
              <a:ext cx="220486" cy="16426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3885847" y="2058527"/>
                <a:ext cx="220486" cy="164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4027311" y="2071922"/>
              <a:ext cx="31044" cy="330633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4027311" y="2071922"/>
                <a:ext cx="31044" cy="330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3804355" y="1603113"/>
              <a:ext cx="331082" cy="30578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3804355" y="1603113"/>
                <a:ext cx="331082" cy="305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3962400" y="1720139"/>
              <a:ext cx="138288" cy="127601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3962400" y="1720139"/>
                <a:ext cx="138288" cy="127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4201406" y="1821656"/>
              <a:ext cx="158927" cy="24533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4201406" y="1821656"/>
                <a:ext cx="158927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6595003" y="2301039"/>
              <a:ext cx="229129" cy="1691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6595003" y="2301039"/>
                <a:ext cx="22912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6594122" y="2332763"/>
              <a:ext cx="204611" cy="15791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6594122" y="2332763"/>
                <a:ext cx="204611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6716888" y="2372242"/>
              <a:ext cx="50800" cy="37998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6716888" y="2372242"/>
                <a:ext cx="50800" cy="379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6759222" y="1925992"/>
              <a:ext cx="19755" cy="28199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6759222" y="1925992"/>
                <a:ext cx="19755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6860822" y="2165684"/>
              <a:ext cx="160866" cy="20303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6860822" y="2165684"/>
                <a:ext cx="160866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6874933" y="2186833"/>
              <a:ext cx="124178" cy="19316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6874933" y="2186833"/>
                <a:ext cx="124178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7094361" y="2098711"/>
              <a:ext cx="198261" cy="224887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7094361" y="2098711"/>
                <a:ext cx="198261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7199488" y="2131845"/>
              <a:ext cx="64912" cy="35248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7199488" y="2131845"/>
                <a:ext cx="64912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7456311" y="2284120"/>
              <a:ext cx="189089" cy="1691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7456311" y="2284120"/>
                <a:ext cx="1890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7518400" y="2152289"/>
              <a:ext cx="39511" cy="35178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7518400" y="2152289"/>
                <a:ext cx="39511" cy="351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7787922" y="2217852"/>
              <a:ext cx="321204" cy="4370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7787922" y="2217852"/>
                <a:ext cx="321204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7902927" y="2317958"/>
              <a:ext cx="140406" cy="14522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7902927" y="2317958"/>
                <a:ext cx="140406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7961488" y="1957716"/>
              <a:ext cx="31044" cy="270006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7961488" y="1957716"/>
                <a:ext cx="31044" cy="270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8125177" y="2191063"/>
              <a:ext cx="149578" cy="21713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8125177" y="2191063"/>
                <a:ext cx="149578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8148461" y="2179255"/>
              <a:ext cx="134761" cy="223300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8148461" y="2179255"/>
                <a:ext cx="134761" cy="223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8393288" y="2083202"/>
              <a:ext cx="222956" cy="251676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8393288" y="2083202"/>
                <a:ext cx="222956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6396566" y="2588669"/>
              <a:ext cx="2352322" cy="124076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6396566" y="2588669"/>
                <a:ext cx="2352322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7296502" y="2777602"/>
              <a:ext cx="391231" cy="23898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7296502" y="2777602"/>
                <a:ext cx="391231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7569200" y="2876299"/>
              <a:ext cx="135466" cy="135355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7569200" y="2876299"/>
                <a:ext cx="135466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7794977" y="2842460"/>
              <a:ext cx="174978" cy="191753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7794977" y="2842460"/>
                <a:ext cx="174978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8020755" y="2707105"/>
              <a:ext cx="112889" cy="124075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8020755" y="2707105"/>
                <a:ext cx="112889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5029200" y="2301039"/>
              <a:ext cx="378177" cy="30454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5029200" y="2301039"/>
                <a:ext cx="378177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5251273" y="2408195"/>
              <a:ext cx="119416" cy="169194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5251273" y="2408195"/>
                <a:ext cx="11941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4857750" y="2667626"/>
              <a:ext cx="868538" cy="3383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4857750" y="2667626"/>
                <a:ext cx="86853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5002918" y="2862904"/>
              <a:ext cx="125059" cy="123371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5002918" y="2862904"/>
                <a:ext cx="125059" cy="1233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5096933" y="2746583"/>
              <a:ext cx="189089" cy="219953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5096933" y="2746583"/>
                <a:ext cx="189089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5362222" y="2746583"/>
              <a:ext cx="206022" cy="15791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5362222" y="2746583"/>
                <a:ext cx="206022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678744" y="549704"/>
              <a:ext cx="227189" cy="22858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678744" y="549704"/>
                <a:ext cx="227189" cy="228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904522" y="592179"/>
              <a:ext cx="105833" cy="155623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904522" y="592179"/>
                <a:ext cx="105833" cy="155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976488" y="480088"/>
              <a:ext cx="395112" cy="322878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976488" y="480088"/>
                <a:ext cx="395112" cy="3228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1286933" y="452594"/>
              <a:ext cx="152400" cy="4934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1286933" y="452594"/>
                <a:ext cx="152400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1687688" y="332748"/>
              <a:ext cx="62089" cy="104336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1687688" y="332748"/>
                <a:ext cx="62089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1567038" y="465283"/>
              <a:ext cx="61384" cy="14100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1567038" y="465283"/>
                <a:ext cx="61384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1678693" y="298909"/>
              <a:ext cx="76729" cy="11279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1678693" y="298909"/>
                <a:ext cx="76729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1561394" y="430739"/>
              <a:ext cx="222250" cy="54284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1561394" y="430739"/>
                <a:ext cx="222250" cy="542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1608666" y="507582"/>
              <a:ext cx="56445" cy="169194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1608666" y="507582"/>
                <a:ext cx="56445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1608666" y="511812"/>
              <a:ext cx="280106" cy="500532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1608666" y="511812"/>
                <a:ext cx="280106" cy="5005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2127955" y="360947"/>
              <a:ext cx="73378" cy="95877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2127955" y="360947"/>
                <a:ext cx="73378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2015066" y="475858"/>
              <a:ext cx="251707" cy="277760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2015066" y="475858"/>
                <a:ext cx="251707" cy="277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2099733" y="559750"/>
              <a:ext cx="257704" cy="145225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2099733" y="559750"/>
                <a:ext cx="257704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2444044" y="473743"/>
              <a:ext cx="104422" cy="95877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2444044" y="473743"/>
                <a:ext cx="104422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2376487" y="634477"/>
              <a:ext cx="267935" cy="23441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2376487" y="634477"/>
                <a:ext cx="267935" cy="234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2660473" y="468103"/>
              <a:ext cx="178682" cy="5639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2660473" y="468103"/>
                <a:ext cx="17868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2722562" y="393376"/>
              <a:ext cx="26282" cy="27776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2722562" y="393376"/>
                <a:ext cx="26282" cy="277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2675819" y="329047"/>
              <a:ext cx="156986" cy="426686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2675819" y="329047"/>
                <a:ext cx="156986" cy="426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2743200" y="693695"/>
              <a:ext cx="141111" cy="5498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2743200" y="693695"/>
                <a:ext cx="141111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2889955" y="487490"/>
              <a:ext cx="22578" cy="214665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2889955" y="487490"/>
                <a:ext cx="22578" cy="214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2905301" y="372226"/>
              <a:ext cx="142699" cy="441491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2905301" y="372226"/>
                <a:ext cx="142699" cy="4414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3138311" y="458762"/>
              <a:ext cx="172155" cy="5446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3138311" y="458762"/>
                <a:ext cx="172155" cy="54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3149600" y="538601"/>
              <a:ext cx="135466" cy="5357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3149600" y="538601"/>
                <a:ext cx="135466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3206044" y="326403"/>
              <a:ext cx="53622" cy="804377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3206044" y="326403"/>
                <a:ext cx="53622" cy="804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3132666" y="575259"/>
              <a:ext cx="101600" cy="186114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3132666" y="575259"/>
                <a:ext cx="101600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3302000" y="592179"/>
              <a:ext cx="82726" cy="76137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3302000" y="592179"/>
                <a:ext cx="82726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3064051" y="490662"/>
              <a:ext cx="133526" cy="39479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3064051" y="490662"/>
                <a:ext cx="13352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3474861" y="315828"/>
              <a:ext cx="75494" cy="465637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3474861" y="315828"/>
                <a:ext cx="75494" cy="465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3565877" y="304549"/>
              <a:ext cx="171450" cy="327813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3565877" y="304549"/>
                <a:ext cx="171450" cy="3278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3603448" y="499122"/>
              <a:ext cx="195263" cy="102398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3603448" y="499122"/>
                <a:ext cx="195263" cy="102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3637844" y="620378"/>
              <a:ext cx="42333" cy="12953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3637844" y="620378"/>
                <a:ext cx="42333" cy="129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3719688" y="482203"/>
              <a:ext cx="197556" cy="30172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3719688" y="482203"/>
                <a:ext cx="197556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3971572" y="344027"/>
              <a:ext cx="140405" cy="31901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3971572" y="344027"/>
                <a:ext cx="140405" cy="319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3904897" y="459643"/>
              <a:ext cx="232480" cy="70498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3904897" y="459643"/>
                <a:ext cx="232480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4013200" y="265951"/>
              <a:ext cx="45155" cy="255730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4013200" y="265951"/>
                <a:ext cx="45155" cy="255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3903133" y="443781"/>
              <a:ext cx="206022" cy="300672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3903133" y="443781"/>
                <a:ext cx="206022" cy="300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4052711" y="535781"/>
              <a:ext cx="121355" cy="39478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4052711" y="535781"/>
                <a:ext cx="121355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3939822" y="513222"/>
              <a:ext cx="265289" cy="349667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3939822" y="513222"/>
                <a:ext cx="265289" cy="34966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5-10-13 09:46:08.987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1675"/>
            <a:ext cx="12192000" cy="54546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20372" y="462463"/>
              <a:ext cx="278694" cy="31441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20372" y="462463"/>
                <a:ext cx="278694" cy="314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016000" y="549175"/>
              <a:ext cx="84666" cy="197393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1016000" y="549175"/>
                <a:ext cx="84666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1140177" y="491015"/>
              <a:ext cx="319617" cy="332396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1140177" y="491015"/>
                <a:ext cx="319617" cy="332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354666" y="485023"/>
              <a:ext cx="172156" cy="5639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354666" y="485023"/>
                <a:ext cx="17215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814688" y="513222"/>
              <a:ext cx="214489" cy="19175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814688" y="513222"/>
                <a:ext cx="214489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2060222" y="470923"/>
              <a:ext cx="33866" cy="34120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2060222" y="470923"/>
                <a:ext cx="33866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927225" y="307369"/>
              <a:ext cx="48330" cy="32428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927225" y="307369"/>
                <a:ext cx="48330" cy="324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2139244" y="344027"/>
              <a:ext cx="230717" cy="10151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2139244" y="344027"/>
                <a:ext cx="230717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2108905" y="258020"/>
              <a:ext cx="260350" cy="51322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2108905" y="258020"/>
                <a:ext cx="260350" cy="5132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2421466" y="592179"/>
              <a:ext cx="59267" cy="7049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2421466" y="592179"/>
                <a:ext cx="59267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2517422" y="236871"/>
              <a:ext cx="191911" cy="437085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2517422" y="236871"/>
                <a:ext cx="191911" cy="437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2556933" y="492072"/>
              <a:ext cx="280282" cy="20162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2556933" y="492072"/>
                <a:ext cx="280282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2860675" y="270710"/>
              <a:ext cx="224013" cy="14522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2860675" y="270710"/>
                <a:ext cx="224013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2925938" y="145929"/>
              <a:ext cx="59973" cy="327814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2925938" y="145929"/>
                <a:ext cx="59973" cy="327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2816577" y="276350"/>
              <a:ext cx="237067" cy="38914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2816577" y="276350"/>
                <a:ext cx="237067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2940755" y="451184"/>
              <a:ext cx="146756" cy="6203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2940755" y="451184"/>
                <a:ext cx="14675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2856088" y="396196"/>
              <a:ext cx="248356" cy="41875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2856088" y="396196"/>
                <a:ext cx="248356" cy="4187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6790266" y="4184733"/>
              <a:ext cx="62089" cy="90237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6790266" y="4184733"/>
                <a:ext cx="62089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7283273" y="4500562"/>
              <a:ext cx="60149" cy="10327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7283273" y="4500562"/>
                <a:ext cx="60149" cy="103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7286272" y="5414210"/>
              <a:ext cx="66499" cy="8794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7286272" y="5414210"/>
                <a:ext cx="66499" cy="87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6807200" y="5041983"/>
              <a:ext cx="88371" cy="16073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6807200" y="5041983"/>
                <a:ext cx="88371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7055555" y="4788192"/>
              <a:ext cx="67734" cy="8265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7055555" y="4788192"/>
                <a:ext cx="67734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7213600" y="4466723"/>
              <a:ext cx="846666" cy="479383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7213600" y="4466723"/>
                <a:ext cx="846666" cy="479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7131755" y="5308993"/>
              <a:ext cx="914400" cy="435146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7131755" y="5308993"/>
                <a:ext cx="914400" cy="435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7566377" y="3530516"/>
              <a:ext cx="31045" cy="6203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7566377" y="3530516"/>
                <a:ext cx="31045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7312377" y="3558715"/>
              <a:ext cx="93134" cy="1080022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7312377" y="3558715"/>
                <a:ext cx="93134" cy="1080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7303911" y="5329613"/>
              <a:ext cx="39511" cy="86570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7303911" y="5329613"/>
                <a:ext cx="39511" cy="865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6884811" y="4229851"/>
              <a:ext cx="1487311" cy="83469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6884811" y="4229851"/>
                <a:ext cx="1487311" cy="834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6931377" y="5182978"/>
              <a:ext cx="1147586" cy="567505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6931377" y="5182978"/>
                <a:ext cx="1147586" cy="567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7298266" y="3521527"/>
              <a:ext cx="112889" cy="134844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7298266" y="3521527"/>
                <a:ext cx="112889" cy="1348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7315200" y="4996865"/>
              <a:ext cx="22577" cy="1060283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7315200" y="4996865"/>
                <a:ext cx="22577" cy="1060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7047088" y="4254526"/>
              <a:ext cx="790222" cy="542126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7047088" y="4254526"/>
                <a:ext cx="790222" cy="5421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7247466" y="4500562"/>
              <a:ext cx="56444" cy="9023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7247466" y="4500562"/>
                <a:ext cx="56444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8935155" y="3968658"/>
              <a:ext cx="210962" cy="232994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8935155" y="3968658"/>
                <a:ext cx="210962" cy="232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9073444" y="4006903"/>
              <a:ext cx="42333" cy="38368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9073444" y="4006903"/>
                <a:ext cx="42333" cy="383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9202561" y="4014834"/>
              <a:ext cx="161572" cy="25044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9202561" y="4014834"/>
                <a:ext cx="161572" cy="250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9208028" y="4055018"/>
              <a:ext cx="175860" cy="21431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9208028" y="4055018"/>
                <a:ext cx="175860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9390944" y="4043738"/>
              <a:ext cx="232833" cy="5639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9390944" y="4043738"/>
                <a:ext cx="23283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9372423" y="4103661"/>
              <a:ext cx="240066" cy="18258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9372423" y="4103661"/>
                <a:ext cx="240066" cy="182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9527822" y="4136090"/>
              <a:ext cx="11288" cy="43496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9527822" y="4136090"/>
                <a:ext cx="11288" cy="4349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9522177" y="3756813"/>
              <a:ext cx="5645" cy="36588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9522177" y="3756813"/>
                <a:ext cx="5645" cy="3658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9801577" y="4083217"/>
              <a:ext cx="256823" cy="3947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9801577" y="4083217"/>
                <a:ext cx="25682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9934222" y="3945747"/>
              <a:ext cx="16933" cy="411000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9934222" y="3945747"/>
                <a:ext cx="16933" cy="411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10278533" y="3961961"/>
              <a:ext cx="360" cy="420165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10278533" y="3961961"/>
                <a:ext cx="360" cy="420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10425288" y="4056956"/>
              <a:ext cx="208844" cy="4882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10425288" y="4056956"/>
                <a:ext cx="208844" cy="48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10420526" y="4169223"/>
              <a:ext cx="267229" cy="1833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10420526" y="4169223"/>
                <a:ext cx="267229" cy="183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10692694" y="3959141"/>
              <a:ext cx="409927" cy="31389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10692694" y="3959141"/>
                <a:ext cx="409927" cy="313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9465733" y="3035623"/>
              <a:ext cx="728134" cy="4229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9465733" y="3035623"/>
                <a:ext cx="728134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9870722" y="3163929"/>
              <a:ext cx="238478" cy="189814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9870722" y="3163929"/>
                <a:ext cx="238478" cy="189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10067572" y="3061355"/>
              <a:ext cx="152576" cy="21713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10067572" y="3061355"/>
                <a:ext cx="152576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10193866" y="3107531"/>
              <a:ext cx="107244" cy="11561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10193866" y="3107531"/>
                <a:ext cx="107244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10143066" y="3173798"/>
              <a:ext cx="79022" cy="514632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10143066" y="3173798"/>
                <a:ext cx="79022" cy="5146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10340622" y="3056773"/>
              <a:ext cx="344310" cy="33838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10340622" y="3056773"/>
                <a:ext cx="344310" cy="33838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5-10-10 14:12:11.886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95" y="0"/>
            <a:ext cx="86391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9110133" y="1706040"/>
              <a:ext cx="50800" cy="25379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9110133" y="1706040"/>
                <a:ext cx="508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306688" y="354250"/>
              <a:ext cx="25400" cy="226473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1306688" y="354250"/>
                <a:ext cx="25400" cy="226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1315155" y="304549"/>
              <a:ext cx="158045" cy="28974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1315155" y="304549"/>
                <a:ext cx="158045" cy="289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517650" y="279170"/>
              <a:ext cx="192616" cy="95876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517650" y="279170"/>
                <a:ext cx="192616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761066" y="180473"/>
              <a:ext cx="11289" cy="12689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761066" y="180473"/>
                <a:ext cx="11289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794933" y="208672"/>
              <a:ext cx="84667" cy="2819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794933" y="208672"/>
                <a:ext cx="846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892300" y="116673"/>
              <a:ext cx="29633" cy="204795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892300" y="116673"/>
                <a:ext cx="29633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529644" y="513222"/>
              <a:ext cx="163689" cy="10151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529644" y="513222"/>
                <a:ext cx="163689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823155" y="501942"/>
              <a:ext cx="11289" cy="15791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823155" y="501942"/>
                <a:ext cx="11289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834444" y="569620"/>
              <a:ext cx="95956" cy="2255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834444" y="569620"/>
                <a:ext cx="959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1947333" y="501942"/>
              <a:ext cx="5644" cy="30736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1947333" y="501942"/>
                <a:ext cx="5644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2082800" y="265070"/>
              <a:ext cx="237066" cy="6203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2082800" y="265070"/>
                <a:ext cx="23706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2090384" y="386326"/>
              <a:ext cx="221016" cy="17201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2090384" y="386326"/>
                <a:ext cx="221016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2387600" y="265070"/>
              <a:ext cx="33866" cy="22700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2387600" y="265070"/>
                <a:ext cx="33866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2415822" y="248151"/>
              <a:ext cx="118533" cy="28974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2415822" y="248151"/>
                <a:ext cx="118533" cy="289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2598737" y="219952"/>
              <a:ext cx="223485" cy="10151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2598737" y="219952"/>
                <a:ext cx="223485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2839155" y="125485"/>
              <a:ext cx="5645" cy="11984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2839155" y="125485"/>
                <a:ext cx="5645" cy="119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2873022" y="177653"/>
              <a:ext cx="79022" cy="3101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2873022" y="177653"/>
                <a:ext cx="7902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2980266" y="44413"/>
              <a:ext cx="36689" cy="260136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2980266" y="44413"/>
                <a:ext cx="36689" cy="260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2579511" y="486961"/>
              <a:ext cx="231422" cy="12777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2579511" y="486961"/>
                <a:ext cx="231422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2940755" y="513222"/>
              <a:ext cx="11289" cy="14663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2940755" y="513222"/>
                <a:ext cx="11289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2985911" y="541421"/>
              <a:ext cx="124177" cy="2819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2985911" y="541421"/>
                <a:ext cx="12417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3160888" y="444839"/>
              <a:ext cx="67734" cy="367292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3160888" y="444839"/>
                <a:ext cx="67734" cy="367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987777" y="238281"/>
              <a:ext cx="208845" cy="6626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987777" y="238281"/>
                <a:ext cx="208845" cy="66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756355" y="88474"/>
              <a:ext cx="28222" cy="17659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756355" y="88474"/>
                <a:ext cx="28222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767644" y="200212"/>
              <a:ext cx="112889" cy="3101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767644" y="200212"/>
                <a:ext cx="11288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889000" y="84597"/>
              <a:ext cx="42333" cy="26225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889000" y="84597"/>
                <a:ext cx="42333" cy="262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157111" y="586539"/>
              <a:ext cx="141111" cy="16637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157111" y="586539"/>
                <a:ext cx="141111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753533" y="671136"/>
              <a:ext cx="19755" cy="225592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753533" y="671136"/>
                <a:ext cx="19755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778933" y="778292"/>
              <a:ext cx="146755" cy="3383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778933" y="778292"/>
                <a:ext cx="14675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931333" y="614914"/>
              <a:ext cx="5644" cy="55534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931333" y="614914"/>
                <a:ext cx="5644" cy="555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7399866" y="3496677"/>
              <a:ext cx="33866" cy="235462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7399866" y="3496677"/>
                <a:ext cx="33866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7368116" y="3462838"/>
              <a:ext cx="216076" cy="33979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7368116" y="3462838"/>
                <a:ext cx="216076" cy="339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8201377" y="3474118"/>
              <a:ext cx="22578" cy="19245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8201377" y="3474118"/>
                <a:ext cx="22578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8192911" y="3406440"/>
              <a:ext cx="198966" cy="312304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8192911" y="3406440"/>
                <a:ext cx="198966" cy="312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7168444" y="3355682"/>
              <a:ext cx="56444" cy="4229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7168444" y="3355682"/>
                <a:ext cx="56444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7128933" y="3460018"/>
              <a:ext cx="31044" cy="23265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7128933" y="3460018"/>
                <a:ext cx="31044" cy="23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7112000" y="3451559"/>
              <a:ext cx="36688" cy="3947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7112000" y="3451559"/>
                <a:ext cx="3668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6854296" y="3167454"/>
              <a:ext cx="43215" cy="23193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6854296" y="3167454"/>
                <a:ext cx="43215" cy="231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6880577" y="3299284"/>
              <a:ext cx="121356" cy="1691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6880577" y="3299284"/>
                <a:ext cx="1213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7004755" y="3116695"/>
              <a:ext cx="45156" cy="45048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7004755" y="3116695"/>
                <a:ext cx="45156" cy="450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6324600" y="3691250"/>
              <a:ext cx="18344" cy="23475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6324600" y="3691250"/>
                <a:ext cx="18344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6321777" y="3798407"/>
              <a:ext cx="135467" cy="3665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6321777" y="3798407"/>
                <a:ext cx="13546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6457244" y="3641902"/>
              <a:ext cx="5644" cy="506172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6457244" y="3641902"/>
                <a:ext cx="5644" cy="5061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6711244" y="3727909"/>
              <a:ext cx="56444" cy="1973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6711244" y="3727909"/>
                <a:ext cx="5644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6711244" y="3840705"/>
              <a:ext cx="56444" cy="2255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6711244" y="3840705"/>
                <a:ext cx="564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9031111" y="3395161"/>
              <a:ext cx="40216" cy="1498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9031111" y="3395161"/>
                <a:ext cx="40216" cy="14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9075561" y="3530516"/>
              <a:ext cx="57150" cy="1128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9075561" y="3530516"/>
                <a:ext cx="5715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9321800" y="3282365"/>
              <a:ext cx="8466" cy="194573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9321800" y="3282365"/>
                <a:ext cx="8466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9341555" y="3366962"/>
              <a:ext cx="79022" cy="1127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9341555" y="3366962"/>
                <a:ext cx="7902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9448800" y="3224909"/>
              <a:ext cx="5644" cy="381744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9448800" y="3224909"/>
                <a:ext cx="5644" cy="3817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9070622" y="3378241"/>
              <a:ext cx="35278" cy="2256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9070622" y="3378241"/>
                <a:ext cx="3527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9076266" y="3527696"/>
              <a:ext cx="28222" cy="3101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9076266" y="3527696"/>
                <a:ext cx="2822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9059333" y="3389521"/>
              <a:ext cx="22578" cy="564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9059333" y="3389521"/>
                <a:ext cx="2257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8602133" y="3733549"/>
              <a:ext cx="50624" cy="4229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8602133" y="3733549"/>
                <a:ext cx="50624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8587140" y="3859563"/>
              <a:ext cx="48860" cy="17801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8587140" y="3859563"/>
                <a:ext cx="48860" cy="17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8746066" y="3773027"/>
              <a:ext cx="42334" cy="208673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8746066" y="3773027"/>
                <a:ext cx="42334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8765822" y="3868904"/>
              <a:ext cx="84666" cy="2255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8765822" y="3868904"/>
                <a:ext cx="846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8836377" y="3732139"/>
              <a:ext cx="53623" cy="463874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8836377" y="3732139"/>
                <a:ext cx="53623" cy="4638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8583612" y="3863264"/>
              <a:ext cx="46743" cy="2255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8583612" y="3863264"/>
                <a:ext cx="4674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8740422" y="3789947"/>
              <a:ext cx="19755" cy="155094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8740422" y="3789947"/>
                <a:ext cx="19755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7823200" y="3006014"/>
              <a:ext cx="36688" cy="1691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7823200" y="3006014"/>
                <a:ext cx="3668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7814733" y="2886874"/>
              <a:ext cx="25400" cy="21219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7814733" y="2886874"/>
                <a:ext cx="25400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7806266" y="3008834"/>
              <a:ext cx="180622" cy="70498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7806266" y="3008834"/>
                <a:ext cx="180622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7950200" y="2801395"/>
              <a:ext cx="42333" cy="449951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7950200" y="2801395"/>
                <a:ext cx="42333" cy="449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7794977" y="4102427"/>
              <a:ext cx="48860" cy="30507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7794977" y="4102427"/>
                <a:ext cx="48860" cy="305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7851422" y="4215752"/>
              <a:ext cx="127000" cy="1973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7851422" y="4215752"/>
                <a:ext cx="12700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7992533" y="4057309"/>
              <a:ext cx="11289" cy="516570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7992533" y="4057309"/>
                <a:ext cx="11289" cy="516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7196666" y="3331537"/>
              <a:ext cx="42862" cy="57984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7196666" y="3331537"/>
                <a:ext cx="42862" cy="57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6737350" y="3716629"/>
              <a:ext cx="61912" cy="43004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6737350" y="3716629"/>
                <a:ext cx="61912" cy="43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7768872" y="3171683"/>
              <a:ext cx="48683" cy="48644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7768872" y="3171683"/>
                <a:ext cx="48683" cy="48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7919155" y="3171860"/>
              <a:ext cx="67734" cy="57632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7919155" y="3171860"/>
                <a:ext cx="67734" cy="576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9059333" y="3336648"/>
              <a:ext cx="38100" cy="4159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9059333" y="3336648"/>
                <a:ext cx="38100" cy="41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9008533" y="3299284"/>
              <a:ext cx="95956" cy="155095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9008533" y="3299284"/>
                <a:ext cx="95956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9025466" y="3316204"/>
              <a:ext cx="76200" cy="121255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9025466" y="3316204"/>
                <a:ext cx="76200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8652933" y="3677151"/>
              <a:ext cx="105018" cy="5995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8652933" y="3677151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8571088" y="3643312"/>
              <a:ext cx="104422" cy="155095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8571088" y="3643312"/>
                <a:ext cx="104422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8573205" y="3654592"/>
              <a:ext cx="113595" cy="146634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8573205" y="3654592"/>
                <a:ext cx="113595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7992533" y="3991217"/>
              <a:ext cx="76200" cy="125838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7992533" y="3991217"/>
                <a:ext cx="76200" cy="125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7964311" y="4009899"/>
              <a:ext cx="124178" cy="124076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7964311" y="4009899"/>
                <a:ext cx="124178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7809088" y="4083217"/>
              <a:ext cx="56444" cy="67677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7809088" y="4083217"/>
                <a:ext cx="56444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9496777" y="2602768"/>
              <a:ext cx="105018" cy="5995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9496777" y="2602768"/>
                <a:ext cx="105018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7292622" y="2235300"/>
              <a:ext cx="1820333" cy="9957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7292622" y="2235300"/>
                <a:ext cx="1820333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9502422" y="1373291"/>
              <a:ext cx="42333" cy="19740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9502422" y="1373291"/>
                <a:ext cx="42333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7761111" y="265070"/>
              <a:ext cx="28222" cy="11280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7761111" y="265070"/>
                <a:ext cx="282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1428044" y="601343"/>
              <a:ext cx="228600" cy="1113157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1428044" y="601343"/>
                <a:ext cx="228600" cy="1113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1605844" y="1889333"/>
              <a:ext cx="242711" cy="738814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1605844" y="1889333"/>
                <a:ext cx="242711" cy="738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1778000" y="1997900"/>
              <a:ext cx="118533" cy="237576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1778000" y="1997900"/>
                <a:ext cx="118533" cy="237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1913466" y="1842100"/>
              <a:ext cx="105834" cy="250266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1913466" y="1842100"/>
                <a:ext cx="105834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2030588" y="1725779"/>
              <a:ext cx="1203678" cy="59781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2030588" y="1725779"/>
                <a:ext cx="1203678" cy="597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7885288" y="723833"/>
              <a:ext cx="40746" cy="3701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7885288" y="723833"/>
                <a:ext cx="40746" cy="3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4021666" y="1056758"/>
              <a:ext cx="999067" cy="86712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4021666" y="1056758"/>
                <a:ext cx="999067" cy="86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5" name="墨迹 94"/>
              <p14:cNvContentPartPr/>
              <p14:nvPr/>
            </p14:nvContentPartPr>
            <p14:xfrm>
              <a:off x="9589911" y="4867149"/>
              <a:ext cx="16933" cy="27776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8"/>
            </p:blipFill>
            <p:spPr>
              <a:xfrm>
                <a:off x="9589911" y="4867149"/>
                <a:ext cx="16933" cy="277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6" name="墨迹 95"/>
              <p14:cNvContentPartPr/>
              <p14:nvPr/>
            </p14:nvContentPartPr>
            <p14:xfrm>
              <a:off x="9570155" y="4838950"/>
              <a:ext cx="166512" cy="349668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0"/>
            </p:blipFill>
            <p:spPr>
              <a:xfrm>
                <a:off x="9570155" y="4838950"/>
                <a:ext cx="166512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7" name="墨迹 96"/>
              <p14:cNvContentPartPr/>
              <p14:nvPr/>
            </p14:nvContentPartPr>
            <p14:xfrm>
              <a:off x="9253890" y="4688791"/>
              <a:ext cx="319087" cy="169899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2"/>
            </p:blipFill>
            <p:spPr>
              <a:xfrm>
                <a:off x="9253890" y="4688791"/>
                <a:ext cx="319087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8" name="墨迹 97"/>
              <p14:cNvContentPartPr/>
              <p14:nvPr/>
            </p14:nvContentPartPr>
            <p14:xfrm>
              <a:off x="8969022" y="4544799"/>
              <a:ext cx="28222" cy="257492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4"/>
            </p:blipFill>
            <p:spPr>
              <a:xfrm>
                <a:off x="8969022" y="4544799"/>
                <a:ext cx="28222" cy="257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99" name="墨迹 98"/>
              <p14:cNvContentPartPr/>
              <p14:nvPr/>
            </p14:nvContentPartPr>
            <p14:xfrm>
              <a:off x="9025466" y="4647197"/>
              <a:ext cx="112889" cy="45118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6"/>
            </p:blipFill>
            <p:spPr>
              <a:xfrm>
                <a:off x="9025466" y="4647197"/>
                <a:ext cx="112889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0" name="墨迹 99"/>
              <p14:cNvContentPartPr/>
              <p14:nvPr/>
            </p14:nvContentPartPr>
            <p14:xfrm>
              <a:off x="9087555" y="4536516"/>
              <a:ext cx="73378" cy="293974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8"/>
            </p:blipFill>
            <p:spPr>
              <a:xfrm>
                <a:off x="9087555" y="4536516"/>
                <a:ext cx="73378" cy="293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1" name="墨迹 100"/>
              <p14:cNvContentPartPr/>
              <p14:nvPr/>
            </p14:nvContentPartPr>
            <p14:xfrm>
              <a:off x="9285111" y="5169583"/>
              <a:ext cx="203200" cy="244627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0"/>
            </p:blipFill>
            <p:spPr>
              <a:xfrm>
                <a:off x="9285111" y="5169583"/>
                <a:ext cx="203200" cy="244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2" name="墨迹 101"/>
              <p14:cNvContentPartPr/>
              <p14:nvPr/>
            </p14:nvContentPartPr>
            <p14:xfrm>
              <a:off x="8977488" y="5310931"/>
              <a:ext cx="25400" cy="207615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2"/>
            </p:blipFill>
            <p:spPr>
              <a:xfrm>
                <a:off x="8977488" y="5310931"/>
                <a:ext cx="25400" cy="207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3" name="墨迹 102"/>
              <p14:cNvContentPartPr/>
              <p14:nvPr/>
            </p14:nvContentPartPr>
            <p14:xfrm>
              <a:off x="8991600" y="5414210"/>
              <a:ext cx="141111" cy="3383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4"/>
            </p:blipFill>
            <p:spPr>
              <a:xfrm>
                <a:off x="8991600" y="5414210"/>
                <a:ext cx="141111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4" name="墨迹 103"/>
              <p14:cNvContentPartPr/>
              <p14:nvPr/>
            </p14:nvContentPartPr>
            <p14:xfrm>
              <a:off x="9144000" y="5294012"/>
              <a:ext cx="28222" cy="354250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6"/>
            </p:blipFill>
            <p:spPr>
              <a:xfrm>
                <a:off x="9144000" y="5294012"/>
                <a:ext cx="28222" cy="354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5" name="墨迹 104"/>
              <p14:cNvContentPartPr/>
              <p14:nvPr/>
            </p14:nvContentPartPr>
            <p14:xfrm>
              <a:off x="9870369" y="4596439"/>
              <a:ext cx="286808" cy="236871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8"/>
            </p:blipFill>
            <p:spPr>
              <a:xfrm>
                <a:off x="9870369" y="4596439"/>
                <a:ext cx="286808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6" name="墨迹 105"/>
              <p14:cNvContentPartPr/>
              <p14:nvPr/>
            </p14:nvContentPartPr>
            <p14:xfrm>
              <a:off x="9860844" y="5100320"/>
              <a:ext cx="335844" cy="153155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0"/>
            </p:blipFill>
            <p:spPr>
              <a:xfrm>
                <a:off x="9860844" y="5100320"/>
                <a:ext cx="335844" cy="153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7" name="墨迹 106"/>
              <p14:cNvContentPartPr/>
              <p14:nvPr/>
            </p14:nvContentPartPr>
            <p14:xfrm>
              <a:off x="10250311" y="4469543"/>
              <a:ext cx="11289" cy="217133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2"/>
            </p:blipFill>
            <p:spPr>
              <a:xfrm>
                <a:off x="10250311" y="4469543"/>
                <a:ext cx="11289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8" name="墨迹 107"/>
              <p14:cNvContentPartPr/>
              <p14:nvPr/>
            </p14:nvContentPartPr>
            <p14:xfrm>
              <a:off x="10289822" y="4509022"/>
              <a:ext cx="104422" cy="36658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4"/>
            </p:blipFill>
            <p:spPr>
              <a:xfrm>
                <a:off x="10289822" y="4509022"/>
                <a:ext cx="104422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09" name="墨迹 108"/>
              <p14:cNvContentPartPr/>
              <p14:nvPr/>
            </p14:nvContentPartPr>
            <p14:xfrm>
              <a:off x="10414000" y="4386180"/>
              <a:ext cx="360" cy="334334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6"/>
            </p:blipFill>
            <p:spPr>
              <a:xfrm>
                <a:off x="10414000" y="4386180"/>
                <a:ext cx="360" cy="3343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0" name="墨迹 109"/>
              <p14:cNvContentPartPr/>
              <p14:nvPr/>
            </p14:nvContentPartPr>
            <p14:xfrm>
              <a:off x="10320866" y="5114596"/>
              <a:ext cx="23460" cy="257316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8"/>
            </p:blipFill>
            <p:spPr>
              <a:xfrm>
                <a:off x="10320866" y="5114596"/>
                <a:ext cx="23460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1" name="墨迹 110"/>
              <p14:cNvContentPartPr/>
              <p14:nvPr/>
            </p14:nvContentPartPr>
            <p14:xfrm>
              <a:off x="10357555" y="5185798"/>
              <a:ext cx="118533" cy="4229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0"/>
            </p:blipFill>
            <p:spPr>
              <a:xfrm>
                <a:off x="10357555" y="5185798"/>
                <a:ext cx="118533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2" name="墨迹 111"/>
              <p14:cNvContentPartPr/>
              <p14:nvPr/>
            </p14:nvContentPartPr>
            <p14:xfrm>
              <a:off x="10464800" y="5106665"/>
              <a:ext cx="14111" cy="251147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2"/>
            </p:blipFill>
            <p:spPr>
              <a:xfrm>
                <a:off x="10464800" y="5106665"/>
                <a:ext cx="14111" cy="251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3" name="墨迹 112"/>
              <p14:cNvContentPartPr/>
              <p14:nvPr/>
            </p14:nvContentPartPr>
            <p14:xfrm>
              <a:off x="10476088" y="4585159"/>
              <a:ext cx="293512" cy="157914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4"/>
            </p:blipFill>
            <p:spPr>
              <a:xfrm>
                <a:off x="10476088" y="4585159"/>
                <a:ext cx="293512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4" name="墨迹 113"/>
              <p14:cNvContentPartPr/>
              <p14:nvPr/>
            </p14:nvContentPartPr>
            <p14:xfrm>
              <a:off x="10483673" y="4796652"/>
              <a:ext cx="274638" cy="328518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6"/>
            </p:blipFill>
            <p:spPr>
              <a:xfrm>
                <a:off x="10483673" y="4796652"/>
                <a:ext cx="274638" cy="3285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5" name="墨迹 114"/>
              <p14:cNvContentPartPr/>
              <p14:nvPr/>
            </p14:nvContentPartPr>
            <p14:xfrm>
              <a:off x="10834511" y="4673281"/>
              <a:ext cx="47977" cy="247446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8"/>
            </p:blipFill>
            <p:spPr>
              <a:xfrm>
                <a:off x="10834511" y="4673281"/>
                <a:ext cx="47977" cy="247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6" name="墨迹 115"/>
              <p14:cNvContentPartPr/>
              <p14:nvPr/>
            </p14:nvContentPartPr>
            <p14:xfrm>
              <a:off x="10848622" y="4626576"/>
              <a:ext cx="150989" cy="313891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0"/>
            </p:blipFill>
            <p:spPr>
              <a:xfrm>
                <a:off x="10848622" y="4626576"/>
                <a:ext cx="150989" cy="313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7" name="墨迹 116"/>
              <p14:cNvContentPartPr/>
              <p14:nvPr/>
            </p14:nvContentPartPr>
            <p14:xfrm>
              <a:off x="11020248" y="4384946"/>
              <a:ext cx="192440" cy="279170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2"/>
            </p:blipFill>
            <p:spPr>
              <a:xfrm>
                <a:off x="11020248" y="4384946"/>
                <a:ext cx="192440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8" name="墨迹 117"/>
              <p14:cNvContentPartPr/>
              <p14:nvPr/>
            </p14:nvContentPartPr>
            <p14:xfrm>
              <a:off x="11280422" y="4201652"/>
              <a:ext cx="36689" cy="366588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4"/>
            </p:blipFill>
            <p:spPr>
              <a:xfrm>
                <a:off x="11280422" y="4201652"/>
                <a:ext cx="36689" cy="366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19" name="墨迹 118"/>
              <p14:cNvContentPartPr/>
              <p14:nvPr/>
            </p14:nvContentPartPr>
            <p14:xfrm>
              <a:off x="11328400" y="4325728"/>
              <a:ext cx="127000" cy="67678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6"/>
            </p:blipFill>
            <p:spPr>
              <a:xfrm>
                <a:off x="11328400" y="4325728"/>
                <a:ext cx="127000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0" name="墨迹 119"/>
              <p14:cNvContentPartPr/>
              <p14:nvPr/>
            </p14:nvContentPartPr>
            <p14:xfrm>
              <a:off x="11448873" y="4200947"/>
              <a:ext cx="37571" cy="47444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8"/>
            </p:blipFill>
            <p:spPr>
              <a:xfrm>
                <a:off x="11448873" y="4200947"/>
                <a:ext cx="37571" cy="474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1" name="墨迹 120"/>
              <p14:cNvContentPartPr/>
              <p14:nvPr/>
            </p14:nvContentPartPr>
            <p14:xfrm>
              <a:off x="11085688" y="4905041"/>
              <a:ext cx="330200" cy="277937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0"/>
            </p:blipFill>
            <p:spPr>
              <a:xfrm>
                <a:off x="11085688" y="4905041"/>
                <a:ext cx="330200" cy="277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2" name="墨迹 121"/>
              <p14:cNvContentPartPr/>
              <p14:nvPr/>
            </p14:nvContentPartPr>
            <p14:xfrm>
              <a:off x="11446932" y="4963026"/>
              <a:ext cx="21168" cy="222772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2"/>
            </p:blipFill>
            <p:spPr>
              <a:xfrm>
                <a:off x="11446932" y="4963026"/>
                <a:ext cx="21168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3" name="墨迹 122"/>
              <p14:cNvContentPartPr/>
              <p14:nvPr/>
            </p14:nvContentPartPr>
            <p14:xfrm>
              <a:off x="11480800" y="5075822"/>
              <a:ext cx="155222" cy="28199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4"/>
            </p:blipFill>
            <p:spPr>
              <a:xfrm>
                <a:off x="11480800" y="5075822"/>
                <a:ext cx="1552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4" name="墨迹 123"/>
              <p14:cNvContentPartPr/>
              <p14:nvPr/>
            </p14:nvContentPartPr>
            <p14:xfrm>
              <a:off x="11630377" y="4847410"/>
              <a:ext cx="19755" cy="769833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6"/>
            </p:blipFill>
            <p:spPr>
              <a:xfrm>
                <a:off x="11630377" y="4847410"/>
                <a:ext cx="19755" cy="769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5" name="墨迹 124"/>
              <p14:cNvContentPartPr/>
              <p14:nvPr/>
            </p14:nvContentPartPr>
            <p14:xfrm>
              <a:off x="9691511" y="4021179"/>
              <a:ext cx="208844" cy="535781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8"/>
            </p:blipFill>
            <p:spPr>
              <a:xfrm>
                <a:off x="9691511" y="4021179"/>
                <a:ext cx="208844" cy="535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6" name="墨迹 125"/>
              <p14:cNvContentPartPr/>
              <p14:nvPr/>
            </p14:nvContentPartPr>
            <p14:xfrm>
              <a:off x="9852377" y="3981700"/>
              <a:ext cx="136349" cy="184175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0"/>
            </p:blipFill>
            <p:spPr>
              <a:xfrm>
                <a:off x="9852377" y="3981700"/>
                <a:ext cx="136349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7" name="墨迹 126"/>
              <p14:cNvContentPartPr/>
              <p14:nvPr/>
            </p14:nvContentPartPr>
            <p14:xfrm>
              <a:off x="9920111" y="3818146"/>
              <a:ext cx="166511" cy="29327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2"/>
            </p:blipFill>
            <p:spPr>
              <a:xfrm>
                <a:off x="9920111" y="3818146"/>
                <a:ext cx="166511" cy="29327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23" y="566731"/>
            <a:ext cx="7206232" cy="32123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2874962" y="1816016"/>
              <a:ext cx="1471260" cy="17853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2874962" y="1816016"/>
                <a:ext cx="1471260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58295" y="2363077"/>
              <a:ext cx="2808993" cy="3947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758295" y="2363077"/>
                <a:ext cx="280899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3821288" y="2354617"/>
              <a:ext cx="392289" cy="846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3821288" y="2354617"/>
                <a:ext cx="392289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970844" y="2774782"/>
              <a:ext cx="1464733" cy="101517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970844" y="2774782"/>
                <a:ext cx="1464733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2654829" y="2973585"/>
              <a:ext cx="147637" cy="269301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2654829" y="2973585"/>
                <a:ext cx="147637" cy="269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3448755" y="3513597"/>
              <a:ext cx="71261" cy="7137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3448755" y="3513597"/>
                <a:ext cx="71261" cy="71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3443111" y="3350219"/>
              <a:ext cx="135466" cy="332572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3443111" y="3350219"/>
                <a:ext cx="135466" cy="332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3579988" y="3502317"/>
              <a:ext cx="118887" cy="16919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3579988" y="3502317"/>
                <a:ext cx="118887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3759200" y="3372601"/>
              <a:ext cx="73377" cy="12830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3759200" y="3372601"/>
                <a:ext cx="73377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3939822" y="3451559"/>
              <a:ext cx="107244" cy="191753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3939822" y="3451559"/>
                <a:ext cx="107244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4103511" y="3489275"/>
              <a:ext cx="16933" cy="46986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4103511" y="3489275"/>
                <a:ext cx="16933" cy="469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4097866" y="3496677"/>
              <a:ext cx="116241" cy="14945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4097866" y="3496677"/>
                <a:ext cx="116241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4250795" y="3368900"/>
              <a:ext cx="129293" cy="136237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4250795" y="3368900"/>
                <a:ext cx="129293" cy="136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9874955" y="1060282"/>
              <a:ext cx="36689" cy="20937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9874955" y="1060282"/>
                <a:ext cx="36689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9900355" y="961057"/>
              <a:ext cx="191912" cy="35865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9900355" y="961057"/>
                <a:ext cx="191912" cy="3586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9860844" y="1743403"/>
              <a:ext cx="143228" cy="34120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9860844" y="1743403"/>
                <a:ext cx="143228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9896827" y="1762262"/>
              <a:ext cx="192617" cy="30472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9896827" y="1762262"/>
                <a:ext cx="192617" cy="304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10126133" y="1730009"/>
              <a:ext cx="200378" cy="34191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10126133" y="1730009"/>
                <a:ext cx="200378" cy="341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9770533" y="2472348"/>
              <a:ext cx="280811" cy="44342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9770533" y="2472348"/>
                <a:ext cx="280811" cy="443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10103555" y="2701465"/>
              <a:ext cx="197556" cy="24251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10103555" y="2701465"/>
                <a:ext cx="197556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9820275" y="3316204"/>
              <a:ext cx="334080" cy="40042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9820275" y="3316204"/>
                <a:ext cx="334080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10172700" y="3529106"/>
              <a:ext cx="150988" cy="246741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10172700" y="3529106"/>
                <a:ext cx="150988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9763477" y="4162174"/>
              <a:ext cx="297745" cy="2255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9763477" y="4162174"/>
                <a:ext cx="29774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9883422" y="4190373"/>
              <a:ext cx="84666" cy="51322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9883422" y="4190373"/>
                <a:ext cx="84666" cy="513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0078155" y="4353927"/>
              <a:ext cx="31045" cy="22841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0078155" y="4353927"/>
                <a:ext cx="31045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0165644" y="4310748"/>
              <a:ext cx="16933" cy="119317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0165644" y="4310748"/>
                <a:ext cx="16933" cy="119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0075333" y="4243598"/>
              <a:ext cx="88194" cy="37540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0075333" y="4243598"/>
                <a:ext cx="88194" cy="375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9608784" y="372226"/>
              <a:ext cx="136349" cy="16990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9608784" y="372226"/>
                <a:ext cx="136349" cy="169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9629422" y="376104"/>
              <a:ext cx="160866" cy="22664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9629422" y="376104"/>
                <a:ext cx="160866" cy="226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9857140" y="360947"/>
              <a:ext cx="150460" cy="19527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9857140" y="360947"/>
                <a:ext cx="150460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10067925" y="236871"/>
              <a:ext cx="114652" cy="129716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10067925" y="236871"/>
                <a:ext cx="114652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10225969" y="360947"/>
              <a:ext cx="193675" cy="17130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10225969" y="360947"/>
                <a:ext cx="193675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10428111" y="327108"/>
              <a:ext cx="42333" cy="56398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10428111" y="327108"/>
                <a:ext cx="42333" cy="563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10453511" y="281990"/>
              <a:ext cx="122767" cy="186113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10453511" y="281990"/>
                <a:ext cx="122767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10741377" y="161791"/>
              <a:ext cx="16933" cy="11173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10741377" y="161791"/>
                <a:ext cx="16933" cy="111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7919155" y="1415590"/>
              <a:ext cx="64912" cy="13395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7919155" y="1415590"/>
                <a:ext cx="64912" cy="133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3706636" y="1398671"/>
              <a:ext cx="758119" cy="107156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3706636" y="1398671"/>
                <a:ext cx="758119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603955" y="1787817"/>
              <a:ext cx="1574800" cy="20673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603955" y="1787817"/>
                <a:ext cx="1574800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8009466" y="1041777"/>
              <a:ext cx="73378" cy="52344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8009466" y="1041777"/>
                <a:ext cx="73378" cy="52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6711244" y="1161799"/>
              <a:ext cx="220133" cy="1691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6711244" y="1161799"/>
                <a:ext cx="2201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7224888" y="391085"/>
              <a:ext cx="141112" cy="285691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7224888" y="391085"/>
                <a:ext cx="141112" cy="285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7403394" y="231231"/>
              <a:ext cx="219781" cy="39337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7403394" y="231231"/>
                <a:ext cx="219781" cy="393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7474655" y="401130"/>
              <a:ext cx="224367" cy="38280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7474655" y="401130"/>
                <a:ext cx="224367" cy="3828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7873294" y="250971"/>
              <a:ext cx="124883" cy="287630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7873294" y="250971"/>
                <a:ext cx="124883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8065911" y="231231"/>
              <a:ext cx="218016" cy="34684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8065911" y="231231"/>
                <a:ext cx="218016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8099777" y="367997"/>
              <a:ext cx="254000" cy="21924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8099777" y="367997"/>
                <a:ext cx="254000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8633177" y="408885"/>
              <a:ext cx="105018" cy="5995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8633177" y="408885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7526690" y="829051"/>
              <a:ext cx="107421" cy="349315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7526690" y="829051"/>
                <a:ext cx="107421" cy="3493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7631288" y="757672"/>
              <a:ext cx="237067" cy="66355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7631288" y="757672"/>
                <a:ext cx="237067" cy="663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7665155" y="894613"/>
              <a:ext cx="135467" cy="22418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7665155" y="894613"/>
                <a:ext cx="135467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7845777" y="902368"/>
              <a:ext cx="90312" cy="84597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7845777" y="902368"/>
                <a:ext cx="9031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7703608" y="1065922"/>
              <a:ext cx="249414" cy="3754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7703608" y="1065922"/>
                <a:ext cx="249414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7986888" y="919287"/>
              <a:ext cx="39512" cy="183294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7986888" y="919287"/>
                <a:ext cx="39512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8009466" y="902368"/>
              <a:ext cx="203200" cy="28199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8009466" y="902368"/>
                <a:ext cx="203200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8012288" y="774591"/>
              <a:ext cx="135819" cy="31159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8012288" y="774591"/>
                <a:ext cx="135819" cy="311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8088488" y="964406"/>
              <a:ext cx="110067" cy="104336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8088488" y="964406"/>
                <a:ext cx="110067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8317794" y="817771"/>
              <a:ext cx="157338" cy="208673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8317794" y="817771"/>
                <a:ext cx="157338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8387644" y="845970"/>
              <a:ext cx="73378" cy="360947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8387644" y="845970"/>
                <a:ext cx="73378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8534400" y="760315"/>
              <a:ext cx="92427" cy="189991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8534400" y="760315"/>
                <a:ext cx="92427" cy="189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8602133" y="806491"/>
              <a:ext cx="166511" cy="95877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8602133" y="806491"/>
                <a:ext cx="166511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8619066" y="874169"/>
              <a:ext cx="45156" cy="735994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8619066" y="874169"/>
                <a:ext cx="45156" cy="735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6312781" y="4079868"/>
              <a:ext cx="161396" cy="272120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6312781" y="4079868"/>
                <a:ext cx="161396" cy="272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6532033" y="3933057"/>
              <a:ext cx="148872" cy="420165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6532033" y="3933057"/>
                <a:ext cx="148872" cy="420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6598355" y="3908912"/>
              <a:ext cx="469195" cy="91311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6598355" y="3908912"/>
                <a:ext cx="469195" cy="913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6900333" y="4138557"/>
              <a:ext cx="183444" cy="262603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6900333" y="4138557"/>
                <a:ext cx="183444" cy="262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7072488" y="4184733"/>
              <a:ext cx="121885" cy="5921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7072488" y="4184733"/>
                <a:ext cx="121885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6918677" y="4294709"/>
              <a:ext cx="269523" cy="68207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6918677" y="4294709"/>
                <a:ext cx="269523" cy="682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7366000" y="3919662"/>
              <a:ext cx="105303" cy="11279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7366000" y="3919662"/>
                <a:ext cx="105303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7242351" y="3972536"/>
              <a:ext cx="482071" cy="69440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7242351" y="3972536"/>
                <a:ext cx="482071" cy="694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7737122" y="3938873"/>
              <a:ext cx="112183" cy="23422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7737122" y="3938873"/>
                <a:ext cx="112183" cy="234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7930444" y="4021179"/>
              <a:ext cx="73378" cy="107156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7930444" y="4021179"/>
                <a:ext cx="73378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7732888" y="4162174"/>
              <a:ext cx="178329" cy="270711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7732888" y="4162174"/>
                <a:ext cx="178329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7975600" y="4337008"/>
              <a:ext cx="55033" cy="76137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7975600" y="4337008"/>
                <a:ext cx="55033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8" name="墨迹 77"/>
              <p14:cNvContentPartPr/>
              <p14:nvPr/>
            </p14:nvContentPartPr>
            <p14:xfrm>
              <a:off x="6519333" y="4998803"/>
              <a:ext cx="33867" cy="206734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0"/>
            </p:blipFill>
            <p:spPr>
              <a:xfrm>
                <a:off x="6519333" y="4998803"/>
                <a:ext cx="33867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9" name="墨迹 78"/>
              <p14:cNvContentPartPr/>
              <p14:nvPr/>
            </p14:nvContentPartPr>
            <p14:xfrm>
              <a:off x="6612466" y="4996865"/>
              <a:ext cx="163689" cy="208672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2"/>
            </p:blipFill>
            <p:spPr>
              <a:xfrm>
                <a:off x="6612466" y="4996865"/>
                <a:ext cx="163689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0" name="墨迹 79"/>
              <p14:cNvContentPartPr/>
              <p14:nvPr/>
            </p14:nvContentPartPr>
            <p14:xfrm>
              <a:off x="6804377" y="4992635"/>
              <a:ext cx="160867" cy="237224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4"/>
            </p:blipFill>
            <p:spPr>
              <a:xfrm>
                <a:off x="6804377" y="4992635"/>
                <a:ext cx="160867" cy="237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1" name="墨迹 80"/>
              <p14:cNvContentPartPr/>
              <p14:nvPr/>
            </p14:nvContentPartPr>
            <p14:xfrm>
              <a:off x="6801555" y="5062427"/>
              <a:ext cx="121356" cy="134651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6"/>
            </p:blipFill>
            <p:spPr>
              <a:xfrm>
                <a:off x="6801555" y="5062427"/>
                <a:ext cx="121356" cy="134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2" name="墨迹 81"/>
              <p14:cNvContentPartPr/>
              <p14:nvPr/>
            </p14:nvContentPartPr>
            <p14:xfrm>
              <a:off x="6993466" y="5058902"/>
              <a:ext cx="296334" cy="22560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8"/>
            </p:blipFill>
            <p:spPr>
              <a:xfrm>
                <a:off x="6993466" y="5058902"/>
                <a:ext cx="29633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3" name="墨迹 82"/>
              <p14:cNvContentPartPr/>
              <p14:nvPr/>
            </p14:nvContentPartPr>
            <p14:xfrm>
              <a:off x="7028215" y="5092741"/>
              <a:ext cx="185385" cy="174834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0"/>
            </p:blipFill>
            <p:spPr>
              <a:xfrm>
                <a:off x="7028215" y="5092741"/>
                <a:ext cx="185385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4" name="墨迹 83"/>
              <p14:cNvContentPartPr/>
              <p14:nvPr/>
            </p14:nvContentPartPr>
            <p14:xfrm>
              <a:off x="7143044" y="5136450"/>
              <a:ext cx="47978" cy="404656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2"/>
            </p:blipFill>
            <p:spPr>
              <a:xfrm>
                <a:off x="7143044" y="5136450"/>
                <a:ext cx="47978" cy="4046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5" name="墨迹 84"/>
              <p14:cNvContentPartPr/>
              <p14:nvPr/>
            </p14:nvContentPartPr>
            <p14:xfrm>
              <a:off x="7185377" y="4802997"/>
              <a:ext cx="28223" cy="213607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4"/>
            </p:blipFill>
            <p:spPr>
              <a:xfrm>
                <a:off x="7185377" y="4802997"/>
                <a:ext cx="28223" cy="213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6" name="墨迹 85"/>
              <p14:cNvContentPartPr/>
              <p14:nvPr/>
            </p14:nvContentPartPr>
            <p14:xfrm>
              <a:off x="7413096" y="5098381"/>
              <a:ext cx="201259" cy="5640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6"/>
            </p:blipFill>
            <p:spPr>
              <a:xfrm>
                <a:off x="7413096" y="5098381"/>
                <a:ext cx="20125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7" name="墨迹 86"/>
              <p14:cNvContentPartPr/>
              <p14:nvPr/>
            </p14:nvContentPartPr>
            <p14:xfrm>
              <a:off x="7512755" y="4984175"/>
              <a:ext cx="50800" cy="274940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8"/>
            </p:blipFill>
            <p:spPr>
              <a:xfrm>
                <a:off x="7512755" y="4984175"/>
                <a:ext cx="50800" cy="274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8" name="墨迹 87"/>
              <p14:cNvContentPartPr/>
              <p14:nvPr/>
            </p14:nvContentPartPr>
            <p14:xfrm>
              <a:off x="7758288" y="4970076"/>
              <a:ext cx="31044" cy="31159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0"/>
            </p:blipFill>
            <p:spPr>
              <a:xfrm>
                <a:off x="7758288" y="4970076"/>
                <a:ext cx="31044" cy="311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9" name="墨迹 88"/>
              <p14:cNvContentPartPr/>
              <p14:nvPr/>
            </p14:nvContentPartPr>
            <p14:xfrm>
              <a:off x="7974718" y="5047623"/>
              <a:ext cx="181504" cy="2255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2"/>
            </p:blipFill>
            <p:spPr>
              <a:xfrm>
                <a:off x="7974718" y="5047623"/>
                <a:ext cx="18150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0" name="墨迹 89"/>
              <p14:cNvContentPartPr/>
              <p14:nvPr/>
            </p14:nvContentPartPr>
            <p14:xfrm>
              <a:off x="7979833" y="5154779"/>
              <a:ext cx="218722" cy="14100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4"/>
            </p:blipFill>
            <p:spPr>
              <a:xfrm>
                <a:off x="7979833" y="5154779"/>
                <a:ext cx="21872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1" name="墨迹 90"/>
              <p14:cNvContentPartPr/>
              <p14:nvPr/>
            </p14:nvContentPartPr>
            <p14:xfrm>
              <a:off x="8301566" y="4875256"/>
              <a:ext cx="170744" cy="234405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6"/>
            </p:blipFill>
            <p:spPr>
              <a:xfrm>
                <a:off x="8301566" y="4875256"/>
                <a:ext cx="170744" cy="234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2" name="墨迹 91"/>
              <p14:cNvContentPartPr/>
              <p14:nvPr/>
            </p14:nvContentPartPr>
            <p14:xfrm>
              <a:off x="8393288" y="4946106"/>
              <a:ext cx="56444" cy="363767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8"/>
            </p:blipFill>
            <p:spPr>
              <a:xfrm>
                <a:off x="8393288" y="4946106"/>
                <a:ext cx="56444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3" name="墨迹 92"/>
              <p14:cNvContentPartPr/>
              <p14:nvPr/>
            </p14:nvContentPartPr>
            <p14:xfrm>
              <a:off x="8554155" y="4872789"/>
              <a:ext cx="121356" cy="157914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0"/>
            </p:blipFill>
            <p:spPr>
              <a:xfrm>
                <a:off x="8554155" y="4872789"/>
                <a:ext cx="121356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4" name="墨迹 93"/>
              <p14:cNvContentPartPr/>
              <p14:nvPr/>
            </p14:nvContentPartPr>
            <p14:xfrm>
              <a:off x="8664222" y="4912268"/>
              <a:ext cx="139700" cy="87417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2"/>
            </p:blipFill>
            <p:spPr>
              <a:xfrm>
                <a:off x="8664222" y="4912268"/>
                <a:ext cx="139700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5" name="墨迹 94"/>
              <p14:cNvContentPartPr/>
              <p14:nvPr/>
            </p14:nvContentPartPr>
            <p14:xfrm>
              <a:off x="8650111" y="4982765"/>
              <a:ext cx="42333" cy="60063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4"/>
            </p:blipFill>
            <p:spPr>
              <a:xfrm>
                <a:off x="8650111" y="4982765"/>
                <a:ext cx="42333" cy="60063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5-10-10 14:12:40.512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" y="34290"/>
            <a:ext cx="4472940" cy="3953510"/>
          </a:xfrm>
          <a:prstGeom prst="rect">
            <a:avLst/>
          </a:prstGeom>
        </p:spPr>
      </p:pic>
      <p:pic>
        <p:nvPicPr>
          <p:cNvPr id="4" name="图片 3" descr="2025-10-10 14:13:16.166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220" y="-137795"/>
            <a:ext cx="700405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5-10-10 14:14:42.896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" y="952500"/>
            <a:ext cx="11778615" cy="49523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8731955" y="4404685"/>
              <a:ext cx="2790120" cy="195279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8731955" y="4404685"/>
                <a:ext cx="2790120" cy="195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996538" y="5154779"/>
              <a:ext cx="2275417" cy="14099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8996538" y="5154779"/>
                <a:ext cx="227541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9469613" y="5429720"/>
              <a:ext cx="35631" cy="221362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9469613" y="5429720"/>
                <a:ext cx="35631" cy="221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9550400" y="5386011"/>
              <a:ext cx="285044" cy="26982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9550400" y="5386011"/>
                <a:ext cx="285044" cy="269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9826977" y="5273215"/>
              <a:ext cx="507824" cy="83751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9826977" y="5273215"/>
                <a:ext cx="507824" cy="837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0112727" y="5436769"/>
              <a:ext cx="148873" cy="20602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0112727" y="5436769"/>
                <a:ext cx="148873" cy="206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0323688" y="5436769"/>
              <a:ext cx="79022" cy="11279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0323688" y="5436769"/>
                <a:ext cx="7902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0154708" y="5625703"/>
              <a:ext cx="208492" cy="1409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0154708" y="5625703"/>
                <a:ext cx="20849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0470444" y="5329613"/>
              <a:ext cx="127882" cy="11279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0470444" y="5329613"/>
                <a:ext cx="12788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0401476" y="5436769"/>
              <a:ext cx="193145" cy="240573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0401476" y="5436769"/>
                <a:ext cx="193145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10707511" y="5363452"/>
              <a:ext cx="100189" cy="61191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10707511" y="5363452"/>
                <a:ext cx="100189" cy="611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10763955" y="5277445"/>
              <a:ext cx="302331" cy="46951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10763955" y="5277445"/>
                <a:ext cx="302331" cy="469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11108267" y="5645442"/>
              <a:ext cx="93838" cy="95877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11108267" y="5645442"/>
                <a:ext cx="93838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2745669" y="3301223"/>
              <a:ext cx="2846563" cy="171485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2745669" y="3301223"/>
                <a:ext cx="2846563" cy="171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2869847" y="3806866"/>
              <a:ext cx="1936397" cy="231232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2869847" y="3806866"/>
                <a:ext cx="1936397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3883377" y="4534401"/>
              <a:ext cx="1871840" cy="231232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3883377" y="4534401"/>
                <a:ext cx="1871840" cy="23123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21" y="361937"/>
            <a:ext cx="9721098" cy="53316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03" y="576260"/>
            <a:ext cx="9036281" cy="11239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09" y="1614488"/>
            <a:ext cx="10751767" cy="22169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1044222" y="2898858"/>
              <a:ext cx="50800" cy="2255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1044222" y="2898858"/>
                <a:ext cx="508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993422" y="2735304"/>
              <a:ext cx="279400" cy="27229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993422" y="2735304"/>
                <a:ext cx="279400" cy="27229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21" y="361937"/>
            <a:ext cx="9721098" cy="53316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964766" y="1838575"/>
              <a:ext cx="893234" cy="6203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5964766" y="1838575"/>
                <a:ext cx="89323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722533" y="1917532"/>
              <a:ext cx="104996" cy="5995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6722533" y="1917532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6570133" y="1327468"/>
              <a:ext cx="31044" cy="19245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6570133" y="1327468"/>
                <a:ext cx="31044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6653212" y="1189998"/>
              <a:ext cx="382588" cy="32146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6653212" y="1189998"/>
                <a:ext cx="382588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970888" y="1126550"/>
              <a:ext cx="11289" cy="10574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970888" y="1126550"/>
                <a:ext cx="11289" cy="105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6892043" y="1096765"/>
              <a:ext cx="355424" cy="39778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6892043" y="1096765"/>
                <a:ext cx="355424" cy="397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7247466" y="1105401"/>
              <a:ext cx="155751" cy="37786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7247466" y="1105401"/>
                <a:ext cx="155751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6179961" y="2292579"/>
              <a:ext cx="553861" cy="3947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6179961" y="2292579"/>
                <a:ext cx="55386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6303433" y="1919471"/>
              <a:ext cx="100189" cy="13147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6303433" y="1919471"/>
                <a:ext cx="100189" cy="131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6423377" y="1979570"/>
              <a:ext cx="31045" cy="3383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6423377" y="1979570"/>
                <a:ext cx="3104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6496755" y="1872414"/>
              <a:ext cx="98778" cy="135355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6496755" y="1872414"/>
                <a:ext cx="98778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6508044" y="1878054"/>
              <a:ext cx="84666" cy="27635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6508044" y="1878054"/>
                <a:ext cx="84666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4198055" y="1226657"/>
              <a:ext cx="182033" cy="2537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4198055" y="1226657"/>
                <a:ext cx="18203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4295422" y="1158979"/>
              <a:ext cx="16933" cy="191753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4295422" y="1158979"/>
                <a:ext cx="16933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4377266" y="1151929"/>
              <a:ext cx="107245" cy="18258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4377266" y="1151929"/>
                <a:ext cx="107245" cy="182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4515555" y="1229476"/>
              <a:ext cx="22578" cy="3947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4515555" y="1229476"/>
                <a:ext cx="2257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4583288" y="1133600"/>
              <a:ext cx="121356" cy="11843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4583288" y="1133600"/>
                <a:ext cx="12135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4622800" y="1111041"/>
              <a:ext cx="90311" cy="253791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4622800" y="1111041"/>
                <a:ext cx="90311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2398888" y="1201277"/>
              <a:ext cx="81845" cy="36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2398888" y="1201277"/>
                <a:ext cx="81845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2517422" y="1122320"/>
              <a:ext cx="186266" cy="14469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2517422" y="1122320"/>
                <a:ext cx="186266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2748844" y="1099761"/>
              <a:ext cx="132644" cy="8459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2748844" y="1099761"/>
                <a:ext cx="132644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2802466" y="1071562"/>
              <a:ext cx="64911" cy="259431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2802466" y="1071562"/>
                <a:ext cx="64911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3438172" y="2295399"/>
              <a:ext cx="123472" cy="15580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3438172" y="2295399"/>
                <a:ext cx="123472" cy="155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3578577" y="2385636"/>
              <a:ext cx="36689" cy="3242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3578577" y="2385636"/>
                <a:ext cx="36689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3663244" y="2224373"/>
              <a:ext cx="104422" cy="14998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3663244" y="2224373"/>
                <a:ext cx="104422" cy="149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3694288" y="2218381"/>
              <a:ext cx="76200" cy="246212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3694288" y="2218381"/>
                <a:ext cx="76200" cy="246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3223506" y="2458953"/>
              <a:ext cx="868716" cy="135356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3223506" y="2458953"/>
                <a:ext cx="868716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3482622" y="2621274"/>
              <a:ext cx="28222" cy="198627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3482622" y="2621274"/>
                <a:ext cx="28222" cy="198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3567288" y="2647006"/>
              <a:ext cx="73378" cy="12019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3567288" y="2647006"/>
                <a:ext cx="73378" cy="120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3674533" y="2592546"/>
              <a:ext cx="84667" cy="16602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3674533" y="2592546"/>
                <a:ext cx="84667" cy="166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3667125" y="2625152"/>
              <a:ext cx="86430" cy="124251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3667125" y="2625152"/>
                <a:ext cx="86430" cy="124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3810000" y="2509712"/>
              <a:ext cx="120650" cy="29890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3810000" y="2509712"/>
                <a:ext cx="120650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3877733" y="2563290"/>
              <a:ext cx="118533" cy="3665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3877733" y="2563290"/>
                <a:ext cx="11853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4097866" y="2391276"/>
              <a:ext cx="112889" cy="1691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4097866" y="2391276"/>
                <a:ext cx="1128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4100688" y="2458953"/>
              <a:ext cx="127000" cy="20621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4100688" y="2458953"/>
                <a:ext cx="127000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4261555" y="2364487"/>
              <a:ext cx="50800" cy="114911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4261555" y="2364487"/>
                <a:ext cx="50800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4318000" y="2408195"/>
              <a:ext cx="42333" cy="5921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4318000" y="2408195"/>
                <a:ext cx="42333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4425244" y="2346157"/>
              <a:ext cx="60678" cy="92352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4425244" y="2346157"/>
                <a:ext cx="60678" cy="92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4545188" y="2216442"/>
              <a:ext cx="108656" cy="162144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4545188" y="2216442"/>
                <a:ext cx="108656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4546600" y="2231599"/>
              <a:ext cx="110066" cy="41628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4546600" y="2231599"/>
                <a:ext cx="110066" cy="416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4676245" y="2218381"/>
              <a:ext cx="163866" cy="311951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4676245" y="2218381"/>
                <a:ext cx="163866" cy="311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1411111" y="2692476"/>
              <a:ext cx="22577" cy="56169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1411111" y="2692476"/>
                <a:ext cx="22577" cy="561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1429455" y="2863962"/>
              <a:ext cx="105833" cy="189991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1429455" y="2863962"/>
                <a:ext cx="105833" cy="189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1552222" y="2974467"/>
              <a:ext cx="56444" cy="125485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1552222" y="2974467"/>
                <a:ext cx="56444" cy="125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1710266" y="2910138"/>
              <a:ext cx="115711" cy="2819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1710266" y="2910138"/>
                <a:ext cx="115711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1714500" y="2991915"/>
              <a:ext cx="145344" cy="846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1714500" y="2991915"/>
                <a:ext cx="145344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1930400" y="2697764"/>
              <a:ext cx="39511" cy="39848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1930400" y="2697764"/>
                <a:ext cx="39511" cy="398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1952977" y="2842460"/>
              <a:ext cx="143934" cy="146635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1952977" y="2842460"/>
                <a:ext cx="143934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2127955" y="2883877"/>
              <a:ext cx="39511" cy="449246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2127955" y="2883877"/>
                <a:ext cx="39511" cy="449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2133600" y="2870659"/>
              <a:ext cx="66322" cy="174834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2133600" y="2870659"/>
                <a:ext cx="66322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2269066" y="2887579"/>
              <a:ext cx="143934" cy="2255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2269066" y="2887579"/>
                <a:ext cx="14393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2264833" y="2966536"/>
              <a:ext cx="167922" cy="1973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2264833" y="2966536"/>
                <a:ext cx="16792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2501900" y="2665864"/>
              <a:ext cx="21166" cy="58830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2501900" y="2665864"/>
                <a:ext cx="21166" cy="588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2537177" y="2823426"/>
              <a:ext cx="138289" cy="18822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2537177" y="2823426"/>
                <a:ext cx="138289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2675466" y="2910138"/>
              <a:ext cx="129822" cy="115615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2675466" y="2910138"/>
                <a:ext cx="129822" cy="115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2689577" y="2795932"/>
              <a:ext cx="127000" cy="266481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2689577" y="2795932"/>
                <a:ext cx="127000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2854677" y="2865019"/>
              <a:ext cx="136878" cy="5075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2854677" y="2865019"/>
                <a:ext cx="13687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2875138" y="2980635"/>
              <a:ext cx="113595" cy="1410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2875138" y="2980635"/>
                <a:ext cx="113595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74" name="墨迹 73"/>
              <p14:cNvContentPartPr/>
              <p14:nvPr/>
            </p14:nvContentPartPr>
            <p14:xfrm>
              <a:off x="3102327" y="3141370"/>
              <a:ext cx="558095" cy="38068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20"/>
            </p:blipFill>
            <p:spPr>
              <a:xfrm>
                <a:off x="3102327" y="3141370"/>
                <a:ext cx="558095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75" name="墨迹 74"/>
              <p14:cNvContentPartPr/>
              <p14:nvPr/>
            </p14:nvContentPartPr>
            <p14:xfrm>
              <a:off x="3201811" y="2987861"/>
              <a:ext cx="53622" cy="131654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22"/>
            </p:blipFill>
            <p:spPr>
              <a:xfrm>
                <a:off x="3201811" y="2987861"/>
                <a:ext cx="53622" cy="131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6" name="墨迹 75"/>
              <p14:cNvContentPartPr/>
              <p14:nvPr/>
            </p14:nvContentPartPr>
            <p14:xfrm>
              <a:off x="3296355" y="3079332"/>
              <a:ext cx="56445" cy="5639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24"/>
            </p:blipFill>
            <p:spPr>
              <a:xfrm>
                <a:off x="3296355" y="3079332"/>
                <a:ext cx="5644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7" name="墨迹 76"/>
              <p14:cNvContentPartPr/>
              <p14:nvPr/>
            </p14:nvContentPartPr>
            <p14:xfrm>
              <a:off x="3358444" y="2977815"/>
              <a:ext cx="67733" cy="200918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26"/>
            </p:blipFill>
            <p:spPr>
              <a:xfrm>
                <a:off x="3358444" y="2977815"/>
                <a:ext cx="67733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8" name="墨迹 77"/>
              <p14:cNvContentPartPr/>
              <p14:nvPr/>
            </p14:nvContentPartPr>
            <p14:xfrm>
              <a:off x="3375377" y="2842460"/>
              <a:ext cx="65617" cy="208673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28"/>
            </p:blipFill>
            <p:spPr>
              <a:xfrm>
                <a:off x="3375377" y="2842460"/>
                <a:ext cx="65617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9" name="墨迹 78"/>
              <p14:cNvContentPartPr/>
              <p14:nvPr/>
            </p14:nvContentPartPr>
            <p14:xfrm>
              <a:off x="3155244" y="3273024"/>
              <a:ext cx="73378" cy="163201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30"/>
            </p:blipFill>
            <p:spPr>
              <a:xfrm>
                <a:off x="3155244" y="3273024"/>
                <a:ext cx="73378" cy="163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80" name="墨迹 79"/>
              <p14:cNvContentPartPr/>
              <p14:nvPr/>
            </p14:nvContentPartPr>
            <p14:xfrm>
              <a:off x="3245555" y="3355682"/>
              <a:ext cx="47978" cy="107156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32"/>
            </p:blipFill>
            <p:spPr>
              <a:xfrm>
                <a:off x="3245555" y="3355682"/>
                <a:ext cx="47978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81" name="墨迹 80"/>
              <p14:cNvContentPartPr/>
              <p14:nvPr/>
            </p14:nvContentPartPr>
            <p14:xfrm>
              <a:off x="3330222" y="3323782"/>
              <a:ext cx="64911" cy="172895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34"/>
            </p:blipFill>
            <p:spPr>
              <a:xfrm>
                <a:off x="3330222" y="3323782"/>
                <a:ext cx="64911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82" name="墨迹 81"/>
              <p14:cNvContentPartPr/>
              <p14:nvPr/>
            </p14:nvContentPartPr>
            <p14:xfrm>
              <a:off x="3389488" y="3214687"/>
              <a:ext cx="56621" cy="214313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36"/>
            </p:blipFill>
            <p:spPr>
              <a:xfrm>
                <a:off x="3389488" y="3214687"/>
                <a:ext cx="56621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83" name="墨迹 82"/>
              <p14:cNvContentPartPr/>
              <p14:nvPr/>
            </p14:nvContentPartPr>
            <p14:xfrm>
              <a:off x="3708400" y="3158289"/>
              <a:ext cx="112888" cy="1691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38"/>
            </p:blipFill>
            <p:spPr>
              <a:xfrm>
                <a:off x="3708400" y="3158289"/>
                <a:ext cx="11288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84" name="墨迹 83"/>
              <p14:cNvContentPartPr/>
              <p14:nvPr/>
            </p14:nvContentPartPr>
            <p14:xfrm>
              <a:off x="3717925" y="3227376"/>
              <a:ext cx="131586" cy="26790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40"/>
            </p:blipFill>
            <p:spPr>
              <a:xfrm>
                <a:off x="3717925" y="3227376"/>
                <a:ext cx="131586" cy="26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85" name="墨迹 84"/>
              <p14:cNvContentPartPr/>
              <p14:nvPr/>
            </p14:nvContentPartPr>
            <p14:xfrm>
              <a:off x="3960283" y="3109470"/>
              <a:ext cx="318205" cy="7137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42"/>
            </p:blipFill>
            <p:spPr>
              <a:xfrm>
                <a:off x="3960283" y="3109470"/>
                <a:ext cx="318205" cy="71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6" name="墨迹 85"/>
              <p14:cNvContentPartPr/>
              <p14:nvPr/>
            </p14:nvContentPartPr>
            <p14:xfrm>
              <a:off x="3962400" y="2940628"/>
              <a:ext cx="186266" cy="339622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44"/>
            </p:blipFill>
            <p:spPr>
              <a:xfrm>
                <a:off x="3962400" y="2940628"/>
                <a:ext cx="186266" cy="339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87" name="墨迹 86"/>
              <p14:cNvContentPartPr/>
              <p14:nvPr/>
            </p14:nvContentPartPr>
            <p14:xfrm>
              <a:off x="4133850" y="2977110"/>
              <a:ext cx="195438" cy="18117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46"/>
            </p:blipFill>
            <p:spPr>
              <a:xfrm>
                <a:off x="4133850" y="2977110"/>
                <a:ext cx="195438" cy="181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8" name="墨迹 87"/>
              <p14:cNvContentPartPr/>
              <p14:nvPr/>
            </p14:nvContentPartPr>
            <p14:xfrm>
              <a:off x="4213577" y="2997555"/>
              <a:ext cx="98778" cy="431445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48"/>
            </p:blipFill>
            <p:spPr>
              <a:xfrm>
                <a:off x="4213577" y="2997555"/>
                <a:ext cx="98778" cy="4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9" name="墨迹 88"/>
              <p14:cNvContentPartPr/>
              <p14:nvPr/>
            </p14:nvContentPartPr>
            <p14:xfrm>
              <a:off x="3697111" y="3648952"/>
              <a:ext cx="101600" cy="166374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50"/>
            </p:blipFill>
            <p:spPr>
              <a:xfrm>
                <a:off x="3697111" y="3648952"/>
                <a:ext cx="101600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90" name="墨迹 89"/>
              <p14:cNvContentPartPr/>
              <p14:nvPr/>
            </p14:nvContentPartPr>
            <p14:xfrm>
              <a:off x="3680177" y="3694070"/>
              <a:ext cx="93134" cy="109976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52"/>
            </p:blipFill>
            <p:spPr>
              <a:xfrm>
                <a:off x="3680177" y="3694070"/>
                <a:ext cx="93134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91" name="墨迹 90"/>
              <p14:cNvContentPartPr/>
              <p14:nvPr/>
            </p14:nvContentPartPr>
            <p14:xfrm>
              <a:off x="4295422" y="3515888"/>
              <a:ext cx="138465" cy="575789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54"/>
            </p:blipFill>
            <p:spPr>
              <a:xfrm>
                <a:off x="4295422" y="3515888"/>
                <a:ext cx="138465" cy="575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92" name="墨迹 91"/>
              <p14:cNvContentPartPr/>
              <p14:nvPr/>
            </p14:nvContentPartPr>
            <p14:xfrm>
              <a:off x="4361568" y="3699710"/>
              <a:ext cx="214665" cy="234052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56"/>
            </p:blipFill>
            <p:spPr>
              <a:xfrm>
                <a:off x="4361568" y="3699710"/>
                <a:ext cx="214665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93" name="墨迹 92"/>
              <p14:cNvContentPartPr/>
              <p14:nvPr/>
            </p14:nvContentPartPr>
            <p14:xfrm>
              <a:off x="4455406" y="3812506"/>
              <a:ext cx="68616" cy="1691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58"/>
            </p:blipFill>
            <p:spPr>
              <a:xfrm>
                <a:off x="4455406" y="3812506"/>
                <a:ext cx="6861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94" name="墨迹 93"/>
              <p14:cNvContentPartPr/>
              <p14:nvPr/>
            </p14:nvContentPartPr>
            <p14:xfrm>
              <a:off x="4608159" y="3672921"/>
              <a:ext cx="102129" cy="231584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60"/>
            </p:blipFill>
            <p:spPr>
              <a:xfrm>
                <a:off x="4608159" y="3672921"/>
                <a:ext cx="102129" cy="231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95" name="墨迹 94"/>
              <p14:cNvContentPartPr/>
              <p14:nvPr/>
            </p14:nvContentPartPr>
            <p14:xfrm>
              <a:off x="4707466" y="3812506"/>
              <a:ext cx="76200" cy="3383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62"/>
            </p:blipFill>
            <p:spPr>
              <a:xfrm>
                <a:off x="4707466" y="3812506"/>
                <a:ext cx="762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96" name="墨迹 95"/>
              <p14:cNvContentPartPr/>
              <p14:nvPr/>
            </p14:nvContentPartPr>
            <p14:xfrm>
              <a:off x="4761088" y="3575634"/>
              <a:ext cx="162631" cy="358128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64"/>
            </p:blipFill>
            <p:spPr>
              <a:xfrm>
                <a:off x="4761088" y="3575634"/>
                <a:ext cx="162631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97" name="墨迹 96"/>
              <p14:cNvContentPartPr/>
              <p14:nvPr/>
            </p14:nvContentPartPr>
            <p14:xfrm>
              <a:off x="4730044" y="3863264"/>
              <a:ext cx="254000" cy="121256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66"/>
            </p:blipFill>
            <p:spPr>
              <a:xfrm>
                <a:off x="4730044" y="3863264"/>
                <a:ext cx="254000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8" name="墨迹 97"/>
              <p14:cNvContentPartPr/>
              <p14:nvPr/>
            </p14:nvContentPartPr>
            <p14:xfrm>
              <a:off x="5683955" y="3764568"/>
              <a:ext cx="256822" cy="2537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68"/>
            </p:blipFill>
            <p:spPr>
              <a:xfrm>
                <a:off x="5683955" y="3764568"/>
                <a:ext cx="25682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9" name="墨迹 98"/>
              <p14:cNvContentPartPr/>
              <p14:nvPr/>
            </p14:nvContentPartPr>
            <p14:xfrm>
              <a:off x="5734755" y="3910674"/>
              <a:ext cx="160867" cy="76666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70"/>
            </p:blipFill>
            <p:spPr>
              <a:xfrm>
                <a:off x="5734755" y="3910674"/>
                <a:ext cx="160867" cy="76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00" name="墨迹 99"/>
              <p14:cNvContentPartPr/>
              <p14:nvPr/>
            </p14:nvContentPartPr>
            <p14:xfrm>
              <a:off x="5659261" y="3895517"/>
              <a:ext cx="287161" cy="22999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72"/>
            </p:blipFill>
            <p:spPr>
              <a:xfrm>
                <a:off x="5659261" y="3895517"/>
                <a:ext cx="287161" cy="229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1" name="墨迹 100"/>
              <p14:cNvContentPartPr/>
              <p14:nvPr/>
            </p14:nvContentPartPr>
            <p14:xfrm>
              <a:off x="6011333" y="3812506"/>
              <a:ext cx="135467" cy="4511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74"/>
            </p:blipFill>
            <p:spPr>
              <a:xfrm>
                <a:off x="6011333" y="3812506"/>
                <a:ext cx="135467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2" name="墨迹 101"/>
              <p14:cNvContentPartPr/>
              <p14:nvPr/>
            </p14:nvContentPartPr>
            <p14:xfrm>
              <a:off x="6022622" y="3891463"/>
              <a:ext cx="177800" cy="2819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76"/>
            </p:blipFill>
            <p:spPr>
              <a:xfrm>
                <a:off x="6022622" y="3891463"/>
                <a:ext cx="1778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03" name="墨迹 102"/>
              <p14:cNvContentPartPr/>
              <p14:nvPr/>
            </p14:nvContentPartPr>
            <p14:xfrm>
              <a:off x="6248400" y="3835065"/>
              <a:ext cx="519288" cy="4511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78"/>
            </p:blipFill>
            <p:spPr>
              <a:xfrm>
                <a:off x="6248400" y="3835065"/>
                <a:ext cx="51928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4" name="墨迹 103"/>
              <p14:cNvContentPartPr/>
              <p14:nvPr/>
            </p14:nvContentPartPr>
            <p14:xfrm>
              <a:off x="6397272" y="3536156"/>
              <a:ext cx="206728" cy="258902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80"/>
            </p:blipFill>
            <p:spPr>
              <a:xfrm>
                <a:off x="6397272" y="3536156"/>
                <a:ext cx="206728" cy="258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5" name="墨迹 104"/>
              <p14:cNvContentPartPr/>
              <p14:nvPr/>
            </p14:nvContentPartPr>
            <p14:xfrm>
              <a:off x="6427258" y="3919662"/>
              <a:ext cx="159809" cy="256611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82"/>
            </p:blipFill>
            <p:spPr>
              <a:xfrm>
                <a:off x="6427258" y="3919662"/>
                <a:ext cx="159809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6" name="墨迹 105"/>
              <p14:cNvContentPartPr/>
              <p14:nvPr/>
            </p14:nvContentPartPr>
            <p14:xfrm>
              <a:off x="6752696" y="3307744"/>
              <a:ext cx="455259" cy="250971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84"/>
            </p:blipFill>
            <p:spPr>
              <a:xfrm>
                <a:off x="6752696" y="3307744"/>
                <a:ext cx="455259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07" name="墨迹 106"/>
              <p14:cNvContentPartPr/>
              <p14:nvPr/>
            </p14:nvContentPartPr>
            <p14:xfrm>
              <a:off x="7145866" y="3237246"/>
              <a:ext cx="169334" cy="267891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86"/>
            </p:blipFill>
            <p:spPr>
              <a:xfrm>
                <a:off x="7145866" y="3237246"/>
                <a:ext cx="169334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8" name="墨迹 107"/>
              <p14:cNvContentPartPr/>
              <p14:nvPr/>
            </p14:nvContentPartPr>
            <p14:xfrm>
              <a:off x="7518400" y="3034213"/>
              <a:ext cx="67733" cy="67678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88"/>
            </p:blipFill>
            <p:spPr>
              <a:xfrm>
                <a:off x="7518400" y="3034213"/>
                <a:ext cx="67733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9" name="墨迹 108"/>
              <p14:cNvContentPartPr/>
              <p14:nvPr/>
            </p14:nvContentPartPr>
            <p14:xfrm>
              <a:off x="7436378" y="3126741"/>
              <a:ext cx="204259" cy="30084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90"/>
            </p:blipFill>
            <p:spPr>
              <a:xfrm>
                <a:off x="7436378" y="3126741"/>
                <a:ext cx="204259" cy="300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10" name="墨迹 109"/>
              <p14:cNvContentPartPr/>
              <p14:nvPr/>
            </p14:nvContentPartPr>
            <p14:xfrm>
              <a:off x="7432498" y="3325368"/>
              <a:ext cx="317324" cy="196688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92"/>
            </p:blipFill>
            <p:spPr>
              <a:xfrm>
                <a:off x="7432498" y="3325368"/>
                <a:ext cx="317324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11" name="墨迹 110"/>
              <p14:cNvContentPartPr/>
              <p14:nvPr/>
            </p14:nvContentPartPr>
            <p14:xfrm>
              <a:off x="6685138" y="4088856"/>
              <a:ext cx="542572" cy="84597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94"/>
            </p:blipFill>
            <p:spPr>
              <a:xfrm>
                <a:off x="6685138" y="4088856"/>
                <a:ext cx="54257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12" name="墨迹 111"/>
              <p14:cNvContentPartPr/>
              <p14:nvPr/>
            </p14:nvContentPartPr>
            <p14:xfrm>
              <a:off x="7131050" y="4002673"/>
              <a:ext cx="176565" cy="289216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196"/>
            </p:blipFill>
            <p:spPr>
              <a:xfrm>
                <a:off x="7131050" y="4002673"/>
                <a:ext cx="176565" cy="289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13" name="墨迹 112"/>
              <p14:cNvContentPartPr/>
              <p14:nvPr/>
            </p14:nvContentPartPr>
            <p14:xfrm>
              <a:off x="7386461" y="3891463"/>
              <a:ext cx="115711" cy="262956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198"/>
            </p:blipFill>
            <p:spPr>
              <a:xfrm>
                <a:off x="7386461" y="3891463"/>
                <a:ext cx="115711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14" name="墨迹 113"/>
              <p14:cNvContentPartPr/>
              <p14:nvPr/>
            </p14:nvContentPartPr>
            <p14:xfrm>
              <a:off x="7484533" y="4051317"/>
              <a:ext cx="84667" cy="4317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00"/>
            </p:blipFill>
            <p:spPr>
              <a:xfrm>
                <a:off x="7484533" y="4051317"/>
                <a:ext cx="84667" cy="43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15" name="墨迹 114"/>
              <p14:cNvContentPartPr/>
              <p14:nvPr/>
            </p14:nvContentPartPr>
            <p14:xfrm>
              <a:off x="7555088" y="3736016"/>
              <a:ext cx="192793" cy="464226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02"/>
            </p:blipFill>
            <p:spPr>
              <a:xfrm>
                <a:off x="7555088" y="3736016"/>
                <a:ext cx="192793" cy="464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16" name="墨迹 115"/>
              <p14:cNvContentPartPr/>
              <p14:nvPr/>
            </p14:nvContentPartPr>
            <p14:xfrm>
              <a:off x="7524044" y="4104366"/>
              <a:ext cx="321733" cy="102926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04"/>
            </p:blipFill>
            <p:spPr>
              <a:xfrm>
                <a:off x="7524044" y="4104366"/>
                <a:ext cx="321733" cy="102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17" name="墨迹 116"/>
              <p14:cNvContentPartPr/>
              <p14:nvPr/>
            </p14:nvContentPartPr>
            <p14:xfrm>
              <a:off x="3183643" y="4652837"/>
              <a:ext cx="437268" cy="73317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06"/>
            </p:blipFill>
            <p:spPr>
              <a:xfrm>
                <a:off x="3183643" y="4652837"/>
                <a:ext cx="437268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18" name="墨迹 117"/>
              <p14:cNvContentPartPr/>
              <p14:nvPr/>
            </p14:nvContentPartPr>
            <p14:xfrm>
              <a:off x="3569934" y="4535811"/>
              <a:ext cx="247827" cy="28903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08"/>
            </p:blipFill>
            <p:spPr>
              <a:xfrm>
                <a:off x="3569934" y="4535811"/>
                <a:ext cx="247827" cy="2890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19" name="墨迹 118"/>
              <p14:cNvContentPartPr/>
              <p14:nvPr/>
            </p14:nvContentPartPr>
            <p14:xfrm>
              <a:off x="4316412" y="4642967"/>
              <a:ext cx="487010" cy="54988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10"/>
            </p:blipFill>
            <p:spPr>
              <a:xfrm>
                <a:off x="4316412" y="4642967"/>
                <a:ext cx="487010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20" name="墨迹 119"/>
              <p14:cNvContentPartPr/>
              <p14:nvPr/>
            </p14:nvContentPartPr>
            <p14:xfrm>
              <a:off x="4679244" y="4540041"/>
              <a:ext cx="225778" cy="329928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12"/>
            </p:blipFill>
            <p:spPr>
              <a:xfrm>
                <a:off x="4679244" y="4540041"/>
                <a:ext cx="225778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21" name="墨迹 120"/>
              <p14:cNvContentPartPr/>
              <p14:nvPr/>
            </p14:nvContentPartPr>
            <p14:xfrm>
              <a:off x="8418688" y="2603826"/>
              <a:ext cx="160867" cy="41152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14"/>
            </p:blipFill>
            <p:spPr>
              <a:xfrm>
                <a:off x="8418688" y="2603826"/>
                <a:ext cx="160867" cy="4115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22" name="墨迹 121"/>
              <p14:cNvContentPartPr/>
              <p14:nvPr/>
            </p14:nvContentPartPr>
            <p14:xfrm>
              <a:off x="8494888" y="2684545"/>
              <a:ext cx="90312" cy="380687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16"/>
            </p:blipFill>
            <p:spPr>
              <a:xfrm>
                <a:off x="8494888" y="2684545"/>
                <a:ext cx="90312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23" name="墨迹 122"/>
              <p14:cNvContentPartPr/>
              <p14:nvPr/>
            </p14:nvContentPartPr>
            <p14:xfrm>
              <a:off x="8440737" y="2890398"/>
              <a:ext cx="150107" cy="36659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18"/>
            </p:blipFill>
            <p:spPr>
              <a:xfrm>
                <a:off x="8440737" y="2890398"/>
                <a:ext cx="15010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24" name="墨迹 123"/>
              <p14:cNvContentPartPr/>
              <p14:nvPr/>
            </p14:nvContentPartPr>
            <p14:xfrm>
              <a:off x="8705850" y="2701465"/>
              <a:ext cx="347838" cy="253086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20"/>
            </p:blipFill>
            <p:spPr>
              <a:xfrm>
                <a:off x="8705850" y="2701465"/>
                <a:ext cx="347838" cy="253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25" name="墨迹 124"/>
              <p14:cNvContentPartPr/>
              <p14:nvPr/>
            </p14:nvContentPartPr>
            <p14:xfrm>
              <a:off x="7174088" y="4348287"/>
              <a:ext cx="570089" cy="349668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22"/>
            </p:blipFill>
            <p:spPr>
              <a:xfrm>
                <a:off x="7174088" y="4348287"/>
                <a:ext cx="570089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26" name="墨迹 125"/>
              <p14:cNvContentPartPr/>
              <p14:nvPr/>
            </p14:nvContentPartPr>
            <p14:xfrm>
              <a:off x="7275688" y="4480823"/>
              <a:ext cx="158044" cy="231232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24"/>
            </p:blipFill>
            <p:spPr>
              <a:xfrm>
                <a:off x="7275688" y="4480823"/>
                <a:ext cx="158044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27" name="墨迹 126"/>
              <p14:cNvContentPartPr/>
              <p14:nvPr/>
            </p14:nvContentPartPr>
            <p14:xfrm>
              <a:off x="7386461" y="4494922"/>
              <a:ext cx="284339" cy="245332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26"/>
            </p:blipFill>
            <p:spPr>
              <a:xfrm>
                <a:off x="7386461" y="4494922"/>
                <a:ext cx="284339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28" name="墨迹 127"/>
              <p14:cNvContentPartPr/>
              <p14:nvPr/>
            </p14:nvContentPartPr>
            <p14:xfrm>
              <a:off x="8223955" y="3928122"/>
              <a:ext cx="104996" cy="59958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6"/>
            </p:blipFill>
            <p:spPr>
              <a:xfrm>
                <a:off x="8223955" y="3928122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29" name="墨迹 128"/>
              <p14:cNvContentPartPr/>
              <p14:nvPr/>
            </p14:nvContentPartPr>
            <p14:xfrm>
              <a:off x="8167511" y="3876483"/>
              <a:ext cx="530578" cy="443605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29"/>
            </p:blipFill>
            <p:spPr>
              <a:xfrm>
                <a:off x="8167511" y="3876483"/>
                <a:ext cx="530578" cy="4436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30" name="墨迹 129"/>
              <p14:cNvContentPartPr/>
              <p14:nvPr/>
            </p14:nvContentPartPr>
            <p14:xfrm>
              <a:off x="8173155" y="3812506"/>
              <a:ext cx="316089" cy="386327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31"/>
            </p:blipFill>
            <p:spPr>
              <a:xfrm>
                <a:off x="8173155" y="3812506"/>
                <a:ext cx="316089" cy="386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31" name="墨迹 130"/>
              <p14:cNvContentPartPr/>
              <p14:nvPr/>
            </p14:nvContentPartPr>
            <p14:xfrm>
              <a:off x="8455377" y="3534041"/>
              <a:ext cx="248356" cy="309836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33"/>
            </p:blipFill>
            <p:spPr>
              <a:xfrm>
                <a:off x="8455377" y="3534041"/>
                <a:ext cx="248356" cy="3098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32" name="墨迹 131"/>
              <p14:cNvContentPartPr/>
              <p14:nvPr/>
            </p14:nvContentPartPr>
            <p14:xfrm>
              <a:off x="8545688" y="3592554"/>
              <a:ext cx="293512" cy="375047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35"/>
            </p:blipFill>
            <p:spPr>
              <a:xfrm>
                <a:off x="8545688" y="3592554"/>
                <a:ext cx="293512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33" name="墨迹 132"/>
              <p14:cNvContentPartPr/>
              <p14:nvPr/>
            </p14:nvContentPartPr>
            <p14:xfrm>
              <a:off x="9900531" y="3073692"/>
              <a:ext cx="191735" cy="45611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37"/>
            </p:blipFill>
            <p:spPr>
              <a:xfrm>
                <a:off x="9900531" y="3073692"/>
                <a:ext cx="191735" cy="456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34" name="墨迹 133"/>
              <p14:cNvContentPartPr/>
              <p14:nvPr/>
            </p14:nvContentPartPr>
            <p14:xfrm>
              <a:off x="10033000" y="3313207"/>
              <a:ext cx="107773" cy="133417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39"/>
            </p:blipFill>
            <p:spPr>
              <a:xfrm>
                <a:off x="10033000" y="3313207"/>
                <a:ext cx="107773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35" name="墨迹 134"/>
              <p14:cNvContentPartPr/>
              <p14:nvPr/>
            </p14:nvContentPartPr>
            <p14:xfrm>
              <a:off x="10176933" y="3070872"/>
              <a:ext cx="39511" cy="876989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41"/>
            </p:blipFill>
            <p:spPr>
              <a:xfrm>
                <a:off x="10176933" y="3070872"/>
                <a:ext cx="39511" cy="876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36" name="墨迹 135"/>
              <p14:cNvContentPartPr/>
              <p14:nvPr/>
            </p14:nvContentPartPr>
            <p14:xfrm>
              <a:off x="10103555" y="3316204"/>
              <a:ext cx="180622" cy="87417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43"/>
            </p:blipFill>
            <p:spPr>
              <a:xfrm>
                <a:off x="10103555" y="3316204"/>
                <a:ext cx="180622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37" name="墨迹 136"/>
              <p14:cNvContentPartPr/>
              <p14:nvPr/>
            </p14:nvContentPartPr>
            <p14:xfrm>
              <a:off x="10309577" y="3135025"/>
              <a:ext cx="147637" cy="257316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45"/>
            </p:blipFill>
            <p:spPr>
              <a:xfrm>
                <a:off x="10309577" y="3135025"/>
                <a:ext cx="147637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38" name="墨迹 137"/>
              <p14:cNvContentPartPr/>
              <p14:nvPr/>
            </p14:nvContentPartPr>
            <p14:xfrm>
              <a:off x="10464800" y="3163929"/>
              <a:ext cx="135467" cy="112796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47"/>
            </p:blipFill>
            <p:spPr>
              <a:xfrm>
                <a:off x="10464800" y="3163929"/>
                <a:ext cx="135467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39" name="墨迹 138"/>
              <p14:cNvContentPartPr/>
              <p14:nvPr/>
            </p14:nvContentPartPr>
            <p14:xfrm>
              <a:off x="10346619" y="3259805"/>
              <a:ext cx="312913" cy="279876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49"/>
            </p:blipFill>
            <p:spPr>
              <a:xfrm>
                <a:off x="10346619" y="3259805"/>
                <a:ext cx="312913" cy="279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40" name="墨迹 139"/>
              <p14:cNvContentPartPr/>
              <p14:nvPr/>
            </p14:nvContentPartPr>
            <p14:xfrm>
              <a:off x="10735732" y="3090611"/>
              <a:ext cx="307623" cy="429331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51"/>
            </p:blipFill>
            <p:spPr>
              <a:xfrm>
                <a:off x="10735732" y="3090611"/>
                <a:ext cx="307623" cy="429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41" name="墨迹 140"/>
              <p14:cNvContentPartPr/>
              <p14:nvPr/>
            </p14:nvContentPartPr>
            <p14:xfrm>
              <a:off x="10879313" y="3186488"/>
              <a:ext cx="446264" cy="425805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53"/>
            </p:blipFill>
            <p:spPr>
              <a:xfrm>
                <a:off x="10879313" y="3186488"/>
                <a:ext cx="446264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42" name="墨迹 141"/>
              <p14:cNvContentPartPr/>
              <p14:nvPr/>
            </p14:nvContentPartPr>
            <p14:xfrm>
              <a:off x="3471333" y="5008144"/>
              <a:ext cx="790222" cy="479383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55"/>
            </p:blipFill>
            <p:spPr>
              <a:xfrm>
                <a:off x="3471333" y="5008144"/>
                <a:ext cx="790222" cy="479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43" name="墨迹 142"/>
              <p14:cNvContentPartPr/>
              <p14:nvPr/>
            </p14:nvContentPartPr>
            <p14:xfrm>
              <a:off x="5345288" y="5740261"/>
              <a:ext cx="47978" cy="199685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57"/>
            </p:blipFill>
            <p:spPr>
              <a:xfrm>
                <a:off x="5345288" y="5740261"/>
                <a:ext cx="47978" cy="199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44" name="墨迹 143"/>
              <p14:cNvContentPartPr/>
              <p14:nvPr/>
            </p14:nvContentPartPr>
            <p14:xfrm>
              <a:off x="5407377" y="5512378"/>
              <a:ext cx="60678" cy="905717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59"/>
            </p:blipFill>
            <p:spPr>
              <a:xfrm>
                <a:off x="5407377" y="5512378"/>
                <a:ext cx="60678" cy="9057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45" name="墨迹 144"/>
              <p14:cNvContentPartPr/>
              <p14:nvPr/>
            </p14:nvContentPartPr>
            <p14:xfrm>
              <a:off x="5346700" y="5802299"/>
              <a:ext cx="170744" cy="94114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61"/>
            </p:blipFill>
            <p:spPr>
              <a:xfrm>
                <a:off x="5346700" y="5802299"/>
                <a:ext cx="170744" cy="94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46" name="墨迹 145"/>
              <p14:cNvContentPartPr/>
              <p14:nvPr/>
            </p14:nvContentPartPr>
            <p14:xfrm>
              <a:off x="5588000" y="5634162"/>
              <a:ext cx="110948" cy="84597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63"/>
            </p:blipFill>
            <p:spPr>
              <a:xfrm>
                <a:off x="5588000" y="5634162"/>
                <a:ext cx="110948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47" name="墨迹 146"/>
              <p14:cNvContentPartPr/>
              <p14:nvPr/>
            </p14:nvContentPartPr>
            <p14:xfrm>
              <a:off x="5440538" y="5746958"/>
              <a:ext cx="308328" cy="298910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65"/>
            </p:blipFill>
            <p:spPr>
              <a:xfrm>
                <a:off x="5440538" y="5746958"/>
                <a:ext cx="308328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48" name="墨迹 147"/>
              <p14:cNvContentPartPr/>
              <p14:nvPr/>
            </p14:nvContentPartPr>
            <p14:xfrm>
              <a:off x="5667022" y="5589044"/>
              <a:ext cx="291218" cy="640118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67"/>
            </p:blipFill>
            <p:spPr>
              <a:xfrm>
                <a:off x="5667022" y="5589044"/>
                <a:ext cx="291218" cy="640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49" name="墨迹 148"/>
              <p14:cNvContentPartPr/>
              <p14:nvPr/>
            </p14:nvContentPartPr>
            <p14:xfrm>
              <a:off x="5751688" y="5750835"/>
              <a:ext cx="276578" cy="300672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69"/>
            </p:blipFill>
            <p:spPr>
              <a:xfrm>
                <a:off x="5751688" y="5750835"/>
                <a:ext cx="276578" cy="300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50" name="墨迹 149"/>
              <p14:cNvContentPartPr/>
              <p14:nvPr/>
            </p14:nvContentPartPr>
            <p14:xfrm>
              <a:off x="5912378" y="5901172"/>
              <a:ext cx="101777" cy="105217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71"/>
            </p:blipFill>
            <p:spPr>
              <a:xfrm>
                <a:off x="5912378" y="5901172"/>
                <a:ext cx="101777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51" name="墨迹 150"/>
              <p14:cNvContentPartPr/>
              <p14:nvPr/>
            </p14:nvContentPartPr>
            <p14:xfrm>
              <a:off x="6210828" y="5656722"/>
              <a:ext cx="88372" cy="319530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73"/>
            </p:blipFill>
            <p:spPr>
              <a:xfrm>
                <a:off x="6210828" y="5656722"/>
                <a:ext cx="88372" cy="319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52" name="墨迹 151"/>
              <p14:cNvContentPartPr/>
              <p14:nvPr/>
            </p14:nvContentPartPr>
            <p14:xfrm>
              <a:off x="6301140" y="5504447"/>
              <a:ext cx="86960" cy="149455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75"/>
            </p:blipFill>
            <p:spPr>
              <a:xfrm>
                <a:off x="6301140" y="5504447"/>
                <a:ext cx="86960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53" name="墨迹 152"/>
              <p14:cNvContentPartPr/>
              <p14:nvPr/>
            </p14:nvContentPartPr>
            <p14:xfrm>
              <a:off x="6145388" y="5668001"/>
              <a:ext cx="342900" cy="408886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77"/>
            </p:blipFill>
            <p:spPr>
              <a:xfrm>
                <a:off x="6145388" y="5668001"/>
                <a:ext cx="342900" cy="408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54" name="墨迹 153"/>
              <p14:cNvContentPartPr/>
              <p14:nvPr/>
            </p14:nvContentPartPr>
            <p14:xfrm>
              <a:off x="6522155" y="5665181"/>
              <a:ext cx="290689" cy="369055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79"/>
            </p:blipFill>
            <p:spPr>
              <a:xfrm>
                <a:off x="6522155" y="5665181"/>
                <a:ext cx="290689" cy="369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55" name="墨迹 154"/>
              <p14:cNvContentPartPr/>
              <p14:nvPr/>
            </p14:nvContentPartPr>
            <p14:xfrm>
              <a:off x="6815666" y="5488938"/>
              <a:ext cx="115711" cy="805082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81"/>
            </p:blipFill>
            <p:spPr>
              <a:xfrm>
                <a:off x="6815666" y="5488938"/>
                <a:ext cx="115711" cy="805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56" name="墨迹 155"/>
              <p14:cNvContentPartPr/>
              <p14:nvPr/>
            </p14:nvContentPartPr>
            <p14:xfrm>
              <a:off x="6756400" y="5682100"/>
              <a:ext cx="344311" cy="394787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83"/>
            </p:blipFill>
            <p:spPr>
              <a:xfrm>
                <a:off x="6756400" y="5682100"/>
                <a:ext cx="344311" cy="394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57" name="墨迹 156"/>
              <p14:cNvContentPartPr/>
              <p14:nvPr/>
            </p14:nvContentPartPr>
            <p14:xfrm>
              <a:off x="8013347" y="5687740"/>
              <a:ext cx="184503" cy="4229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85"/>
            </p:blipFill>
            <p:spPr>
              <a:xfrm>
                <a:off x="8013347" y="5687740"/>
                <a:ext cx="184503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58" name="墨迹 157"/>
              <p14:cNvContentPartPr/>
              <p14:nvPr/>
            </p14:nvContentPartPr>
            <p14:xfrm>
              <a:off x="8077200" y="5540224"/>
              <a:ext cx="79022" cy="421752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87"/>
            </p:blipFill>
            <p:spPr>
              <a:xfrm>
                <a:off x="8077200" y="5540224"/>
                <a:ext cx="79022" cy="421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59" name="墨迹 158"/>
              <p14:cNvContentPartPr/>
              <p14:nvPr/>
            </p14:nvContentPartPr>
            <p14:xfrm>
              <a:off x="8229600" y="5481888"/>
              <a:ext cx="81844" cy="90942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89"/>
            </p:blipFill>
            <p:spPr>
              <a:xfrm>
                <a:off x="8229600" y="5481888"/>
                <a:ext cx="81844" cy="90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60" name="墨迹 159"/>
              <p14:cNvContentPartPr/>
              <p14:nvPr/>
            </p14:nvContentPartPr>
            <p14:xfrm>
              <a:off x="8243005" y="5467436"/>
              <a:ext cx="138995" cy="465636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91"/>
            </p:blipFill>
            <p:spPr>
              <a:xfrm>
                <a:off x="8243005" y="5467436"/>
                <a:ext cx="138995" cy="4656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61" name="墨迹 160"/>
              <p14:cNvContentPartPr/>
              <p14:nvPr/>
            </p14:nvContentPartPr>
            <p14:xfrm>
              <a:off x="8425921" y="5577059"/>
              <a:ext cx="173566" cy="293975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293"/>
            </p:blipFill>
            <p:spPr>
              <a:xfrm>
                <a:off x="8425921" y="5577059"/>
                <a:ext cx="173566" cy="293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62" name="墨迹 161"/>
              <p14:cNvContentPartPr/>
              <p14:nvPr/>
            </p14:nvContentPartPr>
            <p14:xfrm>
              <a:off x="8540044" y="5814636"/>
              <a:ext cx="107244" cy="115616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295"/>
            </p:blipFill>
            <p:spPr>
              <a:xfrm>
                <a:off x="8540044" y="5814636"/>
                <a:ext cx="107244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63" name="墨迹 162"/>
              <p14:cNvContentPartPr/>
              <p14:nvPr/>
            </p14:nvContentPartPr>
            <p14:xfrm>
              <a:off x="8977488" y="5701840"/>
              <a:ext cx="104996" cy="59958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6"/>
            </p:blipFill>
            <p:spPr>
              <a:xfrm>
                <a:off x="8977488" y="5701840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64" name="墨迹 163"/>
              <p14:cNvContentPartPr/>
              <p14:nvPr/>
            </p14:nvContentPartPr>
            <p14:xfrm>
              <a:off x="8813623" y="5583404"/>
              <a:ext cx="369888" cy="294856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298"/>
            </p:blipFill>
            <p:spPr>
              <a:xfrm>
                <a:off x="8813623" y="5583404"/>
                <a:ext cx="369888" cy="294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65" name="墨迹 164"/>
              <p14:cNvContentPartPr/>
              <p14:nvPr/>
            </p14:nvContentPartPr>
            <p14:xfrm>
              <a:off x="9192683" y="5752598"/>
              <a:ext cx="160161" cy="169900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00"/>
            </p:blipFill>
            <p:spPr>
              <a:xfrm>
                <a:off x="9192683" y="5752598"/>
                <a:ext cx="160161" cy="169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66" name="墨迹 165"/>
              <p14:cNvContentPartPr/>
              <p14:nvPr/>
            </p14:nvContentPartPr>
            <p14:xfrm>
              <a:off x="9454444" y="5585343"/>
              <a:ext cx="65616" cy="122137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02"/>
            </p:blipFill>
            <p:spPr>
              <a:xfrm>
                <a:off x="9454444" y="5585343"/>
                <a:ext cx="65616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67" name="墨迹 166"/>
              <p14:cNvContentPartPr/>
              <p14:nvPr/>
            </p14:nvContentPartPr>
            <p14:xfrm>
              <a:off x="9413875" y="5752598"/>
              <a:ext cx="187325" cy="22560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04"/>
            </p:blipFill>
            <p:spPr>
              <a:xfrm>
                <a:off x="9413875" y="5752598"/>
                <a:ext cx="187325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68" name="墨迹 167"/>
              <p14:cNvContentPartPr/>
              <p14:nvPr/>
            </p14:nvContentPartPr>
            <p14:xfrm>
              <a:off x="9653411" y="5546217"/>
              <a:ext cx="60678" cy="104865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06"/>
            </p:blipFill>
            <p:spPr>
              <a:xfrm>
                <a:off x="9653411" y="5546217"/>
                <a:ext cx="60678" cy="104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69" name="墨迹 168"/>
              <p14:cNvContentPartPr/>
              <p14:nvPr/>
            </p14:nvContentPartPr>
            <p14:xfrm>
              <a:off x="9652000" y="5561197"/>
              <a:ext cx="347133" cy="364120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08"/>
            </p:blipFill>
            <p:spPr>
              <a:xfrm>
                <a:off x="9652000" y="5561197"/>
                <a:ext cx="347133" cy="364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70" name="墨迹 169"/>
              <p14:cNvContentPartPr/>
              <p14:nvPr/>
            </p14:nvContentPartPr>
            <p14:xfrm>
              <a:off x="9891888" y="5348471"/>
              <a:ext cx="226484" cy="846852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10"/>
            </p:blipFill>
            <p:spPr>
              <a:xfrm>
                <a:off x="9891888" y="5348471"/>
                <a:ext cx="226484" cy="846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71" name="墨迹 170"/>
              <p14:cNvContentPartPr/>
              <p14:nvPr/>
            </p14:nvContentPartPr>
            <p14:xfrm>
              <a:off x="9928577" y="5596094"/>
              <a:ext cx="335845" cy="328518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12"/>
            </p:blipFill>
            <p:spPr>
              <a:xfrm>
                <a:off x="9928577" y="5596094"/>
                <a:ext cx="335845" cy="3285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72" name="墨迹 171"/>
              <p14:cNvContentPartPr/>
              <p14:nvPr/>
            </p14:nvContentPartPr>
            <p14:xfrm>
              <a:off x="9906000" y="5185798"/>
              <a:ext cx="857955" cy="1311254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14"/>
            </p:blipFill>
            <p:spPr>
              <a:xfrm>
                <a:off x="9906000" y="5185798"/>
                <a:ext cx="857955" cy="1311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73" name="墨迹 172"/>
              <p14:cNvContentPartPr/>
              <p14:nvPr/>
            </p14:nvContentPartPr>
            <p14:xfrm>
              <a:off x="10605911" y="5848475"/>
              <a:ext cx="201260" cy="45118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16"/>
            </p:blipFill>
            <p:spPr>
              <a:xfrm>
                <a:off x="10605911" y="5848475"/>
                <a:ext cx="20126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74" name="墨迹 173"/>
              <p14:cNvContentPartPr/>
              <p14:nvPr/>
            </p14:nvContentPartPr>
            <p14:xfrm>
              <a:off x="10607851" y="5851294"/>
              <a:ext cx="187149" cy="232642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18"/>
            </p:blipFill>
            <p:spPr>
              <a:xfrm>
                <a:off x="10607851" y="5851294"/>
                <a:ext cx="187149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75" name="墨迹 174"/>
              <p14:cNvContentPartPr/>
              <p14:nvPr/>
            </p14:nvContentPartPr>
            <p14:xfrm>
              <a:off x="10761838" y="5683158"/>
              <a:ext cx="253294" cy="492425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20"/>
            </p:blipFill>
            <p:spPr>
              <a:xfrm>
                <a:off x="10761838" y="5683158"/>
                <a:ext cx="253294" cy="492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76" name="墨迹 175"/>
              <p14:cNvContentPartPr/>
              <p14:nvPr/>
            </p14:nvContentPartPr>
            <p14:xfrm>
              <a:off x="10831688" y="5926022"/>
              <a:ext cx="208844" cy="176244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22"/>
            </p:blipFill>
            <p:spPr>
              <a:xfrm>
                <a:off x="10831688" y="5926022"/>
                <a:ext cx="208844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77" name="墨迹 176"/>
              <p14:cNvContentPartPr/>
              <p14:nvPr/>
            </p14:nvContentPartPr>
            <p14:xfrm>
              <a:off x="10961511" y="5662361"/>
              <a:ext cx="64911" cy="67678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24"/>
            </p:blipFill>
            <p:spPr>
              <a:xfrm>
                <a:off x="10961511" y="5662361"/>
                <a:ext cx="64911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78" name="墨迹 177"/>
              <p14:cNvContentPartPr/>
              <p14:nvPr/>
            </p14:nvContentPartPr>
            <p14:xfrm>
              <a:off x="11012311" y="5752598"/>
              <a:ext cx="152400" cy="311599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26"/>
            </p:blipFill>
            <p:spPr>
              <a:xfrm>
                <a:off x="11012311" y="5752598"/>
                <a:ext cx="152400" cy="311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79" name="墨迹 178"/>
              <p14:cNvContentPartPr/>
              <p14:nvPr/>
            </p14:nvContentPartPr>
            <p14:xfrm>
              <a:off x="11243732" y="5887953"/>
              <a:ext cx="73378" cy="81778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28"/>
            </p:blipFill>
            <p:spPr>
              <a:xfrm>
                <a:off x="11243732" y="5887953"/>
                <a:ext cx="73378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82" name="墨迹 181"/>
              <p14:cNvContentPartPr/>
              <p14:nvPr/>
            </p14:nvContentPartPr>
            <p14:xfrm>
              <a:off x="11381669" y="5766697"/>
              <a:ext cx="370063" cy="239692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30"/>
            </p:blipFill>
            <p:spPr>
              <a:xfrm>
                <a:off x="11381669" y="5766697"/>
                <a:ext cx="370063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83" name="墨迹 182"/>
              <p14:cNvContentPartPr/>
              <p14:nvPr/>
            </p14:nvContentPartPr>
            <p14:xfrm>
              <a:off x="10953750" y="6248901"/>
              <a:ext cx="107420" cy="87416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32"/>
            </p:blipFill>
            <p:spPr>
              <a:xfrm>
                <a:off x="10953750" y="6248901"/>
                <a:ext cx="107420" cy="87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84" name="墨迹 183"/>
              <p14:cNvContentPartPr/>
              <p14:nvPr/>
            </p14:nvContentPartPr>
            <p14:xfrm>
              <a:off x="10826750" y="6395536"/>
              <a:ext cx="273050" cy="28199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34"/>
            </p:blipFill>
            <p:spPr>
              <a:xfrm>
                <a:off x="10826750" y="6395536"/>
                <a:ext cx="27305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85" name="墨迹 184"/>
              <p14:cNvContentPartPr/>
              <p14:nvPr/>
            </p14:nvContentPartPr>
            <p14:xfrm>
              <a:off x="11198577" y="6241675"/>
              <a:ext cx="361244" cy="308955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36"/>
            </p:blipFill>
            <p:spPr>
              <a:xfrm>
                <a:off x="11198577" y="6241675"/>
                <a:ext cx="361244" cy="308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86" name="墨迹 185"/>
              <p14:cNvContentPartPr/>
              <p14:nvPr/>
            </p14:nvContentPartPr>
            <p14:xfrm>
              <a:off x="11509022" y="6124825"/>
              <a:ext cx="174978" cy="778293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38"/>
            </p:blipFill>
            <p:spPr>
              <a:xfrm>
                <a:off x="11509022" y="6124825"/>
                <a:ext cx="174978" cy="778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87" name="墨迹 186"/>
              <p14:cNvContentPartPr/>
              <p14:nvPr/>
            </p14:nvContentPartPr>
            <p14:xfrm>
              <a:off x="11509022" y="6294019"/>
              <a:ext cx="361245" cy="391966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40"/>
            </p:blipFill>
            <p:spPr>
              <a:xfrm>
                <a:off x="11509022" y="6294019"/>
                <a:ext cx="361245" cy="39196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595" y="426233"/>
            <a:ext cx="10566809" cy="4581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595" y="426233"/>
            <a:ext cx="10566809" cy="45815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303866" y="381744"/>
              <a:ext cx="16934" cy="176596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1303866" y="381744"/>
                <a:ext cx="16934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444977" y="259430"/>
              <a:ext cx="83256" cy="54988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1444977" y="259430"/>
                <a:ext cx="83256" cy="5498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1687688" y="224182"/>
              <a:ext cx="101600" cy="232642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1687688" y="224182"/>
                <a:ext cx="101600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806222" y="236871"/>
              <a:ext cx="150459" cy="15509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806222" y="236871"/>
                <a:ext cx="150459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759655" y="340326"/>
              <a:ext cx="261056" cy="24057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759655" y="340326"/>
                <a:ext cx="261056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2032000" y="348610"/>
              <a:ext cx="9348" cy="16461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2032000" y="348610"/>
                <a:ext cx="9348" cy="164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2125838" y="174833"/>
              <a:ext cx="191206" cy="35848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2125838" y="174833"/>
                <a:ext cx="191206" cy="358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5071004" y="259430"/>
              <a:ext cx="118357" cy="31741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5071004" y="259430"/>
                <a:ext cx="118357" cy="317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5259211" y="319353"/>
              <a:ext cx="317500" cy="21977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5259211" y="319353"/>
                <a:ext cx="317500" cy="219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5821715" y="360947"/>
              <a:ext cx="387174" cy="3383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5821715" y="360947"/>
                <a:ext cx="38717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6158088" y="256611"/>
              <a:ext cx="186267" cy="6485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6158088" y="256611"/>
                <a:ext cx="186267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5906028" y="434264"/>
              <a:ext cx="322616" cy="3101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5906028" y="434264"/>
                <a:ext cx="322616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5889625" y="475153"/>
              <a:ext cx="197908" cy="9446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5889625" y="475153"/>
                <a:ext cx="197908" cy="94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6572955" y="219952"/>
              <a:ext cx="117299" cy="29045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6572955" y="219952"/>
                <a:ext cx="117299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6773333" y="235285"/>
              <a:ext cx="297744" cy="23281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6773333" y="235285"/>
                <a:ext cx="297744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7101769" y="355307"/>
              <a:ext cx="145697" cy="16355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7101769" y="355307"/>
                <a:ext cx="145697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8007878" y="234051"/>
              <a:ext cx="156810" cy="15509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8007878" y="234051"/>
                <a:ext cx="156810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8235244" y="180473"/>
              <a:ext cx="32456" cy="21713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8235244" y="180473"/>
                <a:ext cx="32456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8252177" y="287629"/>
              <a:ext cx="70556" cy="564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8252177" y="287629"/>
                <a:ext cx="7055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8348133" y="132535"/>
              <a:ext cx="45156" cy="41734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8348133" y="132535"/>
                <a:ext cx="45156" cy="417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8481483" y="214488"/>
              <a:ext cx="264584" cy="18399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8481483" y="214488"/>
                <a:ext cx="264584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8878711" y="219952"/>
              <a:ext cx="139700" cy="15650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8878711" y="219952"/>
                <a:ext cx="139700" cy="156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8694384" y="569620"/>
              <a:ext cx="223838" cy="2255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8694384" y="569620"/>
                <a:ext cx="22383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8808155" y="609098"/>
              <a:ext cx="42334" cy="20867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8808155" y="609098"/>
                <a:ext cx="42334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9022644" y="677481"/>
              <a:ext cx="8466" cy="15156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9022644" y="677481"/>
                <a:ext cx="8466" cy="151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9238191" y="642937"/>
              <a:ext cx="326319" cy="1128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9238191" y="642937"/>
                <a:ext cx="32631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9482666" y="563980"/>
              <a:ext cx="150284" cy="194573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9482666" y="563980"/>
                <a:ext cx="150284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9685866" y="501942"/>
              <a:ext cx="195615" cy="3101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9685866" y="501942"/>
                <a:ext cx="19561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9736666" y="547060"/>
              <a:ext cx="39511" cy="24815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9736666" y="547060"/>
                <a:ext cx="39511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9804400" y="656155"/>
              <a:ext cx="228600" cy="12213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9804400" y="656155"/>
                <a:ext cx="228600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10063338" y="609098"/>
              <a:ext cx="195439" cy="1692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10063338" y="609098"/>
                <a:ext cx="19543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10263540" y="518861"/>
              <a:ext cx="195615" cy="242512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10263540" y="518861"/>
                <a:ext cx="195615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10504311" y="411705"/>
              <a:ext cx="225777" cy="6203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10504311" y="411705"/>
                <a:ext cx="22577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10535355" y="490662"/>
              <a:ext cx="98777" cy="32146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10535355" y="490662"/>
                <a:ext cx="98777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10625667" y="544240"/>
              <a:ext cx="113594" cy="273531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10625667" y="544240"/>
                <a:ext cx="113594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11153422" y="501942"/>
              <a:ext cx="289983" cy="21642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11153422" y="501942"/>
                <a:ext cx="289983" cy="216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11215511" y="580899"/>
              <a:ext cx="177800" cy="184175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11215511" y="580899"/>
                <a:ext cx="177800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11454870" y="407475"/>
              <a:ext cx="176389" cy="179064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8"/>
            </p:blipFill>
            <p:spPr>
              <a:xfrm>
                <a:off x="11454870" y="407475"/>
                <a:ext cx="176389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墨迹 41"/>
              <p14:cNvContentPartPr/>
              <p14:nvPr/>
            </p14:nvContentPartPr>
            <p14:xfrm>
              <a:off x="11424355" y="495597"/>
              <a:ext cx="387350" cy="677481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0"/>
            </p:blipFill>
            <p:spPr>
              <a:xfrm>
                <a:off x="11424355" y="495597"/>
                <a:ext cx="387350" cy="677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3" name="墨迹 42"/>
              <p14:cNvContentPartPr/>
              <p14:nvPr/>
            </p14:nvContentPartPr>
            <p14:xfrm>
              <a:off x="11537244" y="809135"/>
              <a:ext cx="174977" cy="12989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2"/>
            </p:blipFill>
            <p:spPr>
              <a:xfrm>
                <a:off x="11537244" y="809135"/>
                <a:ext cx="174977" cy="1298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墨迹 43"/>
              <p14:cNvContentPartPr/>
              <p14:nvPr/>
            </p14:nvContentPartPr>
            <p14:xfrm>
              <a:off x="11119555" y="1094121"/>
              <a:ext cx="246415" cy="716255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4"/>
            </p:blipFill>
            <p:spPr>
              <a:xfrm>
                <a:off x="11119555" y="1094121"/>
                <a:ext cx="246415" cy="716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5" name="墨迹 44"/>
              <p14:cNvContentPartPr/>
              <p14:nvPr/>
            </p14:nvContentPartPr>
            <p14:xfrm>
              <a:off x="11381317" y="1214496"/>
              <a:ext cx="330905" cy="46334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6"/>
            </p:blipFill>
            <p:spPr>
              <a:xfrm>
                <a:off x="11381317" y="1214496"/>
                <a:ext cx="330905" cy="463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" name="墨迹 45"/>
              <p14:cNvContentPartPr/>
              <p14:nvPr/>
            </p14:nvContentPartPr>
            <p14:xfrm>
              <a:off x="11565467" y="1432509"/>
              <a:ext cx="132644" cy="152275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8"/>
            </p:blipFill>
            <p:spPr>
              <a:xfrm>
                <a:off x="11565467" y="1432509"/>
                <a:ext cx="132644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7" name="墨迹 46"/>
              <p14:cNvContentPartPr/>
              <p14:nvPr/>
            </p14:nvContentPartPr>
            <p14:xfrm>
              <a:off x="11825111" y="1173078"/>
              <a:ext cx="90311" cy="569621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0"/>
            </p:blipFill>
            <p:spPr>
              <a:xfrm>
                <a:off x="11825111" y="1173078"/>
                <a:ext cx="90311" cy="569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墨迹 47"/>
              <p14:cNvContentPartPr/>
              <p14:nvPr/>
            </p14:nvContentPartPr>
            <p14:xfrm>
              <a:off x="11796888" y="1178718"/>
              <a:ext cx="169333" cy="169194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2"/>
            </p:blipFill>
            <p:spPr>
              <a:xfrm>
                <a:off x="11796888" y="1178718"/>
                <a:ext cx="16933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9" name="墨迹 48"/>
              <p14:cNvContentPartPr/>
              <p14:nvPr/>
            </p14:nvContentPartPr>
            <p14:xfrm>
              <a:off x="11949288" y="1229476"/>
              <a:ext cx="59267" cy="14381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4"/>
            </p:blipFill>
            <p:spPr>
              <a:xfrm>
                <a:off x="11949288" y="1229476"/>
                <a:ext cx="59267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0" name="墨迹 49"/>
              <p14:cNvContentPartPr/>
              <p14:nvPr/>
            </p14:nvContentPartPr>
            <p14:xfrm>
              <a:off x="7862711" y="1570685"/>
              <a:ext cx="104996" cy="5995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6"/>
            </p:blipFill>
            <p:spPr>
              <a:xfrm>
                <a:off x="7862711" y="1570685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1" name="墨迹 50"/>
              <p14:cNvContentPartPr/>
              <p14:nvPr/>
            </p14:nvContentPartPr>
            <p14:xfrm>
              <a:off x="7202311" y="727534"/>
              <a:ext cx="14111" cy="3101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8"/>
            </p:blipFill>
            <p:spPr>
              <a:xfrm>
                <a:off x="7202311" y="727534"/>
                <a:ext cx="1411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2" name="墨迹 51"/>
              <p14:cNvContentPartPr/>
              <p14:nvPr/>
            </p14:nvContentPartPr>
            <p14:xfrm>
              <a:off x="7182555" y="778292"/>
              <a:ext cx="42334" cy="1410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0"/>
            </p:blipFill>
            <p:spPr>
              <a:xfrm>
                <a:off x="7182555" y="778292"/>
                <a:ext cx="42334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3" name="墨迹 52"/>
              <p14:cNvContentPartPr/>
              <p14:nvPr/>
            </p14:nvContentPartPr>
            <p14:xfrm>
              <a:off x="7066844" y="662324"/>
              <a:ext cx="342194" cy="854782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2"/>
            </p:blipFill>
            <p:spPr>
              <a:xfrm>
                <a:off x="7066844" y="662324"/>
                <a:ext cx="342194" cy="854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4" name="墨迹 53"/>
              <p14:cNvContentPartPr/>
              <p14:nvPr/>
            </p14:nvContentPartPr>
            <p14:xfrm>
              <a:off x="7416800" y="941847"/>
              <a:ext cx="502355" cy="16143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4"/>
            </p:blipFill>
            <p:spPr>
              <a:xfrm>
                <a:off x="7416800" y="941847"/>
                <a:ext cx="502355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5" name="墨迹 54"/>
              <p14:cNvContentPartPr/>
              <p14:nvPr/>
            </p14:nvContentPartPr>
            <p14:xfrm>
              <a:off x="7906455" y="775472"/>
              <a:ext cx="168628" cy="8177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6"/>
            </p:blipFill>
            <p:spPr>
              <a:xfrm>
                <a:off x="7906455" y="775472"/>
                <a:ext cx="168628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6" name="墨迹 55"/>
              <p14:cNvContentPartPr/>
              <p14:nvPr/>
            </p14:nvContentPartPr>
            <p14:xfrm>
              <a:off x="7902222" y="727534"/>
              <a:ext cx="107244" cy="32992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8"/>
            </p:blipFill>
            <p:spPr>
              <a:xfrm>
                <a:off x="7902222" y="727534"/>
                <a:ext cx="107244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7" name="墨迹 56"/>
              <p14:cNvContentPartPr/>
              <p14:nvPr/>
            </p14:nvContentPartPr>
            <p14:xfrm>
              <a:off x="8054622" y="908008"/>
              <a:ext cx="158044" cy="118436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0"/>
            </p:blipFill>
            <p:spPr>
              <a:xfrm>
                <a:off x="8054622" y="908008"/>
                <a:ext cx="158044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8" name="墨迹 57"/>
              <p14:cNvContentPartPr/>
              <p14:nvPr/>
            </p14:nvContentPartPr>
            <p14:xfrm>
              <a:off x="7905044" y="2289759"/>
              <a:ext cx="47978" cy="987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2"/>
            </p:blipFill>
            <p:spPr>
              <a:xfrm>
                <a:off x="7905044" y="2289759"/>
                <a:ext cx="47978" cy="9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9" name="墨迹 58"/>
              <p14:cNvContentPartPr/>
              <p14:nvPr/>
            </p14:nvContentPartPr>
            <p14:xfrm>
              <a:off x="7464777" y="1875234"/>
              <a:ext cx="104996" cy="5995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4"/>
            </p:blipFill>
            <p:spPr>
              <a:xfrm>
                <a:off x="7464777" y="1875234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0" name="墨迹 59"/>
              <p14:cNvContentPartPr/>
              <p14:nvPr/>
            </p14:nvContentPartPr>
            <p14:xfrm>
              <a:off x="7405511" y="1804736"/>
              <a:ext cx="118533" cy="64011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6"/>
            </p:blipFill>
            <p:spPr>
              <a:xfrm>
                <a:off x="7405511" y="1804736"/>
                <a:ext cx="118533" cy="640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1" name="墨迹 60"/>
              <p14:cNvContentPartPr/>
              <p14:nvPr/>
            </p14:nvContentPartPr>
            <p14:xfrm>
              <a:off x="7540977" y="1931103"/>
              <a:ext cx="451556" cy="19016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8"/>
            </p:blipFill>
            <p:spPr>
              <a:xfrm>
                <a:off x="7540977" y="1931103"/>
                <a:ext cx="451556" cy="190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2" name="墨迹 61"/>
              <p14:cNvContentPartPr/>
              <p14:nvPr/>
            </p14:nvContentPartPr>
            <p14:xfrm>
              <a:off x="7913511" y="1686300"/>
              <a:ext cx="1416756" cy="64857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0"/>
            </p:blipFill>
            <p:spPr>
              <a:xfrm>
                <a:off x="7913511" y="1686300"/>
                <a:ext cx="1416756" cy="648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3" name="墨迹 62"/>
              <p14:cNvContentPartPr/>
              <p14:nvPr/>
            </p14:nvContentPartPr>
            <p14:xfrm>
              <a:off x="8054622" y="1731419"/>
              <a:ext cx="107244" cy="47938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2"/>
            </p:blipFill>
            <p:spPr>
              <a:xfrm>
                <a:off x="8054622" y="1731419"/>
                <a:ext cx="107244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4" name="墨迹 63"/>
              <p14:cNvContentPartPr/>
              <p14:nvPr/>
            </p14:nvContentPartPr>
            <p14:xfrm>
              <a:off x="8263466" y="1832935"/>
              <a:ext cx="146756" cy="5075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4"/>
            </p:blipFill>
            <p:spPr>
              <a:xfrm>
                <a:off x="8263466" y="1832935"/>
                <a:ext cx="146756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5" name="墨迹 64"/>
              <p14:cNvContentPartPr/>
              <p14:nvPr/>
            </p14:nvContentPartPr>
            <p14:xfrm>
              <a:off x="8483600" y="1872414"/>
              <a:ext cx="101600" cy="6767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6"/>
            </p:blipFill>
            <p:spPr>
              <a:xfrm>
                <a:off x="8483600" y="1872414"/>
                <a:ext cx="101600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6" name="墨迹 65"/>
              <p14:cNvContentPartPr/>
              <p14:nvPr/>
            </p14:nvContentPartPr>
            <p14:xfrm>
              <a:off x="8686800" y="1962651"/>
              <a:ext cx="79022" cy="3101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8"/>
            </p:blipFill>
            <p:spPr>
              <a:xfrm>
                <a:off x="8686800" y="1962651"/>
                <a:ext cx="7902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7" name="墨迹 66"/>
              <p14:cNvContentPartPr/>
              <p14:nvPr/>
            </p14:nvContentPartPr>
            <p14:xfrm>
              <a:off x="8861777" y="1996490"/>
              <a:ext cx="1224845" cy="3947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0"/>
            </p:blipFill>
            <p:spPr>
              <a:xfrm>
                <a:off x="8861777" y="1996490"/>
                <a:ext cx="1224845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8" name="墨迹 67"/>
              <p14:cNvContentPartPr/>
              <p14:nvPr/>
            </p14:nvContentPartPr>
            <p14:xfrm>
              <a:off x="9829800" y="1291514"/>
              <a:ext cx="262466" cy="6767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2"/>
            </p:blipFill>
            <p:spPr>
              <a:xfrm>
                <a:off x="9829800" y="1291514"/>
                <a:ext cx="26246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9" name="墨迹 68"/>
              <p14:cNvContentPartPr/>
              <p14:nvPr/>
            </p14:nvContentPartPr>
            <p14:xfrm>
              <a:off x="9877777" y="1356196"/>
              <a:ext cx="101600" cy="41470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4"/>
            </p:blipFill>
            <p:spPr>
              <a:xfrm>
                <a:off x="9877777" y="1356196"/>
                <a:ext cx="101600" cy="414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0" name="墨迹 69"/>
              <p14:cNvContentPartPr/>
              <p14:nvPr/>
            </p14:nvContentPartPr>
            <p14:xfrm>
              <a:off x="10010422" y="1455069"/>
              <a:ext cx="85549" cy="236871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6"/>
            </p:blipFill>
            <p:spPr>
              <a:xfrm>
                <a:off x="10010422" y="1455069"/>
                <a:ext cx="85549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1" name="墨迹 70"/>
              <p14:cNvContentPartPr/>
              <p14:nvPr/>
            </p14:nvContentPartPr>
            <p14:xfrm>
              <a:off x="9830858" y="2019049"/>
              <a:ext cx="218017" cy="2255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8"/>
            </p:blipFill>
            <p:spPr>
              <a:xfrm>
                <a:off x="9830858" y="2019049"/>
                <a:ext cx="21801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2" name="墨迹 71"/>
              <p14:cNvContentPartPr/>
              <p14:nvPr/>
            </p14:nvContentPartPr>
            <p14:xfrm>
              <a:off x="9928577" y="2047248"/>
              <a:ext cx="62089" cy="35248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0"/>
            </p:blipFill>
            <p:spPr>
              <a:xfrm>
                <a:off x="9928577" y="2047248"/>
                <a:ext cx="62089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3" name="墨迹 72"/>
              <p14:cNvContentPartPr/>
              <p14:nvPr/>
            </p14:nvContentPartPr>
            <p14:xfrm>
              <a:off x="10001955" y="2160044"/>
              <a:ext cx="191912" cy="133064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2"/>
            </p:blipFill>
            <p:spPr>
              <a:xfrm>
                <a:off x="10001955" y="2160044"/>
                <a:ext cx="191912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4" name="墨迹 73"/>
              <p14:cNvContentPartPr/>
              <p14:nvPr/>
            </p14:nvContentPartPr>
            <p14:xfrm>
              <a:off x="10543822" y="1590424"/>
              <a:ext cx="50800" cy="1127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4"/>
            </p:blipFill>
            <p:spPr>
              <a:xfrm>
                <a:off x="10543822" y="1590424"/>
                <a:ext cx="5080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5" name="墨迹 74"/>
              <p14:cNvContentPartPr/>
              <p14:nvPr/>
            </p14:nvContentPartPr>
            <p14:xfrm>
              <a:off x="10651067" y="1511467"/>
              <a:ext cx="104995" cy="59958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14"/>
            </p:blipFill>
            <p:spPr>
              <a:xfrm>
                <a:off x="10651067" y="1511467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6" name="墨迹 75"/>
              <p14:cNvContentPartPr/>
              <p14:nvPr/>
            </p14:nvContentPartPr>
            <p14:xfrm>
              <a:off x="10568339" y="1381751"/>
              <a:ext cx="142699" cy="462464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7"/>
            </p:blipFill>
            <p:spPr>
              <a:xfrm>
                <a:off x="10568339" y="1381751"/>
                <a:ext cx="142699" cy="462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7" name="墨迹 76"/>
              <p14:cNvContentPartPr/>
              <p14:nvPr/>
            </p14:nvContentPartPr>
            <p14:xfrm>
              <a:off x="10677701" y="1558700"/>
              <a:ext cx="326143" cy="189638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9"/>
            </p:blipFill>
            <p:spPr>
              <a:xfrm>
                <a:off x="10677701" y="1558700"/>
                <a:ext cx="326143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8" name="墨迹 77"/>
              <p14:cNvContentPartPr/>
              <p14:nvPr/>
            </p14:nvContentPartPr>
            <p14:xfrm>
              <a:off x="10572044" y="1907663"/>
              <a:ext cx="84667" cy="396196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1"/>
            </p:blipFill>
            <p:spPr>
              <a:xfrm>
                <a:off x="10572044" y="1907663"/>
                <a:ext cx="84667" cy="396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9" name="墨迹 78"/>
              <p14:cNvContentPartPr/>
              <p14:nvPr/>
            </p14:nvContentPartPr>
            <p14:xfrm>
              <a:off x="10656711" y="2056413"/>
              <a:ext cx="375356" cy="199508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3"/>
            </p:blipFill>
            <p:spPr>
              <a:xfrm>
                <a:off x="10656711" y="2056413"/>
                <a:ext cx="375356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0" name="墨迹 79"/>
              <p14:cNvContentPartPr/>
              <p14:nvPr/>
            </p14:nvContentPartPr>
            <p14:xfrm>
              <a:off x="7900458" y="3242886"/>
              <a:ext cx="1119364" cy="555520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5"/>
            </p:blipFill>
            <p:spPr>
              <a:xfrm>
                <a:off x="7900458" y="3242886"/>
                <a:ext cx="1119364" cy="555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1" name="墨迹 80"/>
              <p14:cNvContentPartPr/>
              <p14:nvPr/>
            </p14:nvContentPartPr>
            <p14:xfrm>
              <a:off x="8137172" y="3857625"/>
              <a:ext cx="764116" cy="26507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7"/>
            </p:blipFill>
            <p:spPr>
              <a:xfrm>
                <a:off x="8137172" y="3857625"/>
                <a:ext cx="764116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2" name="墨迹 81"/>
              <p14:cNvContentPartPr/>
              <p14:nvPr/>
            </p14:nvContentPartPr>
            <p14:xfrm>
              <a:off x="9045222" y="3829426"/>
              <a:ext cx="1162050" cy="33838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9"/>
            </p:blipFill>
            <p:spPr>
              <a:xfrm>
                <a:off x="9045222" y="3829426"/>
                <a:ext cx="1162050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3" name="墨迹 82"/>
              <p14:cNvContentPartPr/>
              <p14:nvPr/>
            </p14:nvContentPartPr>
            <p14:xfrm>
              <a:off x="9179983" y="3756108"/>
              <a:ext cx="1256595" cy="3383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1"/>
            </p:blipFill>
            <p:spPr>
              <a:xfrm>
                <a:off x="9179983" y="3756108"/>
                <a:ext cx="125659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4" name="墨迹 83"/>
              <p14:cNvContentPartPr/>
              <p14:nvPr/>
            </p14:nvContentPartPr>
            <p14:xfrm>
              <a:off x="10481732" y="3637672"/>
              <a:ext cx="39512" cy="5640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3"/>
            </p:blipFill>
            <p:spPr>
              <a:xfrm>
                <a:off x="10481732" y="3637672"/>
                <a:ext cx="3951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5" name="墨迹 84"/>
              <p14:cNvContentPartPr/>
              <p14:nvPr/>
            </p14:nvContentPartPr>
            <p14:xfrm>
              <a:off x="10298288" y="3558715"/>
              <a:ext cx="474133" cy="140995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5"/>
            </p:blipFill>
            <p:spPr>
              <a:xfrm>
                <a:off x="10298288" y="3558715"/>
                <a:ext cx="474133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6" name="墨迹 85"/>
              <p14:cNvContentPartPr/>
              <p14:nvPr/>
            </p14:nvContentPartPr>
            <p14:xfrm>
              <a:off x="10739261" y="3496677"/>
              <a:ext cx="140406" cy="172014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7"/>
            </p:blipFill>
            <p:spPr>
              <a:xfrm>
                <a:off x="10739261" y="3496677"/>
                <a:ext cx="140406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7" name="墨迹 86"/>
              <p14:cNvContentPartPr/>
              <p14:nvPr/>
            </p14:nvContentPartPr>
            <p14:xfrm>
              <a:off x="10886017" y="3429000"/>
              <a:ext cx="152576" cy="39478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9"/>
            </p:blipFill>
            <p:spPr>
              <a:xfrm>
                <a:off x="10886017" y="3429000"/>
                <a:ext cx="152576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8" name="墨迹 87"/>
              <p14:cNvContentPartPr/>
              <p14:nvPr/>
            </p14:nvContentPartPr>
            <p14:xfrm>
              <a:off x="10947400" y="3479758"/>
              <a:ext cx="19755" cy="194573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1"/>
            </p:blipFill>
            <p:spPr>
              <a:xfrm>
                <a:off x="10947400" y="3479758"/>
                <a:ext cx="19755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9" name="墨迹 88"/>
              <p14:cNvContentPartPr/>
              <p14:nvPr/>
            </p14:nvContentPartPr>
            <p14:xfrm>
              <a:off x="11017955" y="3581274"/>
              <a:ext cx="124177" cy="88827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3"/>
            </p:blipFill>
            <p:spPr>
              <a:xfrm>
                <a:off x="11017955" y="3581274"/>
                <a:ext cx="124177" cy="88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0" name="墨迹 89"/>
              <p14:cNvContentPartPr/>
              <p14:nvPr/>
            </p14:nvContentPartPr>
            <p14:xfrm>
              <a:off x="10938932" y="3448210"/>
              <a:ext cx="39512" cy="898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5"/>
            </p:blipFill>
            <p:spPr>
              <a:xfrm>
                <a:off x="10938932" y="3448210"/>
                <a:ext cx="39512" cy="8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1" name="墨迹 90"/>
              <p14:cNvContentPartPr/>
              <p14:nvPr/>
            </p14:nvContentPartPr>
            <p14:xfrm>
              <a:off x="11365794" y="3530516"/>
              <a:ext cx="81138" cy="43180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7"/>
            </p:blipFill>
            <p:spPr>
              <a:xfrm>
                <a:off x="11365794" y="3530516"/>
                <a:ext cx="81138" cy="43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2" name="墨迹 91"/>
              <p14:cNvContentPartPr/>
              <p14:nvPr/>
            </p14:nvContentPartPr>
            <p14:xfrm>
              <a:off x="11348155" y="3451559"/>
              <a:ext cx="166512" cy="544241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9"/>
            </p:blipFill>
            <p:spPr>
              <a:xfrm>
                <a:off x="11348155" y="3451559"/>
                <a:ext cx="166512" cy="544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3" name="墨迹 92"/>
              <p14:cNvContentPartPr/>
              <p14:nvPr/>
            </p14:nvContentPartPr>
            <p14:xfrm>
              <a:off x="11489267" y="3636262"/>
              <a:ext cx="409222" cy="203033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1"/>
            </p:blipFill>
            <p:spPr>
              <a:xfrm>
                <a:off x="11489267" y="3636262"/>
                <a:ext cx="409222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4" name="墨迹 93"/>
              <p14:cNvContentPartPr/>
              <p14:nvPr/>
            </p14:nvContentPartPr>
            <p14:xfrm>
              <a:off x="10626725" y="3880184"/>
              <a:ext cx="238830" cy="28199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3"/>
            </p:blipFill>
            <p:spPr>
              <a:xfrm>
                <a:off x="10626725" y="3880184"/>
                <a:ext cx="23883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5" name="墨迹 94"/>
              <p14:cNvContentPartPr/>
              <p14:nvPr/>
            </p14:nvContentPartPr>
            <p14:xfrm>
              <a:off x="10755488" y="3863264"/>
              <a:ext cx="237067" cy="1691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5"/>
            </p:blipFill>
            <p:spPr>
              <a:xfrm>
                <a:off x="10755488" y="3863264"/>
                <a:ext cx="23706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6" name="墨迹 95"/>
              <p14:cNvContentPartPr/>
              <p14:nvPr/>
            </p14:nvContentPartPr>
            <p14:xfrm>
              <a:off x="10845800" y="3897103"/>
              <a:ext cx="70555" cy="527322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7"/>
            </p:blipFill>
            <p:spPr>
              <a:xfrm>
                <a:off x="10845800" y="3897103"/>
                <a:ext cx="70555" cy="5273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7" name="墨迹 96"/>
              <p14:cNvContentPartPr/>
              <p14:nvPr/>
            </p14:nvContentPartPr>
            <p14:xfrm>
              <a:off x="10956043" y="4088856"/>
              <a:ext cx="104422" cy="242512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9"/>
            </p:blipFill>
            <p:spPr>
              <a:xfrm>
                <a:off x="10956043" y="4088856"/>
                <a:ext cx="104422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8" name="墨迹 97"/>
              <p14:cNvContentPartPr/>
              <p14:nvPr/>
            </p14:nvContentPartPr>
            <p14:xfrm>
              <a:off x="11308644" y="4074052"/>
              <a:ext cx="147461" cy="570325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1"/>
            </p:blipFill>
            <p:spPr>
              <a:xfrm>
                <a:off x="11308644" y="4074052"/>
                <a:ext cx="147461" cy="570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9" name="墨迹 98"/>
              <p14:cNvContentPartPr/>
              <p14:nvPr/>
            </p14:nvContentPartPr>
            <p14:xfrm>
              <a:off x="11449755" y="4300349"/>
              <a:ext cx="245533" cy="172014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3"/>
            </p:blipFill>
            <p:spPr>
              <a:xfrm>
                <a:off x="11449755" y="4300349"/>
                <a:ext cx="245533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0" name="墨迹 99"/>
              <p14:cNvContentPartPr/>
              <p14:nvPr/>
            </p14:nvContentPartPr>
            <p14:xfrm>
              <a:off x="11822994" y="4400984"/>
              <a:ext cx="27517" cy="14981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5"/>
            </p:blipFill>
            <p:spPr>
              <a:xfrm>
                <a:off x="11822994" y="4400984"/>
                <a:ext cx="27517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1" name="墨迹 100"/>
              <p14:cNvContentPartPr/>
              <p14:nvPr/>
            </p14:nvContentPartPr>
            <p14:xfrm>
              <a:off x="7382933" y="3914023"/>
              <a:ext cx="122238" cy="504762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7"/>
            </p:blipFill>
            <p:spPr>
              <a:xfrm>
                <a:off x="7382933" y="3914023"/>
                <a:ext cx="122238" cy="504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2" name="墨迹 101"/>
              <p14:cNvContentPartPr/>
              <p14:nvPr/>
            </p14:nvContentPartPr>
            <p14:xfrm>
              <a:off x="7557911" y="4111416"/>
              <a:ext cx="269522" cy="157914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9"/>
            </p:blipFill>
            <p:spPr>
              <a:xfrm>
                <a:off x="7557911" y="4111416"/>
                <a:ext cx="269522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3" name="墨迹 102"/>
              <p14:cNvContentPartPr/>
              <p14:nvPr/>
            </p14:nvContentPartPr>
            <p14:xfrm>
              <a:off x="7399866" y="1793457"/>
              <a:ext cx="64911" cy="5640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1"/>
            </p:blipFill>
            <p:spPr>
              <a:xfrm>
                <a:off x="7399866" y="1793457"/>
                <a:ext cx="64911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4" name="墨迹 103"/>
              <p14:cNvContentPartPr/>
              <p14:nvPr/>
            </p14:nvContentPartPr>
            <p14:xfrm>
              <a:off x="6922911" y="2196703"/>
              <a:ext cx="104996" cy="59958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96"/>
            </p:blipFill>
            <p:spPr>
              <a:xfrm>
                <a:off x="6922911" y="2196703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5" name="墨迹 104"/>
              <p14:cNvContentPartPr/>
              <p14:nvPr/>
            </p14:nvContentPartPr>
            <p14:xfrm>
              <a:off x="6028266" y="2240940"/>
              <a:ext cx="206022" cy="19897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4"/>
            </p:blipFill>
            <p:spPr>
              <a:xfrm>
                <a:off x="6028266" y="2240940"/>
                <a:ext cx="206022" cy="198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6" name="墨迹 105"/>
              <p14:cNvContentPartPr/>
              <p14:nvPr/>
            </p14:nvContentPartPr>
            <p14:xfrm>
              <a:off x="5985227" y="2731955"/>
              <a:ext cx="195439" cy="237401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6"/>
            </p:blipFill>
            <p:spPr>
              <a:xfrm>
                <a:off x="5985227" y="2731955"/>
                <a:ext cx="195439" cy="23740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028" y="380989"/>
            <a:ext cx="11647140" cy="4662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028" y="380989"/>
            <a:ext cx="11647140" cy="46624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557911" y="1187178"/>
              <a:ext cx="104996" cy="5995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557911" y="1187178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923572" y="1158979"/>
              <a:ext cx="205316" cy="33274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923572" y="1158979"/>
                <a:ext cx="205316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882826" y="1286579"/>
              <a:ext cx="229129" cy="326404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882826" y="1286579"/>
                <a:ext cx="229129" cy="326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987777" y="1328173"/>
              <a:ext cx="62089" cy="12301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987777" y="1328173"/>
                <a:ext cx="62089" cy="123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138766" y="1223837"/>
              <a:ext cx="117122" cy="1409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138766" y="1223837"/>
                <a:ext cx="11712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292577" y="1109631"/>
              <a:ext cx="206023" cy="156504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292577" y="1109631"/>
                <a:ext cx="206023" cy="156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495777" y="1066451"/>
              <a:ext cx="98778" cy="20391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495777" y="1066451"/>
                <a:ext cx="98778" cy="203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682044" y="1069800"/>
              <a:ext cx="155222" cy="20761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682044" y="1069800"/>
                <a:ext cx="155222" cy="207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2306461" y="1246396"/>
              <a:ext cx="126294" cy="8265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2306461" y="1246396"/>
                <a:ext cx="126294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2438400" y="1212557"/>
              <a:ext cx="101600" cy="32710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2438400" y="1212557"/>
                <a:ext cx="101600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2294466" y="1341568"/>
              <a:ext cx="222956" cy="29961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2294466" y="1341568"/>
                <a:ext cx="222956" cy="299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2404533" y="1333813"/>
              <a:ext cx="88371" cy="13042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2404533" y="1333813"/>
                <a:ext cx="88371" cy="130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2570162" y="1184358"/>
              <a:ext cx="119415" cy="564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2570162" y="1184358"/>
                <a:ext cx="11941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2703688" y="1098527"/>
              <a:ext cx="177800" cy="12531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2703688" y="1098527"/>
                <a:ext cx="177800" cy="1253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2867377" y="1060635"/>
              <a:ext cx="21167" cy="192811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2867377" y="1060635"/>
                <a:ext cx="21167" cy="192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2884311" y="1147171"/>
              <a:ext cx="107244" cy="8442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2884311" y="1147171"/>
                <a:ext cx="107244" cy="84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3031066" y="1065922"/>
              <a:ext cx="222956" cy="13711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3031066" y="1065922"/>
                <a:ext cx="222956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3302000" y="1398671"/>
              <a:ext cx="124177" cy="13535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3302000" y="1398671"/>
                <a:ext cx="124177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3493911" y="1438149"/>
              <a:ext cx="101600" cy="846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3493911" y="1438149"/>
                <a:ext cx="101600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3651955" y="1356020"/>
              <a:ext cx="11289" cy="15544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3651955" y="1356020"/>
                <a:ext cx="11289" cy="155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3668888" y="1432509"/>
              <a:ext cx="53623" cy="1692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3668888" y="1432509"/>
                <a:ext cx="5362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3725333" y="1273890"/>
              <a:ext cx="33867" cy="44906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3725333" y="1273890"/>
                <a:ext cx="33867" cy="449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2859616" y="2280595"/>
              <a:ext cx="126295" cy="75432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2859616" y="2280595"/>
                <a:ext cx="126295" cy="754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2974622" y="2289759"/>
              <a:ext cx="122766" cy="31582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2974622" y="2289759"/>
                <a:ext cx="122766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2867377" y="2367307"/>
              <a:ext cx="160867" cy="31723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2867377" y="2367307"/>
                <a:ext cx="160867" cy="3172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2947811" y="2422295"/>
              <a:ext cx="71966" cy="129715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2947811" y="2422295"/>
                <a:ext cx="71966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3091391" y="2312319"/>
              <a:ext cx="131586" cy="563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3091391" y="2312319"/>
                <a:ext cx="131586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3259313" y="2220319"/>
              <a:ext cx="180975" cy="13147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3259313" y="2220319"/>
                <a:ext cx="180975" cy="131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3440288" y="2175377"/>
              <a:ext cx="19756" cy="28357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3440288" y="2175377"/>
                <a:ext cx="19756" cy="283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3453694" y="2278480"/>
              <a:ext cx="91017" cy="84597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3453694" y="2278480"/>
                <a:ext cx="91017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3569229" y="2241292"/>
              <a:ext cx="410104" cy="13658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3569229" y="2241292"/>
                <a:ext cx="410104" cy="136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3996266" y="2231775"/>
              <a:ext cx="11289" cy="31741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3996266" y="2231775"/>
                <a:ext cx="11289" cy="317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3887611" y="1274595"/>
              <a:ext cx="114300" cy="18258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3887611" y="1274595"/>
                <a:ext cx="114300" cy="182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3968044" y="1341568"/>
              <a:ext cx="5644" cy="313714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3968044" y="1341568"/>
                <a:ext cx="5644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3853038" y="1398671"/>
              <a:ext cx="201084" cy="17765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3853038" y="1398671"/>
                <a:ext cx="201084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4090105" y="1342272"/>
              <a:ext cx="126295" cy="18117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4090105" y="1342272"/>
                <a:ext cx="126295" cy="181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4171244" y="1415590"/>
              <a:ext cx="90311" cy="23969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4171244" y="1415590"/>
                <a:ext cx="90311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4241094" y="1373996"/>
              <a:ext cx="17639" cy="19035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4241094" y="1373996"/>
                <a:ext cx="17639" cy="190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4555066" y="998245"/>
              <a:ext cx="129822" cy="10715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4555066" y="998245"/>
                <a:ext cx="129822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4656666" y="1003884"/>
              <a:ext cx="172685" cy="372227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4656666" y="1003884"/>
                <a:ext cx="172685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4577644" y="1103638"/>
              <a:ext cx="231422" cy="331691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4577644" y="1103638"/>
                <a:ext cx="231422" cy="331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4682066" y="1156159"/>
              <a:ext cx="110067" cy="98873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4682066" y="1156159"/>
                <a:ext cx="110067" cy="988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4820355" y="1065922"/>
              <a:ext cx="214489" cy="3383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4820355" y="1065922"/>
                <a:ext cx="2144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5040488" y="977095"/>
              <a:ext cx="222956" cy="150865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5040488" y="977095"/>
                <a:ext cx="222956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5274733" y="920697"/>
              <a:ext cx="14111" cy="35671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5274733" y="920697"/>
                <a:ext cx="14111" cy="356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5068711" y="753618"/>
              <a:ext cx="16933" cy="17412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5068711" y="753618"/>
                <a:ext cx="16933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5003270" y="549880"/>
              <a:ext cx="8996" cy="16355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5003270" y="549880"/>
                <a:ext cx="8996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5006622" y="513222"/>
              <a:ext cx="104422" cy="18047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5006622" y="513222"/>
                <a:ext cx="104422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5108222" y="563980"/>
              <a:ext cx="152400" cy="16284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5108222" y="563980"/>
                <a:ext cx="152400" cy="162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5350933" y="1003884"/>
              <a:ext cx="141111" cy="2256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5350933" y="1003884"/>
                <a:ext cx="141111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5524323" y="885448"/>
              <a:ext cx="374121" cy="18928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5524323" y="885448"/>
                <a:ext cx="374121" cy="189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5929488" y="840330"/>
              <a:ext cx="19756" cy="34966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5929488" y="840330"/>
                <a:ext cx="19756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7261577" y="667435"/>
              <a:ext cx="36689" cy="14981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7261577" y="667435"/>
                <a:ext cx="36689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4092222" y="1483268"/>
              <a:ext cx="1580444" cy="928452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4092222" y="1483268"/>
                <a:ext cx="1580444" cy="9284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4905022" y="1529796"/>
              <a:ext cx="163689" cy="207263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4905022" y="1529796"/>
                <a:ext cx="163689" cy="207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5048250" y="1537551"/>
              <a:ext cx="198261" cy="21642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5048250" y="1537551"/>
                <a:ext cx="198261" cy="216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5204177" y="1503007"/>
              <a:ext cx="56445" cy="439904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5204177" y="1503007"/>
                <a:ext cx="56445" cy="439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5301544" y="1652462"/>
              <a:ext cx="97366" cy="11138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5301544" y="1652462"/>
                <a:ext cx="97366" cy="111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5294488" y="1652462"/>
              <a:ext cx="112889" cy="208672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5294488" y="1652462"/>
                <a:ext cx="112889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4739922" y="1607343"/>
              <a:ext cx="193322" cy="16920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4739922" y="1607343"/>
                <a:ext cx="19332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4823177" y="1502302"/>
              <a:ext cx="53623" cy="285515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4823177" y="1502302"/>
                <a:ext cx="53623" cy="285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4858455" y="2365015"/>
              <a:ext cx="133350" cy="34721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4858455" y="2365015"/>
                <a:ext cx="133350" cy="347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4858102" y="2408195"/>
              <a:ext cx="63853" cy="240573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4858102" y="2408195"/>
                <a:ext cx="63853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4893733" y="2408195"/>
              <a:ext cx="739422" cy="26101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4893733" y="2408195"/>
                <a:ext cx="739422" cy="261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7044266" y="685940"/>
              <a:ext cx="2822" cy="58513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7044266" y="685940"/>
                <a:ext cx="2822" cy="58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5801077" y="250971"/>
              <a:ext cx="125589" cy="105041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5801077" y="250971"/>
                <a:ext cx="125589" cy="105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5937955" y="236871"/>
              <a:ext cx="146756" cy="33556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5937955" y="236871"/>
                <a:ext cx="146756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5822244" y="348434"/>
              <a:ext cx="228600" cy="345261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5822244" y="348434"/>
                <a:ext cx="228600" cy="345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5937955" y="366587"/>
              <a:ext cx="79022" cy="138704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5937955" y="366587"/>
                <a:ext cx="79022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6111169" y="221362"/>
              <a:ext cx="447675" cy="19245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6111169" y="221362"/>
                <a:ext cx="447675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6423377" y="422985"/>
              <a:ext cx="360" cy="90237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6423377" y="422985"/>
                <a:ext cx="360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6479822" y="411705"/>
              <a:ext cx="5644" cy="87417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6479822" y="411705"/>
                <a:ext cx="5644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6436077" y="541421"/>
              <a:ext cx="86784" cy="98872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6436077" y="541421"/>
                <a:ext cx="86784" cy="98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6620933" y="208672"/>
              <a:ext cx="79022" cy="11279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6620933" y="208672"/>
                <a:ext cx="7902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6688666" y="180473"/>
              <a:ext cx="327378" cy="193868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6688666" y="180473"/>
                <a:ext cx="327378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7058025" y="83010"/>
              <a:ext cx="262819" cy="148926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7058025" y="83010"/>
                <a:ext cx="262819" cy="148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7278511" y="59217"/>
              <a:ext cx="47978" cy="256611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7278511" y="59217"/>
                <a:ext cx="47978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7343422" y="132006"/>
              <a:ext cx="135466" cy="28815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7343422" y="132006"/>
                <a:ext cx="135466" cy="288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6299200" y="102926"/>
              <a:ext cx="360" cy="145225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6299200" y="102926"/>
                <a:ext cx="360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6208888" y="22559"/>
              <a:ext cx="11289" cy="129715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6208888" y="22559"/>
                <a:ext cx="11289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6242755" y="6344"/>
              <a:ext cx="50800" cy="157210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6242755" y="6344"/>
                <a:ext cx="50800" cy="157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6333066" y="-33838"/>
              <a:ext cx="149578" cy="193162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6333066" y="-33838"/>
                <a:ext cx="149578" cy="1931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5748161" y="1067332"/>
              <a:ext cx="1015647" cy="951717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5748161" y="1067332"/>
                <a:ext cx="1015647" cy="9517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8525933" y="2908552"/>
              <a:ext cx="185209" cy="314595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8525933" y="2908552"/>
                <a:ext cx="185209" cy="314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8511116" y="3188427"/>
              <a:ext cx="233539" cy="5445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8511116" y="3188427"/>
                <a:ext cx="233539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8506177" y="3143308"/>
              <a:ext cx="163689" cy="203914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8506177" y="3143308"/>
                <a:ext cx="163689" cy="203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8624711" y="3237246"/>
              <a:ext cx="163689" cy="109976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8624711" y="3237246"/>
                <a:ext cx="163689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8816622" y="3015179"/>
              <a:ext cx="211666" cy="267185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8816622" y="3015179"/>
                <a:ext cx="211666" cy="2671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8912577" y="3039853"/>
              <a:ext cx="118534" cy="183294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8912577" y="3039853"/>
                <a:ext cx="118534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9048044" y="2960896"/>
              <a:ext cx="161749" cy="6767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9048044" y="2960896"/>
                <a:ext cx="161749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9115777" y="2874713"/>
              <a:ext cx="67734" cy="537367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9115777" y="2874713"/>
                <a:ext cx="67734" cy="5373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9033756" y="2974291"/>
              <a:ext cx="283104" cy="334334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9033756" y="2974291"/>
                <a:ext cx="283104" cy="3343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5" name="墨迹 94"/>
              <p14:cNvContentPartPr/>
              <p14:nvPr/>
            </p14:nvContentPartPr>
            <p14:xfrm>
              <a:off x="9381772" y="2952436"/>
              <a:ext cx="168628" cy="2537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8"/>
            </p:blipFill>
            <p:spPr>
              <a:xfrm>
                <a:off x="9381772" y="2952436"/>
                <a:ext cx="16862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6" name="墨迹 95"/>
              <p14:cNvContentPartPr/>
              <p14:nvPr/>
            </p14:nvContentPartPr>
            <p14:xfrm>
              <a:off x="9351080" y="3049723"/>
              <a:ext cx="151518" cy="155095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0"/>
            </p:blipFill>
            <p:spPr>
              <a:xfrm>
                <a:off x="9351080" y="3049723"/>
                <a:ext cx="151518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7" name="墨迹 96"/>
              <p14:cNvContentPartPr/>
              <p14:nvPr/>
            </p14:nvContentPartPr>
            <p14:xfrm>
              <a:off x="9469613" y="2873479"/>
              <a:ext cx="210609" cy="513222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2"/>
            </p:blipFill>
            <p:spPr>
              <a:xfrm>
                <a:off x="9469613" y="2873479"/>
                <a:ext cx="210609" cy="513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8" name="墨迹 97"/>
              <p14:cNvContentPartPr/>
              <p14:nvPr/>
            </p14:nvContentPartPr>
            <p14:xfrm>
              <a:off x="9588323" y="2839640"/>
              <a:ext cx="80610" cy="81777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4"/>
            </p:blipFill>
            <p:spPr>
              <a:xfrm>
                <a:off x="9588323" y="2839640"/>
                <a:ext cx="80610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99" name="墨迹 98"/>
              <p14:cNvContentPartPr/>
              <p14:nvPr/>
            </p14:nvContentPartPr>
            <p14:xfrm>
              <a:off x="9753600" y="2780422"/>
              <a:ext cx="47272" cy="152275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6"/>
            </p:blipFill>
            <p:spPr>
              <a:xfrm>
                <a:off x="9753600" y="2780422"/>
                <a:ext cx="47272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0" name="墨迹 99"/>
              <p14:cNvContentPartPr/>
              <p14:nvPr/>
            </p14:nvContentPartPr>
            <p14:xfrm>
              <a:off x="9656233" y="2966536"/>
              <a:ext cx="167217" cy="169194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8"/>
            </p:blipFill>
            <p:spPr>
              <a:xfrm>
                <a:off x="9656233" y="2966536"/>
                <a:ext cx="167217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1" name="墨迹 100"/>
              <p14:cNvContentPartPr/>
              <p14:nvPr/>
            </p14:nvContentPartPr>
            <p14:xfrm>
              <a:off x="9714088" y="2825541"/>
              <a:ext cx="94544" cy="129715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0"/>
            </p:blipFill>
            <p:spPr>
              <a:xfrm>
                <a:off x="9714088" y="2825541"/>
                <a:ext cx="94544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2" name="墨迹 101"/>
              <p14:cNvContentPartPr/>
              <p14:nvPr/>
            </p14:nvContentPartPr>
            <p14:xfrm>
              <a:off x="9676694" y="2861847"/>
              <a:ext cx="401461" cy="434617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2"/>
            </p:blipFill>
            <p:spPr>
              <a:xfrm>
                <a:off x="9676694" y="2861847"/>
                <a:ext cx="401461" cy="4346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3" name="墨迹 102"/>
              <p14:cNvContentPartPr/>
              <p14:nvPr/>
            </p14:nvContentPartPr>
            <p14:xfrm>
              <a:off x="10120488" y="2763503"/>
              <a:ext cx="75494" cy="109976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4"/>
            </p:blipFill>
            <p:spPr>
              <a:xfrm>
                <a:off x="10120488" y="2763503"/>
                <a:ext cx="75494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4" name="墨迹 103"/>
              <p14:cNvContentPartPr/>
              <p14:nvPr/>
            </p14:nvContentPartPr>
            <p14:xfrm>
              <a:off x="10050638" y="2843870"/>
              <a:ext cx="414162" cy="618968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6"/>
            </p:blipFill>
            <p:spPr>
              <a:xfrm>
                <a:off x="10050638" y="2843870"/>
                <a:ext cx="414162" cy="618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5" name="墨迹 104"/>
              <p14:cNvContentPartPr/>
              <p14:nvPr/>
            </p14:nvContentPartPr>
            <p14:xfrm>
              <a:off x="6722533" y="733174"/>
              <a:ext cx="911578" cy="1043363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8"/>
            </p:blipFill>
            <p:spPr>
              <a:xfrm>
                <a:off x="6722533" y="733174"/>
                <a:ext cx="911578" cy="1043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6" name="墨迹 105"/>
              <p14:cNvContentPartPr/>
              <p14:nvPr/>
            </p14:nvContentPartPr>
            <p14:xfrm>
              <a:off x="7594423" y="648577"/>
              <a:ext cx="142170" cy="211492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0"/>
            </p:blipFill>
            <p:spPr>
              <a:xfrm>
                <a:off x="7594423" y="648577"/>
                <a:ext cx="142170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7" name="墨迹 106"/>
              <p14:cNvContentPartPr/>
              <p14:nvPr/>
            </p14:nvContentPartPr>
            <p14:xfrm>
              <a:off x="8035925" y="287629"/>
              <a:ext cx="148519" cy="133065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2"/>
            </p:blipFill>
            <p:spPr>
              <a:xfrm>
                <a:off x="8035925" y="287629"/>
                <a:ext cx="148519" cy="133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5" name="墨迹 114"/>
              <p14:cNvContentPartPr/>
              <p14:nvPr/>
            </p14:nvContentPartPr>
            <p14:xfrm>
              <a:off x="8647288" y="456119"/>
              <a:ext cx="16934" cy="107861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14"/>
            </p:blipFill>
            <p:spPr>
              <a:xfrm>
                <a:off x="8647288" y="456119"/>
                <a:ext cx="16934" cy="107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6" name="墨迹 115"/>
              <p14:cNvContentPartPr/>
              <p14:nvPr/>
            </p14:nvContentPartPr>
            <p14:xfrm>
              <a:off x="8613422" y="603458"/>
              <a:ext cx="82550" cy="129716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16"/>
            </p:blipFill>
            <p:spPr>
              <a:xfrm>
                <a:off x="8613422" y="603458"/>
                <a:ext cx="82550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22" name="墨迹 121"/>
              <p14:cNvContentPartPr/>
              <p14:nvPr/>
            </p14:nvContentPartPr>
            <p14:xfrm>
              <a:off x="7860594" y="772652"/>
              <a:ext cx="109361" cy="65739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18"/>
            </p:blipFill>
            <p:spPr>
              <a:xfrm>
                <a:off x="7860594" y="772652"/>
                <a:ext cx="109361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23" name="墨迹 122"/>
              <p14:cNvContentPartPr/>
              <p14:nvPr/>
            </p14:nvContentPartPr>
            <p14:xfrm>
              <a:off x="7964311" y="778292"/>
              <a:ext cx="118533" cy="248152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20"/>
            </p:blipFill>
            <p:spPr>
              <a:xfrm>
                <a:off x="7964311" y="778292"/>
                <a:ext cx="118533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24" name="墨迹 123"/>
              <p14:cNvContentPartPr/>
              <p14:nvPr/>
            </p14:nvContentPartPr>
            <p14:xfrm>
              <a:off x="7862711" y="843150"/>
              <a:ext cx="201789" cy="272120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22"/>
            </p:blipFill>
            <p:spPr>
              <a:xfrm>
                <a:off x="7862711" y="843150"/>
                <a:ext cx="201789" cy="272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25" name="墨迹 124"/>
              <p14:cNvContentPartPr/>
              <p14:nvPr/>
            </p14:nvContentPartPr>
            <p14:xfrm>
              <a:off x="7936088" y="831870"/>
              <a:ext cx="73378" cy="145225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24"/>
            </p:blipFill>
            <p:spPr>
              <a:xfrm>
                <a:off x="7936088" y="831870"/>
                <a:ext cx="73378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26" name="墨迹 125"/>
              <p14:cNvContentPartPr/>
              <p14:nvPr/>
            </p14:nvContentPartPr>
            <p14:xfrm>
              <a:off x="8054622" y="727534"/>
              <a:ext cx="237066" cy="115616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26"/>
            </p:blipFill>
            <p:spPr>
              <a:xfrm>
                <a:off x="8054622" y="727534"/>
                <a:ext cx="237066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27" name="墨迹 126"/>
              <p14:cNvContentPartPr/>
              <p14:nvPr/>
            </p14:nvContentPartPr>
            <p14:xfrm>
              <a:off x="8274755" y="752032"/>
              <a:ext cx="194734" cy="125838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28"/>
            </p:blipFill>
            <p:spPr>
              <a:xfrm>
                <a:off x="8274755" y="752032"/>
                <a:ext cx="194734" cy="125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28" name="墨迹 127"/>
              <p14:cNvContentPartPr/>
              <p14:nvPr/>
            </p14:nvContentPartPr>
            <p14:xfrm>
              <a:off x="8280400" y="879809"/>
              <a:ext cx="360" cy="124075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30"/>
            </p:blipFill>
            <p:spPr>
              <a:xfrm>
                <a:off x="8280400" y="879809"/>
                <a:ext cx="360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9" name="墨迹 128"/>
              <p14:cNvContentPartPr/>
              <p14:nvPr/>
            </p14:nvContentPartPr>
            <p14:xfrm>
              <a:off x="8317088" y="879809"/>
              <a:ext cx="25400" cy="140995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32"/>
            </p:blipFill>
            <p:spPr>
              <a:xfrm>
                <a:off x="8317088" y="879809"/>
                <a:ext cx="25400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30" name="墨迹 129"/>
              <p14:cNvContentPartPr/>
              <p14:nvPr/>
            </p14:nvContentPartPr>
            <p14:xfrm>
              <a:off x="8297333" y="1009524"/>
              <a:ext cx="93839" cy="105218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34"/>
            </p:blipFill>
            <p:spPr>
              <a:xfrm>
                <a:off x="8297333" y="1009524"/>
                <a:ext cx="93839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31" name="墨迹 130"/>
              <p14:cNvContentPartPr/>
              <p14:nvPr/>
            </p14:nvContentPartPr>
            <p14:xfrm>
              <a:off x="8477955" y="704975"/>
              <a:ext cx="79022" cy="90237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36"/>
            </p:blipFill>
            <p:spPr>
              <a:xfrm>
                <a:off x="8477955" y="704975"/>
                <a:ext cx="79022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32" name="墨迹 131"/>
              <p14:cNvContentPartPr/>
              <p14:nvPr/>
            </p14:nvContentPartPr>
            <p14:xfrm>
              <a:off x="8573911" y="656155"/>
              <a:ext cx="285926" cy="164436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38"/>
            </p:blipFill>
            <p:spPr>
              <a:xfrm>
                <a:off x="8573911" y="656155"/>
                <a:ext cx="285926" cy="164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33" name="墨迹 132"/>
              <p14:cNvContentPartPr/>
              <p14:nvPr/>
            </p14:nvContentPartPr>
            <p14:xfrm>
              <a:off x="8912577" y="569796"/>
              <a:ext cx="146756" cy="14222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40"/>
            </p:blipFill>
            <p:spPr>
              <a:xfrm>
                <a:off x="8912577" y="569796"/>
                <a:ext cx="146756" cy="142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34" name="墨迹 133"/>
              <p14:cNvContentPartPr/>
              <p14:nvPr/>
            </p14:nvContentPartPr>
            <p14:xfrm>
              <a:off x="9076266" y="580899"/>
              <a:ext cx="70556" cy="3947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42"/>
            </p:blipFill>
            <p:spPr>
              <a:xfrm>
                <a:off x="9076266" y="580899"/>
                <a:ext cx="705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35" name="墨迹 134"/>
              <p14:cNvContentPartPr/>
              <p14:nvPr/>
            </p14:nvContentPartPr>
            <p14:xfrm>
              <a:off x="9135533" y="505819"/>
              <a:ext cx="36689" cy="306312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44"/>
            </p:blipFill>
            <p:spPr>
              <a:xfrm>
                <a:off x="9135533" y="505819"/>
                <a:ext cx="36689" cy="306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36" name="墨迹 135"/>
              <p14:cNvContentPartPr/>
              <p14:nvPr/>
            </p14:nvContentPartPr>
            <p14:xfrm>
              <a:off x="9208911" y="617205"/>
              <a:ext cx="106186" cy="240045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46"/>
            </p:blipFill>
            <p:spPr>
              <a:xfrm>
                <a:off x="9208911" y="617205"/>
                <a:ext cx="106186" cy="240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37" name="墨迹 136"/>
              <p14:cNvContentPartPr/>
              <p14:nvPr/>
            </p14:nvContentPartPr>
            <p14:xfrm>
              <a:off x="8119533" y="231231"/>
              <a:ext cx="127000" cy="163555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48"/>
            </p:blipFill>
            <p:spPr>
              <a:xfrm>
                <a:off x="8119533" y="231231"/>
                <a:ext cx="127000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38" name="墨迹 137"/>
              <p14:cNvContentPartPr/>
              <p14:nvPr/>
            </p14:nvContentPartPr>
            <p14:xfrm>
              <a:off x="8257822" y="236871"/>
              <a:ext cx="194733" cy="270711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50"/>
            </p:blipFill>
            <p:spPr>
              <a:xfrm>
                <a:off x="8257822" y="236871"/>
                <a:ext cx="194733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9" name="墨迹 138"/>
              <p14:cNvContentPartPr/>
              <p14:nvPr/>
            </p14:nvContentPartPr>
            <p14:xfrm>
              <a:off x="8113888" y="437084"/>
              <a:ext cx="104422" cy="183294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52"/>
            </p:blipFill>
            <p:spPr>
              <a:xfrm>
                <a:off x="8113888" y="437084"/>
                <a:ext cx="104422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40" name="墨迹 139"/>
              <p14:cNvContentPartPr/>
              <p14:nvPr/>
            </p14:nvContentPartPr>
            <p14:xfrm>
              <a:off x="8201377" y="504762"/>
              <a:ext cx="251178" cy="109976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54"/>
            </p:blipFill>
            <p:spPr>
              <a:xfrm>
                <a:off x="8201377" y="504762"/>
                <a:ext cx="251178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41" name="墨迹 140"/>
              <p14:cNvContentPartPr/>
              <p14:nvPr/>
            </p14:nvContentPartPr>
            <p14:xfrm>
              <a:off x="8221133" y="603458"/>
              <a:ext cx="14111" cy="183294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56"/>
            </p:blipFill>
            <p:spPr>
              <a:xfrm>
                <a:off x="8221133" y="603458"/>
                <a:ext cx="14111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42" name="墨迹 141"/>
              <p14:cNvContentPartPr/>
              <p14:nvPr/>
            </p14:nvContentPartPr>
            <p14:xfrm>
              <a:off x="8241594" y="588478"/>
              <a:ext cx="120650" cy="23440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58"/>
            </p:blipFill>
            <p:spPr>
              <a:xfrm>
                <a:off x="8241594" y="588478"/>
                <a:ext cx="120650" cy="23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43" name="墨迹 142"/>
              <p14:cNvContentPartPr/>
              <p14:nvPr/>
            </p14:nvContentPartPr>
            <p14:xfrm>
              <a:off x="8382000" y="575259"/>
              <a:ext cx="67733" cy="78958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60"/>
            </p:blipFill>
            <p:spPr>
              <a:xfrm>
                <a:off x="8382000" y="575259"/>
                <a:ext cx="67733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44" name="墨迹 143"/>
              <p14:cNvContentPartPr/>
              <p14:nvPr/>
            </p14:nvContentPartPr>
            <p14:xfrm>
              <a:off x="8506177" y="535781"/>
              <a:ext cx="5645" cy="76137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62"/>
            </p:blipFill>
            <p:spPr>
              <a:xfrm>
                <a:off x="8506177" y="535781"/>
                <a:ext cx="5645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45" name="墨迹 144"/>
              <p14:cNvContentPartPr/>
              <p14:nvPr/>
            </p14:nvContentPartPr>
            <p14:xfrm>
              <a:off x="8511822" y="558340"/>
              <a:ext cx="50800" cy="33839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64"/>
            </p:blipFill>
            <p:spPr>
              <a:xfrm>
                <a:off x="8511822" y="558340"/>
                <a:ext cx="508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46" name="墨迹 145"/>
              <p14:cNvContentPartPr/>
              <p14:nvPr/>
            </p14:nvContentPartPr>
            <p14:xfrm>
              <a:off x="8590844" y="477620"/>
              <a:ext cx="14111" cy="148398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66"/>
            </p:blipFill>
            <p:spPr>
              <a:xfrm>
                <a:off x="8590844" y="477620"/>
                <a:ext cx="14111" cy="148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47" name="墨迹 146"/>
              <p14:cNvContentPartPr/>
              <p14:nvPr/>
            </p14:nvContentPartPr>
            <p14:xfrm>
              <a:off x="9510888" y="755733"/>
              <a:ext cx="174978" cy="5640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68"/>
            </p:blipFill>
            <p:spPr>
              <a:xfrm>
                <a:off x="9510888" y="755733"/>
                <a:ext cx="17497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48" name="墨迹 147"/>
              <p14:cNvContentPartPr/>
              <p14:nvPr/>
            </p14:nvContentPartPr>
            <p14:xfrm>
              <a:off x="9578622" y="662324"/>
              <a:ext cx="16933" cy="194926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70"/>
            </p:blipFill>
            <p:spPr>
              <a:xfrm>
                <a:off x="9578622" y="662324"/>
                <a:ext cx="16933" cy="194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9" name="墨迹 148"/>
              <p14:cNvContentPartPr/>
              <p14:nvPr/>
            </p14:nvContentPartPr>
            <p14:xfrm>
              <a:off x="9779000" y="651397"/>
              <a:ext cx="14111" cy="138175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72"/>
            </p:blipFill>
            <p:spPr>
              <a:xfrm>
                <a:off x="9779000" y="651397"/>
                <a:ext cx="14111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50" name="墨迹 149"/>
              <p14:cNvContentPartPr/>
              <p14:nvPr/>
            </p14:nvContentPartPr>
            <p14:xfrm>
              <a:off x="9798755" y="721894"/>
              <a:ext cx="56445" cy="11280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74"/>
            </p:blipFill>
            <p:spPr>
              <a:xfrm>
                <a:off x="9798755" y="721894"/>
                <a:ext cx="5644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51" name="墨迹 150"/>
              <p14:cNvContentPartPr/>
              <p14:nvPr/>
            </p14:nvContentPartPr>
            <p14:xfrm>
              <a:off x="9886244" y="613152"/>
              <a:ext cx="14111" cy="179240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76"/>
            </p:blipFill>
            <p:spPr>
              <a:xfrm>
                <a:off x="9886244" y="613152"/>
                <a:ext cx="14111" cy="179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52" name="墨迹 151"/>
              <p14:cNvContentPartPr/>
              <p14:nvPr/>
            </p14:nvContentPartPr>
            <p14:xfrm>
              <a:off x="9945511" y="648577"/>
              <a:ext cx="93839" cy="145225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78"/>
            </p:blipFill>
            <p:spPr>
              <a:xfrm>
                <a:off x="9945511" y="648577"/>
                <a:ext cx="93839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53" name="墨迹 152"/>
              <p14:cNvContentPartPr/>
              <p14:nvPr/>
            </p14:nvContentPartPr>
            <p14:xfrm>
              <a:off x="10092266" y="590945"/>
              <a:ext cx="191911" cy="151394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80"/>
            </p:blipFill>
            <p:spPr>
              <a:xfrm>
                <a:off x="10092266" y="590945"/>
                <a:ext cx="191911" cy="151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54" name="墨迹 153"/>
              <p14:cNvContentPartPr/>
              <p14:nvPr/>
            </p14:nvContentPartPr>
            <p14:xfrm>
              <a:off x="10303933" y="531551"/>
              <a:ext cx="31044" cy="280580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82"/>
            </p:blipFill>
            <p:spPr>
              <a:xfrm>
                <a:off x="10303933" y="531551"/>
                <a:ext cx="31044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55" name="墨迹 154"/>
              <p14:cNvContentPartPr/>
              <p14:nvPr/>
            </p14:nvContentPartPr>
            <p14:xfrm>
              <a:off x="10318044" y="620378"/>
              <a:ext cx="90311" cy="110857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84"/>
            </p:blipFill>
            <p:spPr>
              <a:xfrm>
                <a:off x="10318044" y="620378"/>
                <a:ext cx="90311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56" name="墨迹 155"/>
              <p14:cNvContentPartPr/>
              <p14:nvPr/>
            </p14:nvContentPartPr>
            <p14:xfrm>
              <a:off x="10459155" y="583719"/>
              <a:ext cx="206023" cy="149455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86"/>
            </p:blipFill>
            <p:spPr>
              <a:xfrm>
                <a:off x="10459155" y="583719"/>
                <a:ext cx="206023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57" name="墨迹 156"/>
              <p14:cNvContentPartPr/>
              <p14:nvPr/>
            </p14:nvContentPartPr>
            <p14:xfrm>
              <a:off x="10624961" y="523091"/>
              <a:ext cx="186973" cy="207263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88"/>
            </p:blipFill>
            <p:spPr>
              <a:xfrm>
                <a:off x="10624961" y="523091"/>
                <a:ext cx="186973" cy="207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58" name="墨迹 157"/>
              <p14:cNvContentPartPr/>
              <p14:nvPr/>
            </p14:nvContentPartPr>
            <p14:xfrm>
              <a:off x="10800644" y="550938"/>
              <a:ext cx="93133" cy="162497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90"/>
            </p:blipFill>
            <p:spPr>
              <a:xfrm>
                <a:off x="10800644" y="550938"/>
                <a:ext cx="93133" cy="162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59" name="墨迹 158"/>
              <p14:cNvContentPartPr/>
              <p14:nvPr/>
            </p14:nvContentPartPr>
            <p14:xfrm>
              <a:off x="10902244" y="507582"/>
              <a:ext cx="138288" cy="194573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92"/>
            </p:blipFill>
            <p:spPr>
              <a:xfrm>
                <a:off x="10902244" y="507582"/>
                <a:ext cx="138288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60" name="墨迹 159"/>
              <p14:cNvContentPartPr/>
              <p14:nvPr/>
            </p14:nvContentPartPr>
            <p14:xfrm>
              <a:off x="11074400" y="310189"/>
              <a:ext cx="228600" cy="186113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94"/>
            </p:blipFill>
            <p:spPr>
              <a:xfrm>
                <a:off x="11074400" y="310189"/>
                <a:ext cx="228600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61" name="墨迹 160"/>
              <p14:cNvContentPartPr/>
              <p14:nvPr/>
            </p14:nvContentPartPr>
            <p14:xfrm>
              <a:off x="11250788" y="224005"/>
              <a:ext cx="196144" cy="145930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296"/>
            </p:blipFill>
            <p:spPr>
              <a:xfrm>
                <a:off x="11250788" y="224005"/>
                <a:ext cx="196144" cy="145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62" name="墨迹 161"/>
              <p14:cNvContentPartPr/>
              <p14:nvPr/>
            </p14:nvContentPartPr>
            <p14:xfrm>
              <a:off x="11418711" y="212550"/>
              <a:ext cx="54504" cy="162496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298"/>
            </p:blipFill>
            <p:spPr>
              <a:xfrm>
                <a:off x="11418711" y="212550"/>
                <a:ext cx="54504" cy="162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63" name="墨迹 162"/>
              <p14:cNvContentPartPr/>
              <p14:nvPr/>
            </p14:nvContentPartPr>
            <p14:xfrm>
              <a:off x="11384844" y="295208"/>
              <a:ext cx="135467" cy="280051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00"/>
            </p:blipFill>
            <p:spPr>
              <a:xfrm>
                <a:off x="11384844" y="295208"/>
                <a:ext cx="135467" cy="280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64" name="墨迹 163"/>
              <p14:cNvContentPartPr/>
              <p14:nvPr/>
            </p14:nvContentPartPr>
            <p14:xfrm>
              <a:off x="10978444" y="735113"/>
              <a:ext cx="107244" cy="79838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02"/>
            </p:blipFill>
            <p:spPr>
              <a:xfrm>
                <a:off x="10978444" y="735113"/>
                <a:ext cx="107244" cy="79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65" name="墨迹 164"/>
              <p14:cNvContentPartPr/>
              <p14:nvPr/>
            </p14:nvContentPartPr>
            <p14:xfrm>
              <a:off x="11153422" y="765427"/>
              <a:ext cx="183445" cy="101163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04"/>
            </p:blipFill>
            <p:spPr>
              <a:xfrm>
                <a:off x="11153422" y="765427"/>
                <a:ext cx="183445" cy="101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66" name="墨迹 165"/>
              <p14:cNvContentPartPr/>
              <p14:nvPr/>
            </p14:nvContentPartPr>
            <p14:xfrm>
              <a:off x="11308644" y="697925"/>
              <a:ext cx="47977" cy="232642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06"/>
            </p:blipFill>
            <p:spPr>
              <a:xfrm>
                <a:off x="11308644" y="697925"/>
                <a:ext cx="47977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67" name="墨迹 166"/>
              <p14:cNvContentPartPr/>
              <p14:nvPr/>
            </p14:nvContentPartPr>
            <p14:xfrm>
              <a:off x="11348155" y="803495"/>
              <a:ext cx="95250" cy="211669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08"/>
            </p:blipFill>
            <p:spPr>
              <a:xfrm>
                <a:off x="11348155" y="803495"/>
                <a:ext cx="95250" cy="211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68" name="墨迹 167"/>
              <p14:cNvContentPartPr/>
              <p14:nvPr/>
            </p14:nvContentPartPr>
            <p14:xfrm>
              <a:off x="11576755" y="592179"/>
              <a:ext cx="366889" cy="33839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10"/>
            </p:blipFill>
            <p:spPr>
              <a:xfrm>
                <a:off x="11576755" y="592179"/>
                <a:ext cx="3668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69" name="墨迹 168"/>
              <p14:cNvContentPartPr/>
              <p14:nvPr/>
            </p14:nvContentPartPr>
            <p14:xfrm>
              <a:off x="11946467" y="498241"/>
              <a:ext cx="115711" cy="65739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12"/>
            </p:blipFill>
            <p:spPr>
              <a:xfrm>
                <a:off x="11946467" y="498241"/>
                <a:ext cx="115711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70" name="墨迹 169"/>
              <p14:cNvContentPartPr/>
              <p14:nvPr/>
            </p14:nvContentPartPr>
            <p14:xfrm>
              <a:off x="11625968" y="710615"/>
              <a:ext cx="345899" cy="39478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14"/>
            </p:blipFill>
            <p:spPr>
              <a:xfrm>
                <a:off x="11625968" y="710615"/>
                <a:ext cx="34589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71" name="墨迹 170"/>
              <p14:cNvContentPartPr/>
              <p14:nvPr/>
            </p14:nvContentPartPr>
            <p14:xfrm>
              <a:off x="11656482" y="772652"/>
              <a:ext cx="162983" cy="53579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16"/>
            </p:blipFill>
            <p:spPr>
              <a:xfrm>
                <a:off x="11656482" y="772652"/>
                <a:ext cx="162983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72" name="墨迹 171"/>
              <p14:cNvContentPartPr/>
              <p14:nvPr/>
            </p14:nvContentPartPr>
            <p14:xfrm>
              <a:off x="11706577" y="273530"/>
              <a:ext cx="45155" cy="194573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18"/>
            </p:blipFill>
            <p:spPr>
              <a:xfrm>
                <a:off x="11706577" y="273530"/>
                <a:ext cx="45155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73" name="墨迹 172"/>
              <p14:cNvContentPartPr/>
              <p14:nvPr/>
            </p14:nvContentPartPr>
            <p14:xfrm>
              <a:off x="11757377" y="355307"/>
              <a:ext cx="87488" cy="22559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20"/>
            </p:blipFill>
            <p:spPr>
              <a:xfrm>
                <a:off x="11757377" y="355307"/>
                <a:ext cx="8748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74" name="墨迹 173"/>
              <p14:cNvContentPartPr/>
              <p14:nvPr/>
            </p14:nvContentPartPr>
            <p14:xfrm>
              <a:off x="11836400" y="229469"/>
              <a:ext cx="28222" cy="278113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22"/>
            </p:blipFill>
            <p:spPr>
              <a:xfrm>
                <a:off x="11836400" y="229469"/>
                <a:ext cx="28222" cy="278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75" name="墨迹 174"/>
              <p14:cNvContentPartPr/>
              <p14:nvPr/>
            </p14:nvContentPartPr>
            <p14:xfrm>
              <a:off x="11915422" y="242511"/>
              <a:ext cx="93133" cy="16919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24"/>
            </p:blipFill>
            <p:spPr>
              <a:xfrm>
                <a:off x="11915422" y="242511"/>
                <a:ext cx="931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76" name="墨迹 175"/>
              <p14:cNvContentPartPr/>
              <p14:nvPr/>
            </p14:nvContentPartPr>
            <p14:xfrm>
              <a:off x="11938000" y="139937"/>
              <a:ext cx="45155" cy="271768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26"/>
            </p:blipFill>
            <p:spPr>
              <a:xfrm>
                <a:off x="11938000" y="139937"/>
                <a:ext cx="45155" cy="271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77" name="墨迹 176"/>
              <p14:cNvContentPartPr/>
              <p14:nvPr/>
            </p14:nvContentPartPr>
            <p14:xfrm>
              <a:off x="7555088" y="2890398"/>
              <a:ext cx="104996" cy="59958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4"/>
            </p:blipFill>
            <p:spPr>
              <a:xfrm>
                <a:off x="7555088" y="2890398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78" name="墨迹 177"/>
              <p14:cNvContentPartPr/>
              <p14:nvPr/>
            </p14:nvContentPartPr>
            <p14:xfrm>
              <a:off x="10648773" y="2923885"/>
              <a:ext cx="192264" cy="288511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29"/>
            </p:blipFill>
            <p:spPr>
              <a:xfrm>
                <a:off x="10648773" y="2923885"/>
                <a:ext cx="192264" cy="288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79" name="墨迹 178"/>
              <p14:cNvContentPartPr/>
              <p14:nvPr/>
            </p14:nvContentPartPr>
            <p14:xfrm>
              <a:off x="10896070" y="3034213"/>
              <a:ext cx="127530" cy="129187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31"/>
            </p:blipFill>
            <p:spPr>
              <a:xfrm>
                <a:off x="10896070" y="3034213"/>
                <a:ext cx="127530" cy="129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80" name="墨迹 179"/>
              <p14:cNvContentPartPr/>
              <p14:nvPr/>
            </p14:nvContentPartPr>
            <p14:xfrm>
              <a:off x="11046177" y="2833295"/>
              <a:ext cx="335844" cy="612624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33"/>
            </p:blipFill>
            <p:spPr>
              <a:xfrm>
                <a:off x="11046177" y="2833295"/>
                <a:ext cx="335844" cy="6126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81" name="墨迹 180"/>
              <p14:cNvContentPartPr/>
              <p14:nvPr/>
            </p14:nvContentPartPr>
            <p14:xfrm>
              <a:off x="11184467" y="3060650"/>
              <a:ext cx="194733" cy="219423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35"/>
            </p:blipFill>
            <p:spPr>
              <a:xfrm>
                <a:off x="11184467" y="3060650"/>
                <a:ext cx="194733" cy="2194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82" name="墨迹 181"/>
              <p14:cNvContentPartPr/>
              <p14:nvPr/>
            </p14:nvContentPartPr>
            <p14:xfrm>
              <a:off x="11305822" y="2797342"/>
              <a:ext cx="98778" cy="146634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37"/>
            </p:blipFill>
            <p:spPr>
              <a:xfrm>
                <a:off x="11305822" y="2797342"/>
                <a:ext cx="98778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83" name="墨迹 182"/>
              <p14:cNvContentPartPr/>
              <p14:nvPr/>
            </p14:nvContentPartPr>
            <p14:xfrm>
              <a:off x="8540044" y="3389521"/>
              <a:ext cx="1910644" cy="84597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39"/>
            </p:blipFill>
            <p:spPr>
              <a:xfrm>
                <a:off x="8540044" y="3389521"/>
                <a:ext cx="1910644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84" name="墨迹 183"/>
              <p14:cNvContentPartPr/>
              <p14:nvPr/>
            </p14:nvContentPartPr>
            <p14:xfrm>
              <a:off x="8427155" y="2925647"/>
              <a:ext cx="33867" cy="590769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41"/>
            </p:blipFill>
            <p:spPr>
              <a:xfrm>
                <a:off x="8427155" y="2925647"/>
                <a:ext cx="33867" cy="590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85" name="墨迹 184"/>
              <p14:cNvContentPartPr/>
              <p14:nvPr/>
            </p14:nvContentPartPr>
            <p14:xfrm>
              <a:off x="8573911" y="2605588"/>
              <a:ext cx="1983317" cy="673957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43"/>
            </p:blipFill>
            <p:spPr>
              <a:xfrm>
                <a:off x="8573911" y="2605588"/>
                <a:ext cx="1983317" cy="673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86" name="墨迹 185"/>
              <p14:cNvContentPartPr/>
              <p14:nvPr/>
            </p14:nvContentPartPr>
            <p14:xfrm>
              <a:off x="8432800" y="681006"/>
              <a:ext cx="47977" cy="280580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45"/>
            </p:blipFill>
            <p:spPr>
              <a:xfrm>
                <a:off x="8432800" y="681006"/>
                <a:ext cx="47977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87" name="墨迹 186"/>
              <p14:cNvContentPartPr/>
              <p14:nvPr/>
            </p14:nvContentPartPr>
            <p14:xfrm>
              <a:off x="9929988" y="501942"/>
              <a:ext cx="15522" cy="544241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47"/>
            </p:blipFill>
            <p:spPr>
              <a:xfrm>
                <a:off x="9929988" y="501942"/>
                <a:ext cx="15522" cy="544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88" name="墨迹 187"/>
              <p14:cNvContentPartPr/>
              <p14:nvPr/>
            </p14:nvContentPartPr>
            <p14:xfrm>
              <a:off x="9465733" y="124075"/>
              <a:ext cx="193322" cy="56398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49"/>
            </p:blipFill>
            <p:spPr>
              <a:xfrm>
                <a:off x="9465733" y="124075"/>
                <a:ext cx="19332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89" name="墨迹 188"/>
              <p14:cNvContentPartPr/>
              <p14:nvPr/>
            </p14:nvContentPartPr>
            <p14:xfrm>
              <a:off x="9488311" y="214312"/>
              <a:ext cx="39511" cy="210788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51"/>
            </p:blipFill>
            <p:spPr>
              <a:xfrm>
                <a:off x="9488311" y="214312"/>
                <a:ext cx="39511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90" name="墨迹 189"/>
              <p14:cNvContentPartPr/>
              <p14:nvPr/>
            </p14:nvContentPartPr>
            <p14:xfrm>
              <a:off x="9529233" y="140995"/>
              <a:ext cx="256293" cy="234933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53"/>
            </p:blipFill>
            <p:spPr>
              <a:xfrm>
                <a:off x="9529233" y="140995"/>
                <a:ext cx="256293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91" name="墨迹 190"/>
              <p14:cNvContentPartPr/>
              <p14:nvPr/>
            </p14:nvContentPartPr>
            <p14:xfrm>
              <a:off x="9812866" y="73317"/>
              <a:ext cx="220839" cy="358832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55"/>
            </p:blipFill>
            <p:spPr>
              <a:xfrm>
                <a:off x="9812866" y="73317"/>
                <a:ext cx="220839" cy="358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92" name="墨迹 191"/>
              <p14:cNvContentPartPr/>
              <p14:nvPr/>
            </p14:nvContentPartPr>
            <p14:xfrm>
              <a:off x="9821333" y="321468"/>
              <a:ext cx="242711" cy="149455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57"/>
            </p:blipFill>
            <p:spPr>
              <a:xfrm>
                <a:off x="9821333" y="321468"/>
                <a:ext cx="242711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93" name="墨迹 192"/>
              <p14:cNvContentPartPr/>
              <p14:nvPr/>
            </p14:nvContentPartPr>
            <p14:xfrm>
              <a:off x="10086622" y="64152"/>
              <a:ext cx="307622" cy="384564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59"/>
            </p:blipFill>
            <p:spPr>
              <a:xfrm>
                <a:off x="10086622" y="64152"/>
                <a:ext cx="307622" cy="3845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94" name="墨迹 193"/>
              <p14:cNvContentPartPr/>
              <p14:nvPr/>
            </p14:nvContentPartPr>
            <p14:xfrm>
              <a:off x="10233377" y="225592"/>
              <a:ext cx="107245" cy="228412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61"/>
            </p:blipFill>
            <p:spPr>
              <a:xfrm>
                <a:off x="10233377" y="225592"/>
                <a:ext cx="107245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95" name="墨迹 194"/>
              <p14:cNvContentPartPr/>
              <p14:nvPr/>
            </p14:nvContentPartPr>
            <p14:xfrm>
              <a:off x="10385777" y="321468"/>
              <a:ext cx="101600" cy="118436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63"/>
            </p:blipFill>
            <p:spPr>
              <a:xfrm>
                <a:off x="10385777" y="321468"/>
                <a:ext cx="101600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96" name="墨迹 195"/>
              <p14:cNvContentPartPr/>
              <p14:nvPr/>
            </p14:nvContentPartPr>
            <p14:xfrm>
              <a:off x="10659532" y="346847"/>
              <a:ext cx="104996" cy="59959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4"/>
            </p:blipFill>
            <p:spPr>
              <a:xfrm>
                <a:off x="10659532" y="346847"/>
                <a:ext cx="104996" cy="5995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54" y="573870"/>
            <a:ext cx="10141763" cy="54499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54" y="573870"/>
            <a:ext cx="10141763" cy="54499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657600" y="814951"/>
              <a:ext cx="14111" cy="1973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3657600" y="814951"/>
                <a:ext cx="14111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296355" y="750093"/>
              <a:ext cx="564445" cy="57526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3296355" y="750093"/>
                <a:ext cx="564445" cy="575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2906888" y="78957"/>
              <a:ext cx="942623" cy="744454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2906888" y="78957"/>
                <a:ext cx="942623" cy="744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2850444" y="400425"/>
              <a:ext cx="400756" cy="274941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2850444" y="400425"/>
                <a:ext cx="400756" cy="274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894688" y="1197576"/>
              <a:ext cx="47978" cy="3701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894688" y="1197576"/>
                <a:ext cx="47978" cy="3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4097866" y="676776"/>
              <a:ext cx="496711" cy="439904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4097866" y="676776"/>
                <a:ext cx="496711" cy="439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3823229" y="513222"/>
              <a:ext cx="731837" cy="35530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3823229" y="513222"/>
                <a:ext cx="731837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3839633" y="641175"/>
              <a:ext cx="376767" cy="20691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3839633" y="641175"/>
                <a:ext cx="376767" cy="206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5490280" y="1246396"/>
              <a:ext cx="275520" cy="2255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5490280" y="1246396"/>
                <a:ext cx="27552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5842000" y="872054"/>
              <a:ext cx="375355" cy="31794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5842000" y="872054"/>
                <a:ext cx="375355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墨迹 17"/>
              <p14:cNvContentPartPr/>
              <p14:nvPr/>
            </p14:nvContentPartPr>
            <p14:xfrm>
              <a:off x="7416800" y="1508647"/>
              <a:ext cx="104995" cy="5995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4"/>
            </p:blipFill>
            <p:spPr>
              <a:xfrm>
                <a:off x="7416800" y="1508647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9" name="墨迹 18"/>
              <p14:cNvContentPartPr/>
              <p14:nvPr/>
            </p14:nvContentPartPr>
            <p14:xfrm>
              <a:off x="3896606" y="3289415"/>
              <a:ext cx="657049" cy="489252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6"/>
            </p:blipFill>
            <p:spPr>
              <a:xfrm>
                <a:off x="3896606" y="3289415"/>
                <a:ext cx="657049" cy="489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0" name="墨迹 19"/>
              <p14:cNvContentPartPr/>
              <p14:nvPr/>
            </p14:nvContentPartPr>
            <p14:xfrm>
              <a:off x="4233333" y="3011654"/>
              <a:ext cx="259644" cy="231232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8"/>
            </p:blipFill>
            <p:spPr>
              <a:xfrm>
                <a:off x="4233333" y="3011654"/>
                <a:ext cx="259644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1" name="墨迹 20"/>
              <p14:cNvContentPartPr/>
              <p14:nvPr/>
            </p14:nvContentPartPr>
            <p14:xfrm>
              <a:off x="4476044" y="2951731"/>
              <a:ext cx="45156" cy="51392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0"/>
            </p:blipFill>
            <p:spPr>
              <a:xfrm>
                <a:off x="4476044" y="2951731"/>
                <a:ext cx="45156" cy="5139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2" name="墨迹 21"/>
              <p14:cNvContentPartPr/>
              <p14:nvPr/>
            </p14:nvContentPartPr>
            <p14:xfrm>
              <a:off x="4526844" y="3070872"/>
              <a:ext cx="77082" cy="24462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2"/>
            </p:blipFill>
            <p:spPr>
              <a:xfrm>
                <a:off x="4526844" y="3070872"/>
                <a:ext cx="77082" cy="244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3" name="墨迹 22"/>
              <p14:cNvContentPartPr/>
              <p14:nvPr/>
            </p14:nvContentPartPr>
            <p14:xfrm>
              <a:off x="4639733" y="3098190"/>
              <a:ext cx="118533" cy="18629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4"/>
            </p:blipFill>
            <p:spPr>
              <a:xfrm>
                <a:off x="4639733" y="3098190"/>
                <a:ext cx="118533" cy="186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4" name="墨迹 23"/>
              <p14:cNvContentPartPr/>
              <p14:nvPr/>
            </p14:nvContentPartPr>
            <p14:xfrm>
              <a:off x="4775200" y="2949616"/>
              <a:ext cx="127000" cy="3383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6"/>
            </p:blipFill>
            <p:spPr>
              <a:xfrm>
                <a:off x="4775200" y="2949616"/>
                <a:ext cx="1270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5" name="墨迹 24"/>
              <p14:cNvContentPartPr/>
              <p14:nvPr/>
            </p14:nvContentPartPr>
            <p14:xfrm>
              <a:off x="3033888" y="4895348"/>
              <a:ext cx="31045" cy="846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8"/>
            </p:blipFill>
            <p:spPr>
              <a:xfrm>
                <a:off x="3033888" y="4895348"/>
                <a:ext cx="31045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6" name="墨迹 25"/>
              <p14:cNvContentPartPr/>
              <p14:nvPr/>
            </p14:nvContentPartPr>
            <p14:xfrm>
              <a:off x="3002844" y="4872789"/>
              <a:ext cx="22578" cy="17765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0"/>
            </p:blipFill>
            <p:spPr>
              <a:xfrm>
                <a:off x="3002844" y="4872789"/>
                <a:ext cx="22578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7" name="墨迹 26"/>
              <p14:cNvContentPartPr/>
              <p14:nvPr/>
            </p14:nvContentPartPr>
            <p14:xfrm>
              <a:off x="3249788" y="4985585"/>
              <a:ext cx="134056" cy="105041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2"/>
            </p:blipFill>
            <p:spPr>
              <a:xfrm>
                <a:off x="3249788" y="4985585"/>
                <a:ext cx="134056" cy="105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8" name="墨迹 27"/>
              <p14:cNvContentPartPr/>
              <p14:nvPr/>
            </p14:nvContentPartPr>
            <p14:xfrm>
              <a:off x="3550355" y="4632216"/>
              <a:ext cx="121708" cy="21801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4"/>
            </p:blipFill>
            <p:spPr>
              <a:xfrm>
                <a:off x="3550355" y="4632216"/>
                <a:ext cx="121708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9" name="墨迹 28"/>
              <p14:cNvContentPartPr/>
              <p14:nvPr/>
            </p14:nvContentPartPr>
            <p14:xfrm>
              <a:off x="3807177" y="4983470"/>
              <a:ext cx="98778" cy="99402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46"/>
            </p:blipFill>
            <p:spPr>
              <a:xfrm>
                <a:off x="3807177" y="4983470"/>
                <a:ext cx="98778" cy="99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0" name="墨迹 29"/>
              <p14:cNvContentPartPr/>
              <p14:nvPr/>
            </p14:nvContentPartPr>
            <p14:xfrm>
              <a:off x="3852333" y="4996865"/>
              <a:ext cx="31044" cy="15791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48"/>
            </p:blipFill>
            <p:spPr>
              <a:xfrm>
                <a:off x="3852333" y="4996865"/>
                <a:ext cx="31044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1" name="墨迹 30"/>
              <p14:cNvContentPartPr/>
              <p14:nvPr/>
            </p14:nvContentPartPr>
            <p14:xfrm>
              <a:off x="3959577" y="4730208"/>
              <a:ext cx="89606" cy="19333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0"/>
            </p:blipFill>
            <p:spPr>
              <a:xfrm>
                <a:off x="3959577" y="4730208"/>
                <a:ext cx="89606" cy="193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2" name="墨迹 31"/>
              <p14:cNvContentPartPr/>
              <p14:nvPr/>
            </p14:nvContentPartPr>
            <p14:xfrm>
              <a:off x="4035777" y="4703595"/>
              <a:ext cx="104423" cy="4511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2"/>
            </p:blipFill>
            <p:spPr>
              <a:xfrm>
                <a:off x="4035777" y="4703595"/>
                <a:ext cx="10442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3" name="墨迹 32"/>
              <p14:cNvContentPartPr/>
              <p14:nvPr/>
            </p14:nvContentPartPr>
            <p14:xfrm>
              <a:off x="7396515" y="1577029"/>
              <a:ext cx="20285" cy="24674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4"/>
            </p:blipFill>
            <p:spPr>
              <a:xfrm>
                <a:off x="7396515" y="1577029"/>
                <a:ext cx="20285" cy="246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4" name="墨迹 33"/>
              <p14:cNvContentPartPr/>
              <p14:nvPr/>
            </p14:nvContentPartPr>
            <p14:xfrm>
              <a:off x="5414433" y="4676101"/>
              <a:ext cx="184856" cy="14804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6"/>
            </p:blipFill>
            <p:spPr>
              <a:xfrm>
                <a:off x="5414433" y="4676101"/>
                <a:ext cx="184856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5" name="墨迹 34"/>
              <p14:cNvContentPartPr/>
              <p14:nvPr/>
            </p14:nvContentPartPr>
            <p14:xfrm>
              <a:off x="5593644" y="4682446"/>
              <a:ext cx="206728" cy="34543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58"/>
            </p:blipFill>
            <p:spPr>
              <a:xfrm>
                <a:off x="5593644" y="4682446"/>
                <a:ext cx="206728" cy="345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6" name="墨迹 35"/>
              <p14:cNvContentPartPr/>
              <p14:nvPr/>
            </p14:nvContentPartPr>
            <p14:xfrm>
              <a:off x="5362222" y="4848467"/>
              <a:ext cx="146755" cy="264014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0"/>
            </p:blipFill>
            <p:spPr>
              <a:xfrm>
                <a:off x="5362222" y="4848467"/>
                <a:ext cx="146755" cy="264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7" name="墨迹 36"/>
              <p14:cNvContentPartPr/>
              <p14:nvPr/>
            </p14:nvContentPartPr>
            <p14:xfrm>
              <a:off x="5466115" y="5041983"/>
              <a:ext cx="296862" cy="6203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2"/>
            </p:blipFill>
            <p:spPr>
              <a:xfrm>
                <a:off x="5466115" y="5041983"/>
                <a:ext cx="29686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8" name="墨迹 37"/>
              <p14:cNvContentPartPr/>
              <p14:nvPr/>
            </p14:nvContentPartPr>
            <p14:xfrm>
              <a:off x="5783791" y="4689495"/>
              <a:ext cx="154164" cy="118436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4"/>
            </p:blipFill>
            <p:spPr>
              <a:xfrm>
                <a:off x="5783791" y="4689495"/>
                <a:ext cx="154164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9" name="墨迹 38"/>
              <p14:cNvContentPartPr/>
              <p14:nvPr/>
            </p14:nvContentPartPr>
            <p14:xfrm>
              <a:off x="5926666" y="4549205"/>
              <a:ext cx="200378" cy="172895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6"/>
            </p:blipFill>
            <p:spPr>
              <a:xfrm>
                <a:off x="5926666" y="4549205"/>
                <a:ext cx="200378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0" name="墨迹 39"/>
              <p14:cNvContentPartPr/>
              <p14:nvPr/>
            </p14:nvContentPartPr>
            <p14:xfrm>
              <a:off x="6135511" y="4500562"/>
              <a:ext cx="28222" cy="16531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68"/>
            </p:blipFill>
            <p:spPr>
              <a:xfrm>
                <a:off x="6135511" y="4500562"/>
                <a:ext cx="28222" cy="165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1" name="墨迹 40"/>
              <p14:cNvContentPartPr/>
              <p14:nvPr/>
            </p14:nvContentPartPr>
            <p14:xfrm>
              <a:off x="6169377" y="4608423"/>
              <a:ext cx="71438" cy="213608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0"/>
            </p:blipFill>
            <p:spPr>
              <a:xfrm>
                <a:off x="6169377" y="4608423"/>
                <a:ext cx="71438" cy="213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2" name="墨迹 41"/>
              <p14:cNvContentPartPr/>
              <p14:nvPr/>
            </p14:nvContentPartPr>
            <p14:xfrm>
              <a:off x="5768622" y="4779732"/>
              <a:ext cx="214488" cy="169194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2"/>
            </p:blipFill>
            <p:spPr>
              <a:xfrm>
                <a:off x="5768622" y="4779732"/>
                <a:ext cx="214488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3" name="墨迹 42"/>
              <p14:cNvContentPartPr/>
              <p14:nvPr/>
            </p14:nvContentPartPr>
            <p14:xfrm>
              <a:off x="6062133" y="4874728"/>
              <a:ext cx="200378" cy="144696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4"/>
            </p:blipFill>
            <p:spPr>
              <a:xfrm>
                <a:off x="6062133" y="4874728"/>
                <a:ext cx="200378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4" name="墨迹 43"/>
              <p14:cNvContentPartPr/>
              <p14:nvPr/>
            </p14:nvContentPartPr>
            <p14:xfrm>
              <a:off x="6287911" y="4839655"/>
              <a:ext cx="360" cy="289745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6"/>
            </p:blipFill>
            <p:spPr>
              <a:xfrm>
                <a:off x="6287911" y="4839655"/>
                <a:ext cx="360" cy="289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8" name="墨迹 47"/>
              <p14:cNvContentPartPr/>
              <p14:nvPr/>
            </p14:nvContentPartPr>
            <p14:xfrm>
              <a:off x="5322711" y="3295759"/>
              <a:ext cx="180622" cy="271416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78"/>
            </p:blipFill>
            <p:spPr>
              <a:xfrm>
                <a:off x="5322711" y="3295759"/>
                <a:ext cx="180622" cy="271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9" name="墨迹 48"/>
              <p14:cNvContentPartPr/>
              <p14:nvPr/>
            </p14:nvContentPartPr>
            <p14:xfrm>
              <a:off x="5520266" y="3293644"/>
              <a:ext cx="279400" cy="43990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0"/>
            </p:blipFill>
            <p:spPr>
              <a:xfrm>
                <a:off x="5520266" y="3293644"/>
                <a:ext cx="279400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0" name="墨迹 49"/>
              <p14:cNvContentPartPr/>
              <p14:nvPr/>
            </p14:nvContentPartPr>
            <p14:xfrm>
              <a:off x="5319888" y="3541795"/>
              <a:ext cx="107244" cy="256611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82"/>
            </p:blipFill>
            <p:spPr>
              <a:xfrm>
                <a:off x="5319888" y="3541795"/>
                <a:ext cx="107244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1" name="墨迹 50"/>
              <p14:cNvContentPartPr/>
              <p14:nvPr/>
            </p14:nvContentPartPr>
            <p14:xfrm>
              <a:off x="5441244" y="3685611"/>
              <a:ext cx="381000" cy="143815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84"/>
            </p:blipFill>
            <p:spPr>
              <a:xfrm>
                <a:off x="5441244" y="3685611"/>
                <a:ext cx="381000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2" name="墨迹 51"/>
              <p14:cNvContentPartPr/>
              <p14:nvPr/>
            </p14:nvContentPartPr>
            <p14:xfrm>
              <a:off x="5746044" y="3289943"/>
              <a:ext cx="352778" cy="178535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86"/>
            </p:blipFill>
            <p:spPr>
              <a:xfrm>
                <a:off x="5746044" y="3289943"/>
                <a:ext cx="352778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3" name="墨迹 52"/>
              <p14:cNvContentPartPr/>
              <p14:nvPr/>
            </p14:nvContentPartPr>
            <p14:xfrm>
              <a:off x="5911144" y="3132029"/>
              <a:ext cx="38100" cy="167255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88"/>
            </p:blipFill>
            <p:spPr>
              <a:xfrm>
                <a:off x="5911144" y="3132029"/>
                <a:ext cx="38100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4" name="墨迹 53"/>
              <p14:cNvContentPartPr/>
              <p14:nvPr/>
            </p14:nvContentPartPr>
            <p14:xfrm>
              <a:off x="5983111" y="3132557"/>
              <a:ext cx="14111" cy="14980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0"/>
            </p:blipFill>
            <p:spPr>
              <a:xfrm>
                <a:off x="5983111" y="3132557"/>
                <a:ext cx="14111" cy="149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5" name="墨迹 54"/>
              <p14:cNvContentPartPr/>
              <p14:nvPr/>
            </p14:nvContentPartPr>
            <p14:xfrm>
              <a:off x="5875866" y="2919302"/>
              <a:ext cx="112889" cy="109271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92"/>
            </p:blipFill>
            <p:spPr>
              <a:xfrm>
                <a:off x="5875866" y="2919302"/>
                <a:ext cx="112889" cy="109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6" name="墨迹 55"/>
              <p14:cNvContentPartPr/>
              <p14:nvPr/>
            </p14:nvContentPartPr>
            <p14:xfrm>
              <a:off x="6112933" y="3341054"/>
              <a:ext cx="79022" cy="14751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94"/>
            </p:blipFill>
            <p:spPr>
              <a:xfrm>
                <a:off x="6112933" y="3341054"/>
                <a:ext cx="79022" cy="147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7" name="墨迹 56"/>
              <p14:cNvContentPartPr/>
              <p14:nvPr/>
            </p14:nvContentPartPr>
            <p14:xfrm>
              <a:off x="6218590" y="3355682"/>
              <a:ext cx="187854" cy="11280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96"/>
            </p:blipFill>
            <p:spPr>
              <a:xfrm>
                <a:off x="6218590" y="3355682"/>
                <a:ext cx="18785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8" name="墨迹 57"/>
              <p14:cNvContentPartPr/>
              <p14:nvPr/>
            </p14:nvContentPartPr>
            <p14:xfrm>
              <a:off x="6424788" y="3240771"/>
              <a:ext cx="241300" cy="15297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98"/>
            </p:blipFill>
            <p:spPr>
              <a:xfrm>
                <a:off x="6424788" y="3240771"/>
                <a:ext cx="241300" cy="152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9" name="墨迹 58"/>
              <p14:cNvContentPartPr/>
              <p14:nvPr/>
            </p14:nvContentPartPr>
            <p14:xfrm>
              <a:off x="6660444" y="3160933"/>
              <a:ext cx="11288" cy="361123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0"/>
            </p:blipFill>
            <p:spPr>
              <a:xfrm>
                <a:off x="6660444" y="3160933"/>
                <a:ext cx="11288" cy="361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60" name="墨迹 59"/>
              <p14:cNvContentPartPr/>
              <p14:nvPr/>
            </p14:nvContentPartPr>
            <p14:xfrm>
              <a:off x="6694311" y="3292411"/>
              <a:ext cx="93839" cy="286043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2"/>
            </p:blipFill>
            <p:spPr>
              <a:xfrm>
                <a:off x="6694311" y="3292411"/>
                <a:ext cx="93839" cy="2860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61" name="墨迹 60"/>
              <p14:cNvContentPartPr/>
              <p14:nvPr/>
            </p14:nvContentPartPr>
            <p14:xfrm>
              <a:off x="7627761" y="1627083"/>
              <a:ext cx="26106" cy="2537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04"/>
            </p:blipFill>
            <p:spPr>
              <a:xfrm>
                <a:off x="7627761" y="1627083"/>
                <a:ext cx="2610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62" name="墨迹 61"/>
              <p14:cNvContentPartPr/>
              <p14:nvPr/>
            </p14:nvContentPartPr>
            <p14:xfrm>
              <a:off x="6012744" y="3079332"/>
              <a:ext cx="952500" cy="513222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06"/>
            </p:blipFill>
            <p:spPr>
              <a:xfrm>
                <a:off x="6012744" y="3079332"/>
                <a:ext cx="952500" cy="513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3" name="墨迹 62"/>
              <p14:cNvContentPartPr/>
              <p14:nvPr/>
            </p14:nvContentPartPr>
            <p14:xfrm>
              <a:off x="6082947" y="3574930"/>
              <a:ext cx="577497" cy="1517811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08"/>
            </p:blipFill>
            <p:spPr>
              <a:xfrm>
                <a:off x="6082947" y="3574930"/>
                <a:ext cx="577497" cy="1517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4" name="墨迹 63"/>
              <p14:cNvContentPartPr/>
              <p14:nvPr/>
            </p14:nvContentPartPr>
            <p14:xfrm>
              <a:off x="6637866" y="3660231"/>
              <a:ext cx="174978" cy="124076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0"/>
            </p:blipFill>
            <p:spPr>
              <a:xfrm>
                <a:off x="6637866" y="3660231"/>
                <a:ext cx="174978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5" name="墨迹 64"/>
              <p14:cNvContentPartPr/>
              <p14:nvPr/>
            </p14:nvContentPartPr>
            <p14:xfrm>
              <a:off x="3044295" y="3686316"/>
              <a:ext cx="232305" cy="374341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2"/>
            </p:blipFill>
            <p:spPr>
              <a:xfrm>
                <a:off x="3044295" y="3686316"/>
                <a:ext cx="232305" cy="374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6" name="墨迹 65"/>
              <p14:cNvContentPartPr/>
              <p14:nvPr/>
            </p14:nvContentPartPr>
            <p14:xfrm>
              <a:off x="3048000" y="3629212"/>
              <a:ext cx="172155" cy="451185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14"/>
            </p:blipFill>
            <p:spPr>
              <a:xfrm>
                <a:off x="3048000" y="3629212"/>
                <a:ext cx="172155" cy="4511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7" name="墨迹 66"/>
              <p14:cNvContentPartPr/>
              <p14:nvPr/>
            </p14:nvContentPartPr>
            <p14:xfrm>
              <a:off x="3307644" y="3820437"/>
              <a:ext cx="104422" cy="93586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16"/>
            </p:blipFill>
            <p:spPr>
              <a:xfrm>
                <a:off x="3307644" y="3820437"/>
                <a:ext cx="104422" cy="935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8" name="墨迹 67"/>
              <p14:cNvContentPartPr/>
              <p14:nvPr/>
            </p14:nvContentPartPr>
            <p14:xfrm>
              <a:off x="3575755" y="3953501"/>
              <a:ext cx="2822" cy="1691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18"/>
            </p:blipFill>
            <p:spPr>
              <a:xfrm>
                <a:off x="3575755" y="3953501"/>
                <a:ext cx="28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9" name="墨迹 68"/>
              <p14:cNvContentPartPr/>
              <p14:nvPr/>
            </p14:nvContentPartPr>
            <p14:xfrm>
              <a:off x="3496027" y="3893578"/>
              <a:ext cx="80610" cy="8812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0"/>
            </p:blipFill>
            <p:spPr>
              <a:xfrm>
                <a:off x="3496027" y="3893578"/>
                <a:ext cx="80610" cy="88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70" name="墨迹 69"/>
              <p14:cNvContentPartPr/>
              <p14:nvPr/>
            </p14:nvContentPartPr>
            <p14:xfrm>
              <a:off x="3612444" y="3894988"/>
              <a:ext cx="208844" cy="25590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2"/>
            </p:blipFill>
            <p:spPr>
              <a:xfrm>
                <a:off x="3612444" y="3894988"/>
                <a:ext cx="208844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1" name="墨迹 70"/>
              <p14:cNvContentPartPr/>
              <p14:nvPr/>
            </p14:nvContentPartPr>
            <p14:xfrm>
              <a:off x="3798711" y="3995271"/>
              <a:ext cx="93133" cy="24586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4"/>
            </p:blipFill>
            <p:spPr>
              <a:xfrm>
                <a:off x="3798711" y="3995271"/>
                <a:ext cx="93133" cy="245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2" name="墨迹 71"/>
              <p14:cNvContentPartPr/>
              <p14:nvPr/>
            </p14:nvContentPartPr>
            <p14:xfrm>
              <a:off x="3183466" y="3894283"/>
              <a:ext cx="237067" cy="5357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26"/>
            </p:blipFill>
            <p:spPr>
              <a:xfrm>
                <a:off x="3183466" y="3894283"/>
                <a:ext cx="237067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3" name="墨迹 72"/>
              <p14:cNvContentPartPr/>
              <p14:nvPr/>
            </p14:nvContentPartPr>
            <p14:xfrm>
              <a:off x="3327223" y="743748"/>
              <a:ext cx="209374" cy="59570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28"/>
            </p:blipFill>
            <p:spPr>
              <a:xfrm>
                <a:off x="3327223" y="743748"/>
                <a:ext cx="209374" cy="595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4" name="墨迹 73"/>
              <p14:cNvContentPartPr/>
              <p14:nvPr/>
            </p14:nvContentPartPr>
            <p14:xfrm>
              <a:off x="3189111" y="3922482"/>
              <a:ext cx="220133" cy="3665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0"/>
            </p:blipFill>
            <p:spPr>
              <a:xfrm>
                <a:off x="3189111" y="3922482"/>
                <a:ext cx="22013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5" name="墨迹 74"/>
              <p14:cNvContentPartPr/>
              <p14:nvPr/>
            </p14:nvContentPartPr>
            <p14:xfrm>
              <a:off x="3093155" y="3092021"/>
              <a:ext cx="654756" cy="1081432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32"/>
            </p:blipFill>
            <p:spPr>
              <a:xfrm>
                <a:off x="3093155" y="3092021"/>
                <a:ext cx="654756" cy="10814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6" name="墨迹 75"/>
              <p14:cNvContentPartPr/>
              <p14:nvPr/>
            </p14:nvContentPartPr>
            <p14:xfrm>
              <a:off x="3036711" y="3358502"/>
              <a:ext cx="414866" cy="270711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34"/>
            </p:blipFill>
            <p:spPr>
              <a:xfrm>
                <a:off x="3036711" y="3358502"/>
                <a:ext cx="414866" cy="27071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71" y="228585"/>
            <a:ext cx="7189017" cy="451647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973" y="4833939"/>
            <a:ext cx="5676942" cy="179547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2043288" y="1793986"/>
              <a:ext cx="11289" cy="225063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2043288" y="1793986"/>
                <a:ext cx="11289" cy="225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2150533" y="1712737"/>
              <a:ext cx="67733" cy="29820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2150533" y="1712737"/>
                <a:ext cx="67733" cy="298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2248429" y="1767373"/>
              <a:ext cx="99659" cy="26859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2248429" y="1767373"/>
                <a:ext cx="99659" cy="268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2367844" y="1883694"/>
              <a:ext cx="36689" cy="7895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2367844" y="1883694"/>
                <a:ext cx="36689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2401711" y="1786055"/>
              <a:ext cx="104422" cy="28093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2401711" y="1786055"/>
                <a:ext cx="104422" cy="280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2477911" y="1759618"/>
              <a:ext cx="112889" cy="3947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2477911" y="1759618"/>
                <a:ext cx="11288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2156177" y="2131845"/>
              <a:ext cx="124178" cy="29679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2156177" y="2131845"/>
                <a:ext cx="124178" cy="2967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2280355" y="2357437"/>
              <a:ext cx="59267" cy="4793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2280355" y="2357437"/>
                <a:ext cx="59267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2387600" y="2193883"/>
              <a:ext cx="88194" cy="29608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2387600" y="2193883"/>
                <a:ext cx="88194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1794933" y="1332932"/>
              <a:ext cx="39511" cy="3754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1794933" y="1332932"/>
                <a:ext cx="39511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1721555" y="1283055"/>
              <a:ext cx="115711" cy="22065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1721555" y="1283055"/>
                <a:ext cx="115711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1862666" y="1180128"/>
              <a:ext cx="8467" cy="57103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1862666" y="1180128"/>
                <a:ext cx="8467" cy="571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2184400" y="901663"/>
              <a:ext cx="191911" cy="22242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2184400" y="901663"/>
                <a:ext cx="191911" cy="222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2410177" y="851610"/>
              <a:ext cx="180623" cy="31300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2410177" y="851610"/>
                <a:ext cx="180623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5387446" y="3536156"/>
              <a:ext cx="48154" cy="1127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5387446" y="3536156"/>
                <a:ext cx="48154" cy="1127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58" y="366703"/>
            <a:ext cx="10582191" cy="44767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975600" y="1256266"/>
              <a:ext cx="22577" cy="1268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975600" y="1256266"/>
                <a:ext cx="22577" cy="126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493911" y="5053263"/>
              <a:ext cx="178505" cy="1409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3493911" y="5053263"/>
                <a:ext cx="178505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3461455" y="5084282"/>
              <a:ext cx="49389" cy="36094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3461455" y="5084282"/>
                <a:ext cx="49389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3497438" y="5199898"/>
              <a:ext cx="126295" cy="4511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3497438" y="5199898"/>
                <a:ext cx="126295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3661127" y="5177338"/>
              <a:ext cx="78317" cy="24251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3661127" y="5177338"/>
                <a:ext cx="78317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3872088" y="5132220"/>
              <a:ext cx="158045" cy="180474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3872088" y="5132220"/>
                <a:ext cx="158045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4094338" y="5171698"/>
              <a:ext cx="203906" cy="1410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4094338" y="5171698"/>
                <a:ext cx="203906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4340577" y="5109661"/>
              <a:ext cx="150989" cy="218013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4340577" y="5109661"/>
                <a:ext cx="150989" cy="218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4402666" y="4843532"/>
              <a:ext cx="28222" cy="153332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4402666" y="4843532"/>
                <a:ext cx="28222" cy="153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4495800" y="4844590"/>
              <a:ext cx="14111" cy="16355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4495800" y="4844590"/>
                <a:ext cx="14111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4402666" y="4570355"/>
              <a:ext cx="110949" cy="17606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4402666" y="4570355"/>
                <a:ext cx="110949" cy="176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4447822" y="5408570"/>
              <a:ext cx="11289" cy="172014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4447822" y="5408570"/>
                <a:ext cx="11289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4529666" y="5414210"/>
              <a:ext cx="8467" cy="14099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4529666" y="5414210"/>
                <a:ext cx="846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4470400" y="5652492"/>
              <a:ext cx="105304" cy="10574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4470400" y="5652492"/>
                <a:ext cx="105304" cy="105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4608159" y="5160419"/>
              <a:ext cx="186796" cy="1127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4608159" y="5160419"/>
                <a:ext cx="18679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4821766" y="5047623"/>
              <a:ext cx="204611" cy="20867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4821766" y="5047623"/>
                <a:ext cx="204611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5425722" y="5109661"/>
              <a:ext cx="190500" cy="1127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5425722" y="5109661"/>
                <a:ext cx="19050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5497688" y="5015194"/>
              <a:ext cx="22578" cy="272121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5497688" y="5015194"/>
                <a:ext cx="22578" cy="272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5830711" y="5030704"/>
              <a:ext cx="101600" cy="19034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5830711" y="5030704"/>
                <a:ext cx="101600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5909733" y="5023654"/>
              <a:ext cx="173038" cy="190343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5909733" y="5023654"/>
                <a:ext cx="173038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6075715" y="4957386"/>
              <a:ext cx="347662" cy="250971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6075715" y="4957386"/>
                <a:ext cx="347662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6476471" y="4965141"/>
              <a:ext cx="97366" cy="21078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6476471" y="4965141"/>
                <a:ext cx="97366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6561666" y="5043922"/>
              <a:ext cx="78316" cy="33363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6561666" y="5043922"/>
                <a:ext cx="78316" cy="333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6814255" y="5070182"/>
              <a:ext cx="193322" cy="564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6814255" y="5070182"/>
                <a:ext cx="19332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6899451" y="4959853"/>
              <a:ext cx="26281" cy="24568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6899451" y="4959853"/>
                <a:ext cx="26281" cy="245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7113411" y="4974305"/>
              <a:ext cx="213078" cy="18611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7113411" y="4974305"/>
                <a:ext cx="213078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7345362" y="4977830"/>
              <a:ext cx="75671" cy="16073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7345362" y="4977830"/>
                <a:ext cx="75671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7411155" y="4917907"/>
              <a:ext cx="166512" cy="21589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7411155" y="4917907"/>
                <a:ext cx="166512" cy="215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7566377" y="4877724"/>
              <a:ext cx="379589" cy="24321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7566377" y="4877724"/>
                <a:ext cx="379589" cy="243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7984066" y="4863801"/>
              <a:ext cx="217311" cy="21378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7984066" y="4863801"/>
                <a:ext cx="217311" cy="213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8108244" y="4957386"/>
              <a:ext cx="155222" cy="34120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8108244" y="4957386"/>
                <a:ext cx="155222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8512527" y="4951746"/>
              <a:ext cx="882650" cy="3947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8512527" y="4951746"/>
                <a:ext cx="88265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8895644" y="4641557"/>
              <a:ext cx="223484" cy="20303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8895644" y="4641557"/>
                <a:ext cx="223484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9110133" y="4575818"/>
              <a:ext cx="73378" cy="69264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9110133" y="4575818"/>
                <a:ext cx="73378" cy="69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9183511" y="4718399"/>
              <a:ext cx="183444" cy="10733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9183511" y="4718399"/>
                <a:ext cx="183444" cy="1073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9375422" y="4861509"/>
              <a:ext cx="152400" cy="20303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9375422" y="4861509"/>
                <a:ext cx="152400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10049933" y="4731794"/>
              <a:ext cx="194734" cy="21995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10049933" y="4731794"/>
                <a:ext cx="194734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10176933" y="4470248"/>
              <a:ext cx="22578" cy="112796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10176933" y="4470248"/>
                <a:ext cx="22578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10267244" y="4461083"/>
              <a:ext cx="11288" cy="10715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10267244" y="4461083"/>
                <a:ext cx="11288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10205155" y="4243775"/>
              <a:ext cx="95956" cy="150864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10205155" y="4243775"/>
                <a:ext cx="95956" cy="150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10298994" y="4889708"/>
              <a:ext cx="143227" cy="121256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10298994" y="4889708"/>
                <a:ext cx="143227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10517011" y="4900988"/>
              <a:ext cx="100189" cy="155095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10517011" y="4900988"/>
                <a:ext cx="100189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10614377" y="4875609"/>
              <a:ext cx="69144" cy="15509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10614377" y="4875609"/>
                <a:ext cx="69144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10679288" y="4855870"/>
              <a:ext cx="143933" cy="203032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10679288" y="4855870"/>
                <a:ext cx="143933" cy="203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10826044" y="4897287"/>
              <a:ext cx="138288" cy="198274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10826044" y="4897287"/>
                <a:ext cx="138288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9948333" y="4822031"/>
              <a:ext cx="189089" cy="9393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9948333" y="4822031"/>
                <a:ext cx="189089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9597848" y="4833310"/>
              <a:ext cx="161396" cy="129716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9597848" y="4833310"/>
                <a:ext cx="161396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9790288" y="4743073"/>
              <a:ext cx="104422" cy="4511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9790288" y="4743073"/>
                <a:ext cx="104422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9753600" y="4793832"/>
              <a:ext cx="112888" cy="507582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9753600" y="4793832"/>
                <a:ext cx="112888" cy="507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9781822" y="4900988"/>
              <a:ext cx="124178" cy="73317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9781822" y="4900988"/>
                <a:ext cx="124178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9869311" y="4993164"/>
              <a:ext cx="113241" cy="268772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9869311" y="4993164"/>
                <a:ext cx="113241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9282994" y="5842835"/>
              <a:ext cx="205316" cy="2255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9282994" y="5842835"/>
                <a:ext cx="20531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9375422" y="5737970"/>
              <a:ext cx="56444" cy="245860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9375422" y="5737970"/>
                <a:ext cx="56444" cy="245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9560983" y="5735679"/>
              <a:ext cx="74084" cy="17553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9560983" y="5735679"/>
                <a:ext cx="74084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9629422" y="5677166"/>
              <a:ext cx="150459" cy="205147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9629422" y="5677166"/>
                <a:ext cx="150459" cy="205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9759244" y="5660599"/>
              <a:ext cx="328612" cy="264013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9759244" y="5660599"/>
                <a:ext cx="328612" cy="264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10137422" y="5639802"/>
              <a:ext cx="105128" cy="174834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10137422" y="5639802"/>
                <a:ext cx="10512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10205155" y="5707480"/>
              <a:ext cx="141112" cy="267891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10205155" y="5707480"/>
                <a:ext cx="141112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10442222" y="5679281"/>
              <a:ext cx="217312" cy="1691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10442222" y="5679281"/>
                <a:ext cx="2173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10572044" y="5568600"/>
              <a:ext cx="22577" cy="231937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10572044" y="5568600"/>
                <a:ext cx="22577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10808405" y="5566485"/>
              <a:ext cx="494595" cy="186113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10808405" y="5566485"/>
                <a:ext cx="494595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11311467" y="5624821"/>
              <a:ext cx="101600" cy="14839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11311467" y="5624821"/>
                <a:ext cx="101600" cy="148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11520311" y="5470608"/>
              <a:ext cx="5644" cy="442725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11520311" y="5470608"/>
                <a:ext cx="5644" cy="442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11356622" y="5416677"/>
              <a:ext cx="180623" cy="16672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11356622" y="5416677"/>
                <a:ext cx="180623" cy="166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11503377" y="5448049"/>
              <a:ext cx="87488" cy="138175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11503377" y="5448049"/>
                <a:ext cx="87488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10632017" y="6136105"/>
              <a:ext cx="301095" cy="1127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10632017" y="6136105"/>
                <a:ext cx="30109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10809111" y="6067722"/>
              <a:ext cx="16933" cy="20937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10809111" y="6067722"/>
                <a:ext cx="16933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11042473" y="6068427"/>
              <a:ext cx="116594" cy="18364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11042473" y="6068427"/>
                <a:ext cx="116594" cy="183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11139311" y="6019608"/>
              <a:ext cx="299861" cy="17853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11139311" y="6019608"/>
                <a:ext cx="299861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10847917" y="6474493"/>
              <a:ext cx="268817" cy="1974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10847917" y="6474493"/>
                <a:ext cx="268817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11006667" y="6389896"/>
              <a:ext cx="28222" cy="222772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11006667" y="6389896"/>
                <a:ext cx="28222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11154832" y="6406815"/>
              <a:ext cx="128412" cy="197393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11154832" y="6406815"/>
                <a:ext cx="128412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11266311" y="6337023"/>
              <a:ext cx="201260" cy="210788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11266311" y="6337023"/>
                <a:ext cx="201260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11398250" y="6375091"/>
              <a:ext cx="336550" cy="375752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11398250" y="6375091"/>
                <a:ext cx="336550" cy="375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3436055" y="5738499"/>
              <a:ext cx="1669345" cy="166374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3436055" y="5738499"/>
                <a:ext cx="1669345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9437863" y="5325383"/>
              <a:ext cx="2073981" cy="5498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9437863" y="5325383"/>
                <a:ext cx="2073981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10615082" y="4235491"/>
              <a:ext cx="165806" cy="11280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10615082" y="4235491"/>
                <a:ext cx="16580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10690577" y="4183323"/>
              <a:ext cx="16933" cy="207263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10690577" y="4183323"/>
                <a:ext cx="16933" cy="207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10859911" y="4169223"/>
              <a:ext cx="124177" cy="114735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10859911" y="4169223"/>
                <a:ext cx="124177" cy="114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10899422" y="4150894"/>
              <a:ext cx="112889" cy="281991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10899422" y="4150894"/>
                <a:ext cx="112889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3927122" y="4551320"/>
              <a:ext cx="190500" cy="3665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3927122" y="4551320"/>
                <a:ext cx="19050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4018844" y="4486462"/>
              <a:ext cx="28222" cy="253791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4018844" y="4486462"/>
                <a:ext cx="28222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4161895" y="4251353"/>
              <a:ext cx="114477" cy="342266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4161895" y="4251353"/>
                <a:ext cx="114477" cy="342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6235700" y="4748713"/>
              <a:ext cx="196144" cy="3383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6235700" y="4748713"/>
                <a:ext cx="1961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6337123" y="4663059"/>
              <a:ext cx="46744" cy="158972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6337123" y="4663059"/>
                <a:ext cx="46744" cy="158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6457244" y="4596615"/>
              <a:ext cx="146756" cy="163378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6457244" y="4596615"/>
                <a:ext cx="146756" cy="163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6524977" y="4551320"/>
              <a:ext cx="101600" cy="225592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6524977" y="4551320"/>
                <a:ext cx="101600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9889243" y="5504447"/>
              <a:ext cx="168804" cy="2819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9889243" y="5504447"/>
                <a:ext cx="16880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9996311" y="5445229"/>
              <a:ext cx="33866" cy="200213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9996311" y="5445229"/>
                <a:ext cx="33866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10140244" y="5334019"/>
              <a:ext cx="138288" cy="289921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10140244" y="5334019"/>
                <a:ext cx="138288" cy="289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5843411" y="5290134"/>
              <a:ext cx="966611" cy="95877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5843411" y="5290134"/>
                <a:ext cx="966611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5390444" y="3976060"/>
              <a:ext cx="33866" cy="208673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5390444" y="3976060"/>
                <a:ext cx="33866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5" name="墨迹 94"/>
              <p14:cNvContentPartPr/>
              <p14:nvPr/>
            </p14:nvContentPartPr>
            <p14:xfrm>
              <a:off x="5424311" y="4049378"/>
              <a:ext cx="53622" cy="45118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8"/>
            </p:blipFill>
            <p:spPr>
              <a:xfrm>
                <a:off x="5424311" y="4049378"/>
                <a:ext cx="5362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6" name="墨迹 95"/>
              <p14:cNvContentPartPr/>
              <p14:nvPr/>
            </p14:nvContentPartPr>
            <p14:xfrm>
              <a:off x="5492044" y="3884237"/>
              <a:ext cx="36688" cy="370994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0"/>
            </p:blipFill>
            <p:spPr>
              <a:xfrm>
                <a:off x="5492044" y="3884237"/>
                <a:ext cx="36688" cy="370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7" name="墨迹 96"/>
              <p14:cNvContentPartPr/>
              <p14:nvPr/>
            </p14:nvContentPartPr>
            <p14:xfrm>
              <a:off x="5559777" y="3994390"/>
              <a:ext cx="265289" cy="6062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2"/>
            </p:blipFill>
            <p:spPr>
              <a:xfrm>
                <a:off x="5559777" y="3994390"/>
                <a:ext cx="265289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8" name="墨迹 97"/>
              <p14:cNvContentPartPr/>
              <p14:nvPr/>
            </p14:nvContentPartPr>
            <p14:xfrm>
              <a:off x="5909733" y="3840705"/>
              <a:ext cx="134056" cy="174834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4"/>
            </p:blipFill>
            <p:spPr>
              <a:xfrm>
                <a:off x="5909733" y="3840705"/>
                <a:ext cx="134056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99" name="墨迹 98"/>
              <p14:cNvContentPartPr/>
              <p14:nvPr/>
            </p14:nvContentPartPr>
            <p14:xfrm>
              <a:off x="6073422" y="3761748"/>
              <a:ext cx="56444" cy="208496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6"/>
            </p:blipFill>
            <p:spPr>
              <a:xfrm>
                <a:off x="6073422" y="3761748"/>
                <a:ext cx="56444" cy="208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0" name="墨迹 99"/>
              <p14:cNvContentPartPr/>
              <p14:nvPr/>
            </p14:nvContentPartPr>
            <p14:xfrm>
              <a:off x="6124222" y="3818146"/>
              <a:ext cx="155222" cy="78957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8"/>
            </p:blipFill>
            <p:spPr>
              <a:xfrm>
                <a:off x="6124222" y="3818146"/>
                <a:ext cx="155222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1" name="墨迹 100"/>
              <p14:cNvContentPartPr/>
              <p14:nvPr/>
            </p14:nvContentPartPr>
            <p14:xfrm>
              <a:off x="6276622" y="3597489"/>
              <a:ext cx="59266" cy="598524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0"/>
            </p:blipFill>
            <p:spPr>
              <a:xfrm>
                <a:off x="6276622" y="3597489"/>
                <a:ext cx="59266" cy="598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2" name="墨迹 101"/>
              <p14:cNvContentPartPr/>
              <p14:nvPr/>
            </p14:nvContentPartPr>
            <p14:xfrm>
              <a:off x="7456311" y="1463528"/>
              <a:ext cx="25400" cy="19740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2"/>
            </p:blipFill>
            <p:spPr>
              <a:xfrm>
                <a:off x="7456311" y="1463528"/>
                <a:ext cx="25400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3" name="墨迹 102"/>
              <p14:cNvContentPartPr/>
              <p14:nvPr/>
            </p14:nvContentPartPr>
            <p14:xfrm>
              <a:off x="5830711" y="3329598"/>
              <a:ext cx="945444" cy="815657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4"/>
            </p:blipFill>
            <p:spPr>
              <a:xfrm>
                <a:off x="5830711" y="3329598"/>
                <a:ext cx="945444" cy="815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4" name="墨迹 103"/>
              <p14:cNvContentPartPr/>
              <p14:nvPr/>
            </p14:nvContentPartPr>
            <p14:xfrm>
              <a:off x="5204177" y="3846345"/>
              <a:ext cx="465667" cy="389146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6"/>
            </p:blipFill>
            <p:spPr>
              <a:xfrm>
                <a:off x="5204177" y="3846345"/>
                <a:ext cx="465667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5" name="墨迹 104"/>
              <p14:cNvContentPartPr/>
              <p14:nvPr/>
            </p14:nvContentPartPr>
            <p14:xfrm>
              <a:off x="4814711" y="4754353"/>
              <a:ext cx="42333" cy="267891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8"/>
            </p:blipFill>
            <p:spPr>
              <a:xfrm>
                <a:off x="4814711" y="4754353"/>
                <a:ext cx="42333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6" name="墨迹 105"/>
              <p14:cNvContentPartPr/>
              <p14:nvPr/>
            </p14:nvContentPartPr>
            <p14:xfrm>
              <a:off x="4859866" y="4833310"/>
              <a:ext cx="98778" cy="22560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0"/>
            </p:blipFill>
            <p:spPr>
              <a:xfrm>
                <a:off x="4859866" y="4833310"/>
                <a:ext cx="9877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7" name="墨迹 106"/>
              <p14:cNvContentPartPr/>
              <p14:nvPr/>
            </p14:nvContentPartPr>
            <p14:xfrm>
              <a:off x="4984044" y="4659358"/>
              <a:ext cx="33867" cy="320587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2"/>
            </p:blipFill>
            <p:spPr>
              <a:xfrm>
                <a:off x="4984044" y="4659358"/>
                <a:ext cx="33867" cy="320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8" name="墨迹 107"/>
              <p14:cNvContentPartPr/>
              <p14:nvPr/>
            </p14:nvContentPartPr>
            <p14:xfrm>
              <a:off x="4777140" y="4718399"/>
              <a:ext cx="261056" cy="327814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4"/>
            </p:blipFill>
            <p:spPr>
              <a:xfrm>
                <a:off x="4777140" y="4718399"/>
                <a:ext cx="261056" cy="327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09" name="墨迹 108"/>
              <p14:cNvContentPartPr/>
              <p14:nvPr/>
            </p14:nvContentPartPr>
            <p14:xfrm>
              <a:off x="5012266" y="4799472"/>
              <a:ext cx="143934" cy="84597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6"/>
            </p:blipFill>
            <p:spPr>
              <a:xfrm>
                <a:off x="5012266" y="4799472"/>
                <a:ext cx="143934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0" name="墨迹 109"/>
              <p14:cNvContentPartPr/>
              <p14:nvPr/>
            </p14:nvContentPartPr>
            <p14:xfrm>
              <a:off x="5164666" y="4590799"/>
              <a:ext cx="56445" cy="637298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8"/>
            </p:blipFill>
            <p:spPr>
              <a:xfrm>
                <a:off x="5164666" y="4590799"/>
                <a:ext cx="56445" cy="637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1" name="墨迹 110"/>
              <p14:cNvContentPartPr/>
              <p14:nvPr/>
            </p14:nvContentPartPr>
            <p14:xfrm>
              <a:off x="6959600" y="5818690"/>
              <a:ext cx="158044" cy="22717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0"/>
            </p:blipFill>
            <p:spPr>
              <a:xfrm>
                <a:off x="6959600" y="5818690"/>
                <a:ext cx="158044" cy="227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2" name="墨迹 111"/>
              <p14:cNvContentPartPr/>
              <p14:nvPr/>
            </p14:nvContentPartPr>
            <p14:xfrm>
              <a:off x="7123288" y="5781326"/>
              <a:ext cx="70556" cy="266128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2"/>
            </p:blipFill>
            <p:spPr>
              <a:xfrm>
                <a:off x="7123288" y="5781326"/>
                <a:ext cx="70556" cy="266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3" name="墨迹 112"/>
              <p14:cNvContentPartPr/>
              <p14:nvPr/>
            </p14:nvContentPartPr>
            <p14:xfrm>
              <a:off x="7232473" y="5734621"/>
              <a:ext cx="252060" cy="404304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4"/>
            </p:blipFill>
            <p:spPr>
              <a:xfrm>
                <a:off x="7232473" y="5734621"/>
                <a:ext cx="252060" cy="404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4" name="墨迹 113"/>
              <p14:cNvContentPartPr/>
              <p14:nvPr/>
            </p14:nvContentPartPr>
            <p14:xfrm>
              <a:off x="9081911" y="2058527"/>
              <a:ext cx="248356" cy="330634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6"/>
            </p:blipFill>
            <p:spPr>
              <a:xfrm>
                <a:off x="9081911" y="2058527"/>
                <a:ext cx="248356" cy="330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5" name="墨迹 114"/>
              <p14:cNvContentPartPr/>
              <p14:nvPr/>
            </p14:nvContentPartPr>
            <p14:xfrm>
              <a:off x="9351433" y="2064167"/>
              <a:ext cx="264760" cy="374342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8"/>
            </p:blipFill>
            <p:spPr>
              <a:xfrm>
                <a:off x="9351433" y="2064167"/>
                <a:ext cx="264760" cy="374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6" name="墨迹 115"/>
              <p14:cNvContentPartPr/>
              <p14:nvPr/>
            </p14:nvContentPartPr>
            <p14:xfrm>
              <a:off x="9708444" y="2024689"/>
              <a:ext cx="67733" cy="243745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0"/>
            </p:blipFill>
            <p:spPr>
              <a:xfrm>
                <a:off x="9708444" y="2024689"/>
                <a:ext cx="67733" cy="243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7" name="墨迹 116"/>
              <p14:cNvContentPartPr/>
              <p14:nvPr/>
            </p14:nvContentPartPr>
            <p14:xfrm>
              <a:off x="9742311" y="2064167"/>
              <a:ext cx="203200" cy="107157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2"/>
            </p:blipFill>
            <p:spPr>
              <a:xfrm>
                <a:off x="9742311" y="2064167"/>
                <a:ext cx="203200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8" name="墨迹 117"/>
              <p14:cNvContentPartPr/>
              <p14:nvPr/>
            </p14:nvContentPartPr>
            <p14:xfrm>
              <a:off x="9951155" y="1825533"/>
              <a:ext cx="25400" cy="751856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4"/>
            </p:blipFill>
            <p:spPr>
              <a:xfrm>
                <a:off x="9951155" y="1825533"/>
                <a:ext cx="25400" cy="751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19" name="墨迹 118"/>
              <p14:cNvContentPartPr/>
              <p14:nvPr/>
            </p14:nvContentPartPr>
            <p14:xfrm>
              <a:off x="8500533" y="2269139"/>
              <a:ext cx="355600" cy="93938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6"/>
            </p:blipFill>
            <p:spPr>
              <a:xfrm>
                <a:off x="8500533" y="2269139"/>
                <a:ext cx="355600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0" name="墨迹 119"/>
              <p14:cNvContentPartPr/>
              <p14:nvPr/>
            </p14:nvContentPartPr>
            <p14:xfrm>
              <a:off x="7890933" y="2019225"/>
              <a:ext cx="208844" cy="231056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8"/>
            </p:blipFill>
            <p:spPr>
              <a:xfrm>
                <a:off x="7890933" y="2019225"/>
                <a:ext cx="208844" cy="231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1" name="墨迹 120"/>
              <p14:cNvContentPartPr/>
              <p14:nvPr/>
            </p14:nvContentPartPr>
            <p14:xfrm>
              <a:off x="8099777" y="2052888"/>
              <a:ext cx="259645" cy="468103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0"/>
            </p:blipFill>
            <p:spPr>
              <a:xfrm>
                <a:off x="8099777" y="2052888"/>
                <a:ext cx="259645" cy="468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2" name="墨迹 121"/>
              <p14:cNvContentPartPr/>
              <p14:nvPr/>
            </p14:nvContentPartPr>
            <p14:xfrm>
              <a:off x="7836605" y="2309499"/>
              <a:ext cx="429684" cy="434970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2"/>
            </p:blipFill>
            <p:spPr>
              <a:xfrm>
                <a:off x="7836605" y="2309499"/>
                <a:ext cx="429684" cy="434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3" name="墨迹 122"/>
              <p14:cNvContentPartPr/>
              <p14:nvPr/>
            </p14:nvContentPartPr>
            <p14:xfrm>
              <a:off x="8048977" y="2210802"/>
              <a:ext cx="232128" cy="317415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4"/>
            </p:blipFill>
            <p:spPr>
              <a:xfrm>
                <a:off x="8048977" y="2210802"/>
                <a:ext cx="232128" cy="317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4" name="墨迹 123"/>
              <p14:cNvContentPartPr/>
              <p14:nvPr/>
            </p14:nvContentPartPr>
            <p14:xfrm>
              <a:off x="10332331" y="2058527"/>
              <a:ext cx="313090" cy="20621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6"/>
            </p:blipFill>
            <p:spPr>
              <a:xfrm>
                <a:off x="10332331" y="2058527"/>
                <a:ext cx="313090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5" name="墨迹 124"/>
              <p14:cNvContentPartPr/>
              <p14:nvPr/>
            </p14:nvContentPartPr>
            <p14:xfrm>
              <a:off x="10476088" y="1875234"/>
              <a:ext cx="62089" cy="380687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8"/>
            </p:blipFill>
            <p:spPr>
              <a:xfrm>
                <a:off x="10476088" y="1875234"/>
                <a:ext cx="62089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6" name="墨迹 125"/>
              <p14:cNvContentPartPr/>
              <p14:nvPr/>
            </p14:nvContentPartPr>
            <p14:xfrm>
              <a:off x="10810522" y="1830115"/>
              <a:ext cx="148873" cy="256611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0"/>
            </p:blipFill>
            <p:spPr>
              <a:xfrm>
                <a:off x="10810522" y="1830115"/>
                <a:ext cx="148873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7" name="墨迹 126"/>
              <p14:cNvContentPartPr/>
              <p14:nvPr/>
            </p14:nvContentPartPr>
            <p14:xfrm>
              <a:off x="10961511" y="1730009"/>
              <a:ext cx="252589" cy="298028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2"/>
            </p:blipFill>
            <p:spPr>
              <a:xfrm>
                <a:off x="10961511" y="1730009"/>
                <a:ext cx="252589" cy="298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28" name="墨迹 127"/>
              <p14:cNvContentPartPr/>
              <p14:nvPr/>
            </p14:nvContentPartPr>
            <p14:xfrm>
              <a:off x="11173177" y="1627083"/>
              <a:ext cx="674511" cy="501942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4"/>
            </p:blipFill>
            <p:spPr>
              <a:xfrm>
                <a:off x="11173177" y="1627083"/>
                <a:ext cx="674511" cy="501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29" name="墨迹 128"/>
              <p14:cNvContentPartPr/>
              <p14:nvPr/>
            </p14:nvContentPartPr>
            <p14:xfrm>
              <a:off x="9685866" y="2382816"/>
              <a:ext cx="697089" cy="121256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6"/>
            </p:blipFill>
            <p:spPr>
              <a:xfrm>
                <a:off x="9685866" y="2382816"/>
                <a:ext cx="697089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0" name="墨迹 129"/>
              <p14:cNvContentPartPr/>
              <p14:nvPr/>
            </p14:nvContentPartPr>
            <p14:xfrm>
              <a:off x="8937977" y="1020804"/>
              <a:ext cx="73378" cy="425805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8"/>
            </p:blipFill>
            <p:spPr>
              <a:xfrm>
                <a:off x="8937977" y="1020804"/>
                <a:ext cx="73378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1" name="墨迹 130"/>
              <p14:cNvContentPartPr/>
              <p14:nvPr/>
            </p14:nvContentPartPr>
            <p14:xfrm>
              <a:off x="9093376" y="874169"/>
              <a:ext cx="211490" cy="516394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60"/>
            </p:blipFill>
            <p:spPr>
              <a:xfrm>
                <a:off x="9093376" y="874169"/>
                <a:ext cx="211490" cy="516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2" name="墨迹 131"/>
              <p14:cNvContentPartPr/>
              <p14:nvPr/>
            </p14:nvContentPartPr>
            <p14:xfrm>
              <a:off x="9347200" y="874169"/>
              <a:ext cx="465666" cy="341208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2"/>
            </p:blipFill>
            <p:spPr>
              <a:xfrm>
                <a:off x="9347200" y="874169"/>
                <a:ext cx="465666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3" name="墨迹 132"/>
              <p14:cNvContentPartPr/>
              <p14:nvPr/>
            </p14:nvContentPartPr>
            <p14:xfrm>
              <a:off x="8517466" y="428625"/>
              <a:ext cx="1566334" cy="1297154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4"/>
            </p:blipFill>
            <p:spPr>
              <a:xfrm>
                <a:off x="8517466" y="428625"/>
                <a:ext cx="1566334" cy="129715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09" y="128564"/>
            <a:ext cx="6953272" cy="37058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833" y="3429000"/>
            <a:ext cx="5713167" cy="3131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03" y="576260"/>
            <a:ext cx="9036281" cy="11239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09" y="1614488"/>
            <a:ext cx="10751767" cy="22169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1044222" y="2898858"/>
              <a:ext cx="50800" cy="2255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1044222" y="2898858"/>
                <a:ext cx="508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993422" y="2735304"/>
              <a:ext cx="279400" cy="27229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993422" y="2735304"/>
                <a:ext cx="279400" cy="272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8314796" y="1173078"/>
              <a:ext cx="38981" cy="90237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8314796" y="1173078"/>
                <a:ext cx="38981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8308622" y="848790"/>
              <a:ext cx="1128889" cy="5357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8308622" y="848790"/>
                <a:ext cx="1128889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2621844" y="817771"/>
              <a:ext cx="1834444" cy="14099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2621844" y="817771"/>
                <a:ext cx="183444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8088488" y="2802981"/>
              <a:ext cx="22578" cy="2256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8088488" y="2802981"/>
                <a:ext cx="2257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8376355" y="2573688"/>
              <a:ext cx="45156" cy="3560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8376355" y="2573688"/>
                <a:ext cx="45156" cy="35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8410222" y="2633787"/>
              <a:ext cx="121355" cy="256611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8410222" y="2633787"/>
                <a:ext cx="121355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8156222" y="2623918"/>
              <a:ext cx="222955" cy="5498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8156222" y="2623918"/>
                <a:ext cx="222955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8240888" y="2554830"/>
              <a:ext cx="124178" cy="7049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8240888" y="2554830"/>
                <a:ext cx="124178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8184444" y="4779027"/>
              <a:ext cx="64911" cy="69264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8184444" y="4779027"/>
                <a:ext cx="64911" cy="69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7883172" y="4641557"/>
              <a:ext cx="284338" cy="16919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7883172" y="4641557"/>
                <a:ext cx="284338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7936088" y="4838950"/>
              <a:ext cx="248356" cy="22559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7936088" y="4838950"/>
                <a:ext cx="24835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8246533" y="4822031"/>
              <a:ext cx="325438" cy="386327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8246533" y="4822031"/>
                <a:ext cx="325438" cy="386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8201377" y="4776912"/>
              <a:ext cx="59973" cy="5446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8201377" y="4776912"/>
                <a:ext cx="59973" cy="54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9172222" y="3959141"/>
              <a:ext cx="116416" cy="40042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9172222" y="3959141"/>
                <a:ext cx="116416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5" name="墨迹 24"/>
              <p14:cNvContentPartPr/>
              <p14:nvPr/>
            </p14:nvContentPartPr>
            <p14:xfrm>
              <a:off x="9821333" y="3908383"/>
              <a:ext cx="79022" cy="23123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7"/>
            </p:blipFill>
            <p:spPr>
              <a:xfrm>
                <a:off x="9821333" y="3908383"/>
                <a:ext cx="79022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6" name="墨迹 25"/>
              <p14:cNvContentPartPr/>
              <p14:nvPr/>
            </p14:nvContentPartPr>
            <p14:xfrm>
              <a:off x="9962444" y="3854805"/>
              <a:ext cx="132644" cy="163906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39"/>
            </p:blipFill>
            <p:spPr>
              <a:xfrm>
                <a:off x="9962444" y="3854805"/>
                <a:ext cx="132644" cy="163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7" name="墨迹 26"/>
              <p14:cNvContentPartPr/>
              <p14:nvPr/>
            </p14:nvContentPartPr>
            <p14:xfrm>
              <a:off x="10069688" y="3902743"/>
              <a:ext cx="129822" cy="5639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1"/>
            </p:blipFill>
            <p:spPr>
              <a:xfrm>
                <a:off x="10069688" y="3902743"/>
                <a:ext cx="12982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8" name="墨迹 27"/>
              <p14:cNvContentPartPr/>
              <p14:nvPr/>
            </p14:nvContentPartPr>
            <p14:xfrm>
              <a:off x="10064044" y="3942222"/>
              <a:ext cx="45156" cy="524501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3"/>
            </p:blipFill>
            <p:spPr>
              <a:xfrm>
                <a:off x="10064044" y="3942222"/>
                <a:ext cx="45156" cy="524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9" name="墨迹 28"/>
              <p14:cNvContentPartPr/>
              <p14:nvPr/>
            </p14:nvContentPartPr>
            <p14:xfrm>
              <a:off x="10391422" y="3846345"/>
              <a:ext cx="186266" cy="27635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45"/>
            </p:blipFill>
            <p:spPr>
              <a:xfrm>
                <a:off x="10391422" y="3846345"/>
                <a:ext cx="186266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0" name="墨迹 29"/>
              <p14:cNvContentPartPr/>
              <p14:nvPr/>
            </p14:nvContentPartPr>
            <p14:xfrm>
              <a:off x="10653182" y="3731786"/>
              <a:ext cx="480483" cy="467047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47"/>
            </p:blipFill>
            <p:spPr>
              <a:xfrm>
                <a:off x="10653182" y="3731786"/>
                <a:ext cx="480483" cy="467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1" name="墨迹 30"/>
              <p14:cNvContentPartPr/>
              <p14:nvPr/>
            </p14:nvContentPartPr>
            <p14:xfrm>
              <a:off x="10942461" y="3780077"/>
              <a:ext cx="203376" cy="162145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49"/>
            </p:blipFill>
            <p:spPr>
              <a:xfrm>
                <a:off x="10942461" y="3780077"/>
                <a:ext cx="203376" cy="162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2" name="墨迹 31"/>
              <p14:cNvContentPartPr/>
              <p14:nvPr/>
            </p14:nvContentPartPr>
            <p14:xfrm>
              <a:off x="11012311" y="3699710"/>
              <a:ext cx="132644" cy="41100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1"/>
            </p:blipFill>
            <p:spPr>
              <a:xfrm>
                <a:off x="11012311" y="3699710"/>
                <a:ext cx="132644" cy="411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3" name="墨迹 32"/>
              <p14:cNvContentPartPr/>
              <p14:nvPr/>
            </p14:nvContentPartPr>
            <p14:xfrm>
              <a:off x="8345311" y="4500562"/>
              <a:ext cx="14111" cy="4793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3"/>
            </p:blipFill>
            <p:spPr>
              <a:xfrm>
                <a:off x="8345311" y="4500562"/>
                <a:ext cx="14111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4" name="墨迹 33"/>
              <p14:cNvContentPartPr/>
              <p14:nvPr/>
            </p14:nvContentPartPr>
            <p14:xfrm>
              <a:off x="8427155" y="4506202"/>
              <a:ext cx="5645" cy="6767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5"/>
            </p:blipFill>
            <p:spPr>
              <a:xfrm>
                <a:off x="8427155" y="4506202"/>
                <a:ext cx="5645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5" name="墨迹 34"/>
              <p14:cNvContentPartPr/>
              <p14:nvPr/>
            </p14:nvContentPartPr>
            <p14:xfrm>
              <a:off x="8252177" y="4284663"/>
              <a:ext cx="417689" cy="50775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57"/>
            </p:blipFill>
            <p:spPr>
              <a:xfrm>
                <a:off x="8252177" y="4284663"/>
                <a:ext cx="417689" cy="507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6" name="墨迹 35"/>
              <p14:cNvContentPartPr/>
              <p14:nvPr/>
            </p14:nvContentPartPr>
            <p14:xfrm>
              <a:off x="9834033" y="4793832"/>
              <a:ext cx="9878" cy="21149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59"/>
            </p:blipFill>
            <p:spPr>
              <a:xfrm>
                <a:off x="9834033" y="4793832"/>
                <a:ext cx="9878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7" name="墨迹 36"/>
              <p14:cNvContentPartPr/>
              <p14:nvPr/>
            </p14:nvContentPartPr>
            <p14:xfrm>
              <a:off x="9990666" y="4726154"/>
              <a:ext cx="79022" cy="14945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1"/>
            </p:blipFill>
            <p:spPr>
              <a:xfrm>
                <a:off x="9990666" y="4726154"/>
                <a:ext cx="79022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8" name="墨迹 37"/>
              <p14:cNvContentPartPr/>
              <p14:nvPr/>
            </p14:nvContentPartPr>
            <p14:xfrm>
              <a:off x="9948333" y="4797709"/>
              <a:ext cx="135467" cy="12654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3"/>
            </p:blipFill>
            <p:spPr>
              <a:xfrm>
                <a:off x="9948333" y="4797709"/>
                <a:ext cx="135467" cy="126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9" name="墨迹 38"/>
              <p14:cNvContentPartPr/>
              <p14:nvPr/>
            </p14:nvContentPartPr>
            <p14:xfrm>
              <a:off x="10065984" y="4666055"/>
              <a:ext cx="178682" cy="36799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5"/>
            </p:blipFill>
            <p:spPr>
              <a:xfrm>
                <a:off x="10065984" y="4666055"/>
                <a:ext cx="178682" cy="367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0" name="墨迹 39"/>
              <p14:cNvContentPartPr/>
              <p14:nvPr/>
            </p14:nvContentPartPr>
            <p14:xfrm>
              <a:off x="10308872" y="4693725"/>
              <a:ext cx="446616" cy="46951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67"/>
            </p:blipFill>
            <p:spPr>
              <a:xfrm>
                <a:off x="10308872" y="4693725"/>
                <a:ext cx="446616" cy="4695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1" name="墨迹 40"/>
              <p14:cNvContentPartPr/>
              <p14:nvPr/>
            </p14:nvContentPartPr>
            <p14:xfrm>
              <a:off x="10811404" y="4635036"/>
              <a:ext cx="243417" cy="34455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69"/>
            </p:blipFill>
            <p:spPr>
              <a:xfrm>
                <a:off x="10811404" y="4635036"/>
                <a:ext cx="243417" cy="344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2" name="墨迹 41"/>
              <p14:cNvContentPartPr/>
              <p14:nvPr/>
            </p14:nvContentPartPr>
            <p14:xfrm>
              <a:off x="11085688" y="4728445"/>
              <a:ext cx="191912" cy="178183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1"/>
            </p:blipFill>
            <p:spPr>
              <a:xfrm>
                <a:off x="11085688" y="4728445"/>
                <a:ext cx="191912" cy="178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3" name="墨迹 42"/>
              <p14:cNvContentPartPr/>
              <p14:nvPr/>
            </p14:nvContentPartPr>
            <p14:xfrm>
              <a:off x="11298061" y="4544975"/>
              <a:ext cx="408517" cy="44378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3"/>
            </p:blipFill>
            <p:spPr>
              <a:xfrm>
                <a:off x="11298061" y="4544975"/>
                <a:ext cx="408517" cy="443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4" name="墨迹 43"/>
              <p14:cNvContentPartPr/>
              <p14:nvPr/>
            </p14:nvContentPartPr>
            <p14:xfrm>
              <a:off x="5449711" y="795212"/>
              <a:ext cx="522111" cy="490663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5"/>
            </p:blipFill>
            <p:spPr>
              <a:xfrm>
                <a:off x="5449711" y="795212"/>
                <a:ext cx="522111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5" name="墨迹 44"/>
              <p14:cNvContentPartPr/>
              <p14:nvPr/>
            </p14:nvContentPartPr>
            <p14:xfrm>
              <a:off x="9740547" y="5684921"/>
              <a:ext cx="442030" cy="638884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77"/>
            </p:blipFill>
            <p:spPr>
              <a:xfrm>
                <a:off x="9740547" y="5684921"/>
                <a:ext cx="442030" cy="638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6" name="墨迹 45"/>
              <p14:cNvContentPartPr/>
              <p14:nvPr/>
            </p14:nvContentPartPr>
            <p14:xfrm>
              <a:off x="10140068" y="5636982"/>
              <a:ext cx="299685" cy="332044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79"/>
            </p:blipFill>
            <p:spPr>
              <a:xfrm>
                <a:off x="10140068" y="5636982"/>
                <a:ext cx="299685" cy="332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7" name="墨迹 46"/>
              <p14:cNvContentPartPr/>
              <p14:nvPr/>
            </p14:nvContentPartPr>
            <p14:xfrm>
              <a:off x="10323688" y="5684921"/>
              <a:ext cx="62089" cy="60627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1"/>
            </p:blipFill>
            <p:spPr>
              <a:xfrm>
                <a:off x="10323688" y="5684921"/>
                <a:ext cx="62089" cy="606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8" name="墨迹 47"/>
              <p14:cNvContentPartPr/>
              <p14:nvPr/>
            </p14:nvContentPartPr>
            <p14:xfrm>
              <a:off x="10507132" y="5620063"/>
              <a:ext cx="239889" cy="35530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3"/>
            </p:blipFill>
            <p:spPr>
              <a:xfrm>
                <a:off x="10507132" y="5620063"/>
                <a:ext cx="239889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9" name="墨迹 48"/>
              <p14:cNvContentPartPr/>
              <p14:nvPr/>
            </p14:nvContentPartPr>
            <p14:xfrm>
              <a:off x="10816695" y="5648262"/>
              <a:ext cx="112536" cy="32569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5"/>
            </p:blipFill>
            <p:spPr>
              <a:xfrm>
                <a:off x="10816695" y="5648262"/>
                <a:ext cx="112536" cy="3256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50" name="墨迹 49"/>
              <p14:cNvContentPartPr/>
              <p14:nvPr/>
            </p14:nvContentPartPr>
            <p14:xfrm>
              <a:off x="10910711" y="5598561"/>
              <a:ext cx="178682" cy="39090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87"/>
            </p:blipFill>
            <p:spPr>
              <a:xfrm>
                <a:off x="10910711" y="5598561"/>
                <a:ext cx="178682" cy="390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1" name="墨迹 50"/>
              <p14:cNvContentPartPr/>
              <p14:nvPr/>
            </p14:nvContentPartPr>
            <p14:xfrm>
              <a:off x="11091332" y="5620063"/>
              <a:ext cx="269523" cy="56116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89"/>
            </p:blipFill>
            <p:spPr>
              <a:xfrm>
                <a:off x="11091332" y="5620063"/>
                <a:ext cx="269523" cy="561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2" name="墨迹 51"/>
              <p14:cNvContentPartPr/>
              <p14:nvPr/>
            </p14:nvContentPartPr>
            <p14:xfrm>
              <a:off x="11115498" y="5707480"/>
              <a:ext cx="430742" cy="35284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1"/>
            </p:blipFill>
            <p:spPr>
              <a:xfrm>
                <a:off x="11115498" y="5707480"/>
                <a:ext cx="430742" cy="352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3" name="墨迹 52"/>
              <p14:cNvContentPartPr/>
              <p14:nvPr/>
            </p14:nvContentPartPr>
            <p14:xfrm>
              <a:off x="8374238" y="6042343"/>
              <a:ext cx="239184" cy="646462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3"/>
            </p:blipFill>
            <p:spPr>
              <a:xfrm>
                <a:off x="8374238" y="6042343"/>
                <a:ext cx="239184" cy="646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4" name="墨迹 53"/>
              <p14:cNvContentPartPr/>
              <p14:nvPr/>
            </p14:nvContentPartPr>
            <p14:xfrm>
              <a:off x="8590844" y="6051508"/>
              <a:ext cx="122237" cy="208672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5"/>
            </p:blipFill>
            <p:spPr>
              <a:xfrm>
                <a:off x="8590844" y="6051508"/>
                <a:ext cx="122237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5" name="墨迹 54"/>
              <p14:cNvContentPartPr/>
              <p14:nvPr/>
            </p14:nvContentPartPr>
            <p14:xfrm>
              <a:off x="8779933" y="5978190"/>
              <a:ext cx="85372" cy="188934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97"/>
            </p:blipFill>
            <p:spPr>
              <a:xfrm>
                <a:off x="8779933" y="5978190"/>
                <a:ext cx="85372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6" name="墨迹 55"/>
              <p14:cNvContentPartPr/>
              <p14:nvPr/>
            </p14:nvContentPartPr>
            <p14:xfrm>
              <a:off x="8855603" y="5884429"/>
              <a:ext cx="291748" cy="499827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99"/>
            </p:blipFill>
            <p:spPr>
              <a:xfrm>
                <a:off x="8855603" y="5884429"/>
                <a:ext cx="291748" cy="499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7" name="墨迹 56"/>
              <p14:cNvContentPartPr/>
              <p14:nvPr/>
            </p14:nvContentPartPr>
            <p14:xfrm>
              <a:off x="9129888" y="6062787"/>
              <a:ext cx="587022" cy="313185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1"/>
            </p:blipFill>
            <p:spPr>
              <a:xfrm>
                <a:off x="9129888" y="6062787"/>
                <a:ext cx="587022" cy="3131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8" name="墨迹 57"/>
              <p14:cNvContentPartPr/>
              <p14:nvPr/>
            </p14:nvContentPartPr>
            <p14:xfrm>
              <a:off x="9787466" y="5157599"/>
              <a:ext cx="180622" cy="181884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3"/>
            </p:blipFill>
            <p:spPr>
              <a:xfrm>
                <a:off x="9787466" y="5157599"/>
                <a:ext cx="180622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9" name="墨迹 58"/>
              <p14:cNvContentPartPr/>
              <p14:nvPr/>
            </p14:nvContentPartPr>
            <p14:xfrm>
              <a:off x="10003896" y="5123055"/>
              <a:ext cx="146579" cy="17976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5"/>
            </p:blipFill>
            <p:spPr>
              <a:xfrm>
                <a:off x="10003896" y="5123055"/>
                <a:ext cx="146579" cy="179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60" name="墨迹 59"/>
              <p14:cNvContentPartPr/>
              <p14:nvPr/>
            </p14:nvContentPartPr>
            <p14:xfrm>
              <a:off x="10075333" y="5139270"/>
              <a:ext cx="169334" cy="9164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7"/>
            </p:blipFill>
            <p:spPr>
              <a:xfrm>
                <a:off x="10075333" y="5139270"/>
                <a:ext cx="169334" cy="91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61" name="墨迹 60"/>
              <p14:cNvContentPartPr/>
              <p14:nvPr/>
            </p14:nvContentPartPr>
            <p14:xfrm>
              <a:off x="10117666" y="5180158"/>
              <a:ext cx="47978" cy="38350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09"/>
            </p:blipFill>
            <p:spPr>
              <a:xfrm>
                <a:off x="10117666" y="5180158"/>
                <a:ext cx="47978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2" name="墨迹 61"/>
              <p14:cNvContentPartPr/>
              <p14:nvPr/>
            </p14:nvContentPartPr>
            <p14:xfrm>
              <a:off x="10338858" y="5098381"/>
              <a:ext cx="148520" cy="293270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1"/>
            </p:blipFill>
            <p:spPr>
              <a:xfrm>
                <a:off x="10338858" y="5098381"/>
                <a:ext cx="148520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3" name="墨迹 62"/>
              <p14:cNvContentPartPr/>
              <p14:nvPr/>
            </p14:nvContentPartPr>
            <p14:xfrm>
              <a:off x="10574867" y="5188618"/>
              <a:ext cx="31044" cy="197393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3"/>
            </p:blipFill>
            <p:spPr>
              <a:xfrm>
                <a:off x="10574867" y="5188618"/>
                <a:ext cx="3104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4" name="墨迹 63"/>
              <p14:cNvContentPartPr/>
              <p14:nvPr/>
            </p14:nvContentPartPr>
            <p14:xfrm>
              <a:off x="10604500" y="5188618"/>
              <a:ext cx="165100" cy="201094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5"/>
            </p:blipFill>
            <p:spPr>
              <a:xfrm>
                <a:off x="10604500" y="5188618"/>
                <a:ext cx="165100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5" name="墨迹 64"/>
              <p14:cNvContentPartPr/>
              <p14:nvPr/>
            </p14:nvContentPartPr>
            <p14:xfrm>
              <a:off x="10653888" y="5113186"/>
              <a:ext cx="31044" cy="261545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7"/>
            </p:blipFill>
            <p:spPr>
              <a:xfrm>
                <a:off x="10653888" y="5113186"/>
                <a:ext cx="31044" cy="261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6" name="墨迹 65"/>
              <p14:cNvContentPartPr/>
              <p14:nvPr/>
            </p14:nvContentPartPr>
            <p14:xfrm>
              <a:off x="10854267" y="5143500"/>
              <a:ext cx="191911" cy="22488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19"/>
            </p:blipFill>
            <p:spPr>
              <a:xfrm>
                <a:off x="10854267" y="5143500"/>
                <a:ext cx="191911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7" name="墨迹 66"/>
              <p14:cNvContentPartPr/>
              <p14:nvPr/>
            </p14:nvContentPartPr>
            <p14:xfrm>
              <a:off x="10952338" y="5051853"/>
              <a:ext cx="424039" cy="31723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1"/>
            </p:blipFill>
            <p:spPr>
              <a:xfrm>
                <a:off x="10952338" y="5051853"/>
                <a:ext cx="424039" cy="3172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8" name="墨迹 67"/>
              <p14:cNvContentPartPr/>
              <p14:nvPr/>
            </p14:nvContentPartPr>
            <p14:xfrm>
              <a:off x="7682088" y="1753978"/>
              <a:ext cx="135467" cy="31300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3"/>
            </p:blipFill>
            <p:spPr>
              <a:xfrm>
                <a:off x="7682088" y="1753978"/>
                <a:ext cx="135467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9" name="墨迹 68"/>
              <p14:cNvContentPartPr/>
              <p14:nvPr/>
            </p14:nvContentPartPr>
            <p14:xfrm>
              <a:off x="7678561" y="1836460"/>
              <a:ext cx="175683" cy="222067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5"/>
            </p:blipFill>
            <p:spPr>
              <a:xfrm>
                <a:off x="7678561" y="1836460"/>
                <a:ext cx="175683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0" name="墨迹 69"/>
              <p14:cNvContentPartPr/>
              <p14:nvPr/>
            </p14:nvContentPartPr>
            <p14:xfrm>
              <a:off x="5244394" y="1658102"/>
              <a:ext cx="202494" cy="184174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7"/>
            </p:blipFill>
            <p:spPr>
              <a:xfrm>
                <a:off x="5244394" y="1658102"/>
                <a:ext cx="202494" cy="184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1" name="墨迹 70"/>
              <p14:cNvContentPartPr/>
              <p14:nvPr/>
            </p14:nvContentPartPr>
            <p14:xfrm>
              <a:off x="5466644" y="1573681"/>
              <a:ext cx="96661" cy="188757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9"/>
            </p:blipFill>
            <p:spPr>
              <a:xfrm>
                <a:off x="5466644" y="1573681"/>
                <a:ext cx="96661" cy="188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2" name="墨迹 71"/>
              <p14:cNvContentPartPr/>
              <p14:nvPr/>
            </p14:nvContentPartPr>
            <p14:xfrm>
              <a:off x="5531555" y="1624263"/>
              <a:ext cx="141112" cy="5075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1"/>
            </p:blipFill>
            <p:spPr>
              <a:xfrm>
                <a:off x="5531555" y="1624263"/>
                <a:ext cx="14111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3" name="墨迹 72"/>
              <p14:cNvContentPartPr/>
              <p14:nvPr/>
            </p14:nvContentPartPr>
            <p14:xfrm>
              <a:off x="5548488" y="1677136"/>
              <a:ext cx="22578" cy="40959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3"/>
            </p:blipFill>
            <p:spPr>
              <a:xfrm>
                <a:off x="5548488" y="1677136"/>
                <a:ext cx="22578" cy="4095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4" name="墨迹 73"/>
              <p14:cNvContentPartPr/>
              <p14:nvPr/>
            </p14:nvContentPartPr>
            <p14:xfrm>
              <a:off x="5743222" y="1524685"/>
              <a:ext cx="115711" cy="33362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5"/>
            </p:blipFill>
            <p:spPr>
              <a:xfrm>
                <a:off x="5743222" y="1524685"/>
                <a:ext cx="115711" cy="333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5" name="墨迹 74"/>
              <p14:cNvContentPartPr/>
              <p14:nvPr/>
            </p14:nvContentPartPr>
            <p14:xfrm>
              <a:off x="5795433" y="1618623"/>
              <a:ext cx="119944" cy="25696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37"/>
            </p:blipFill>
            <p:spPr>
              <a:xfrm>
                <a:off x="5795433" y="1618623"/>
                <a:ext cx="119944" cy="256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6" name="墨迹 75"/>
              <p14:cNvContentPartPr/>
              <p14:nvPr/>
            </p14:nvContentPartPr>
            <p14:xfrm>
              <a:off x="6014155" y="1666561"/>
              <a:ext cx="8467" cy="163554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39"/>
            </p:blipFill>
            <p:spPr>
              <a:xfrm>
                <a:off x="6014155" y="1666561"/>
                <a:ext cx="8467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7" name="墨迹 76"/>
              <p14:cNvContentPartPr/>
              <p14:nvPr/>
            </p14:nvContentPartPr>
            <p14:xfrm>
              <a:off x="6033911" y="1669381"/>
              <a:ext cx="173037" cy="169194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1"/>
            </p:blipFill>
            <p:spPr>
              <a:xfrm>
                <a:off x="6033911" y="1669381"/>
                <a:ext cx="173037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8" name="墨迹 77"/>
              <p14:cNvContentPartPr/>
              <p14:nvPr/>
            </p14:nvContentPartPr>
            <p14:xfrm>
              <a:off x="6087533" y="1577734"/>
              <a:ext cx="19756" cy="31159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3"/>
            </p:blipFill>
            <p:spPr>
              <a:xfrm>
                <a:off x="6087533" y="1577734"/>
                <a:ext cx="19756" cy="311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9" name="墨迹 78"/>
              <p14:cNvContentPartPr/>
              <p14:nvPr/>
            </p14:nvContentPartPr>
            <p14:xfrm>
              <a:off x="6301140" y="1609282"/>
              <a:ext cx="13582" cy="164435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45"/>
            </p:blipFill>
            <p:spPr>
              <a:xfrm>
                <a:off x="6301140" y="1609282"/>
                <a:ext cx="13582" cy="164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80" name="墨迹 79"/>
              <p14:cNvContentPartPr/>
              <p14:nvPr/>
            </p14:nvContentPartPr>
            <p14:xfrm>
              <a:off x="6329891" y="1592891"/>
              <a:ext cx="103364" cy="162497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7"/>
            </p:blipFill>
            <p:spPr>
              <a:xfrm>
                <a:off x="6329891" y="1592891"/>
                <a:ext cx="103364" cy="162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81" name="墨迹 80"/>
              <p14:cNvContentPartPr/>
              <p14:nvPr/>
            </p14:nvContentPartPr>
            <p14:xfrm>
              <a:off x="6333066" y="1542486"/>
              <a:ext cx="53622" cy="310541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49"/>
            </p:blipFill>
            <p:spPr>
              <a:xfrm>
                <a:off x="6333066" y="1542486"/>
                <a:ext cx="53622" cy="310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82" name="墨迹 81"/>
              <p14:cNvContentPartPr/>
              <p14:nvPr/>
            </p14:nvContentPartPr>
            <p14:xfrm>
              <a:off x="6476647" y="1565045"/>
              <a:ext cx="158397" cy="239691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1"/>
            </p:blipFill>
            <p:spPr>
              <a:xfrm>
                <a:off x="6476647" y="1565045"/>
                <a:ext cx="158397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4" name="墨迹 83"/>
              <p14:cNvContentPartPr/>
              <p14:nvPr/>
            </p14:nvContentPartPr>
            <p14:xfrm>
              <a:off x="7682088" y="2359376"/>
              <a:ext cx="143934" cy="206734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3"/>
            </p:blipFill>
            <p:spPr>
              <a:xfrm>
                <a:off x="7682088" y="2359376"/>
                <a:ext cx="143934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5" name="墨迹 84"/>
              <p14:cNvContentPartPr/>
              <p14:nvPr/>
            </p14:nvContentPartPr>
            <p14:xfrm>
              <a:off x="7670800" y="2340518"/>
              <a:ext cx="180622" cy="205852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5"/>
            </p:blipFill>
            <p:spPr>
              <a:xfrm>
                <a:off x="7670800" y="2340518"/>
                <a:ext cx="180622" cy="205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6" name="墨迹 85"/>
              <p14:cNvContentPartPr/>
              <p14:nvPr/>
            </p14:nvContentPartPr>
            <p14:xfrm>
              <a:off x="5806546" y="2126205"/>
              <a:ext cx="107421" cy="31018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57"/>
            </p:blipFill>
            <p:spPr>
              <a:xfrm>
                <a:off x="5806546" y="2126205"/>
                <a:ext cx="107421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7" name="墨迹 86"/>
              <p14:cNvContentPartPr/>
              <p14:nvPr/>
            </p14:nvContentPartPr>
            <p14:xfrm>
              <a:off x="5936191" y="2250281"/>
              <a:ext cx="204964" cy="1127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59"/>
            </p:blipFill>
            <p:spPr>
              <a:xfrm>
                <a:off x="5936191" y="2250281"/>
                <a:ext cx="20496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8" name="墨迹 87"/>
              <p14:cNvContentPartPr/>
              <p14:nvPr/>
            </p14:nvContentPartPr>
            <p14:xfrm>
              <a:off x="6203244" y="2109286"/>
              <a:ext cx="118533" cy="465283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1"/>
            </p:blipFill>
            <p:spPr>
              <a:xfrm>
                <a:off x="6203244" y="2109286"/>
                <a:ext cx="118533" cy="465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9" name="墨迹 88"/>
              <p14:cNvContentPartPr/>
              <p14:nvPr/>
            </p14:nvContentPartPr>
            <p14:xfrm>
              <a:off x="7237588" y="2120565"/>
              <a:ext cx="182034" cy="152275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3"/>
            </p:blipFill>
            <p:spPr>
              <a:xfrm>
                <a:off x="7237588" y="2120565"/>
                <a:ext cx="182034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90" name="墨迹 89"/>
              <p14:cNvContentPartPr/>
              <p14:nvPr/>
            </p14:nvContentPartPr>
            <p14:xfrm>
              <a:off x="7428088" y="2193883"/>
              <a:ext cx="194734" cy="1409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5"/>
            </p:blipFill>
            <p:spPr>
              <a:xfrm>
                <a:off x="7428088" y="2193883"/>
                <a:ext cx="194734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91" name="墨迹 90"/>
              <p14:cNvContentPartPr/>
              <p14:nvPr/>
            </p14:nvContentPartPr>
            <p14:xfrm>
              <a:off x="7684028" y="2120565"/>
              <a:ext cx="223838" cy="174834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67"/>
            </p:blipFill>
            <p:spPr>
              <a:xfrm>
                <a:off x="7684028" y="2120565"/>
                <a:ext cx="22383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92" name="墨迹 91"/>
              <p14:cNvContentPartPr/>
              <p14:nvPr/>
            </p14:nvContentPartPr>
            <p14:xfrm>
              <a:off x="6742288" y="2103646"/>
              <a:ext cx="242712" cy="242511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69"/>
            </p:blipFill>
            <p:spPr>
              <a:xfrm>
                <a:off x="6742288" y="2103646"/>
                <a:ext cx="242712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3" name="墨迹 92"/>
              <p14:cNvContentPartPr/>
              <p14:nvPr/>
            </p14:nvContentPartPr>
            <p14:xfrm>
              <a:off x="4955822" y="3400801"/>
              <a:ext cx="773289" cy="56398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1"/>
            </p:blipFill>
            <p:spPr>
              <a:xfrm>
                <a:off x="4955822" y="3400801"/>
                <a:ext cx="7732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94" name="墨迹 93"/>
              <p14:cNvContentPartPr/>
              <p14:nvPr/>
            </p14:nvContentPartPr>
            <p14:xfrm>
              <a:off x="5709355" y="3361322"/>
              <a:ext cx="206022" cy="253791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3"/>
            </p:blipFill>
            <p:spPr>
              <a:xfrm>
                <a:off x="5709355" y="3361322"/>
                <a:ext cx="206022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5" name="墨迹 94"/>
              <p14:cNvContentPartPr/>
              <p14:nvPr/>
            </p14:nvContentPartPr>
            <p14:xfrm>
              <a:off x="5740400" y="3397099"/>
              <a:ext cx="220133" cy="260313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5"/>
            </p:blipFill>
            <p:spPr>
              <a:xfrm>
                <a:off x="5740400" y="3397099"/>
                <a:ext cx="220133" cy="260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6" name="墨迹 95"/>
              <p14:cNvContentPartPr/>
              <p14:nvPr/>
            </p14:nvContentPartPr>
            <p14:xfrm>
              <a:off x="4442177" y="3756108"/>
              <a:ext cx="149578" cy="11280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77"/>
            </p:blipFill>
            <p:spPr>
              <a:xfrm>
                <a:off x="4442177" y="3756108"/>
                <a:ext cx="1495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7" name="墨迹 96"/>
              <p14:cNvContentPartPr/>
              <p14:nvPr/>
            </p14:nvContentPartPr>
            <p14:xfrm>
              <a:off x="4419600" y="3868904"/>
              <a:ext cx="33866" cy="267891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79"/>
            </p:blipFill>
            <p:spPr>
              <a:xfrm>
                <a:off x="4419600" y="3868904"/>
                <a:ext cx="33866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8" name="墨迹 97"/>
              <p14:cNvContentPartPr/>
              <p14:nvPr/>
            </p14:nvContentPartPr>
            <p14:xfrm>
              <a:off x="4487333" y="3865908"/>
              <a:ext cx="158044" cy="24074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1"/>
            </p:blipFill>
            <p:spPr>
              <a:xfrm>
                <a:off x="4487333" y="3865908"/>
                <a:ext cx="158044" cy="240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9" name="墨迹 98"/>
              <p14:cNvContentPartPr/>
              <p14:nvPr/>
            </p14:nvContentPartPr>
            <p14:xfrm>
              <a:off x="4687711" y="3818146"/>
              <a:ext cx="129822" cy="293270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3"/>
            </p:blipFill>
            <p:spPr>
              <a:xfrm>
                <a:off x="4687711" y="3818146"/>
                <a:ext cx="129822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00" name="墨迹 99"/>
              <p14:cNvContentPartPr/>
              <p14:nvPr/>
            </p14:nvContentPartPr>
            <p14:xfrm>
              <a:off x="4847166" y="3759633"/>
              <a:ext cx="67028" cy="546356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5"/>
            </p:blipFill>
            <p:spPr>
              <a:xfrm>
                <a:off x="4847166" y="3759633"/>
                <a:ext cx="67028" cy="546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01" name="墨迹 100"/>
              <p14:cNvContentPartPr/>
              <p14:nvPr/>
            </p14:nvContentPartPr>
            <p14:xfrm>
              <a:off x="4948413" y="3716629"/>
              <a:ext cx="216253" cy="381392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87"/>
            </p:blipFill>
            <p:spPr>
              <a:xfrm>
                <a:off x="4948413" y="3716629"/>
                <a:ext cx="216253" cy="381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02" name="墨迹 101"/>
              <p14:cNvContentPartPr/>
              <p14:nvPr/>
            </p14:nvContentPartPr>
            <p14:xfrm>
              <a:off x="5163784" y="3675917"/>
              <a:ext cx="466549" cy="511636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89"/>
            </p:blipFill>
            <p:spPr>
              <a:xfrm>
                <a:off x="5163784" y="3675917"/>
                <a:ext cx="466549" cy="5116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03" name="墨迹 102"/>
              <p14:cNvContentPartPr/>
              <p14:nvPr/>
            </p14:nvContentPartPr>
            <p14:xfrm>
              <a:off x="5425016" y="3707289"/>
              <a:ext cx="261761" cy="22717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1"/>
            </p:blipFill>
            <p:spPr>
              <a:xfrm>
                <a:off x="5425016" y="3707289"/>
                <a:ext cx="261761" cy="227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4" name="墨迹 103"/>
              <p14:cNvContentPartPr/>
              <p14:nvPr/>
            </p14:nvContentPartPr>
            <p14:xfrm>
              <a:off x="5505450" y="3591849"/>
              <a:ext cx="288572" cy="525206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3"/>
            </p:blipFill>
            <p:spPr>
              <a:xfrm>
                <a:off x="5505450" y="3591849"/>
                <a:ext cx="288572" cy="52520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09" y="128564"/>
            <a:ext cx="6953272" cy="37058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833" y="3429000"/>
            <a:ext cx="5713167" cy="31313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8376355" y="1522746"/>
              <a:ext cx="104996" cy="5995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8376355" y="1522746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5144911" y="1635542"/>
              <a:ext cx="42333" cy="1128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5144911" y="1635542"/>
                <a:ext cx="4233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5027788" y="1471988"/>
              <a:ext cx="159456" cy="228412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5027788" y="1471988"/>
                <a:ext cx="159456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5105400" y="1562225"/>
              <a:ext cx="457200" cy="5075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5105400" y="1562225"/>
                <a:ext cx="45720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4993922" y="2498432"/>
              <a:ext cx="452966" cy="3383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4993922" y="2498432"/>
                <a:ext cx="45296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5396265" y="2413835"/>
              <a:ext cx="183621" cy="234052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5396265" y="2413835"/>
                <a:ext cx="183621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2265362" y="2608408"/>
              <a:ext cx="641526" cy="41311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2265362" y="2608408"/>
                <a:ext cx="641526" cy="4131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5110691" y="3011654"/>
              <a:ext cx="519642" cy="2819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5110691" y="3011654"/>
                <a:ext cx="51964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5588000" y="2917716"/>
              <a:ext cx="180622" cy="263132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5588000" y="2917716"/>
                <a:ext cx="180622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6160911" y="2769143"/>
              <a:ext cx="2822" cy="3383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6160911" y="2769143"/>
                <a:ext cx="28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6104290" y="2735304"/>
              <a:ext cx="221191" cy="219952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6104290" y="2735304"/>
                <a:ext cx="221191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6451600" y="2788001"/>
              <a:ext cx="110948" cy="12777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6451600" y="2788001"/>
                <a:ext cx="110948" cy="127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5769327" y="3346694"/>
              <a:ext cx="225073" cy="18946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5769327" y="3346694"/>
                <a:ext cx="225073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6197600" y="3316204"/>
              <a:ext cx="143933" cy="173423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6197600" y="3316204"/>
                <a:ext cx="143933" cy="1734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3699580" y="3564355"/>
              <a:ext cx="166864" cy="19175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3699580" y="3564355"/>
                <a:ext cx="166864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3793243" y="3612293"/>
              <a:ext cx="496534" cy="3665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3793243" y="3612293"/>
                <a:ext cx="496534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7758994" y="3491037"/>
              <a:ext cx="185561" cy="2256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7758994" y="3491037"/>
                <a:ext cx="185561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7851422" y="3343697"/>
              <a:ext cx="39511" cy="35037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7851422" y="3343697"/>
                <a:ext cx="39511" cy="350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8046155" y="3386348"/>
              <a:ext cx="59267" cy="20338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8046155" y="3386348"/>
                <a:ext cx="59267" cy="203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8136466" y="3366962"/>
              <a:ext cx="73907" cy="27071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8136466" y="3366962"/>
                <a:ext cx="73907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8273344" y="3378241"/>
              <a:ext cx="105833" cy="208673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8273344" y="3378241"/>
                <a:ext cx="105833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8438444" y="3530516"/>
              <a:ext cx="42333" cy="6203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8438444" y="3530516"/>
                <a:ext cx="42333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8545688" y="3319728"/>
              <a:ext cx="197556" cy="21642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8545688" y="3319728"/>
                <a:ext cx="197556" cy="216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8616244" y="3316732"/>
              <a:ext cx="81844" cy="35195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8616244" y="3316732"/>
                <a:ext cx="81844" cy="351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8288337" y="4032458"/>
              <a:ext cx="182563" cy="1974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8288337" y="4032458"/>
                <a:ext cx="182563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8398933" y="4073876"/>
              <a:ext cx="16934" cy="141876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8398933" y="4073876"/>
                <a:ext cx="16934" cy="141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8466666" y="4143492"/>
              <a:ext cx="5644" cy="9199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8466666" y="4143492"/>
                <a:ext cx="5644" cy="91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8508471" y="4064887"/>
              <a:ext cx="28751" cy="6908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8508471" y="4064887"/>
                <a:ext cx="28751" cy="69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8573911" y="4000911"/>
              <a:ext cx="167393" cy="20638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8573911" y="4000911"/>
                <a:ext cx="167393" cy="206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8748888" y="4136266"/>
              <a:ext cx="79022" cy="11967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8748888" y="4136266"/>
                <a:ext cx="79022" cy="119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8873066" y="4091500"/>
              <a:ext cx="33866" cy="103103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8873066" y="4091500"/>
                <a:ext cx="33866" cy="103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8904111" y="4086037"/>
              <a:ext cx="64911" cy="138175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8904111" y="4086037"/>
                <a:ext cx="64911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8960555" y="4004259"/>
              <a:ext cx="102306" cy="22277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8960555" y="4004259"/>
                <a:ext cx="102306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9639300" y="4500562"/>
              <a:ext cx="198966" cy="1691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9639300" y="4500562"/>
                <a:ext cx="1989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9747955" y="4523121"/>
              <a:ext cx="22578" cy="19457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9747955" y="4523121"/>
                <a:ext cx="22578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9829271" y="4573879"/>
              <a:ext cx="8996" cy="160735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9829271" y="4573879"/>
                <a:ext cx="8996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9869311" y="4514485"/>
              <a:ext cx="25400" cy="6785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9869311" y="4514485"/>
                <a:ext cx="25400" cy="678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9968088" y="4459321"/>
              <a:ext cx="135467" cy="212021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9968088" y="4459321"/>
                <a:ext cx="135467" cy="212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10126133" y="4547972"/>
              <a:ext cx="65793" cy="25150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10126133" y="4547972"/>
                <a:ext cx="65793" cy="25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10255955" y="4494922"/>
              <a:ext cx="45156" cy="177654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10255955" y="4494922"/>
                <a:ext cx="45156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10340622" y="4503382"/>
              <a:ext cx="56444" cy="28199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10340622" y="4503382"/>
                <a:ext cx="56444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10459155" y="4480646"/>
              <a:ext cx="107245" cy="20884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10459155" y="4480646"/>
                <a:ext cx="107245" cy="208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10724444" y="3598194"/>
              <a:ext cx="200377" cy="3101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10724444" y="3598194"/>
                <a:ext cx="200377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10899422" y="3720507"/>
              <a:ext cx="11289" cy="12865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10899422" y="3720507"/>
                <a:ext cx="11289" cy="128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10797822" y="3615113"/>
              <a:ext cx="16933" cy="250971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10797822" y="3615113"/>
                <a:ext cx="16933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10907888" y="3648952"/>
              <a:ext cx="25400" cy="3947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10907888" y="3648952"/>
                <a:ext cx="2540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10978444" y="3609473"/>
              <a:ext cx="174977" cy="225592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10978444" y="3609473"/>
                <a:ext cx="174977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11145661" y="3744829"/>
              <a:ext cx="81139" cy="135355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11145661" y="3744829"/>
                <a:ext cx="81139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11283244" y="3746944"/>
              <a:ext cx="67733" cy="15015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11283244" y="3746944"/>
                <a:ext cx="67733" cy="150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11367911" y="3758399"/>
              <a:ext cx="88018" cy="144344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11367911" y="3758399"/>
                <a:ext cx="88018" cy="144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11472332" y="3727909"/>
              <a:ext cx="96486" cy="214313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11472332" y="3727909"/>
                <a:ext cx="96486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11633200" y="3498087"/>
              <a:ext cx="124177" cy="390556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11633200" y="3498087"/>
                <a:ext cx="124177" cy="3905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11655777" y="3736369"/>
              <a:ext cx="214488" cy="197922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11655777" y="3736369"/>
                <a:ext cx="214488" cy="197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10907182" y="4297529"/>
              <a:ext cx="181328" cy="3383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10907182" y="4297529"/>
                <a:ext cx="18132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10972800" y="4370847"/>
              <a:ext cx="56444" cy="217132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10972800" y="4370847"/>
                <a:ext cx="56444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11068755" y="4442402"/>
              <a:ext cx="360" cy="69440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11068755" y="4442402"/>
                <a:ext cx="360" cy="69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11080044" y="4339828"/>
              <a:ext cx="31044" cy="90237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11080044" y="4339828"/>
                <a:ext cx="31044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11204222" y="4282725"/>
              <a:ext cx="174978" cy="23334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11204222" y="4282725"/>
                <a:ext cx="174978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11407422" y="4418080"/>
              <a:ext cx="79023" cy="254496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11407422" y="4418080"/>
                <a:ext cx="79023" cy="254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11582400" y="4382126"/>
              <a:ext cx="62088" cy="152275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11582400" y="4382126"/>
                <a:ext cx="62088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11627555" y="4382126"/>
              <a:ext cx="90312" cy="293270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11627555" y="4382126"/>
                <a:ext cx="90312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11740444" y="4308809"/>
              <a:ext cx="99483" cy="259431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11740444" y="4308809"/>
                <a:ext cx="99483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11861800" y="4303169"/>
              <a:ext cx="76200" cy="389146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11861800" y="4303169"/>
                <a:ext cx="76200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11864622" y="4271445"/>
              <a:ext cx="87842" cy="124781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11864622" y="4271445"/>
                <a:ext cx="87842" cy="124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11943644" y="4286250"/>
              <a:ext cx="71967" cy="124075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11943644" y="4286250"/>
                <a:ext cx="71967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11317111" y="5855525"/>
              <a:ext cx="186267" cy="4934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11317111" y="5855525"/>
                <a:ext cx="186267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11413067" y="5935187"/>
              <a:ext cx="28222" cy="16425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11413067" y="5935187"/>
                <a:ext cx="28222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11492088" y="6006389"/>
              <a:ext cx="360" cy="98697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11492088" y="6006389"/>
                <a:ext cx="360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11531600" y="5903463"/>
              <a:ext cx="36688" cy="80367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11531600" y="5903463"/>
                <a:ext cx="36688" cy="803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11623322" y="5783088"/>
              <a:ext cx="184856" cy="26842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11623322" y="5783088"/>
                <a:ext cx="184856" cy="268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11715044" y="5886191"/>
              <a:ext cx="186795" cy="334511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11715044" y="5886191"/>
                <a:ext cx="186795" cy="334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11939411" y="5978190"/>
              <a:ext cx="49389" cy="161616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11939411" y="5978190"/>
                <a:ext cx="49389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11988800" y="6012029"/>
              <a:ext cx="112888" cy="25731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11988800" y="6012029"/>
                <a:ext cx="112888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12141200" y="5968849"/>
              <a:ext cx="36688" cy="12162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12141200" y="5968849"/>
                <a:ext cx="36688" cy="121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12073467" y="6153024"/>
              <a:ext cx="118533" cy="126896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12073467" y="6153024"/>
                <a:ext cx="118533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7411155" y="507582"/>
              <a:ext cx="178682" cy="2537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7411155" y="507582"/>
                <a:ext cx="17868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7515577" y="583719"/>
              <a:ext cx="104996" cy="5995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7515577" y="583719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7399161" y="513222"/>
              <a:ext cx="235832" cy="47938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9"/>
            </p:blipFill>
            <p:spPr>
              <a:xfrm>
                <a:off x="7399161" y="513222"/>
                <a:ext cx="23583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2" name="墨迹 81"/>
              <p14:cNvContentPartPr/>
              <p14:nvPr/>
            </p14:nvContentPartPr>
            <p14:xfrm>
              <a:off x="7524044" y="571030"/>
              <a:ext cx="28222" cy="30595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1"/>
            </p:blipFill>
            <p:spPr>
              <a:xfrm>
                <a:off x="7524044" y="571030"/>
                <a:ext cx="28222" cy="305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3" name="墨迹 82"/>
              <p14:cNvContentPartPr/>
              <p14:nvPr/>
            </p14:nvContentPartPr>
            <p14:xfrm>
              <a:off x="7631288" y="699335"/>
              <a:ext cx="5644" cy="112796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3"/>
            </p:blipFill>
            <p:spPr>
              <a:xfrm>
                <a:off x="7631288" y="699335"/>
                <a:ext cx="5644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4" name="墨迹 83"/>
              <p14:cNvContentPartPr/>
              <p14:nvPr/>
            </p14:nvContentPartPr>
            <p14:xfrm>
              <a:off x="7648222" y="580899"/>
              <a:ext cx="28222" cy="84597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5"/>
            </p:blipFill>
            <p:spPr>
              <a:xfrm>
                <a:off x="7648222" y="580899"/>
                <a:ext cx="2822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5" name="墨迹 84"/>
              <p14:cNvContentPartPr/>
              <p14:nvPr/>
            </p14:nvContentPartPr>
            <p14:xfrm>
              <a:off x="7772400" y="671136"/>
              <a:ext cx="70555" cy="138175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7"/>
            </p:blipFill>
            <p:spPr>
              <a:xfrm>
                <a:off x="7772400" y="671136"/>
                <a:ext cx="70555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6" name="墨迹 85"/>
              <p14:cNvContentPartPr/>
              <p14:nvPr/>
            </p14:nvContentPartPr>
            <p14:xfrm>
              <a:off x="7882466" y="676776"/>
              <a:ext cx="78316" cy="124075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9"/>
            </p:blipFill>
            <p:spPr>
              <a:xfrm>
                <a:off x="7882466" y="676776"/>
                <a:ext cx="78316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7" name="墨迹 86"/>
              <p14:cNvContentPartPr/>
              <p14:nvPr/>
            </p14:nvContentPartPr>
            <p14:xfrm>
              <a:off x="7958666" y="626018"/>
              <a:ext cx="112889" cy="197393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1"/>
            </p:blipFill>
            <p:spPr>
              <a:xfrm>
                <a:off x="7958666" y="626018"/>
                <a:ext cx="112889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8" name="墨迹 87"/>
              <p14:cNvContentPartPr/>
              <p14:nvPr/>
            </p14:nvContentPartPr>
            <p14:xfrm>
              <a:off x="8173155" y="609098"/>
              <a:ext cx="135467" cy="1692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3"/>
            </p:blipFill>
            <p:spPr>
              <a:xfrm>
                <a:off x="8173155" y="609098"/>
                <a:ext cx="13546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9" name="墨迹 88"/>
              <p14:cNvContentPartPr/>
              <p14:nvPr/>
            </p14:nvContentPartPr>
            <p14:xfrm>
              <a:off x="8180211" y="721894"/>
              <a:ext cx="145344" cy="17625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5"/>
            </p:blipFill>
            <p:spPr>
              <a:xfrm>
                <a:off x="8180211" y="721894"/>
                <a:ext cx="145344" cy="17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0" name="墨迹 89"/>
              <p14:cNvContentPartPr/>
              <p14:nvPr/>
            </p14:nvContentPartPr>
            <p14:xfrm>
              <a:off x="8466666" y="507582"/>
              <a:ext cx="118534" cy="270710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7"/>
            </p:blipFill>
            <p:spPr>
              <a:xfrm>
                <a:off x="8466666" y="507582"/>
                <a:ext cx="118534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1" name="墨迹 90"/>
              <p14:cNvContentPartPr/>
              <p14:nvPr/>
            </p14:nvContentPartPr>
            <p14:xfrm>
              <a:off x="8636000" y="642937"/>
              <a:ext cx="42333" cy="87417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9"/>
            </p:blipFill>
            <p:spPr>
              <a:xfrm>
                <a:off x="8636000" y="642937"/>
                <a:ext cx="42333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2" name="墨迹 91"/>
              <p14:cNvContentPartPr/>
              <p14:nvPr/>
            </p14:nvContentPartPr>
            <p14:xfrm>
              <a:off x="8686800" y="501237"/>
              <a:ext cx="133350" cy="277055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1"/>
            </p:blipFill>
            <p:spPr>
              <a:xfrm>
                <a:off x="8686800" y="501237"/>
                <a:ext cx="133350" cy="277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3" name="墨迹 92"/>
              <p14:cNvContentPartPr/>
              <p14:nvPr/>
            </p14:nvContentPartPr>
            <p14:xfrm>
              <a:off x="8850488" y="445544"/>
              <a:ext cx="166512" cy="45118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3"/>
            </p:blipFill>
            <p:spPr>
              <a:xfrm>
                <a:off x="8850488" y="445544"/>
                <a:ext cx="16651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4" name="墨迹 93"/>
              <p14:cNvContentPartPr/>
              <p14:nvPr/>
            </p14:nvContentPartPr>
            <p14:xfrm>
              <a:off x="7366000" y="1135010"/>
              <a:ext cx="234244" cy="21149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5"/>
            </p:blipFill>
            <p:spPr>
              <a:xfrm>
                <a:off x="7366000" y="1135010"/>
                <a:ext cx="234244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5" name="墨迹 94"/>
              <p14:cNvContentPartPr/>
              <p14:nvPr/>
            </p14:nvContentPartPr>
            <p14:xfrm>
              <a:off x="7467600" y="1189998"/>
              <a:ext cx="39511" cy="231232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7"/>
            </p:blipFill>
            <p:spPr>
              <a:xfrm>
                <a:off x="7467600" y="1189998"/>
                <a:ext cx="39511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6" name="墨迹 95"/>
              <p14:cNvContentPartPr/>
              <p14:nvPr/>
            </p14:nvContentPartPr>
            <p14:xfrm>
              <a:off x="7552266" y="1332932"/>
              <a:ext cx="360" cy="141876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9"/>
            </p:blipFill>
            <p:spPr>
              <a:xfrm>
                <a:off x="7552266" y="1332932"/>
                <a:ext cx="360" cy="141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7" name="墨迹 96"/>
              <p14:cNvContentPartPr/>
              <p14:nvPr/>
            </p14:nvContentPartPr>
            <p14:xfrm>
              <a:off x="7560733" y="1181538"/>
              <a:ext cx="39511" cy="98697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1"/>
            </p:blipFill>
            <p:spPr>
              <a:xfrm>
                <a:off x="7560733" y="1181538"/>
                <a:ext cx="39511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8" name="墨迹 97"/>
              <p14:cNvContentPartPr/>
              <p14:nvPr/>
            </p14:nvContentPartPr>
            <p14:xfrm>
              <a:off x="7683500" y="1137830"/>
              <a:ext cx="156633" cy="253791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3"/>
            </p:blipFill>
            <p:spPr>
              <a:xfrm>
                <a:off x="7683500" y="1137830"/>
                <a:ext cx="156633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9" name="墨迹 98"/>
              <p14:cNvContentPartPr/>
              <p14:nvPr/>
            </p14:nvContentPartPr>
            <p14:xfrm>
              <a:off x="7854244" y="1295392"/>
              <a:ext cx="96837" cy="269653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5"/>
            </p:blipFill>
            <p:spPr>
              <a:xfrm>
                <a:off x="7854244" y="1295392"/>
                <a:ext cx="96837" cy="269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0" name="墨迹 99"/>
              <p14:cNvContentPartPr/>
              <p14:nvPr/>
            </p14:nvContentPartPr>
            <p14:xfrm>
              <a:off x="8009466" y="1284112"/>
              <a:ext cx="39511" cy="14275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7"/>
            </p:blipFill>
            <p:spPr>
              <a:xfrm>
                <a:off x="8009466" y="1284112"/>
                <a:ext cx="39511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1" name="墨迹 100"/>
              <p14:cNvContentPartPr/>
              <p14:nvPr/>
            </p14:nvContentPartPr>
            <p14:xfrm>
              <a:off x="8060266" y="1302794"/>
              <a:ext cx="107244" cy="234933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9"/>
            </p:blipFill>
            <p:spPr>
              <a:xfrm>
                <a:off x="8060266" y="1302794"/>
                <a:ext cx="107244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2" name="墨迹 101"/>
              <p14:cNvContentPartPr/>
              <p14:nvPr/>
            </p14:nvContentPartPr>
            <p14:xfrm>
              <a:off x="8195733" y="1257676"/>
              <a:ext cx="100189" cy="253791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1"/>
            </p:blipFill>
            <p:spPr>
              <a:xfrm>
                <a:off x="8195733" y="1257676"/>
                <a:ext cx="100189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3" name="墨迹 102"/>
              <p14:cNvContentPartPr/>
              <p14:nvPr/>
            </p14:nvContentPartPr>
            <p14:xfrm>
              <a:off x="8398933" y="1297154"/>
              <a:ext cx="149578" cy="2819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3"/>
            </p:blipFill>
            <p:spPr>
              <a:xfrm>
                <a:off x="8398933" y="1297154"/>
                <a:ext cx="1495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4" name="墨迹 103"/>
              <p14:cNvContentPartPr/>
              <p14:nvPr/>
            </p14:nvContentPartPr>
            <p14:xfrm>
              <a:off x="8388526" y="1409950"/>
              <a:ext cx="179740" cy="8460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5"/>
            </p:blipFill>
            <p:spPr>
              <a:xfrm>
                <a:off x="8388526" y="1409950"/>
                <a:ext cx="179740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5" name="墨迹 104"/>
              <p14:cNvContentPartPr/>
              <p14:nvPr/>
            </p14:nvContentPartPr>
            <p14:xfrm>
              <a:off x="8667044" y="1189998"/>
              <a:ext cx="155222" cy="301024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7"/>
            </p:blipFill>
            <p:spPr>
              <a:xfrm>
                <a:off x="8667044" y="1189998"/>
                <a:ext cx="155222" cy="3010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6" name="墨迹 105"/>
              <p14:cNvContentPartPr/>
              <p14:nvPr/>
            </p14:nvContentPartPr>
            <p14:xfrm>
              <a:off x="8839200" y="1421230"/>
              <a:ext cx="25400" cy="31019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9"/>
            </p:blipFill>
            <p:spPr>
              <a:xfrm>
                <a:off x="8839200" y="1421230"/>
                <a:ext cx="2540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7" name="墨迹 106"/>
              <p14:cNvContentPartPr/>
              <p14:nvPr/>
            </p14:nvContentPartPr>
            <p14:xfrm>
              <a:off x="8963377" y="1350203"/>
              <a:ext cx="79023" cy="99226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1"/>
            </p:blipFill>
            <p:spPr>
              <a:xfrm>
                <a:off x="8963377" y="1350203"/>
                <a:ext cx="79023" cy="99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8" name="墨迹 107"/>
              <p14:cNvContentPartPr/>
              <p14:nvPr/>
            </p14:nvContentPartPr>
            <p14:xfrm>
              <a:off x="7285213" y="1782177"/>
              <a:ext cx="154164" cy="248151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3"/>
            </p:blipFill>
            <p:spPr>
              <a:xfrm>
                <a:off x="7285213" y="1782177"/>
                <a:ext cx="154164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9" name="墨迹 108"/>
              <p14:cNvContentPartPr/>
              <p14:nvPr/>
            </p14:nvContentPartPr>
            <p14:xfrm>
              <a:off x="7621411" y="1810376"/>
              <a:ext cx="66322" cy="246742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5"/>
            </p:blipFill>
            <p:spPr>
              <a:xfrm>
                <a:off x="7621411" y="1810376"/>
                <a:ext cx="66322" cy="246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0" name="墨迹 109"/>
              <p14:cNvContentPartPr/>
              <p14:nvPr/>
            </p14:nvContentPartPr>
            <p14:xfrm>
              <a:off x="7696200" y="1821656"/>
              <a:ext cx="118533" cy="39478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7"/>
            </p:blipFill>
            <p:spPr>
              <a:xfrm>
                <a:off x="7696200" y="1821656"/>
                <a:ext cx="11853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1" name="墨迹 110"/>
              <p14:cNvContentPartPr/>
              <p14:nvPr/>
            </p14:nvContentPartPr>
            <p14:xfrm>
              <a:off x="7749822" y="1900613"/>
              <a:ext cx="39511" cy="194573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9"/>
            </p:blipFill>
            <p:spPr>
              <a:xfrm>
                <a:off x="7749822" y="1900613"/>
                <a:ext cx="39511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2" name="墨迹 111"/>
              <p14:cNvContentPartPr/>
              <p14:nvPr/>
            </p14:nvContentPartPr>
            <p14:xfrm>
              <a:off x="7817555" y="2000896"/>
              <a:ext cx="5645" cy="77371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1"/>
            </p:blipFill>
            <p:spPr>
              <a:xfrm>
                <a:off x="7817555" y="2000896"/>
                <a:ext cx="5645" cy="773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3" name="墨迹 112"/>
              <p14:cNvContentPartPr/>
              <p14:nvPr/>
            </p14:nvContentPartPr>
            <p14:xfrm>
              <a:off x="7834488" y="1889333"/>
              <a:ext cx="25400" cy="67678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3"/>
            </p:blipFill>
            <p:spPr>
              <a:xfrm>
                <a:off x="7834488" y="1889333"/>
                <a:ext cx="25400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4" name="墨迹 113"/>
              <p14:cNvContentPartPr/>
              <p14:nvPr/>
            </p14:nvContentPartPr>
            <p14:xfrm>
              <a:off x="7947377" y="1853732"/>
              <a:ext cx="129823" cy="235814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5"/>
            </p:blipFill>
            <p:spPr>
              <a:xfrm>
                <a:off x="7947377" y="1853732"/>
                <a:ext cx="129823" cy="235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5" name="墨迹 114"/>
              <p14:cNvContentPartPr/>
              <p14:nvPr/>
            </p14:nvContentPartPr>
            <p14:xfrm>
              <a:off x="8178800" y="1966176"/>
              <a:ext cx="45155" cy="109271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7"/>
            </p:blipFill>
            <p:spPr>
              <a:xfrm>
                <a:off x="8178800" y="1966176"/>
                <a:ext cx="45155" cy="109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6" name="墨迹 115"/>
              <p14:cNvContentPartPr/>
              <p14:nvPr/>
            </p14:nvContentPartPr>
            <p14:xfrm>
              <a:off x="8249355" y="1973930"/>
              <a:ext cx="44450" cy="121256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9"/>
            </p:blipFill>
            <p:spPr>
              <a:xfrm>
                <a:off x="8249355" y="1973930"/>
                <a:ext cx="44450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7" name="墨迹 116"/>
              <p14:cNvContentPartPr/>
              <p14:nvPr/>
            </p14:nvContentPartPr>
            <p14:xfrm>
              <a:off x="8342488" y="1923172"/>
              <a:ext cx="75494" cy="180474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1"/>
            </p:blipFill>
            <p:spPr>
              <a:xfrm>
                <a:off x="8342488" y="1923172"/>
                <a:ext cx="75494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8" name="墨迹 117"/>
              <p14:cNvContentPartPr/>
              <p14:nvPr/>
            </p14:nvContentPartPr>
            <p14:xfrm>
              <a:off x="8564033" y="1906253"/>
              <a:ext cx="143934" cy="1973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3"/>
            </p:blipFill>
            <p:spPr>
              <a:xfrm>
                <a:off x="8564033" y="1906253"/>
                <a:ext cx="14393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9" name="墨迹 118"/>
              <p14:cNvContentPartPr/>
              <p14:nvPr/>
            </p14:nvContentPartPr>
            <p14:xfrm>
              <a:off x="8554155" y="1990850"/>
              <a:ext cx="228600" cy="25379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5"/>
            </p:blipFill>
            <p:spPr>
              <a:xfrm>
                <a:off x="8554155" y="1990850"/>
                <a:ext cx="2286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0" name="墨迹 119"/>
              <p14:cNvContentPartPr/>
              <p14:nvPr/>
            </p14:nvContentPartPr>
            <p14:xfrm>
              <a:off x="8914518" y="1808614"/>
              <a:ext cx="173037" cy="258373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7"/>
            </p:blipFill>
            <p:spPr>
              <a:xfrm>
                <a:off x="8914518" y="1808614"/>
                <a:ext cx="173037" cy="258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1" name="墨迹 120"/>
              <p14:cNvContentPartPr/>
              <p14:nvPr/>
            </p14:nvContentPartPr>
            <p14:xfrm>
              <a:off x="9217377" y="1770897"/>
              <a:ext cx="22578" cy="1974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9"/>
            </p:blipFill>
            <p:spPr>
              <a:xfrm>
                <a:off x="9217377" y="1770897"/>
                <a:ext cx="22578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2" name="墨迹 121"/>
              <p14:cNvContentPartPr/>
              <p14:nvPr/>
            </p14:nvContentPartPr>
            <p14:xfrm>
              <a:off x="9166577" y="1765258"/>
              <a:ext cx="62089" cy="242511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1"/>
            </p:blipFill>
            <p:spPr>
              <a:xfrm>
                <a:off x="9166577" y="1765258"/>
                <a:ext cx="62089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3" name="墨迹 122"/>
              <p14:cNvContentPartPr/>
              <p14:nvPr/>
            </p14:nvContentPartPr>
            <p14:xfrm>
              <a:off x="9288638" y="1759618"/>
              <a:ext cx="106539" cy="22559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3"/>
            </p:blipFill>
            <p:spPr>
              <a:xfrm>
                <a:off x="9288638" y="1759618"/>
                <a:ext cx="10653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4" name="墨迹 123"/>
              <p14:cNvContentPartPr/>
              <p14:nvPr/>
            </p14:nvContentPartPr>
            <p14:xfrm>
              <a:off x="9307688" y="1787817"/>
              <a:ext cx="56444" cy="262251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5"/>
            </p:blipFill>
            <p:spPr>
              <a:xfrm>
                <a:off x="9307688" y="1787817"/>
                <a:ext cx="56444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5" name="墨迹 124"/>
              <p14:cNvContentPartPr/>
              <p14:nvPr/>
            </p14:nvContentPartPr>
            <p14:xfrm>
              <a:off x="9389533" y="1898851"/>
              <a:ext cx="14111" cy="103278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7"/>
            </p:blipFill>
            <p:spPr>
              <a:xfrm>
                <a:off x="9389533" y="1898851"/>
                <a:ext cx="14111" cy="103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6" name="墨迹 125"/>
              <p14:cNvContentPartPr/>
              <p14:nvPr/>
            </p14:nvContentPartPr>
            <p14:xfrm>
              <a:off x="9448800" y="1782177"/>
              <a:ext cx="16933" cy="47938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9"/>
            </p:blipFill>
            <p:spPr>
              <a:xfrm>
                <a:off x="9448800" y="1782177"/>
                <a:ext cx="16933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7" name="墨迹 126"/>
              <p14:cNvContentPartPr/>
              <p14:nvPr/>
            </p14:nvContentPartPr>
            <p14:xfrm>
              <a:off x="9547225" y="1762438"/>
              <a:ext cx="200730" cy="247094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1"/>
            </p:blipFill>
            <p:spPr>
              <a:xfrm>
                <a:off x="9547225" y="1762438"/>
                <a:ext cx="200730" cy="247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8" name="墨迹 127"/>
              <p14:cNvContentPartPr/>
              <p14:nvPr/>
            </p14:nvContentPartPr>
            <p14:xfrm>
              <a:off x="9714088" y="1880874"/>
              <a:ext cx="101600" cy="276350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3"/>
            </p:blipFill>
            <p:spPr>
              <a:xfrm>
                <a:off x="9714088" y="1880874"/>
                <a:ext cx="101600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29" name="墨迹 128"/>
              <p14:cNvContentPartPr/>
              <p14:nvPr/>
            </p14:nvContentPartPr>
            <p14:xfrm>
              <a:off x="9906000" y="1906253"/>
              <a:ext cx="73377" cy="160734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5"/>
            </p:blipFill>
            <p:spPr>
              <a:xfrm>
                <a:off x="9906000" y="1906253"/>
                <a:ext cx="73377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0" name="墨迹 129"/>
              <p14:cNvContentPartPr/>
              <p14:nvPr/>
            </p14:nvContentPartPr>
            <p14:xfrm>
              <a:off x="10064044" y="1879464"/>
              <a:ext cx="50800" cy="170604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7"/>
            </p:blipFill>
            <p:spPr>
              <a:xfrm>
                <a:off x="10064044" y="1879464"/>
                <a:ext cx="50800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1" name="墨迹 130"/>
              <p14:cNvContentPartPr/>
              <p14:nvPr/>
            </p14:nvContentPartPr>
            <p14:xfrm>
              <a:off x="10140244" y="1866774"/>
              <a:ext cx="76200" cy="191753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9"/>
            </p:blipFill>
            <p:spPr>
              <a:xfrm>
                <a:off x="10140244" y="1866774"/>
                <a:ext cx="76200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2" name="墨迹 131"/>
              <p14:cNvContentPartPr/>
              <p14:nvPr/>
            </p14:nvContentPartPr>
            <p14:xfrm>
              <a:off x="9985022" y="1923172"/>
              <a:ext cx="101600" cy="152275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1"/>
            </p:blipFill>
            <p:spPr>
              <a:xfrm>
                <a:off x="9985022" y="1923172"/>
                <a:ext cx="101600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3" name="墨迹 132"/>
              <p14:cNvContentPartPr/>
              <p14:nvPr/>
            </p14:nvContentPartPr>
            <p14:xfrm>
              <a:off x="10295466" y="1878054"/>
              <a:ext cx="144639" cy="3383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3"/>
            </p:blipFill>
            <p:spPr>
              <a:xfrm>
                <a:off x="10295466" y="1878054"/>
                <a:ext cx="14463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4" name="墨迹 133"/>
              <p14:cNvContentPartPr/>
              <p14:nvPr/>
            </p14:nvContentPartPr>
            <p14:xfrm>
              <a:off x="10302522" y="1958421"/>
              <a:ext cx="170745" cy="3806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5"/>
            </p:blipFill>
            <p:spPr>
              <a:xfrm>
                <a:off x="10302522" y="1958421"/>
                <a:ext cx="170745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5" name="墨迹 134"/>
              <p14:cNvContentPartPr/>
              <p14:nvPr/>
            </p14:nvContentPartPr>
            <p14:xfrm>
              <a:off x="10577688" y="1823594"/>
              <a:ext cx="116593" cy="161616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7"/>
            </p:blipFill>
            <p:spPr>
              <a:xfrm>
                <a:off x="10577688" y="1823594"/>
                <a:ext cx="116593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6" name="墨迹 135"/>
              <p14:cNvContentPartPr/>
              <p14:nvPr/>
            </p14:nvContentPartPr>
            <p14:xfrm>
              <a:off x="7209896" y="2330648"/>
              <a:ext cx="165452" cy="49348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9"/>
            </p:blipFill>
            <p:spPr>
              <a:xfrm>
                <a:off x="7209896" y="2330648"/>
                <a:ext cx="165452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7" name="墨迹 136"/>
              <p14:cNvContentPartPr/>
              <p14:nvPr/>
            </p14:nvContentPartPr>
            <p14:xfrm>
              <a:off x="7281333" y="2396916"/>
              <a:ext cx="22578" cy="228412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1"/>
            </p:blipFill>
            <p:spPr>
              <a:xfrm>
                <a:off x="7281333" y="2396916"/>
                <a:ext cx="22578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38" name="墨迹 137"/>
              <p14:cNvContentPartPr/>
              <p14:nvPr/>
            </p14:nvContentPartPr>
            <p14:xfrm>
              <a:off x="7402688" y="2475873"/>
              <a:ext cx="2822" cy="126895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3"/>
            </p:blipFill>
            <p:spPr>
              <a:xfrm>
                <a:off x="7402688" y="2475873"/>
                <a:ext cx="2822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39" name="墨迹 138"/>
              <p14:cNvContentPartPr/>
              <p14:nvPr/>
            </p14:nvContentPartPr>
            <p14:xfrm>
              <a:off x="7448550" y="2329414"/>
              <a:ext cx="27516" cy="44942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5"/>
            </p:blipFill>
            <p:spPr>
              <a:xfrm>
                <a:off x="7448550" y="2329414"/>
                <a:ext cx="27516" cy="44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0" name="墨迹 139"/>
              <p14:cNvContentPartPr/>
              <p14:nvPr/>
            </p14:nvContentPartPr>
            <p14:xfrm>
              <a:off x="7699022" y="2272840"/>
              <a:ext cx="82726" cy="47938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7"/>
            </p:blipFill>
            <p:spPr>
              <a:xfrm>
                <a:off x="7699022" y="2272840"/>
                <a:ext cx="82726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1" name="墨迹 140"/>
              <p14:cNvContentPartPr/>
              <p14:nvPr/>
            </p14:nvContentPartPr>
            <p14:xfrm>
              <a:off x="7614355" y="2368717"/>
              <a:ext cx="50800" cy="155799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9"/>
            </p:blipFill>
            <p:spPr>
              <a:xfrm>
                <a:off x="7614355" y="2368717"/>
                <a:ext cx="50800" cy="155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2" name="墨迹 141"/>
              <p14:cNvContentPartPr/>
              <p14:nvPr/>
            </p14:nvContentPartPr>
            <p14:xfrm>
              <a:off x="7641166" y="2374356"/>
              <a:ext cx="244122" cy="274412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1"/>
            </p:blipFill>
            <p:spPr>
              <a:xfrm>
                <a:off x="7641166" y="2374356"/>
                <a:ext cx="244122" cy="274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3" name="墨迹 142"/>
              <p14:cNvContentPartPr/>
              <p14:nvPr/>
            </p14:nvContentPartPr>
            <p14:xfrm>
              <a:off x="7930444" y="2293637"/>
              <a:ext cx="16933" cy="599581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3"/>
            </p:blipFill>
            <p:spPr>
              <a:xfrm>
                <a:off x="7930444" y="2293637"/>
                <a:ext cx="16933" cy="599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4" name="墨迹 143"/>
              <p14:cNvContentPartPr/>
              <p14:nvPr/>
            </p14:nvContentPartPr>
            <p14:xfrm>
              <a:off x="7881055" y="2379996"/>
              <a:ext cx="117122" cy="33839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5"/>
            </p:blipFill>
            <p:spPr>
              <a:xfrm>
                <a:off x="7881055" y="2379996"/>
                <a:ext cx="1171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5" name="墨迹 144"/>
              <p14:cNvContentPartPr/>
              <p14:nvPr/>
            </p14:nvContentPartPr>
            <p14:xfrm>
              <a:off x="8060266" y="2330648"/>
              <a:ext cx="73378" cy="57808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7"/>
            </p:blipFill>
            <p:spPr>
              <a:xfrm>
                <a:off x="8060266" y="2330648"/>
                <a:ext cx="73378" cy="57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6" name="墨迹 145"/>
              <p14:cNvContentPartPr/>
              <p14:nvPr/>
            </p14:nvContentPartPr>
            <p14:xfrm>
              <a:off x="7981421" y="2391276"/>
              <a:ext cx="219956" cy="225592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9"/>
            </p:blipFill>
            <p:spPr>
              <a:xfrm>
                <a:off x="7981421" y="2391276"/>
                <a:ext cx="21995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7" name="墨迹 146"/>
              <p14:cNvContentPartPr/>
              <p14:nvPr/>
            </p14:nvContentPartPr>
            <p14:xfrm>
              <a:off x="8387644" y="2442034"/>
              <a:ext cx="33866" cy="33839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1"/>
            </p:blipFill>
            <p:spPr>
              <a:xfrm>
                <a:off x="8387644" y="2442034"/>
                <a:ext cx="3386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48" name="墨迹 147"/>
              <p14:cNvContentPartPr/>
              <p14:nvPr/>
            </p14:nvContentPartPr>
            <p14:xfrm>
              <a:off x="8370711" y="2526631"/>
              <a:ext cx="19756" cy="5640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3"/>
            </p:blipFill>
            <p:spPr>
              <a:xfrm>
                <a:off x="8370711" y="2526631"/>
                <a:ext cx="1975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49" name="墨迹 148"/>
              <p14:cNvContentPartPr/>
              <p14:nvPr/>
            </p14:nvContentPartPr>
            <p14:xfrm>
              <a:off x="8660518" y="2354441"/>
              <a:ext cx="139171" cy="262427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5"/>
            </p:blipFill>
            <p:spPr>
              <a:xfrm>
                <a:off x="8660518" y="2354441"/>
                <a:ext cx="139171" cy="262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0" name="墨迹 149"/>
              <p14:cNvContentPartPr/>
              <p14:nvPr/>
            </p14:nvContentPartPr>
            <p14:xfrm>
              <a:off x="8906933" y="2402555"/>
              <a:ext cx="45156" cy="195984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7"/>
            </p:blipFill>
            <p:spPr>
              <a:xfrm>
                <a:off x="8906933" y="2402555"/>
                <a:ext cx="45156" cy="195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1" name="墨迹 150"/>
              <p14:cNvContentPartPr/>
              <p14:nvPr/>
            </p14:nvContentPartPr>
            <p14:xfrm>
              <a:off x="9021233" y="2379996"/>
              <a:ext cx="108656" cy="16920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9"/>
            </p:blipFill>
            <p:spPr>
              <a:xfrm>
                <a:off x="9021233" y="2379996"/>
                <a:ext cx="10865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2" name="墨迹 151"/>
              <p14:cNvContentPartPr/>
              <p14:nvPr/>
            </p14:nvContentPartPr>
            <p14:xfrm>
              <a:off x="9070622" y="2396916"/>
              <a:ext cx="39511" cy="188933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1"/>
            </p:blipFill>
            <p:spPr>
              <a:xfrm>
                <a:off x="9070622" y="2396916"/>
                <a:ext cx="39511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3" name="墨迹 152"/>
              <p14:cNvContentPartPr/>
              <p14:nvPr/>
            </p14:nvContentPartPr>
            <p14:xfrm>
              <a:off x="9144000" y="2504072"/>
              <a:ext cx="360" cy="98696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3"/>
            </p:blipFill>
            <p:spPr>
              <a:xfrm>
                <a:off x="9144000" y="2504072"/>
                <a:ext cx="360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4" name="墨迹 153"/>
              <p14:cNvContentPartPr/>
              <p14:nvPr/>
            </p14:nvContentPartPr>
            <p14:xfrm>
              <a:off x="9191977" y="2388456"/>
              <a:ext cx="11289" cy="25379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5"/>
            </p:blipFill>
            <p:spPr>
              <a:xfrm>
                <a:off x="9191977" y="2388456"/>
                <a:ext cx="1128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5" name="墨迹 154"/>
              <p14:cNvContentPartPr/>
              <p14:nvPr/>
            </p14:nvContentPartPr>
            <p14:xfrm>
              <a:off x="9228666" y="2345452"/>
              <a:ext cx="150284" cy="250267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7"/>
            </p:blipFill>
            <p:spPr>
              <a:xfrm>
                <a:off x="9228666" y="2345452"/>
                <a:ext cx="150284" cy="250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6" name="墨迹 155"/>
              <p14:cNvContentPartPr/>
              <p14:nvPr/>
            </p14:nvContentPartPr>
            <p14:xfrm>
              <a:off x="9420577" y="2451904"/>
              <a:ext cx="93134" cy="131125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9"/>
            </p:blipFill>
            <p:spPr>
              <a:xfrm>
                <a:off x="9420577" y="2451904"/>
                <a:ext cx="93134" cy="131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7" name="墨迹 156"/>
              <p14:cNvContentPartPr/>
              <p14:nvPr/>
            </p14:nvContentPartPr>
            <p14:xfrm>
              <a:off x="9434688" y="2461773"/>
              <a:ext cx="76200" cy="205853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1"/>
            </p:blipFill>
            <p:spPr>
              <a:xfrm>
                <a:off x="9434688" y="2461773"/>
                <a:ext cx="76200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58" name="墨迹 157"/>
              <p14:cNvContentPartPr/>
              <p14:nvPr/>
            </p14:nvContentPartPr>
            <p14:xfrm>
              <a:off x="9544755" y="2363077"/>
              <a:ext cx="88371" cy="259431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3"/>
            </p:blipFill>
            <p:spPr>
              <a:xfrm>
                <a:off x="9544755" y="2363077"/>
                <a:ext cx="88371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59" name="墨迹 158"/>
              <p14:cNvContentPartPr/>
              <p14:nvPr/>
            </p14:nvContentPartPr>
            <p14:xfrm>
              <a:off x="9699977" y="2385636"/>
              <a:ext cx="131234" cy="33839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5"/>
            </p:blipFill>
            <p:spPr>
              <a:xfrm>
                <a:off x="9699977" y="2385636"/>
                <a:ext cx="13123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0" name="墨迹 159"/>
              <p14:cNvContentPartPr/>
              <p14:nvPr/>
            </p14:nvContentPartPr>
            <p14:xfrm>
              <a:off x="9676694" y="2498432"/>
              <a:ext cx="167216" cy="14100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7"/>
            </p:blipFill>
            <p:spPr>
              <a:xfrm>
                <a:off x="9676694" y="2498432"/>
                <a:ext cx="167216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1" name="墨迹 160"/>
              <p14:cNvContentPartPr/>
              <p14:nvPr/>
            </p14:nvContentPartPr>
            <p14:xfrm>
              <a:off x="9945511" y="2350035"/>
              <a:ext cx="50800" cy="218895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9"/>
            </p:blipFill>
            <p:spPr>
              <a:xfrm>
                <a:off x="9945511" y="2350035"/>
                <a:ext cx="50800" cy="218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2" name="墨迹 161"/>
              <p14:cNvContentPartPr/>
              <p14:nvPr/>
            </p14:nvContentPartPr>
            <p14:xfrm>
              <a:off x="10043936" y="2391276"/>
              <a:ext cx="91546" cy="135355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21"/>
            </p:blipFill>
            <p:spPr>
              <a:xfrm>
                <a:off x="10043936" y="2391276"/>
                <a:ext cx="91546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3" name="墨迹 162"/>
              <p14:cNvContentPartPr/>
              <p14:nvPr/>
            </p14:nvContentPartPr>
            <p14:xfrm>
              <a:off x="10160000" y="2458953"/>
              <a:ext cx="28222" cy="25380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3"/>
            </p:blipFill>
            <p:spPr>
              <a:xfrm>
                <a:off x="10160000" y="2458953"/>
                <a:ext cx="28222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4" name="墨迹 163"/>
              <p14:cNvContentPartPr/>
              <p14:nvPr/>
            </p14:nvContentPartPr>
            <p14:xfrm>
              <a:off x="10295466" y="2385636"/>
              <a:ext cx="98778" cy="127248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5"/>
            </p:blipFill>
            <p:spPr>
              <a:xfrm>
                <a:off x="10295466" y="2385636"/>
                <a:ext cx="98778" cy="127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5" name="墨迹 164"/>
              <p14:cNvContentPartPr/>
              <p14:nvPr/>
            </p14:nvContentPartPr>
            <p14:xfrm>
              <a:off x="10481732" y="2413835"/>
              <a:ext cx="191912" cy="14099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7"/>
            </p:blipFill>
            <p:spPr>
              <a:xfrm>
                <a:off x="10481732" y="2413835"/>
                <a:ext cx="19191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6" name="墨迹 165"/>
              <p14:cNvContentPartPr/>
              <p14:nvPr/>
            </p14:nvContentPartPr>
            <p14:xfrm>
              <a:off x="10535355" y="2350035"/>
              <a:ext cx="53623" cy="272473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9"/>
            </p:blipFill>
            <p:spPr>
              <a:xfrm>
                <a:off x="10535355" y="2350035"/>
                <a:ext cx="53623" cy="272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67" name="墨迹 166"/>
              <p14:cNvContentPartPr/>
              <p14:nvPr/>
            </p14:nvContentPartPr>
            <p14:xfrm>
              <a:off x="10636955" y="2346157"/>
              <a:ext cx="155223" cy="219953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31"/>
            </p:blipFill>
            <p:spPr>
              <a:xfrm>
                <a:off x="10636955" y="2346157"/>
                <a:ext cx="155223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68" name="墨迹 167"/>
              <p14:cNvContentPartPr/>
              <p14:nvPr/>
            </p14:nvContentPartPr>
            <p14:xfrm>
              <a:off x="10803467" y="2334878"/>
              <a:ext cx="118533" cy="25379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3"/>
            </p:blipFill>
            <p:spPr>
              <a:xfrm>
                <a:off x="10803467" y="2334878"/>
                <a:ext cx="11853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69" name="墨迹 168"/>
              <p14:cNvContentPartPr/>
              <p14:nvPr/>
            </p14:nvContentPartPr>
            <p14:xfrm>
              <a:off x="10890073" y="2447674"/>
              <a:ext cx="29105" cy="70497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5"/>
            </p:blipFill>
            <p:spPr>
              <a:xfrm>
                <a:off x="10890073" y="2447674"/>
                <a:ext cx="29105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0" name="墨迹 169"/>
              <p14:cNvContentPartPr/>
              <p14:nvPr/>
            </p14:nvContentPartPr>
            <p14:xfrm>
              <a:off x="10986911" y="2394096"/>
              <a:ext cx="98777" cy="104336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7"/>
            </p:blipFill>
            <p:spPr>
              <a:xfrm>
                <a:off x="10986911" y="2394096"/>
                <a:ext cx="98777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1" name="墨迹 170"/>
              <p14:cNvContentPartPr/>
              <p14:nvPr/>
            </p14:nvContentPartPr>
            <p14:xfrm>
              <a:off x="11187288" y="2396916"/>
              <a:ext cx="101600" cy="11279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9"/>
            </p:blipFill>
            <p:spPr>
              <a:xfrm>
                <a:off x="11187288" y="2396916"/>
                <a:ext cx="10160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2" name="墨迹 171"/>
              <p14:cNvContentPartPr/>
              <p14:nvPr/>
            </p14:nvContentPartPr>
            <p14:xfrm>
              <a:off x="11328400" y="2219086"/>
              <a:ext cx="129822" cy="277231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41"/>
            </p:blipFill>
            <p:spPr>
              <a:xfrm>
                <a:off x="11328400" y="2219086"/>
                <a:ext cx="129822" cy="277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3" name="墨迹 172"/>
              <p14:cNvContentPartPr/>
              <p14:nvPr/>
            </p14:nvContentPartPr>
            <p14:xfrm>
              <a:off x="11492088" y="2346157"/>
              <a:ext cx="8467" cy="64858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3"/>
            </p:blipFill>
            <p:spPr>
              <a:xfrm>
                <a:off x="11492088" y="2346157"/>
                <a:ext cx="8467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4" name="墨迹 173"/>
              <p14:cNvContentPartPr/>
              <p14:nvPr/>
            </p14:nvContentPartPr>
            <p14:xfrm>
              <a:off x="11517488" y="2210802"/>
              <a:ext cx="80433" cy="236872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5"/>
            </p:blipFill>
            <p:spPr>
              <a:xfrm>
                <a:off x="11517488" y="2210802"/>
                <a:ext cx="80433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75" name="墨迹 174"/>
              <p14:cNvContentPartPr/>
              <p14:nvPr/>
            </p14:nvContentPartPr>
            <p14:xfrm>
              <a:off x="11565467" y="2210802"/>
              <a:ext cx="107244" cy="22559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7"/>
            </p:blipFill>
            <p:spPr>
              <a:xfrm>
                <a:off x="11565467" y="2210802"/>
                <a:ext cx="1072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76" name="墨迹 175"/>
              <p14:cNvContentPartPr/>
              <p14:nvPr/>
            </p14:nvContentPartPr>
            <p14:xfrm>
              <a:off x="11644488" y="2278480"/>
              <a:ext cx="138289" cy="22559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9"/>
            </p:blipFill>
            <p:spPr>
              <a:xfrm>
                <a:off x="11644488" y="2278480"/>
                <a:ext cx="1382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77" name="墨迹 176"/>
              <p14:cNvContentPartPr/>
              <p14:nvPr/>
            </p14:nvContentPartPr>
            <p14:xfrm>
              <a:off x="11796888" y="2079500"/>
              <a:ext cx="121356" cy="251500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51"/>
            </p:blipFill>
            <p:spPr>
              <a:xfrm>
                <a:off x="11796888" y="2079500"/>
                <a:ext cx="121356" cy="25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78" name="墨迹 177"/>
              <p14:cNvContentPartPr/>
              <p14:nvPr/>
            </p14:nvContentPartPr>
            <p14:xfrm>
              <a:off x="11875911" y="2272840"/>
              <a:ext cx="53623" cy="31019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3"/>
            </p:blipFill>
            <p:spPr>
              <a:xfrm>
                <a:off x="11875911" y="2272840"/>
                <a:ext cx="53623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79" name="墨迹 178"/>
              <p14:cNvContentPartPr/>
              <p14:nvPr/>
            </p14:nvContentPartPr>
            <p14:xfrm>
              <a:off x="11977511" y="2185423"/>
              <a:ext cx="138818" cy="140290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5"/>
            </p:blipFill>
            <p:spPr>
              <a:xfrm>
                <a:off x="11977511" y="2185423"/>
                <a:ext cx="138818" cy="140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0" name="墨迹 179"/>
              <p14:cNvContentPartPr/>
              <p14:nvPr/>
            </p14:nvContentPartPr>
            <p14:xfrm>
              <a:off x="9322858" y="2842460"/>
              <a:ext cx="131586" cy="8460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7"/>
            </p:blipFill>
            <p:spPr>
              <a:xfrm>
                <a:off x="9322858" y="2842460"/>
                <a:ext cx="13158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1" name="墨迹 180"/>
              <p14:cNvContentPartPr/>
              <p14:nvPr/>
            </p14:nvContentPartPr>
            <p14:xfrm>
              <a:off x="9306277" y="2949616"/>
              <a:ext cx="165100" cy="360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9"/>
            </p:blipFill>
            <p:spPr>
              <a:xfrm>
                <a:off x="9306277" y="2949616"/>
                <a:ext cx="16510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2" name="墨迹 181"/>
              <p14:cNvContentPartPr/>
              <p14:nvPr/>
            </p14:nvContentPartPr>
            <p14:xfrm>
              <a:off x="9603669" y="2799280"/>
              <a:ext cx="114653" cy="168666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61"/>
            </p:blipFill>
            <p:spPr>
              <a:xfrm>
                <a:off x="9603669" y="2799280"/>
                <a:ext cx="114653" cy="168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3" name="墨迹 182"/>
              <p14:cNvContentPartPr/>
              <p14:nvPr/>
            </p14:nvContentPartPr>
            <p14:xfrm>
              <a:off x="9747955" y="2876299"/>
              <a:ext cx="25400" cy="47938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3"/>
            </p:blipFill>
            <p:spPr>
              <a:xfrm>
                <a:off x="9747955" y="2876299"/>
                <a:ext cx="25400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84" name="墨迹 183"/>
              <p14:cNvContentPartPr/>
              <p14:nvPr/>
            </p14:nvContentPartPr>
            <p14:xfrm>
              <a:off x="9753600" y="2735304"/>
              <a:ext cx="118533" cy="355307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5"/>
            </p:blipFill>
            <p:spPr>
              <a:xfrm>
                <a:off x="9753600" y="2735304"/>
                <a:ext cx="118533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85" name="墨迹 184"/>
              <p14:cNvContentPartPr/>
              <p14:nvPr/>
            </p14:nvContentPartPr>
            <p14:xfrm>
              <a:off x="9917288" y="2735304"/>
              <a:ext cx="141112" cy="28199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7"/>
            </p:blipFill>
            <p:spPr>
              <a:xfrm>
                <a:off x="9917288" y="2735304"/>
                <a:ext cx="14111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86" name="墨迹 185"/>
              <p14:cNvContentPartPr/>
              <p14:nvPr/>
            </p14:nvContentPartPr>
            <p14:xfrm>
              <a:off x="10036527" y="2764384"/>
              <a:ext cx="354895" cy="261369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9"/>
            </p:blipFill>
            <p:spPr>
              <a:xfrm>
                <a:off x="10036527" y="2764384"/>
                <a:ext cx="354895" cy="261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87" name="墨迹 186"/>
              <p14:cNvContentPartPr/>
              <p14:nvPr/>
            </p14:nvContentPartPr>
            <p14:xfrm>
              <a:off x="1106311" y="4594676"/>
              <a:ext cx="31926" cy="514985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71"/>
            </p:blipFill>
            <p:spPr>
              <a:xfrm>
                <a:off x="1106311" y="4594676"/>
                <a:ext cx="31926" cy="514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88" name="墨迹 187"/>
              <p14:cNvContentPartPr/>
              <p14:nvPr/>
            </p14:nvContentPartPr>
            <p14:xfrm>
              <a:off x="1153583" y="4758231"/>
              <a:ext cx="147461" cy="207615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73"/>
            </p:blipFill>
            <p:spPr>
              <a:xfrm>
                <a:off x="1153583" y="4758231"/>
                <a:ext cx="147461" cy="207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89" name="墨迹 188"/>
              <p14:cNvContentPartPr/>
              <p14:nvPr/>
            </p14:nvContentPartPr>
            <p14:xfrm>
              <a:off x="1357136" y="4771273"/>
              <a:ext cx="138641" cy="11279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5"/>
            </p:blipFill>
            <p:spPr>
              <a:xfrm>
                <a:off x="1357136" y="4771273"/>
                <a:ext cx="13864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90" name="墨迹 189"/>
              <p14:cNvContentPartPr/>
              <p14:nvPr/>
            </p14:nvContentPartPr>
            <p14:xfrm>
              <a:off x="1337027" y="4872789"/>
              <a:ext cx="192617" cy="19739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7"/>
            </p:blipFill>
            <p:spPr>
              <a:xfrm>
                <a:off x="1337027" y="4872789"/>
                <a:ext cx="19261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91" name="墨迹 190"/>
              <p14:cNvContentPartPr/>
              <p14:nvPr/>
            </p14:nvContentPartPr>
            <p14:xfrm>
              <a:off x="1749777" y="4822031"/>
              <a:ext cx="1538111" cy="33839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9"/>
            </p:blipFill>
            <p:spPr>
              <a:xfrm>
                <a:off x="1749777" y="4822031"/>
                <a:ext cx="15381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92" name="墨迹 191"/>
              <p14:cNvContentPartPr/>
              <p14:nvPr/>
            </p14:nvContentPartPr>
            <p14:xfrm>
              <a:off x="1926166" y="4359567"/>
              <a:ext cx="184856" cy="341384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81"/>
            </p:blipFill>
            <p:spPr>
              <a:xfrm>
                <a:off x="1926166" y="4359567"/>
                <a:ext cx="184856" cy="341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193" name="墨迹 192"/>
              <p14:cNvContentPartPr/>
              <p14:nvPr/>
            </p14:nvContentPartPr>
            <p14:xfrm>
              <a:off x="2235200" y="4228089"/>
              <a:ext cx="90311" cy="101869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83"/>
            </p:blipFill>
            <p:spPr>
              <a:xfrm>
                <a:off x="2235200" y="4228089"/>
                <a:ext cx="90311" cy="101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194" name="墨迹 193"/>
              <p14:cNvContentPartPr/>
              <p14:nvPr/>
            </p14:nvContentPartPr>
            <p14:xfrm>
              <a:off x="2232377" y="4212932"/>
              <a:ext cx="115711" cy="225592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5"/>
            </p:blipFill>
            <p:spPr>
              <a:xfrm>
                <a:off x="2232377" y="4212932"/>
                <a:ext cx="115711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195" name="墨迹 194"/>
              <p14:cNvContentPartPr/>
              <p14:nvPr/>
            </p14:nvContentPartPr>
            <p14:xfrm>
              <a:off x="2331155" y="4511842"/>
              <a:ext cx="59267" cy="180473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7"/>
            </p:blipFill>
            <p:spPr>
              <a:xfrm>
                <a:off x="2331155" y="4511842"/>
                <a:ext cx="59267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196" name="墨迹 195"/>
              <p14:cNvContentPartPr/>
              <p14:nvPr/>
            </p14:nvContentPartPr>
            <p14:xfrm>
              <a:off x="2444044" y="4489282"/>
              <a:ext cx="98778" cy="28199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9"/>
            </p:blipFill>
            <p:spPr>
              <a:xfrm>
                <a:off x="2444044" y="4489282"/>
                <a:ext cx="987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197" name="墨迹 196"/>
              <p14:cNvContentPartPr/>
              <p14:nvPr/>
            </p14:nvContentPartPr>
            <p14:xfrm>
              <a:off x="2500488" y="4551320"/>
              <a:ext cx="11289" cy="155095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91"/>
            </p:blipFill>
            <p:spPr>
              <a:xfrm>
                <a:off x="2500488" y="4551320"/>
                <a:ext cx="11289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198" name="墨迹 197"/>
              <p14:cNvContentPartPr/>
              <p14:nvPr/>
            </p14:nvContentPartPr>
            <p14:xfrm>
              <a:off x="2568222" y="4596439"/>
              <a:ext cx="8466" cy="67677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93"/>
            </p:blipFill>
            <p:spPr>
              <a:xfrm>
                <a:off x="2568222" y="4596439"/>
                <a:ext cx="8466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199" name="墨迹 198"/>
              <p14:cNvContentPartPr/>
              <p14:nvPr/>
            </p14:nvContentPartPr>
            <p14:xfrm>
              <a:off x="2604029" y="4469014"/>
              <a:ext cx="29104" cy="56927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5"/>
            </p:blipFill>
            <p:spPr>
              <a:xfrm>
                <a:off x="2604029" y="4469014"/>
                <a:ext cx="29104" cy="569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00" name="墨迹 199"/>
              <p14:cNvContentPartPr/>
              <p14:nvPr/>
            </p14:nvContentPartPr>
            <p14:xfrm>
              <a:off x="2658533" y="4429183"/>
              <a:ext cx="135467" cy="232818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7"/>
            </p:blipFill>
            <p:spPr>
              <a:xfrm>
                <a:off x="2658533" y="4429183"/>
                <a:ext cx="135467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01" name="墨迹 200"/>
              <p14:cNvContentPartPr/>
              <p14:nvPr/>
            </p14:nvContentPartPr>
            <p14:xfrm>
              <a:off x="2799644" y="4551320"/>
              <a:ext cx="67733" cy="287630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9"/>
            </p:blipFill>
            <p:spPr>
              <a:xfrm>
                <a:off x="2799644" y="4551320"/>
                <a:ext cx="67733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02" name="墨迹 201"/>
              <p14:cNvContentPartPr/>
              <p14:nvPr/>
            </p14:nvContentPartPr>
            <p14:xfrm>
              <a:off x="2957688" y="4573879"/>
              <a:ext cx="45156" cy="163555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401"/>
            </p:blipFill>
            <p:spPr>
              <a:xfrm>
                <a:off x="2957688" y="4573879"/>
                <a:ext cx="45156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03" name="墨迹 202"/>
              <p14:cNvContentPartPr/>
              <p14:nvPr/>
            </p14:nvContentPartPr>
            <p14:xfrm>
              <a:off x="3036711" y="4568240"/>
              <a:ext cx="50800" cy="234580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403"/>
            </p:blipFill>
            <p:spPr>
              <a:xfrm>
                <a:off x="3036711" y="4568240"/>
                <a:ext cx="50800" cy="234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04" name="墨迹 203"/>
              <p14:cNvContentPartPr/>
              <p14:nvPr/>
            </p14:nvContentPartPr>
            <p14:xfrm>
              <a:off x="3138311" y="4540041"/>
              <a:ext cx="115887" cy="217132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405"/>
            </p:blipFill>
            <p:spPr>
              <a:xfrm>
                <a:off x="3138311" y="4540041"/>
                <a:ext cx="115887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05" name="墨迹 204"/>
              <p14:cNvContentPartPr/>
              <p14:nvPr/>
            </p14:nvContentPartPr>
            <p14:xfrm>
              <a:off x="2015066" y="5055377"/>
              <a:ext cx="107245" cy="281462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7"/>
            </p:blipFill>
            <p:spPr>
              <a:xfrm>
                <a:off x="2015066" y="5055377"/>
                <a:ext cx="107245" cy="281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06" name="墨迹 205"/>
              <p14:cNvContentPartPr/>
              <p14:nvPr/>
            </p14:nvContentPartPr>
            <p14:xfrm>
              <a:off x="2201333" y="4953685"/>
              <a:ext cx="81139" cy="251852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09"/>
            </p:blipFill>
            <p:spPr>
              <a:xfrm>
                <a:off x="2201333" y="4953685"/>
                <a:ext cx="81139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07" name="墨迹 206"/>
              <p14:cNvContentPartPr/>
              <p14:nvPr/>
            </p14:nvContentPartPr>
            <p14:xfrm>
              <a:off x="2370666" y="5104021"/>
              <a:ext cx="90311" cy="188934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11"/>
            </p:blipFill>
            <p:spPr>
              <a:xfrm>
                <a:off x="2370666" y="5104021"/>
                <a:ext cx="90311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08" name="墨迹 207"/>
              <p14:cNvContentPartPr/>
              <p14:nvPr/>
            </p14:nvContentPartPr>
            <p14:xfrm>
              <a:off x="2523772" y="5072121"/>
              <a:ext cx="123472" cy="26260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13"/>
            </p:blipFill>
            <p:spPr>
              <a:xfrm>
                <a:off x="2523772" y="5072121"/>
                <a:ext cx="123472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09" name="墨迹 208"/>
              <p14:cNvContentPartPr/>
              <p14:nvPr/>
            </p14:nvContentPartPr>
            <p14:xfrm>
              <a:off x="2556933" y="5132220"/>
              <a:ext cx="45155" cy="217132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15"/>
            </p:blipFill>
            <p:spPr>
              <a:xfrm>
                <a:off x="2556933" y="5132220"/>
                <a:ext cx="45155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10" name="墨迹 209"/>
              <p14:cNvContentPartPr/>
              <p14:nvPr/>
            </p14:nvContentPartPr>
            <p14:xfrm>
              <a:off x="2647244" y="5211177"/>
              <a:ext cx="11289" cy="93057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7"/>
            </p:blipFill>
            <p:spPr>
              <a:xfrm>
                <a:off x="2647244" y="5211177"/>
                <a:ext cx="11289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11" name="墨迹 210"/>
              <p14:cNvContentPartPr/>
              <p14:nvPr/>
            </p14:nvContentPartPr>
            <p14:xfrm>
              <a:off x="2677406" y="5113186"/>
              <a:ext cx="23460" cy="41593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19"/>
            </p:blipFill>
            <p:spPr>
              <a:xfrm>
                <a:off x="2677406" y="5113186"/>
                <a:ext cx="23460" cy="41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12" name="墨迹 211"/>
              <p14:cNvContentPartPr/>
              <p14:nvPr/>
            </p14:nvContentPartPr>
            <p14:xfrm>
              <a:off x="2737555" y="5051500"/>
              <a:ext cx="169333" cy="247094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21"/>
            </p:blipFill>
            <p:spPr>
              <a:xfrm>
                <a:off x="2737555" y="5051500"/>
                <a:ext cx="169333" cy="247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13" name="墨迹 212"/>
              <p14:cNvContentPartPr/>
              <p14:nvPr/>
            </p14:nvContentPartPr>
            <p14:xfrm>
              <a:off x="2946400" y="5180863"/>
              <a:ext cx="62088" cy="109271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23"/>
            </p:blipFill>
            <p:spPr>
              <a:xfrm>
                <a:off x="2946400" y="5180863"/>
                <a:ext cx="62088" cy="109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14" name="墨迹 213"/>
              <p14:cNvContentPartPr/>
              <p14:nvPr/>
            </p14:nvContentPartPr>
            <p14:xfrm>
              <a:off x="2968977" y="5197078"/>
              <a:ext cx="56445" cy="214312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25"/>
            </p:blipFill>
            <p:spPr>
              <a:xfrm>
                <a:off x="2968977" y="5197078"/>
                <a:ext cx="56445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15" name="墨迹 214"/>
              <p14:cNvContentPartPr/>
              <p14:nvPr/>
            </p14:nvContentPartPr>
            <p14:xfrm>
              <a:off x="3087511" y="5166059"/>
              <a:ext cx="33866" cy="146635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27"/>
            </p:blipFill>
            <p:spPr>
              <a:xfrm>
                <a:off x="3087511" y="5166059"/>
                <a:ext cx="33866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16" name="墨迹 215"/>
              <p14:cNvContentPartPr/>
              <p14:nvPr/>
            </p14:nvContentPartPr>
            <p14:xfrm>
              <a:off x="3162300" y="5179277"/>
              <a:ext cx="71966" cy="274411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29"/>
            </p:blipFill>
            <p:spPr>
              <a:xfrm>
                <a:off x="3162300" y="5179277"/>
                <a:ext cx="71966" cy="274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17" name="墨迹 216"/>
              <p14:cNvContentPartPr/>
              <p14:nvPr/>
            </p14:nvContentPartPr>
            <p14:xfrm>
              <a:off x="3273777" y="5177338"/>
              <a:ext cx="84667" cy="217133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31"/>
            </p:blipFill>
            <p:spPr>
              <a:xfrm>
                <a:off x="3273777" y="5177338"/>
                <a:ext cx="84667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18" name="墨迹 217"/>
              <p14:cNvContentPartPr/>
              <p14:nvPr/>
            </p14:nvContentPartPr>
            <p14:xfrm>
              <a:off x="3431822" y="4782552"/>
              <a:ext cx="132644" cy="22559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33"/>
            </p:blipFill>
            <p:spPr>
              <a:xfrm>
                <a:off x="3431822" y="4782552"/>
                <a:ext cx="1326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19" name="墨迹 218"/>
              <p14:cNvContentPartPr/>
              <p14:nvPr/>
            </p14:nvContentPartPr>
            <p14:xfrm>
              <a:off x="3399366" y="4906628"/>
              <a:ext cx="165100" cy="31019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35"/>
            </p:blipFill>
            <p:spPr>
              <a:xfrm>
                <a:off x="3399366" y="4906628"/>
                <a:ext cx="16510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20" name="墨迹 219"/>
              <p14:cNvContentPartPr/>
              <p14:nvPr/>
            </p14:nvContentPartPr>
            <p14:xfrm>
              <a:off x="3692877" y="4900988"/>
              <a:ext cx="1440745" cy="39479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37"/>
            </p:blipFill>
            <p:spPr>
              <a:xfrm>
                <a:off x="3692877" y="4900988"/>
                <a:ext cx="144074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21" name="墨迹 220"/>
              <p14:cNvContentPartPr/>
              <p14:nvPr/>
            </p14:nvContentPartPr>
            <p14:xfrm>
              <a:off x="3843866" y="4218572"/>
              <a:ext cx="135467" cy="391966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39"/>
            </p:blipFill>
            <p:spPr>
              <a:xfrm>
                <a:off x="3843866" y="4218572"/>
                <a:ext cx="135467" cy="391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22" name="墨迹 221"/>
              <p14:cNvContentPartPr/>
              <p14:nvPr/>
            </p14:nvContentPartPr>
            <p14:xfrm>
              <a:off x="4123090" y="4137852"/>
              <a:ext cx="98954" cy="193516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41"/>
            </p:blipFill>
            <p:spPr>
              <a:xfrm>
                <a:off x="4123090" y="4137852"/>
                <a:ext cx="98954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23" name="墨迹 222"/>
              <p14:cNvContentPartPr/>
              <p14:nvPr/>
            </p14:nvContentPartPr>
            <p14:xfrm>
              <a:off x="4329288" y="4133975"/>
              <a:ext cx="62089" cy="200213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43"/>
            </p:blipFill>
            <p:spPr>
              <a:xfrm>
                <a:off x="4329288" y="4133975"/>
                <a:ext cx="62089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224" name="墨迹 223"/>
              <p14:cNvContentPartPr/>
              <p14:nvPr/>
            </p14:nvContentPartPr>
            <p14:xfrm>
              <a:off x="4450644" y="4105776"/>
              <a:ext cx="121356" cy="39478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45"/>
            </p:blipFill>
            <p:spPr>
              <a:xfrm>
                <a:off x="4450644" y="4105776"/>
                <a:ext cx="121356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225" name="墨迹 224"/>
              <p14:cNvContentPartPr/>
              <p14:nvPr/>
            </p14:nvContentPartPr>
            <p14:xfrm>
              <a:off x="4498622" y="4179093"/>
              <a:ext cx="33866" cy="155095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47"/>
            </p:blipFill>
            <p:spPr>
              <a:xfrm>
                <a:off x="4498622" y="4179093"/>
                <a:ext cx="33866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26" name="墨迹 225"/>
              <p14:cNvContentPartPr/>
              <p14:nvPr/>
            </p14:nvContentPartPr>
            <p14:xfrm>
              <a:off x="4566355" y="4252411"/>
              <a:ext cx="5645" cy="70497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49"/>
            </p:blipFill>
            <p:spPr>
              <a:xfrm>
                <a:off x="4566355" y="4252411"/>
                <a:ext cx="5645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27" name="墨迹 226"/>
              <p14:cNvContentPartPr/>
              <p14:nvPr/>
            </p14:nvContentPartPr>
            <p14:xfrm>
              <a:off x="4605866" y="4153714"/>
              <a:ext cx="16934" cy="42299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51"/>
            </p:blipFill>
            <p:spPr>
              <a:xfrm>
                <a:off x="4605866" y="4153714"/>
                <a:ext cx="16934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28" name="墨迹 227"/>
              <p14:cNvContentPartPr/>
              <p14:nvPr/>
            </p14:nvContentPartPr>
            <p14:xfrm>
              <a:off x="4651022" y="4123048"/>
              <a:ext cx="146755" cy="194925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53"/>
            </p:blipFill>
            <p:spPr>
              <a:xfrm>
                <a:off x="4651022" y="4123048"/>
                <a:ext cx="146755" cy="194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29" name="墨迹 228"/>
              <p14:cNvContentPartPr/>
              <p14:nvPr/>
            </p14:nvContentPartPr>
            <p14:xfrm>
              <a:off x="4792133" y="4224212"/>
              <a:ext cx="57855" cy="211492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55"/>
            </p:blipFill>
            <p:spPr>
              <a:xfrm>
                <a:off x="4792133" y="4224212"/>
                <a:ext cx="57855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30" name="墨迹 229"/>
              <p14:cNvContentPartPr/>
              <p14:nvPr/>
            </p14:nvContentPartPr>
            <p14:xfrm>
              <a:off x="4899377" y="4193193"/>
              <a:ext cx="45156" cy="157914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57"/>
            </p:blipFill>
            <p:spPr>
              <a:xfrm>
                <a:off x="4899377" y="4193193"/>
                <a:ext cx="45156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231" name="墨迹 230"/>
              <p14:cNvContentPartPr/>
              <p14:nvPr/>
            </p14:nvContentPartPr>
            <p14:xfrm>
              <a:off x="4961466" y="4214871"/>
              <a:ext cx="62089" cy="234933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59"/>
            </p:blipFill>
            <p:spPr>
              <a:xfrm>
                <a:off x="4961466" y="4214871"/>
                <a:ext cx="62089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232" name="墨迹 231"/>
              <p14:cNvContentPartPr/>
              <p14:nvPr/>
            </p14:nvContentPartPr>
            <p14:xfrm>
              <a:off x="5060244" y="4181913"/>
              <a:ext cx="91017" cy="248152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61"/>
            </p:blipFill>
            <p:spPr>
              <a:xfrm>
                <a:off x="5060244" y="4181913"/>
                <a:ext cx="91017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233" name="墨迹 232"/>
              <p14:cNvContentPartPr/>
              <p14:nvPr/>
            </p14:nvContentPartPr>
            <p14:xfrm>
              <a:off x="4216400" y="4514662"/>
              <a:ext cx="22577" cy="8459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63"/>
            </p:blipFill>
            <p:spPr>
              <a:xfrm>
                <a:off x="4216400" y="4514662"/>
                <a:ext cx="22577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234" name="墨迹 233"/>
              <p14:cNvContentPartPr/>
              <p14:nvPr/>
            </p14:nvContentPartPr>
            <p14:xfrm>
              <a:off x="4040716" y="4478003"/>
              <a:ext cx="1135239" cy="22559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65"/>
            </p:blipFill>
            <p:spPr>
              <a:xfrm>
                <a:off x="4040716" y="4478003"/>
                <a:ext cx="113523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235" name="墨迹 234"/>
              <p14:cNvContentPartPr/>
              <p14:nvPr/>
            </p14:nvContentPartPr>
            <p14:xfrm>
              <a:off x="4526844" y="4551320"/>
              <a:ext cx="214489" cy="229117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67"/>
            </p:blipFill>
            <p:spPr>
              <a:xfrm>
                <a:off x="4526844" y="4551320"/>
                <a:ext cx="214489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236" name="墨迹 235"/>
              <p14:cNvContentPartPr/>
              <p14:nvPr/>
            </p14:nvContentPartPr>
            <p14:xfrm>
              <a:off x="4752622" y="4697955"/>
              <a:ext cx="67733" cy="82658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69"/>
            </p:blipFill>
            <p:spPr>
              <a:xfrm>
                <a:off x="4752622" y="4697955"/>
                <a:ext cx="67733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237" name="墨迹 236"/>
              <p14:cNvContentPartPr/>
              <p14:nvPr/>
            </p14:nvContentPartPr>
            <p14:xfrm>
              <a:off x="5122333" y="4190373"/>
              <a:ext cx="194733" cy="555520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71"/>
            </p:blipFill>
            <p:spPr>
              <a:xfrm>
                <a:off x="5122333" y="4190373"/>
                <a:ext cx="194733" cy="555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238" name="墨迹 237"/>
              <p14:cNvContentPartPr/>
              <p14:nvPr/>
            </p14:nvContentPartPr>
            <p14:xfrm>
              <a:off x="5408788" y="4128335"/>
              <a:ext cx="88900" cy="95877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73"/>
            </p:blipFill>
            <p:spPr>
              <a:xfrm>
                <a:off x="5408788" y="4128335"/>
                <a:ext cx="88900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239" name="墨迹 238"/>
              <p14:cNvContentPartPr/>
              <p14:nvPr/>
            </p14:nvContentPartPr>
            <p14:xfrm>
              <a:off x="5424311" y="4162174"/>
              <a:ext cx="84666" cy="155095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75"/>
            </p:blipFill>
            <p:spPr>
              <a:xfrm>
                <a:off x="5424311" y="4162174"/>
                <a:ext cx="84666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240" name="墨迹 239"/>
              <p14:cNvContentPartPr/>
              <p14:nvPr/>
            </p14:nvContentPartPr>
            <p14:xfrm>
              <a:off x="5063066" y="4900988"/>
              <a:ext cx="423334" cy="22559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77"/>
            </p:blipFill>
            <p:spPr>
              <a:xfrm>
                <a:off x="5063066" y="4900988"/>
                <a:ext cx="42333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241" name="墨迹 240"/>
              <p14:cNvContentPartPr/>
              <p14:nvPr/>
            </p14:nvContentPartPr>
            <p14:xfrm>
              <a:off x="3849511" y="5092741"/>
              <a:ext cx="124177" cy="562571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79"/>
            </p:blipFill>
            <p:spPr>
              <a:xfrm>
                <a:off x="3849511" y="5092741"/>
                <a:ext cx="124177" cy="5625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242" name="墨迹 241"/>
              <p14:cNvContentPartPr/>
              <p14:nvPr/>
            </p14:nvContentPartPr>
            <p14:xfrm>
              <a:off x="4210755" y="5124818"/>
              <a:ext cx="112889" cy="221714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81"/>
            </p:blipFill>
            <p:spPr>
              <a:xfrm>
                <a:off x="4210755" y="5124818"/>
                <a:ext cx="112889" cy="221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243" name="墨迹 242"/>
              <p14:cNvContentPartPr/>
              <p14:nvPr/>
            </p14:nvContentPartPr>
            <p14:xfrm>
              <a:off x="4454877" y="5146143"/>
              <a:ext cx="55034" cy="160911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83"/>
            </p:blipFill>
            <p:spPr>
              <a:xfrm>
                <a:off x="4454877" y="5146143"/>
                <a:ext cx="55034" cy="160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244" name="墨迹 243"/>
              <p14:cNvContentPartPr/>
              <p14:nvPr/>
            </p14:nvContentPartPr>
            <p14:xfrm>
              <a:off x="4600222" y="5132220"/>
              <a:ext cx="90311" cy="11280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85"/>
            </p:blipFill>
            <p:spPr>
              <a:xfrm>
                <a:off x="4600222" y="5132220"/>
                <a:ext cx="9031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245" name="墨迹 244"/>
              <p14:cNvContentPartPr/>
              <p14:nvPr/>
            </p14:nvContentPartPr>
            <p14:xfrm>
              <a:off x="4639733" y="5166059"/>
              <a:ext cx="39511" cy="219952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87"/>
            </p:blipFill>
            <p:spPr>
              <a:xfrm>
                <a:off x="4639733" y="5166059"/>
                <a:ext cx="39511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246" name="墨迹 245"/>
              <p14:cNvContentPartPr/>
              <p14:nvPr/>
            </p14:nvContentPartPr>
            <p14:xfrm>
              <a:off x="4730044" y="5222457"/>
              <a:ext cx="11289" cy="70497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89"/>
            </p:blipFill>
            <p:spPr>
              <a:xfrm>
                <a:off x="4730044" y="5222457"/>
                <a:ext cx="11289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247" name="墨迹 246"/>
              <p14:cNvContentPartPr/>
              <p14:nvPr/>
            </p14:nvContentPartPr>
            <p14:xfrm>
              <a:off x="4792133" y="5137860"/>
              <a:ext cx="5644" cy="33839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91"/>
            </p:blipFill>
            <p:spPr>
              <a:xfrm>
                <a:off x="4792133" y="5137860"/>
                <a:ext cx="56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248" name="墨迹 247"/>
              <p14:cNvContentPartPr/>
              <p14:nvPr/>
            </p14:nvContentPartPr>
            <p14:xfrm>
              <a:off x="4833584" y="5109661"/>
              <a:ext cx="133527" cy="186113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93"/>
            </p:blipFill>
            <p:spPr>
              <a:xfrm>
                <a:off x="4833584" y="5109661"/>
                <a:ext cx="133527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249" name="墨迹 248"/>
              <p14:cNvContentPartPr/>
              <p14:nvPr/>
            </p14:nvContentPartPr>
            <p14:xfrm>
              <a:off x="4996744" y="5199898"/>
              <a:ext cx="63500" cy="95876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95"/>
            </p:blipFill>
            <p:spPr>
              <a:xfrm>
                <a:off x="4996744" y="5199898"/>
                <a:ext cx="63500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250" name="墨迹 249"/>
              <p14:cNvContentPartPr/>
              <p14:nvPr/>
            </p14:nvContentPartPr>
            <p14:xfrm>
              <a:off x="5003800" y="5194258"/>
              <a:ext cx="93133" cy="166374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97"/>
            </p:blipFill>
            <p:spPr>
              <a:xfrm>
                <a:off x="5003800" y="5194258"/>
                <a:ext cx="93133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251" name="墨迹 250"/>
              <p14:cNvContentPartPr/>
              <p14:nvPr/>
            </p14:nvContentPartPr>
            <p14:xfrm>
              <a:off x="5136444" y="5171698"/>
              <a:ext cx="33867" cy="155095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99"/>
            </p:blipFill>
            <p:spPr>
              <a:xfrm>
                <a:off x="5136444" y="5171698"/>
                <a:ext cx="33867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252" name="墨迹 251"/>
              <p14:cNvContentPartPr/>
              <p14:nvPr/>
            </p14:nvContentPartPr>
            <p14:xfrm>
              <a:off x="5147733" y="5202189"/>
              <a:ext cx="73377" cy="231760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501"/>
            </p:blipFill>
            <p:spPr>
              <a:xfrm>
                <a:off x="5147733" y="5202189"/>
                <a:ext cx="73377" cy="231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253" name="墨迹 252"/>
              <p14:cNvContentPartPr/>
              <p14:nvPr/>
            </p14:nvContentPartPr>
            <p14:xfrm>
              <a:off x="5260622" y="5179277"/>
              <a:ext cx="94015" cy="243392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503"/>
            </p:blipFill>
            <p:spPr>
              <a:xfrm>
                <a:off x="5260622" y="5179277"/>
                <a:ext cx="94015" cy="243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254" name="墨迹 253"/>
              <p14:cNvContentPartPr/>
              <p14:nvPr/>
            </p14:nvContentPartPr>
            <p14:xfrm>
              <a:off x="4052711" y="5470608"/>
              <a:ext cx="1397000" cy="67678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505"/>
            </p:blipFill>
            <p:spPr>
              <a:xfrm>
                <a:off x="4052711" y="5470608"/>
                <a:ext cx="1397000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255" name="墨迹 254"/>
              <p14:cNvContentPartPr/>
              <p14:nvPr/>
            </p14:nvContentPartPr>
            <p14:xfrm>
              <a:off x="4560711" y="5577764"/>
              <a:ext cx="220133" cy="261546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507"/>
            </p:blipFill>
            <p:spPr>
              <a:xfrm>
                <a:off x="4560711" y="5577764"/>
                <a:ext cx="220133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8">
            <p14:nvContentPartPr>
              <p14:cNvPr id="256" name="墨迹 255"/>
              <p14:cNvContentPartPr/>
              <p14:nvPr/>
            </p14:nvContentPartPr>
            <p14:xfrm>
              <a:off x="4820355" y="5730039"/>
              <a:ext cx="79022" cy="82659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509"/>
            </p:blipFill>
            <p:spPr>
              <a:xfrm>
                <a:off x="4820355" y="5730039"/>
                <a:ext cx="79022" cy="82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0">
            <p14:nvContentPartPr>
              <p14:cNvPr id="257" name="墨迹 256"/>
              <p14:cNvContentPartPr/>
              <p14:nvPr/>
            </p14:nvContentPartPr>
            <p14:xfrm>
              <a:off x="5379155" y="5211177"/>
              <a:ext cx="174978" cy="487843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511"/>
            </p:blipFill>
            <p:spPr>
              <a:xfrm>
                <a:off x="5379155" y="5211177"/>
                <a:ext cx="174978" cy="4878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2">
            <p14:nvContentPartPr>
              <p14:cNvPr id="258" name="墨迹 257"/>
              <p14:cNvContentPartPr/>
              <p14:nvPr/>
            </p14:nvContentPartPr>
            <p14:xfrm>
              <a:off x="5621866" y="5104021"/>
              <a:ext cx="95956" cy="217132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513"/>
            </p:blipFill>
            <p:spPr>
              <a:xfrm>
                <a:off x="5621866" y="5104021"/>
                <a:ext cx="95956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259" name="墨迹 258"/>
              <p14:cNvContentPartPr/>
              <p14:nvPr/>
            </p14:nvContentPartPr>
            <p14:xfrm>
              <a:off x="5438422" y="4912268"/>
              <a:ext cx="536222" cy="50758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15"/>
            </p:blipFill>
            <p:spPr>
              <a:xfrm>
                <a:off x="5438422" y="4912268"/>
                <a:ext cx="53622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260" name="墨迹 259"/>
              <p14:cNvContentPartPr/>
              <p14:nvPr/>
            </p14:nvContentPartPr>
            <p14:xfrm>
              <a:off x="1402468" y="6124825"/>
              <a:ext cx="161043" cy="22559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17"/>
            </p:blipFill>
            <p:spPr>
              <a:xfrm>
                <a:off x="1402468" y="6124825"/>
                <a:ext cx="16104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261" name="墨迹 260"/>
              <p14:cNvContentPartPr/>
              <p14:nvPr/>
            </p14:nvContentPartPr>
            <p14:xfrm>
              <a:off x="1403702" y="6260180"/>
              <a:ext cx="202142" cy="19740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19"/>
            </p:blipFill>
            <p:spPr>
              <a:xfrm>
                <a:off x="1403702" y="6260180"/>
                <a:ext cx="202142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262" name="墨迹 261"/>
              <p14:cNvContentPartPr/>
              <p14:nvPr/>
            </p14:nvContentPartPr>
            <p14:xfrm>
              <a:off x="1879600" y="6203783"/>
              <a:ext cx="1919111" cy="62037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21"/>
            </p:blipFill>
            <p:spPr>
              <a:xfrm>
                <a:off x="1879600" y="6203783"/>
                <a:ext cx="1919111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2">
            <p14:nvContentPartPr>
              <p14:cNvPr id="263" name="墨迹 262"/>
              <p14:cNvContentPartPr/>
              <p14:nvPr/>
            </p14:nvContentPartPr>
            <p14:xfrm>
              <a:off x="2475088" y="5615128"/>
              <a:ext cx="87489" cy="178358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23"/>
            </p:blipFill>
            <p:spPr>
              <a:xfrm>
                <a:off x="2475088" y="5615128"/>
                <a:ext cx="87489" cy="178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4">
            <p14:nvContentPartPr>
              <p14:cNvPr id="264" name="墨迹 263"/>
              <p14:cNvContentPartPr/>
              <p14:nvPr/>
            </p14:nvContentPartPr>
            <p14:xfrm>
              <a:off x="2607733" y="5735679"/>
              <a:ext cx="59267" cy="31018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25"/>
            </p:blipFill>
            <p:spPr>
              <a:xfrm>
                <a:off x="2607733" y="5735679"/>
                <a:ext cx="59267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6">
            <p14:nvContentPartPr>
              <p14:cNvPr id="265" name="墨迹 264"/>
              <p14:cNvContentPartPr/>
              <p14:nvPr/>
            </p14:nvContentPartPr>
            <p14:xfrm>
              <a:off x="2717800" y="5673641"/>
              <a:ext cx="93133" cy="78957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27"/>
            </p:blipFill>
            <p:spPr>
              <a:xfrm>
                <a:off x="2717800" y="5673641"/>
                <a:ext cx="93133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8">
            <p14:nvContentPartPr>
              <p14:cNvPr id="266" name="墨迹 265"/>
              <p14:cNvContentPartPr/>
              <p14:nvPr/>
            </p14:nvContentPartPr>
            <p14:xfrm>
              <a:off x="2288293" y="5865394"/>
              <a:ext cx="610129" cy="33839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529"/>
            </p:blipFill>
            <p:spPr>
              <a:xfrm>
                <a:off x="2288293" y="5865394"/>
                <a:ext cx="61012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0">
            <p14:nvContentPartPr>
              <p14:cNvPr id="267" name="墨迹 266"/>
              <p14:cNvContentPartPr/>
              <p14:nvPr/>
            </p14:nvContentPartPr>
            <p14:xfrm>
              <a:off x="2517422" y="5936597"/>
              <a:ext cx="149578" cy="157209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31"/>
            </p:blipFill>
            <p:spPr>
              <a:xfrm>
                <a:off x="2517422" y="5936597"/>
                <a:ext cx="149578" cy="157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2">
            <p14:nvContentPartPr>
              <p14:cNvPr id="268" name="墨迹 267"/>
              <p14:cNvContentPartPr/>
              <p14:nvPr/>
            </p14:nvContentPartPr>
            <p14:xfrm>
              <a:off x="2709333" y="6028949"/>
              <a:ext cx="56444" cy="73317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33"/>
            </p:blipFill>
            <p:spPr>
              <a:xfrm>
                <a:off x="2709333" y="6028949"/>
                <a:ext cx="56444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4">
            <p14:nvContentPartPr>
              <p14:cNvPr id="269" name="墨迹 268"/>
              <p14:cNvContentPartPr/>
              <p14:nvPr/>
            </p14:nvContentPartPr>
            <p14:xfrm>
              <a:off x="2929466" y="5690560"/>
              <a:ext cx="127882" cy="454004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535"/>
            </p:blipFill>
            <p:spPr>
              <a:xfrm>
                <a:off x="2929466" y="5690560"/>
                <a:ext cx="127882" cy="454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6">
            <p14:nvContentPartPr>
              <p14:cNvPr id="270" name="墨迹 269"/>
              <p14:cNvContentPartPr/>
              <p14:nvPr/>
            </p14:nvContentPartPr>
            <p14:xfrm>
              <a:off x="2214033" y="5670292"/>
              <a:ext cx="94544" cy="460173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537"/>
            </p:blipFill>
            <p:spPr>
              <a:xfrm>
                <a:off x="2214033" y="5670292"/>
                <a:ext cx="94544" cy="4601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8">
            <p14:nvContentPartPr>
              <p14:cNvPr id="271" name="墨迹 270"/>
              <p14:cNvContentPartPr/>
              <p14:nvPr/>
            </p14:nvContentPartPr>
            <p14:xfrm>
              <a:off x="3123318" y="5611603"/>
              <a:ext cx="99659" cy="107156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539"/>
            </p:blipFill>
            <p:spPr>
              <a:xfrm>
                <a:off x="3123318" y="5611603"/>
                <a:ext cx="99659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0">
            <p14:nvContentPartPr>
              <p14:cNvPr id="272" name="墨迹 271"/>
              <p14:cNvContentPartPr/>
              <p14:nvPr/>
            </p14:nvContentPartPr>
            <p14:xfrm>
              <a:off x="3163711" y="5608431"/>
              <a:ext cx="70555" cy="155447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541"/>
            </p:blipFill>
            <p:spPr>
              <a:xfrm>
                <a:off x="3163711" y="5608431"/>
                <a:ext cx="70555" cy="155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2">
            <p14:nvContentPartPr>
              <p14:cNvPr id="273" name="墨迹 272"/>
              <p14:cNvContentPartPr/>
              <p14:nvPr/>
            </p14:nvContentPartPr>
            <p14:xfrm>
              <a:off x="2511777" y="6391306"/>
              <a:ext cx="60678" cy="95172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543"/>
            </p:blipFill>
            <p:spPr>
              <a:xfrm>
                <a:off x="2511777" y="6391306"/>
                <a:ext cx="60678" cy="951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4">
            <p14:nvContentPartPr>
              <p14:cNvPr id="274" name="墨迹 273"/>
              <p14:cNvContentPartPr/>
              <p14:nvPr/>
            </p14:nvContentPartPr>
            <p14:xfrm>
              <a:off x="2652888" y="6418095"/>
              <a:ext cx="19756" cy="33839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545"/>
            </p:blipFill>
            <p:spPr>
              <a:xfrm>
                <a:off x="2652888" y="6418095"/>
                <a:ext cx="197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6">
            <p14:nvContentPartPr>
              <p14:cNvPr id="275" name="墨迹 274"/>
              <p14:cNvContentPartPr/>
              <p14:nvPr/>
            </p14:nvContentPartPr>
            <p14:xfrm>
              <a:off x="2689577" y="6327858"/>
              <a:ext cx="70556" cy="219953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547"/>
            </p:blipFill>
            <p:spPr>
              <a:xfrm>
                <a:off x="2689577" y="6327858"/>
                <a:ext cx="70556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8">
            <p14:nvContentPartPr>
              <p14:cNvPr id="276" name="墨迹 275"/>
              <p14:cNvContentPartPr/>
              <p14:nvPr/>
            </p14:nvContentPartPr>
            <p14:xfrm>
              <a:off x="2771422" y="6333498"/>
              <a:ext cx="90311" cy="11279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549"/>
            </p:blipFill>
            <p:spPr>
              <a:xfrm>
                <a:off x="2771422" y="6333498"/>
                <a:ext cx="9031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0">
            <p14:nvContentPartPr>
              <p14:cNvPr id="277" name="墨迹 276"/>
              <p14:cNvContentPartPr/>
              <p14:nvPr/>
            </p14:nvContentPartPr>
            <p14:xfrm>
              <a:off x="2225851" y="6604208"/>
              <a:ext cx="805215" cy="39479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551"/>
            </p:blipFill>
            <p:spPr>
              <a:xfrm>
                <a:off x="2225851" y="6604208"/>
                <a:ext cx="80521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2">
            <p14:nvContentPartPr>
              <p14:cNvPr id="278" name="墨迹 277"/>
              <p14:cNvContentPartPr/>
              <p14:nvPr/>
            </p14:nvContentPartPr>
            <p14:xfrm>
              <a:off x="2523066" y="6615488"/>
              <a:ext cx="180622" cy="186113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553"/>
            </p:blipFill>
            <p:spPr>
              <a:xfrm>
                <a:off x="2523066" y="6615488"/>
                <a:ext cx="180622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4">
            <p14:nvContentPartPr>
              <p14:cNvPr id="279" name="墨迹 278"/>
              <p14:cNvContentPartPr/>
              <p14:nvPr/>
            </p14:nvContentPartPr>
            <p14:xfrm>
              <a:off x="2698044" y="6713656"/>
              <a:ext cx="82373" cy="99226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555"/>
            </p:blipFill>
            <p:spPr>
              <a:xfrm>
                <a:off x="2698044" y="6713656"/>
                <a:ext cx="82373" cy="99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6">
            <p14:nvContentPartPr>
              <p14:cNvPr id="280" name="墨迹 279"/>
              <p14:cNvContentPartPr/>
              <p14:nvPr/>
            </p14:nvContentPartPr>
            <p14:xfrm>
              <a:off x="2997200" y="6446294"/>
              <a:ext cx="101600" cy="394786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557"/>
            </p:blipFill>
            <p:spPr>
              <a:xfrm>
                <a:off x="2997200" y="6446294"/>
                <a:ext cx="101600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8">
            <p14:nvContentPartPr>
              <p14:cNvPr id="281" name="墨迹 280"/>
              <p14:cNvContentPartPr/>
              <p14:nvPr/>
            </p14:nvContentPartPr>
            <p14:xfrm>
              <a:off x="2190044" y="6408225"/>
              <a:ext cx="146756" cy="472334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559"/>
            </p:blipFill>
            <p:spPr>
              <a:xfrm>
                <a:off x="2190044" y="6408225"/>
                <a:ext cx="146756" cy="4723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0">
            <p14:nvContentPartPr>
              <p14:cNvPr id="282" name="墨迹 281"/>
              <p14:cNvContentPartPr/>
              <p14:nvPr/>
            </p14:nvContentPartPr>
            <p14:xfrm>
              <a:off x="3215569" y="6368042"/>
              <a:ext cx="117475" cy="93233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561"/>
            </p:blipFill>
            <p:spPr>
              <a:xfrm>
                <a:off x="3215569" y="6368042"/>
                <a:ext cx="117475" cy="932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2">
            <p14:nvContentPartPr>
              <p14:cNvPr id="283" name="墨迹 282"/>
              <p14:cNvContentPartPr/>
              <p14:nvPr/>
            </p14:nvContentPartPr>
            <p14:xfrm>
              <a:off x="3282244" y="6364164"/>
              <a:ext cx="42333" cy="180826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563"/>
            </p:blipFill>
            <p:spPr>
              <a:xfrm>
                <a:off x="3282244" y="6364164"/>
                <a:ext cx="42333" cy="180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4">
            <p14:nvContentPartPr>
              <p14:cNvPr id="288" name="墨迹 287"/>
              <p14:cNvContentPartPr/>
              <p14:nvPr/>
            </p14:nvContentPartPr>
            <p14:xfrm>
              <a:off x="7836428" y="6500577"/>
              <a:ext cx="91194" cy="284105"/>
            </p14:xfrm>
          </p:contentPart>
        </mc:Choice>
        <mc:Fallback xmlns="">
          <p:pic>
            <p:nvPicPr>
              <p:cNvPr id="288" name="墨迹 287"/>
            </p:nvPicPr>
            <p:blipFill>
              <a:blip r:embed="rId565"/>
            </p:blipFill>
            <p:spPr>
              <a:xfrm>
                <a:off x="7836428" y="6500577"/>
                <a:ext cx="91194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6">
            <p14:nvContentPartPr>
              <p14:cNvPr id="289" name="墨迹 288"/>
              <p14:cNvContentPartPr/>
              <p14:nvPr/>
            </p14:nvContentPartPr>
            <p14:xfrm>
              <a:off x="8019344" y="6468853"/>
              <a:ext cx="99483" cy="249561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567"/>
            </p:blipFill>
            <p:spPr>
              <a:xfrm>
                <a:off x="8019344" y="6468853"/>
                <a:ext cx="99483" cy="249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8">
            <p14:nvContentPartPr>
              <p14:cNvPr id="290" name="墨迹 289"/>
              <p14:cNvContentPartPr/>
              <p14:nvPr/>
            </p14:nvContentPartPr>
            <p14:xfrm>
              <a:off x="8116711" y="6434662"/>
              <a:ext cx="189971" cy="544593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569"/>
            </p:blipFill>
            <p:spPr>
              <a:xfrm>
                <a:off x="8116711" y="6434662"/>
                <a:ext cx="189971" cy="544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0">
            <p14:nvContentPartPr>
              <p14:cNvPr id="291" name="墨迹 290"/>
              <p14:cNvContentPartPr/>
              <p14:nvPr/>
            </p14:nvContentPartPr>
            <p14:xfrm>
              <a:off x="8270522" y="6372977"/>
              <a:ext cx="383116" cy="335568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571"/>
            </p:blipFill>
            <p:spPr>
              <a:xfrm>
                <a:off x="8270522" y="6372977"/>
                <a:ext cx="383116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2">
            <p14:nvContentPartPr>
              <p14:cNvPr id="292" name="墨迹 291"/>
              <p14:cNvContentPartPr/>
              <p14:nvPr/>
            </p14:nvContentPartPr>
            <p14:xfrm>
              <a:off x="8432800" y="6600507"/>
              <a:ext cx="56444" cy="147516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573"/>
            </p:blipFill>
            <p:spPr>
              <a:xfrm>
                <a:off x="8432800" y="6600507"/>
                <a:ext cx="56444" cy="147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4">
            <p14:nvContentPartPr>
              <p14:cNvPr id="293" name="墨迹 292"/>
              <p14:cNvContentPartPr/>
              <p14:nvPr/>
            </p14:nvContentPartPr>
            <p14:xfrm>
              <a:off x="8540044" y="6576714"/>
              <a:ext cx="22578" cy="413821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575"/>
            </p:blipFill>
            <p:spPr>
              <a:xfrm>
                <a:off x="8540044" y="6576714"/>
                <a:ext cx="22578" cy="4138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6">
            <p14:nvContentPartPr>
              <p14:cNvPr id="294" name="墨迹 293"/>
              <p14:cNvContentPartPr/>
              <p14:nvPr/>
            </p14:nvContentPartPr>
            <p14:xfrm>
              <a:off x="8767233" y="6416861"/>
              <a:ext cx="311856" cy="344557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577"/>
            </p:blipFill>
            <p:spPr>
              <a:xfrm>
                <a:off x="8767233" y="6416861"/>
                <a:ext cx="311856" cy="344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8">
            <p14:nvContentPartPr>
              <p14:cNvPr id="295" name="墨迹 294"/>
              <p14:cNvContentPartPr/>
              <p14:nvPr/>
            </p14:nvContentPartPr>
            <p14:xfrm>
              <a:off x="9088966" y="6465681"/>
              <a:ext cx="177271" cy="222772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579"/>
            </p:blipFill>
            <p:spPr>
              <a:xfrm>
                <a:off x="9088966" y="6465681"/>
                <a:ext cx="177271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0">
            <p14:nvContentPartPr>
              <p14:cNvPr id="296" name="墨迹 295"/>
              <p14:cNvContentPartPr/>
              <p14:nvPr/>
            </p14:nvContentPartPr>
            <p14:xfrm>
              <a:off x="9025466" y="6643687"/>
              <a:ext cx="344311" cy="125838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581"/>
            </p:blipFill>
            <p:spPr>
              <a:xfrm>
                <a:off x="9025466" y="6643687"/>
                <a:ext cx="344311" cy="125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2">
            <p14:nvContentPartPr>
              <p14:cNvPr id="297" name="墨迹 296"/>
              <p14:cNvContentPartPr/>
              <p14:nvPr/>
            </p14:nvContentPartPr>
            <p14:xfrm>
              <a:off x="9358488" y="6525251"/>
              <a:ext cx="257175" cy="78957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583"/>
            </p:blipFill>
            <p:spPr>
              <a:xfrm>
                <a:off x="9358488" y="6525251"/>
                <a:ext cx="257175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4">
            <p14:nvContentPartPr>
              <p14:cNvPr id="298" name="墨迹 297"/>
              <p14:cNvContentPartPr/>
              <p14:nvPr/>
            </p14:nvContentPartPr>
            <p14:xfrm>
              <a:off x="9346141" y="6604208"/>
              <a:ext cx="151341" cy="114559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585"/>
            </p:blipFill>
            <p:spPr>
              <a:xfrm>
                <a:off x="9346141" y="6604208"/>
                <a:ext cx="151341" cy="114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6">
            <p14:nvContentPartPr>
              <p14:cNvPr id="299" name="墨迹 298"/>
              <p14:cNvContentPartPr/>
              <p14:nvPr/>
            </p14:nvContentPartPr>
            <p14:xfrm>
              <a:off x="9477022" y="6416509"/>
              <a:ext cx="169333" cy="458410"/>
            </p14:xfrm>
          </p:contentPart>
        </mc:Choice>
        <mc:Fallback xmlns="">
          <p:pic>
            <p:nvPicPr>
              <p:cNvPr id="299" name="墨迹 298"/>
            </p:nvPicPr>
            <p:blipFill>
              <a:blip r:embed="rId587"/>
            </p:blipFill>
            <p:spPr>
              <a:xfrm>
                <a:off x="9477022" y="6416509"/>
                <a:ext cx="169333" cy="4584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8">
            <p14:nvContentPartPr>
              <p14:cNvPr id="300" name="墨迹 299"/>
              <p14:cNvContentPartPr/>
              <p14:nvPr/>
            </p14:nvContentPartPr>
            <p14:xfrm>
              <a:off x="9561688" y="6405053"/>
              <a:ext cx="56444" cy="72260"/>
            </p14:xfrm>
          </p:contentPart>
        </mc:Choice>
        <mc:Fallback xmlns="">
          <p:pic>
            <p:nvPicPr>
              <p:cNvPr id="300" name="墨迹 299"/>
            </p:nvPicPr>
            <p:blipFill>
              <a:blip r:embed="rId589"/>
            </p:blipFill>
            <p:spPr>
              <a:xfrm>
                <a:off x="9561688" y="6405053"/>
                <a:ext cx="56444" cy="72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0">
            <p14:nvContentPartPr>
              <p14:cNvPr id="301" name="墨迹 300"/>
              <p14:cNvContentPartPr/>
              <p14:nvPr/>
            </p14:nvContentPartPr>
            <p14:xfrm>
              <a:off x="9985022" y="6773402"/>
              <a:ext cx="104995" cy="59958"/>
            </p14:xfrm>
          </p:contentPart>
        </mc:Choice>
        <mc:Fallback xmlns="">
          <p:pic>
            <p:nvPicPr>
              <p:cNvPr id="301" name="墨迹 300"/>
            </p:nvPicPr>
            <p:blipFill>
              <a:blip r:embed="rId5"/>
            </p:blipFill>
            <p:spPr>
              <a:xfrm>
                <a:off x="9985022" y="6773402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1">
            <p14:nvContentPartPr>
              <p14:cNvPr id="302" name="墨迹 301"/>
              <p14:cNvContentPartPr/>
              <p14:nvPr/>
            </p14:nvContentPartPr>
            <p14:xfrm>
              <a:off x="10205155" y="6440654"/>
              <a:ext cx="11289" cy="107156"/>
            </p14:xfrm>
          </p:contentPart>
        </mc:Choice>
        <mc:Fallback xmlns="">
          <p:pic>
            <p:nvPicPr>
              <p:cNvPr id="302" name="墨迹 301"/>
            </p:nvPicPr>
            <p:blipFill>
              <a:blip r:embed="rId592"/>
            </p:blipFill>
            <p:spPr>
              <a:xfrm>
                <a:off x="10205155" y="6440654"/>
                <a:ext cx="11289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3">
            <p14:nvContentPartPr>
              <p14:cNvPr id="303" name="墨迹 302"/>
              <p14:cNvContentPartPr/>
              <p14:nvPr/>
            </p14:nvContentPartPr>
            <p14:xfrm>
              <a:off x="10055577" y="6399061"/>
              <a:ext cx="299509" cy="210787"/>
            </p14:xfrm>
          </p:contentPart>
        </mc:Choice>
        <mc:Fallback xmlns="">
          <p:pic>
            <p:nvPicPr>
              <p:cNvPr id="303" name="墨迹 302"/>
            </p:nvPicPr>
            <p:blipFill>
              <a:blip r:embed="rId594"/>
            </p:blipFill>
            <p:spPr>
              <a:xfrm>
                <a:off x="10055577" y="6399061"/>
                <a:ext cx="299509" cy="210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5">
            <p14:nvContentPartPr>
              <p14:cNvPr id="304" name="墨迹 303"/>
              <p14:cNvContentPartPr/>
              <p14:nvPr/>
            </p14:nvContentPartPr>
            <p14:xfrm>
              <a:off x="10148711" y="6609848"/>
              <a:ext cx="28222" cy="99402"/>
            </p14:xfrm>
          </p:contentPart>
        </mc:Choice>
        <mc:Fallback xmlns="">
          <p:pic>
            <p:nvPicPr>
              <p:cNvPr id="304" name="墨迹 303"/>
            </p:nvPicPr>
            <p:blipFill>
              <a:blip r:embed="rId596"/>
            </p:blipFill>
            <p:spPr>
              <a:xfrm>
                <a:off x="10148711" y="6609848"/>
                <a:ext cx="28222" cy="99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7">
            <p14:nvContentPartPr>
              <p14:cNvPr id="305" name="墨迹 304"/>
              <p14:cNvContentPartPr/>
              <p14:nvPr/>
            </p14:nvContentPartPr>
            <p14:xfrm>
              <a:off x="10073216" y="6603151"/>
              <a:ext cx="273050" cy="235110"/>
            </p14:xfrm>
          </p:contentPart>
        </mc:Choice>
        <mc:Fallback xmlns="">
          <p:pic>
            <p:nvPicPr>
              <p:cNvPr id="305" name="墨迹 304"/>
            </p:nvPicPr>
            <p:blipFill>
              <a:blip r:embed="rId598"/>
            </p:blipFill>
            <p:spPr>
              <a:xfrm>
                <a:off x="10073216" y="6603151"/>
                <a:ext cx="273050" cy="235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9">
            <p14:nvContentPartPr>
              <p14:cNvPr id="306" name="墨迹 305"/>
              <p14:cNvContentPartPr/>
              <p14:nvPr/>
            </p14:nvContentPartPr>
            <p14:xfrm>
              <a:off x="10205155" y="6728284"/>
              <a:ext cx="214489" cy="126896"/>
            </p14:xfrm>
          </p:contentPart>
        </mc:Choice>
        <mc:Fallback xmlns="">
          <p:pic>
            <p:nvPicPr>
              <p:cNvPr id="306" name="墨迹 305"/>
            </p:nvPicPr>
            <p:blipFill>
              <a:blip r:embed="rId600"/>
            </p:blipFill>
            <p:spPr>
              <a:xfrm>
                <a:off x="10205155" y="6728284"/>
                <a:ext cx="214489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1">
            <p14:nvContentPartPr>
              <p14:cNvPr id="307" name="墨迹 306"/>
              <p14:cNvContentPartPr/>
              <p14:nvPr/>
            </p14:nvContentPartPr>
            <p14:xfrm>
              <a:off x="10476088" y="6418095"/>
              <a:ext cx="194733" cy="28199"/>
            </p14:xfrm>
          </p:contentPart>
        </mc:Choice>
        <mc:Fallback xmlns="">
          <p:pic>
            <p:nvPicPr>
              <p:cNvPr id="307" name="墨迹 306"/>
            </p:nvPicPr>
            <p:blipFill>
              <a:blip r:embed="rId602"/>
            </p:blipFill>
            <p:spPr>
              <a:xfrm>
                <a:off x="10476088" y="6418095"/>
                <a:ext cx="1947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3">
            <p14:nvContentPartPr>
              <p14:cNvPr id="308" name="墨迹 307"/>
              <p14:cNvContentPartPr/>
              <p14:nvPr/>
            </p14:nvContentPartPr>
            <p14:xfrm>
              <a:off x="10453511" y="6468853"/>
              <a:ext cx="56444" cy="451184"/>
            </p14:xfrm>
          </p:contentPart>
        </mc:Choice>
        <mc:Fallback xmlns="">
          <p:pic>
            <p:nvPicPr>
              <p:cNvPr id="308" name="墨迹 307"/>
            </p:nvPicPr>
            <p:blipFill>
              <a:blip r:embed="rId604"/>
            </p:blipFill>
            <p:spPr>
              <a:xfrm>
                <a:off x="10453511" y="6468853"/>
                <a:ext cx="56444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5">
            <p14:nvContentPartPr>
              <p14:cNvPr id="309" name="墨迹 308"/>
              <p14:cNvContentPartPr/>
              <p14:nvPr/>
            </p14:nvContentPartPr>
            <p14:xfrm>
              <a:off x="10506780" y="6466738"/>
              <a:ext cx="156281" cy="324994"/>
            </p14:xfrm>
          </p:contentPart>
        </mc:Choice>
        <mc:Fallback xmlns="">
          <p:pic>
            <p:nvPicPr>
              <p:cNvPr id="309" name="墨迹 308"/>
            </p:nvPicPr>
            <p:blipFill>
              <a:blip r:embed="rId606"/>
            </p:blipFill>
            <p:spPr>
              <a:xfrm>
                <a:off x="10506780" y="6466738"/>
                <a:ext cx="156281" cy="324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7">
            <p14:nvContentPartPr>
              <p14:cNvPr id="310" name="墨迹 309"/>
              <p14:cNvContentPartPr/>
              <p14:nvPr/>
            </p14:nvContentPartPr>
            <p14:xfrm>
              <a:off x="10668000" y="6688805"/>
              <a:ext cx="67732" cy="67678"/>
            </p14:xfrm>
          </p:contentPart>
        </mc:Choice>
        <mc:Fallback xmlns="">
          <p:pic>
            <p:nvPicPr>
              <p:cNvPr id="310" name="墨迹 309"/>
            </p:nvPicPr>
            <p:blipFill>
              <a:blip r:embed="rId608"/>
            </p:blipFill>
            <p:spPr>
              <a:xfrm>
                <a:off x="10668000" y="6688805"/>
                <a:ext cx="6773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9">
            <p14:nvContentPartPr>
              <p14:cNvPr id="311" name="墨迹 310"/>
              <p14:cNvContentPartPr/>
              <p14:nvPr/>
            </p14:nvContentPartPr>
            <p14:xfrm>
              <a:off x="10803467" y="6471320"/>
              <a:ext cx="62088" cy="321821"/>
            </p14:xfrm>
          </p:contentPart>
        </mc:Choice>
        <mc:Fallback xmlns="">
          <p:pic>
            <p:nvPicPr>
              <p:cNvPr id="311" name="墨迹 310"/>
            </p:nvPicPr>
            <p:blipFill>
              <a:blip r:embed="rId610"/>
            </p:blipFill>
            <p:spPr>
              <a:xfrm>
                <a:off x="10803467" y="6471320"/>
                <a:ext cx="62088" cy="3218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1">
            <p14:nvContentPartPr>
              <p14:cNvPr id="312" name="墨迹 311"/>
              <p14:cNvContentPartPr/>
              <p14:nvPr/>
            </p14:nvContentPartPr>
            <p14:xfrm>
              <a:off x="10726385" y="6535473"/>
              <a:ext cx="187149" cy="195631"/>
            </p14:xfrm>
          </p:contentPart>
        </mc:Choice>
        <mc:Fallback xmlns="">
          <p:pic>
            <p:nvPicPr>
              <p:cNvPr id="312" name="墨迹 311"/>
            </p:nvPicPr>
            <p:blipFill>
              <a:blip r:embed="rId612"/>
            </p:blipFill>
            <p:spPr>
              <a:xfrm>
                <a:off x="10726385" y="6535473"/>
                <a:ext cx="187149" cy="195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3">
            <p14:nvContentPartPr>
              <p14:cNvPr id="313" name="墨迹 312"/>
              <p14:cNvContentPartPr/>
              <p14:nvPr/>
            </p14:nvContentPartPr>
            <p14:xfrm>
              <a:off x="10944577" y="6438539"/>
              <a:ext cx="90311" cy="307369"/>
            </p14:xfrm>
          </p:contentPart>
        </mc:Choice>
        <mc:Fallback xmlns="">
          <p:pic>
            <p:nvPicPr>
              <p:cNvPr id="313" name="墨迹 312"/>
            </p:nvPicPr>
            <p:blipFill>
              <a:blip r:embed="rId614"/>
            </p:blipFill>
            <p:spPr>
              <a:xfrm>
                <a:off x="10944577" y="6438539"/>
                <a:ext cx="90311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5">
            <p14:nvContentPartPr>
              <p14:cNvPr id="314" name="墨迹 313"/>
              <p14:cNvContentPartPr/>
              <p14:nvPr/>
            </p14:nvContentPartPr>
            <p14:xfrm>
              <a:off x="11140722" y="6524546"/>
              <a:ext cx="142523" cy="133241"/>
            </p14:xfrm>
          </p:contentPart>
        </mc:Choice>
        <mc:Fallback xmlns="">
          <p:pic>
            <p:nvPicPr>
              <p:cNvPr id="314" name="墨迹 313"/>
            </p:nvPicPr>
            <p:blipFill>
              <a:blip r:embed="rId616"/>
            </p:blipFill>
            <p:spPr>
              <a:xfrm>
                <a:off x="11140722" y="6524546"/>
                <a:ext cx="142523" cy="133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7">
            <p14:nvContentPartPr>
              <p14:cNvPr id="315" name="墨迹 314"/>
              <p14:cNvContentPartPr/>
              <p14:nvPr/>
            </p14:nvContentPartPr>
            <p14:xfrm>
              <a:off x="11334044" y="6369804"/>
              <a:ext cx="194027" cy="240044"/>
            </p14:xfrm>
          </p:contentPart>
        </mc:Choice>
        <mc:Fallback xmlns="">
          <p:pic>
            <p:nvPicPr>
              <p:cNvPr id="315" name="墨迹 314"/>
            </p:nvPicPr>
            <p:blipFill>
              <a:blip r:embed="rId618"/>
            </p:blipFill>
            <p:spPr>
              <a:xfrm>
                <a:off x="11334044" y="6369804"/>
                <a:ext cx="194027" cy="240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9">
            <p14:nvContentPartPr>
              <p14:cNvPr id="316" name="墨迹 315"/>
              <p14:cNvContentPartPr/>
              <p14:nvPr/>
            </p14:nvContentPartPr>
            <p14:xfrm>
              <a:off x="11359444" y="6654966"/>
              <a:ext cx="115711" cy="93762"/>
            </p14:xfrm>
          </p:contentPart>
        </mc:Choice>
        <mc:Fallback xmlns="">
          <p:pic>
            <p:nvPicPr>
              <p:cNvPr id="316" name="墨迹 315"/>
            </p:nvPicPr>
            <p:blipFill>
              <a:blip r:embed="rId620"/>
            </p:blipFill>
            <p:spPr>
              <a:xfrm>
                <a:off x="11359444" y="6654966"/>
                <a:ext cx="115711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1">
            <p14:nvContentPartPr>
              <p14:cNvPr id="317" name="墨迹 316"/>
              <p14:cNvContentPartPr/>
              <p14:nvPr/>
            </p14:nvContentPartPr>
            <p14:xfrm>
              <a:off x="11351506" y="6567021"/>
              <a:ext cx="309915" cy="189462"/>
            </p14:xfrm>
          </p:contentPart>
        </mc:Choice>
        <mc:Fallback xmlns="">
          <p:pic>
            <p:nvPicPr>
              <p:cNvPr id="317" name="墨迹 316"/>
            </p:nvPicPr>
            <p:blipFill>
              <a:blip r:embed="rId622"/>
            </p:blipFill>
            <p:spPr>
              <a:xfrm>
                <a:off x="11351506" y="6567021"/>
                <a:ext cx="309915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3">
            <p14:nvContentPartPr>
              <p14:cNvPr id="318" name="墨迹 317"/>
              <p14:cNvContentPartPr/>
              <p14:nvPr/>
            </p14:nvContentPartPr>
            <p14:xfrm>
              <a:off x="11746088" y="6451934"/>
              <a:ext cx="121885" cy="375047"/>
            </p14:xfrm>
          </p:contentPart>
        </mc:Choice>
        <mc:Fallback xmlns="">
          <p:pic>
            <p:nvPicPr>
              <p:cNvPr id="318" name="墨迹 317"/>
            </p:nvPicPr>
            <p:blipFill>
              <a:blip r:embed="rId624"/>
            </p:blipFill>
            <p:spPr>
              <a:xfrm>
                <a:off x="11746088" y="6451934"/>
                <a:ext cx="121885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5">
            <p14:nvContentPartPr>
              <p14:cNvPr id="319" name="墨迹 318"/>
              <p14:cNvContentPartPr/>
              <p14:nvPr/>
            </p14:nvContentPartPr>
            <p14:xfrm>
              <a:off x="6536266" y="6533711"/>
              <a:ext cx="124178" cy="324289"/>
            </p14:xfrm>
          </p:contentPart>
        </mc:Choice>
        <mc:Fallback xmlns="">
          <p:pic>
            <p:nvPicPr>
              <p:cNvPr id="319" name="墨迹 318"/>
            </p:nvPicPr>
            <p:blipFill>
              <a:blip r:embed="rId626"/>
            </p:blipFill>
            <p:spPr>
              <a:xfrm>
                <a:off x="6536266" y="6533711"/>
                <a:ext cx="124178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7">
            <p14:nvContentPartPr>
              <p14:cNvPr id="320" name="墨迹 319"/>
              <p14:cNvContentPartPr/>
              <p14:nvPr/>
            </p14:nvContentPartPr>
            <p14:xfrm>
              <a:off x="7648222" y="6425674"/>
              <a:ext cx="107244" cy="545122"/>
            </p14:xfrm>
          </p:contentPart>
        </mc:Choice>
        <mc:Fallback xmlns="">
          <p:pic>
            <p:nvPicPr>
              <p:cNvPr id="320" name="墨迹 319"/>
            </p:nvPicPr>
            <p:blipFill>
              <a:blip r:embed="rId628"/>
            </p:blipFill>
            <p:spPr>
              <a:xfrm>
                <a:off x="7648222" y="6425674"/>
                <a:ext cx="107244" cy="545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9">
            <p14:nvContentPartPr>
              <p14:cNvPr id="321" name="墨迹 320"/>
              <p14:cNvContentPartPr/>
              <p14:nvPr/>
            </p14:nvContentPartPr>
            <p14:xfrm>
              <a:off x="7670800" y="6419505"/>
              <a:ext cx="49388" cy="520272"/>
            </p14:xfrm>
          </p:contentPart>
        </mc:Choice>
        <mc:Fallback xmlns="">
          <p:pic>
            <p:nvPicPr>
              <p:cNvPr id="321" name="墨迹 320"/>
            </p:nvPicPr>
            <p:blipFill>
              <a:blip r:embed="rId630"/>
            </p:blipFill>
            <p:spPr>
              <a:xfrm>
                <a:off x="7670800" y="6419505"/>
                <a:ext cx="49388" cy="5202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1">
            <p14:nvContentPartPr>
              <p14:cNvPr id="322" name="墨迹 321"/>
              <p14:cNvContentPartPr/>
              <p14:nvPr/>
            </p14:nvContentPartPr>
            <p14:xfrm>
              <a:off x="7806266" y="6344777"/>
              <a:ext cx="4120445" cy="541422"/>
            </p14:xfrm>
          </p:contentPart>
        </mc:Choice>
        <mc:Fallback xmlns="">
          <p:pic>
            <p:nvPicPr>
              <p:cNvPr id="322" name="墨迹 321"/>
            </p:nvPicPr>
            <p:blipFill>
              <a:blip r:embed="rId632"/>
            </p:blipFill>
            <p:spPr>
              <a:xfrm>
                <a:off x="7806266" y="6344777"/>
                <a:ext cx="4120445" cy="54142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83" y="4374352"/>
            <a:ext cx="8835500" cy="16192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36" y="118330"/>
            <a:ext cx="6950042" cy="37066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83" y="4374352"/>
            <a:ext cx="8835500" cy="16192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36" y="118330"/>
            <a:ext cx="6950042" cy="370668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7634111" y="1494547"/>
              <a:ext cx="31044" cy="1128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7634111" y="1494547"/>
                <a:ext cx="310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7215893" y="1015164"/>
              <a:ext cx="220662" cy="6203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7215893" y="1015164"/>
                <a:ext cx="22066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7377288" y="1099761"/>
              <a:ext cx="28222" cy="217132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7377288" y="1099761"/>
                <a:ext cx="28222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7484533" y="1109278"/>
              <a:ext cx="360" cy="13429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7484533" y="1109278"/>
                <a:ext cx="360" cy="134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7503406" y="972337"/>
              <a:ext cx="29104" cy="6820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7503406" y="972337"/>
                <a:ext cx="29104" cy="68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7653866" y="1060282"/>
              <a:ext cx="67734" cy="12407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7653866" y="1060282"/>
                <a:ext cx="67734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7727244" y="1079140"/>
              <a:ext cx="73378" cy="14469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7727244" y="1079140"/>
                <a:ext cx="73378" cy="144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7823200" y="994896"/>
              <a:ext cx="133526" cy="28251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7823200" y="994896"/>
                <a:ext cx="133526" cy="282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7296150" y="1564164"/>
              <a:ext cx="199672" cy="2344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7296150" y="1564164"/>
                <a:ext cx="199672" cy="23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7388577" y="1646822"/>
              <a:ext cx="22578" cy="17765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7388577" y="1646822"/>
                <a:ext cx="22578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7481711" y="1725779"/>
              <a:ext cx="7056" cy="12407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7481711" y="1725779"/>
                <a:ext cx="7056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7520516" y="1626730"/>
              <a:ext cx="34572" cy="6239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7520516" y="1626730"/>
                <a:ext cx="34572" cy="62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7625644" y="1507765"/>
              <a:ext cx="214488" cy="34491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7625644" y="1507765"/>
                <a:ext cx="214488" cy="344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7862711" y="1725779"/>
              <a:ext cx="107244" cy="15227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7862711" y="1725779"/>
                <a:ext cx="107244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8039981" y="1682599"/>
              <a:ext cx="59796" cy="10803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8039981" y="1682599"/>
                <a:ext cx="59796" cy="108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8105422" y="1697580"/>
              <a:ext cx="67733" cy="17853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8105422" y="1697580"/>
                <a:ext cx="67733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8181622" y="1637481"/>
              <a:ext cx="127000" cy="296971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8181622" y="1637481"/>
                <a:ext cx="127000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7447138" y="2295399"/>
              <a:ext cx="218017" cy="2819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7447138" y="2295399"/>
                <a:ext cx="21801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7535333" y="2351797"/>
              <a:ext cx="39511" cy="28763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7535333" y="2351797"/>
                <a:ext cx="39511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7667977" y="2430754"/>
              <a:ext cx="8467" cy="15227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7667977" y="2430754"/>
                <a:ext cx="8467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7693377" y="2368717"/>
              <a:ext cx="28223" cy="2255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7693377" y="2368717"/>
                <a:ext cx="2822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7789333" y="2289759"/>
              <a:ext cx="186267" cy="26278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7789333" y="2289759"/>
                <a:ext cx="186267" cy="262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8009466" y="2376824"/>
              <a:ext cx="110949" cy="30490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8009466" y="2376824"/>
                <a:ext cx="110949" cy="304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8212666" y="2385636"/>
              <a:ext cx="45156" cy="16919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8212666" y="2385636"/>
                <a:ext cx="4515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8291688" y="2379996"/>
              <a:ext cx="71438" cy="16919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8291688" y="2379996"/>
                <a:ext cx="71438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8396111" y="2332763"/>
              <a:ext cx="129822" cy="258726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8396111" y="2332763"/>
                <a:ext cx="129822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7410450" y="2956666"/>
              <a:ext cx="234950" cy="987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7410450" y="2956666"/>
                <a:ext cx="234950" cy="9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7529688" y="3039853"/>
              <a:ext cx="50800" cy="27917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7529688" y="3039853"/>
                <a:ext cx="50800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7648222" y="3113170"/>
              <a:ext cx="5644" cy="115616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7648222" y="3113170"/>
                <a:ext cx="5644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7673622" y="3030512"/>
              <a:ext cx="36688" cy="2908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7673622" y="3030512"/>
                <a:ext cx="36688" cy="29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7808383" y="2959838"/>
              <a:ext cx="212372" cy="26330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7808383" y="2959838"/>
                <a:ext cx="212372" cy="263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8040511" y="3062412"/>
              <a:ext cx="96661" cy="32146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8040511" y="3062412"/>
                <a:ext cx="96661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8229600" y="3056773"/>
              <a:ext cx="45155" cy="180473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8229600" y="3056773"/>
                <a:ext cx="45155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8308622" y="3039853"/>
              <a:ext cx="138288" cy="32710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8308622" y="3039853"/>
                <a:ext cx="138288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8511822" y="2977815"/>
              <a:ext cx="133350" cy="31582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8511822" y="2977815"/>
                <a:ext cx="133350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7425972" y="3609473"/>
              <a:ext cx="244828" cy="2819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7425972" y="3609473"/>
                <a:ext cx="24482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7546622" y="3677151"/>
              <a:ext cx="45155" cy="28763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7546622" y="3677151"/>
                <a:ext cx="45155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7659511" y="3806866"/>
              <a:ext cx="360" cy="73318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7659511" y="3806866"/>
                <a:ext cx="360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7693377" y="3654592"/>
              <a:ext cx="39512" cy="64857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7693377" y="3654592"/>
                <a:ext cx="39512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7834488" y="3586914"/>
              <a:ext cx="174978" cy="270711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7834488" y="3586914"/>
                <a:ext cx="174978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8105422" y="3715572"/>
              <a:ext cx="95955" cy="129363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8105422" y="3715572"/>
                <a:ext cx="95955" cy="129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8161866" y="3682791"/>
              <a:ext cx="56444" cy="262250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8161866" y="3682791"/>
                <a:ext cx="56444" cy="262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8325555" y="3682791"/>
              <a:ext cx="45156" cy="191753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8325555" y="3682791"/>
                <a:ext cx="45156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8383411" y="3688430"/>
              <a:ext cx="94544" cy="380863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8383411" y="3688430"/>
                <a:ext cx="94544" cy="3808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8537222" y="3654592"/>
              <a:ext cx="152929" cy="33274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8537222" y="3654592"/>
                <a:ext cx="152929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9380361" y="441314"/>
              <a:ext cx="307622" cy="31248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9380361" y="441314"/>
                <a:ext cx="307622" cy="312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9564511" y="539306"/>
              <a:ext cx="36689" cy="46739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9564511" y="539306"/>
                <a:ext cx="36689" cy="467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9874955" y="671136"/>
              <a:ext cx="14112" cy="180474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9874955" y="671136"/>
                <a:ext cx="14112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9369777" y="1056581"/>
              <a:ext cx="287867" cy="21871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9369777" y="1056581"/>
                <a:ext cx="287867" cy="218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9343848" y="2991386"/>
              <a:ext cx="189619" cy="28815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9343848" y="2991386"/>
                <a:ext cx="189619" cy="288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9369777" y="3643312"/>
              <a:ext cx="146756" cy="710615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9369777" y="3643312"/>
                <a:ext cx="146756" cy="710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10127544" y="654217"/>
              <a:ext cx="656167" cy="26084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10127544" y="654217"/>
                <a:ext cx="656167" cy="26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10253133" y="334863"/>
              <a:ext cx="155222" cy="229117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10253133" y="334863"/>
                <a:ext cx="155222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10402711" y="473743"/>
              <a:ext cx="107244" cy="6767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10402711" y="473743"/>
                <a:ext cx="10724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10459155" y="208672"/>
              <a:ext cx="214489" cy="58090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10459155" y="208672"/>
                <a:ext cx="214489" cy="580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10521244" y="320411"/>
              <a:ext cx="214488" cy="26330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10521244" y="320411"/>
                <a:ext cx="214488" cy="263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10711392" y="478678"/>
              <a:ext cx="27163" cy="48643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10711392" y="478678"/>
                <a:ext cx="27163" cy="48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10809111" y="547060"/>
              <a:ext cx="208844" cy="250972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10809111" y="547060"/>
                <a:ext cx="208844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11187994" y="419284"/>
              <a:ext cx="230717" cy="276526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11187994" y="419284"/>
                <a:ext cx="230717" cy="276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11274777" y="500708"/>
              <a:ext cx="70555" cy="491897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11274777" y="500708"/>
                <a:ext cx="70555" cy="4918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11576050" y="642937"/>
              <a:ext cx="144638" cy="166374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11576050" y="642937"/>
                <a:ext cx="144638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10875080" y="3051133"/>
              <a:ext cx="334787" cy="2255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10875080" y="3051133"/>
                <a:ext cx="33478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10951632" y="3163929"/>
              <a:ext cx="179212" cy="117026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10951632" y="3163929"/>
                <a:ext cx="179212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10969448" y="2807388"/>
              <a:ext cx="164219" cy="190167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10969448" y="2807388"/>
                <a:ext cx="164219" cy="190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10768188" y="3402210"/>
              <a:ext cx="670277" cy="26790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10768188" y="3402210"/>
                <a:ext cx="670277" cy="26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9107311" y="3414900"/>
              <a:ext cx="705556" cy="98697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9107311" y="3414900"/>
                <a:ext cx="705556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11595629" y="3158289"/>
              <a:ext cx="195615" cy="195454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11595629" y="3158289"/>
                <a:ext cx="195615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11789127" y="3141370"/>
              <a:ext cx="140935" cy="26718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11789127" y="3141370"/>
                <a:ext cx="140935" cy="2671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11926711" y="3286595"/>
              <a:ext cx="36689" cy="3242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11926711" y="3286595"/>
                <a:ext cx="36689" cy="32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11957755" y="3062412"/>
              <a:ext cx="180623" cy="34208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11957755" y="3062412"/>
                <a:ext cx="180623" cy="342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11946467" y="3288004"/>
              <a:ext cx="222955" cy="214313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11946467" y="3288004"/>
                <a:ext cx="222955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10855148" y="3932352"/>
              <a:ext cx="409223" cy="2678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10855148" y="3932352"/>
                <a:ext cx="409223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11010547" y="4066297"/>
              <a:ext cx="7408" cy="360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11010547" y="4066297"/>
                <a:ext cx="7408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10921294" y="4066297"/>
              <a:ext cx="260350" cy="15597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10921294" y="4066297"/>
                <a:ext cx="260350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10989027" y="3577044"/>
              <a:ext cx="139700" cy="34825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10989027" y="3577044"/>
                <a:ext cx="139700" cy="348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10824280" y="1652462"/>
              <a:ext cx="193675" cy="2255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10824280" y="1652462"/>
                <a:ext cx="19367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10905067" y="1547597"/>
              <a:ext cx="16933" cy="25713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10905067" y="1547597"/>
                <a:ext cx="16933" cy="257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11088511" y="1517106"/>
              <a:ext cx="131233" cy="174834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9"/>
            </p:blipFill>
            <p:spPr>
              <a:xfrm>
                <a:off x="11088511" y="1517106"/>
                <a:ext cx="131233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2" name="墨迹 81"/>
              <p14:cNvContentPartPr/>
              <p14:nvPr/>
            </p14:nvContentPartPr>
            <p14:xfrm>
              <a:off x="11065932" y="1573681"/>
              <a:ext cx="36689" cy="357951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1"/>
            </p:blipFill>
            <p:spPr>
              <a:xfrm>
                <a:off x="11065932" y="1573681"/>
                <a:ext cx="36689" cy="357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3" name="墨迹 82"/>
              <p14:cNvContentPartPr/>
              <p14:nvPr/>
            </p14:nvContentPartPr>
            <p14:xfrm>
              <a:off x="10658651" y="3113170"/>
              <a:ext cx="134937" cy="3947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3"/>
            </p:blipFill>
            <p:spPr>
              <a:xfrm>
                <a:off x="10658651" y="3113170"/>
                <a:ext cx="13493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4" name="墨迹 83"/>
              <p14:cNvContentPartPr/>
              <p14:nvPr/>
            </p14:nvContentPartPr>
            <p14:xfrm>
              <a:off x="10585450" y="3893402"/>
              <a:ext cx="170038" cy="26260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5"/>
            </p:blipFill>
            <p:spPr>
              <a:xfrm>
                <a:off x="10585450" y="3893402"/>
                <a:ext cx="170038" cy="2626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36" y="118330"/>
            <a:ext cx="6950042" cy="370668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5" name="墨迹 84"/>
              <p14:cNvContentPartPr/>
              <p14:nvPr/>
            </p14:nvContentPartPr>
            <p14:xfrm>
              <a:off x="7193844" y="2320778"/>
              <a:ext cx="11288" cy="2537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4"/>
            </p:blipFill>
            <p:spPr>
              <a:xfrm>
                <a:off x="7193844" y="2320778"/>
                <a:ext cx="1128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6" name="墨迹 85"/>
              <p14:cNvContentPartPr/>
              <p14:nvPr/>
            </p14:nvContentPartPr>
            <p14:xfrm>
              <a:off x="1588911" y="3942222"/>
              <a:ext cx="174977" cy="563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6"/>
            </p:blipFill>
            <p:spPr>
              <a:xfrm>
                <a:off x="1588911" y="3942222"/>
                <a:ext cx="174977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7" name="墨迹 86"/>
              <p14:cNvContentPartPr/>
              <p14:nvPr/>
            </p14:nvContentPartPr>
            <p14:xfrm>
              <a:off x="1698977" y="3996505"/>
              <a:ext cx="22578" cy="210787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8"/>
            </p:blipFill>
            <p:spPr>
              <a:xfrm>
                <a:off x="1698977" y="3996505"/>
                <a:ext cx="22578" cy="210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8" name="墨迹 87"/>
              <p14:cNvContentPartPr/>
              <p14:nvPr/>
            </p14:nvContentPartPr>
            <p14:xfrm>
              <a:off x="1811866" y="4060657"/>
              <a:ext cx="5645" cy="132536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0"/>
            </p:blipFill>
            <p:spPr>
              <a:xfrm>
                <a:off x="1811866" y="4060657"/>
                <a:ext cx="5645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9" name="墨迹 88"/>
              <p14:cNvContentPartPr/>
              <p14:nvPr/>
            </p14:nvContentPartPr>
            <p14:xfrm>
              <a:off x="1854200" y="3911203"/>
              <a:ext cx="22577" cy="3101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2"/>
            </p:blipFill>
            <p:spPr>
              <a:xfrm>
                <a:off x="1854200" y="3911203"/>
                <a:ext cx="2257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0" name="墨迹 89"/>
              <p14:cNvContentPartPr/>
              <p14:nvPr/>
            </p14:nvContentPartPr>
            <p14:xfrm>
              <a:off x="1941688" y="4004259"/>
              <a:ext cx="62089" cy="146635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4"/>
            </p:blipFill>
            <p:spPr>
              <a:xfrm>
                <a:off x="1941688" y="4004259"/>
                <a:ext cx="62089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1" name="墨迹 90"/>
              <p14:cNvContentPartPr/>
              <p14:nvPr/>
            </p14:nvContentPartPr>
            <p14:xfrm>
              <a:off x="2051755" y="4031753"/>
              <a:ext cx="56974" cy="107862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6"/>
            </p:blipFill>
            <p:spPr>
              <a:xfrm>
                <a:off x="2051755" y="4031753"/>
                <a:ext cx="56974" cy="107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2" name="墨迹 91"/>
              <p14:cNvContentPartPr/>
              <p14:nvPr/>
            </p14:nvContentPartPr>
            <p14:xfrm>
              <a:off x="2099733" y="3976060"/>
              <a:ext cx="101600" cy="200213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"/>
            </p:blipFill>
            <p:spPr>
              <a:xfrm>
                <a:off x="2099733" y="3976060"/>
                <a:ext cx="101600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93" name="墨迹 92"/>
              <p14:cNvContentPartPr/>
              <p14:nvPr/>
            </p14:nvContentPartPr>
            <p14:xfrm>
              <a:off x="1560688" y="4466723"/>
              <a:ext cx="158045" cy="11280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20"/>
            </p:blipFill>
            <p:spPr>
              <a:xfrm>
                <a:off x="1560688" y="4466723"/>
                <a:ext cx="15804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94" name="墨迹 93"/>
              <p14:cNvContentPartPr/>
              <p14:nvPr/>
            </p14:nvContentPartPr>
            <p14:xfrm>
              <a:off x="1619955" y="4506202"/>
              <a:ext cx="28222" cy="262251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22"/>
            </p:blipFill>
            <p:spPr>
              <a:xfrm>
                <a:off x="1619955" y="4506202"/>
                <a:ext cx="28222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95" name="墨迹 94"/>
              <p14:cNvContentPartPr/>
              <p14:nvPr/>
            </p14:nvContentPartPr>
            <p14:xfrm>
              <a:off x="1721555" y="4579519"/>
              <a:ext cx="11289" cy="143815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24"/>
            </p:blipFill>
            <p:spPr>
              <a:xfrm>
                <a:off x="1721555" y="4579519"/>
                <a:ext cx="11289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96" name="墨迹 95"/>
              <p14:cNvContentPartPr/>
              <p14:nvPr/>
            </p14:nvContentPartPr>
            <p14:xfrm>
              <a:off x="1729140" y="4518891"/>
              <a:ext cx="23460" cy="2678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26"/>
            </p:blipFill>
            <p:spPr>
              <a:xfrm>
                <a:off x="1729140" y="4518891"/>
                <a:ext cx="23460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7" name="墨迹 96"/>
              <p14:cNvContentPartPr/>
              <p14:nvPr/>
            </p14:nvContentPartPr>
            <p14:xfrm>
              <a:off x="1840088" y="4487167"/>
              <a:ext cx="145345" cy="238987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28"/>
            </p:blipFill>
            <p:spPr>
              <a:xfrm>
                <a:off x="1840088" y="4487167"/>
                <a:ext cx="145345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98" name="墨迹 97"/>
              <p14:cNvContentPartPr/>
              <p14:nvPr/>
            </p14:nvContentPartPr>
            <p14:xfrm>
              <a:off x="2001661" y="4590799"/>
              <a:ext cx="89605" cy="138175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30"/>
            </p:blipFill>
            <p:spPr>
              <a:xfrm>
                <a:off x="2001661" y="4590799"/>
                <a:ext cx="89605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99" name="墨迹 98"/>
              <p14:cNvContentPartPr/>
              <p14:nvPr/>
            </p14:nvContentPartPr>
            <p14:xfrm>
              <a:off x="2184400" y="4547619"/>
              <a:ext cx="45155" cy="133417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32"/>
            </p:blipFill>
            <p:spPr>
              <a:xfrm>
                <a:off x="2184400" y="4547619"/>
                <a:ext cx="45155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0" name="墨迹 99"/>
              <p14:cNvContentPartPr/>
              <p14:nvPr/>
            </p14:nvContentPartPr>
            <p14:xfrm>
              <a:off x="2260600" y="4540041"/>
              <a:ext cx="68438" cy="140995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34"/>
            </p:blipFill>
            <p:spPr>
              <a:xfrm>
                <a:off x="2260600" y="4540041"/>
                <a:ext cx="68438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1" name="墨迹 100"/>
              <p14:cNvContentPartPr/>
              <p14:nvPr/>
            </p14:nvContentPartPr>
            <p14:xfrm>
              <a:off x="2348088" y="4478003"/>
              <a:ext cx="107245" cy="208672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36"/>
            </p:blipFill>
            <p:spPr>
              <a:xfrm>
                <a:off x="2348088" y="4478003"/>
                <a:ext cx="107245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02" name="墨迹 101"/>
              <p14:cNvContentPartPr/>
              <p14:nvPr/>
            </p14:nvContentPartPr>
            <p14:xfrm>
              <a:off x="1546577" y="4985585"/>
              <a:ext cx="203200" cy="2819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38"/>
            </p:blipFill>
            <p:spPr>
              <a:xfrm>
                <a:off x="1546577" y="4985585"/>
                <a:ext cx="2032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3" name="墨迹 102"/>
              <p14:cNvContentPartPr/>
              <p14:nvPr/>
            </p14:nvContentPartPr>
            <p14:xfrm>
              <a:off x="1625600" y="5058902"/>
              <a:ext cx="33866" cy="228941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40"/>
            </p:blipFill>
            <p:spPr>
              <a:xfrm>
                <a:off x="1625600" y="5058902"/>
                <a:ext cx="33866" cy="228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4" name="墨迹 103"/>
              <p14:cNvContentPartPr/>
              <p14:nvPr/>
            </p14:nvContentPartPr>
            <p14:xfrm>
              <a:off x="1727200" y="5132220"/>
              <a:ext cx="11288" cy="107156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42"/>
            </p:blipFill>
            <p:spPr>
              <a:xfrm>
                <a:off x="1727200" y="5132220"/>
                <a:ext cx="11288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05" name="墨迹 104"/>
              <p14:cNvContentPartPr/>
              <p14:nvPr/>
            </p14:nvContentPartPr>
            <p14:xfrm>
              <a:off x="1746073" y="5062780"/>
              <a:ext cx="20638" cy="41241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44"/>
            </p:blipFill>
            <p:spPr>
              <a:xfrm>
                <a:off x="1746073" y="5062780"/>
                <a:ext cx="20638" cy="41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06" name="墨迹 105"/>
              <p14:cNvContentPartPr/>
              <p14:nvPr/>
            </p14:nvContentPartPr>
            <p14:xfrm>
              <a:off x="1828800" y="5007087"/>
              <a:ext cx="152400" cy="225239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46"/>
            </p:blipFill>
            <p:spPr>
              <a:xfrm>
                <a:off x="1828800" y="5007087"/>
                <a:ext cx="152400" cy="225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07" name="墨迹 106"/>
              <p14:cNvContentPartPr/>
              <p14:nvPr/>
            </p14:nvContentPartPr>
            <p14:xfrm>
              <a:off x="2012244" y="5120940"/>
              <a:ext cx="70556" cy="276351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48"/>
            </p:blipFill>
            <p:spPr>
              <a:xfrm>
                <a:off x="2012244" y="5120940"/>
                <a:ext cx="70556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8" name="墨迹 107"/>
              <p14:cNvContentPartPr/>
              <p14:nvPr/>
            </p14:nvContentPartPr>
            <p14:xfrm>
              <a:off x="2201333" y="5098381"/>
              <a:ext cx="73378" cy="129716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50"/>
            </p:blipFill>
            <p:spPr>
              <a:xfrm>
                <a:off x="2201333" y="5098381"/>
                <a:ext cx="73378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09" name="墨迹 108"/>
              <p14:cNvContentPartPr/>
              <p14:nvPr/>
            </p14:nvContentPartPr>
            <p14:xfrm>
              <a:off x="2331155" y="5104021"/>
              <a:ext cx="50800" cy="112796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52"/>
            </p:blipFill>
            <p:spPr>
              <a:xfrm>
                <a:off x="2331155" y="5104021"/>
                <a:ext cx="50800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10" name="墨迹 109"/>
              <p14:cNvContentPartPr/>
              <p14:nvPr/>
            </p14:nvContentPartPr>
            <p14:xfrm>
              <a:off x="2432755" y="5043393"/>
              <a:ext cx="84667" cy="198803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54"/>
            </p:blipFill>
            <p:spPr>
              <a:xfrm>
                <a:off x="2432755" y="5043393"/>
                <a:ext cx="84667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11" name="墨迹 110"/>
              <p14:cNvContentPartPr/>
              <p14:nvPr/>
            </p14:nvContentPartPr>
            <p14:xfrm>
              <a:off x="1541638" y="5589044"/>
              <a:ext cx="191206" cy="2255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56"/>
            </p:blipFill>
            <p:spPr>
              <a:xfrm>
                <a:off x="1541638" y="5589044"/>
                <a:ext cx="19120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12" name="墨迹 111"/>
              <p14:cNvContentPartPr/>
              <p14:nvPr/>
            </p14:nvContentPartPr>
            <p14:xfrm>
              <a:off x="1642533" y="5662361"/>
              <a:ext cx="16933" cy="152275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58"/>
            </p:blipFill>
            <p:spPr>
              <a:xfrm>
                <a:off x="1642533" y="5662361"/>
                <a:ext cx="16933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13" name="墨迹 112"/>
              <p14:cNvContentPartPr/>
              <p14:nvPr/>
            </p14:nvContentPartPr>
            <p14:xfrm>
              <a:off x="1738488" y="5707480"/>
              <a:ext cx="5645" cy="81777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60"/>
            </p:blipFill>
            <p:spPr>
              <a:xfrm>
                <a:off x="1738488" y="5707480"/>
                <a:ext cx="5645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14" name="墨迹 113"/>
              <p14:cNvContentPartPr/>
              <p14:nvPr/>
            </p14:nvContentPartPr>
            <p14:xfrm>
              <a:off x="1766711" y="5541811"/>
              <a:ext cx="42333" cy="69792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62"/>
            </p:blipFill>
            <p:spPr>
              <a:xfrm>
                <a:off x="1766711" y="5541811"/>
                <a:ext cx="42333" cy="69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15" name="墨迹 114"/>
              <p14:cNvContentPartPr/>
              <p14:nvPr/>
            </p14:nvContentPartPr>
            <p14:xfrm>
              <a:off x="1868311" y="5583404"/>
              <a:ext cx="146755" cy="183293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64"/>
            </p:blipFill>
            <p:spPr>
              <a:xfrm>
                <a:off x="1868311" y="5583404"/>
                <a:ext cx="146755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16" name="墨迹 115"/>
              <p14:cNvContentPartPr/>
              <p14:nvPr/>
            </p14:nvContentPartPr>
            <p14:xfrm>
              <a:off x="2063044" y="5665005"/>
              <a:ext cx="46037" cy="194750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66"/>
            </p:blipFill>
            <p:spPr>
              <a:xfrm>
                <a:off x="2063044" y="5665005"/>
                <a:ext cx="46037" cy="194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17" name="墨迹 116"/>
              <p14:cNvContentPartPr/>
              <p14:nvPr/>
            </p14:nvContentPartPr>
            <p14:xfrm>
              <a:off x="2201333" y="5621121"/>
              <a:ext cx="28222" cy="134297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68"/>
            </p:blipFill>
            <p:spPr>
              <a:xfrm>
                <a:off x="2201333" y="5621121"/>
                <a:ext cx="28222" cy="134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18" name="墨迹 117"/>
              <p14:cNvContentPartPr/>
              <p14:nvPr/>
            </p14:nvContentPartPr>
            <p14:xfrm>
              <a:off x="2308577" y="5598914"/>
              <a:ext cx="62089" cy="252380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70"/>
            </p:blipFill>
            <p:spPr>
              <a:xfrm>
                <a:off x="2308577" y="5598914"/>
                <a:ext cx="62089" cy="252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19" name="墨迹 118"/>
              <p14:cNvContentPartPr/>
              <p14:nvPr/>
            </p14:nvContentPartPr>
            <p14:xfrm>
              <a:off x="2427111" y="5521366"/>
              <a:ext cx="93839" cy="228412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72"/>
            </p:blipFill>
            <p:spPr>
              <a:xfrm>
                <a:off x="2427111" y="5521366"/>
                <a:ext cx="93839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20" name="墨迹 119"/>
              <p14:cNvContentPartPr/>
              <p14:nvPr/>
            </p14:nvContentPartPr>
            <p14:xfrm>
              <a:off x="1560688" y="6136105"/>
              <a:ext cx="203200" cy="2255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74"/>
            </p:blipFill>
            <p:spPr>
              <a:xfrm>
                <a:off x="1560688" y="6136105"/>
                <a:ext cx="2032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21" name="墨迹 120"/>
              <p14:cNvContentPartPr/>
              <p14:nvPr/>
            </p14:nvContentPartPr>
            <p14:xfrm>
              <a:off x="1676400" y="6217882"/>
              <a:ext cx="11288" cy="27071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76"/>
            </p:blipFill>
            <p:spPr>
              <a:xfrm>
                <a:off x="1676400" y="6217882"/>
                <a:ext cx="11288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22" name="墨迹 121"/>
              <p14:cNvContentPartPr/>
              <p14:nvPr/>
            </p14:nvContentPartPr>
            <p14:xfrm>
              <a:off x="1794933" y="6310939"/>
              <a:ext cx="11289" cy="115616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78"/>
            </p:blipFill>
            <p:spPr>
              <a:xfrm>
                <a:off x="1794933" y="6310939"/>
                <a:ext cx="11289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23" name="墨迹 122"/>
              <p14:cNvContentPartPr/>
              <p14:nvPr/>
            </p14:nvContentPartPr>
            <p14:xfrm>
              <a:off x="1800577" y="6208013"/>
              <a:ext cx="39511" cy="66267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80"/>
            </p:blipFill>
            <p:spPr>
              <a:xfrm>
                <a:off x="1800577" y="6208013"/>
                <a:ext cx="39511" cy="66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24" name="墨迹 123"/>
              <p14:cNvContentPartPr/>
              <p14:nvPr/>
            </p14:nvContentPartPr>
            <p14:xfrm>
              <a:off x="1914877" y="6134695"/>
              <a:ext cx="145345" cy="258021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82"/>
            </p:blipFill>
            <p:spPr>
              <a:xfrm>
                <a:off x="1914877" y="6134695"/>
                <a:ext cx="145345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25" name="墨迹 124"/>
              <p14:cNvContentPartPr/>
              <p14:nvPr/>
            </p14:nvContentPartPr>
            <p14:xfrm>
              <a:off x="2097969" y="6270755"/>
              <a:ext cx="117475" cy="85302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84"/>
            </p:blipFill>
            <p:spPr>
              <a:xfrm>
                <a:off x="2097969" y="6270755"/>
                <a:ext cx="117475" cy="85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26" name="墨迹 125"/>
              <p14:cNvContentPartPr/>
              <p14:nvPr/>
            </p14:nvContentPartPr>
            <p14:xfrm>
              <a:off x="2178755" y="6276395"/>
              <a:ext cx="11289" cy="198098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86"/>
            </p:blipFill>
            <p:spPr>
              <a:xfrm>
                <a:off x="2178755" y="6276395"/>
                <a:ext cx="11289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27" name="墨迹 126"/>
              <p14:cNvContentPartPr/>
              <p14:nvPr/>
            </p14:nvContentPartPr>
            <p14:xfrm>
              <a:off x="2353733" y="6172587"/>
              <a:ext cx="50800" cy="20320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88"/>
            </p:blipFill>
            <p:spPr>
              <a:xfrm>
                <a:off x="2353733" y="6172587"/>
                <a:ext cx="50800" cy="203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28" name="墨迹 127"/>
              <p14:cNvContentPartPr/>
              <p14:nvPr/>
            </p14:nvContentPartPr>
            <p14:xfrm>
              <a:off x="2451100" y="6191269"/>
              <a:ext cx="77611" cy="313186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90"/>
            </p:blipFill>
            <p:spPr>
              <a:xfrm>
                <a:off x="2451100" y="6191269"/>
                <a:ext cx="77611" cy="313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29" name="墨迹 128"/>
              <p14:cNvContentPartPr/>
              <p14:nvPr/>
            </p14:nvContentPartPr>
            <p14:xfrm>
              <a:off x="2585155" y="6160603"/>
              <a:ext cx="95956" cy="274411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92"/>
            </p:blipFill>
            <p:spPr>
              <a:xfrm>
                <a:off x="2585155" y="6160603"/>
                <a:ext cx="95956" cy="274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30" name="墨迹 129"/>
              <p14:cNvContentPartPr/>
              <p14:nvPr/>
            </p14:nvContentPartPr>
            <p14:xfrm>
              <a:off x="3624438" y="3626393"/>
              <a:ext cx="298450" cy="268419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94"/>
            </p:blipFill>
            <p:spPr>
              <a:xfrm>
                <a:off x="3624438" y="3626393"/>
                <a:ext cx="298450" cy="268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31" name="墨迹 130"/>
              <p14:cNvContentPartPr/>
              <p14:nvPr/>
            </p14:nvContentPartPr>
            <p14:xfrm>
              <a:off x="3798711" y="3657412"/>
              <a:ext cx="45155" cy="462463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96"/>
            </p:blipFill>
            <p:spPr>
              <a:xfrm>
                <a:off x="3798711" y="3657412"/>
                <a:ext cx="45155" cy="4624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32" name="墨迹 131"/>
              <p14:cNvContentPartPr/>
              <p14:nvPr/>
            </p14:nvContentPartPr>
            <p14:xfrm>
              <a:off x="3954638" y="3609473"/>
              <a:ext cx="86784" cy="281814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98"/>
            </p:blipFill>
            <p:spPr>
              <a:xfrm>
                <a:off x="3954638" y="3609473"/>
                <a:ext cx="86784" cy="281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33" name="墨迹 132"/>
              <p14:cNvContentPartPr/>
              <p14:nvPr/>
            </p14:nvContentPartPr>
            <p14:xfrm>
              <a:off x="4030133" y="3538976"/>
              <a:ext cx="116593" cy="343323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100"/>
            </p:blipFill>
            <p:spPr>
              <a:xfrm>
                <a:off x="4030133" y="3538976"/>
                <a:ext cx="116593" cy="3433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34" name="墨迹 133"/>
              <p14:cNvContentPartPr/>
              <p14:nvPr/>
            </p14:nvContentPartPr>
            <p14:xfrm>
              <a:off x="4097866" y="3823786"/>
              <a:ext cx="67734" cy="3383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102"/>
            </p:blipFill>
            <p:spPr>
              <a:xfrm>
                <a:off x="4097866" y="3823786"/>
                <a:ext cx="6773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35" name="墨迹 134"/>
              <p14:cNvContentPartPr/>
              <p14:nvPr/>
            </p14:nvContentPartPr>
            <p14:xfrm>
              <a:off x="4120444" y="3607358"/>
              <a:ext cx="120650" cy="374342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104"/>
            </p:blipFill>
            <p:spPr>
              <a:xfrm>
                <a:off x="4120444" y="3607358"/>
                <a:ext cx="120650" cy="374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36" name="墨迹 135"/>
              <p14:cNvContentPartPr/>
              <p14:nvPr/>
            </p14:nvContentPartPr>
            <p14:xfrm>
              <a:off x="4430888" y="3660231"/>
              <a:ext cx="2823" cy="279171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106"/>
            </p:blipFill>
            <p:spPr>
              <a:xfrm>
                <a:off x="4430888" y="3660231"/>
                <a:ext cx="2823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37" name="墨迹 136"/>
              <p14:cNvContentPartPr/>
              <p14:nvPr/>
            </p14:nvContentPartPr>
            <p14:xfrm>
              <a:off x="3699933" y="3987340"/>
              <a:ext cx="225778" cy="200742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108"/>
            </p:blipFill>
            <p:spPr>
              <a:xfrm>
                <a:off x="3699933" y="3987340"/>
                <a:ext cx="225778" cy="200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38" name="墨迹 137"/>
              <p14:cNvContentPartPr/>
              <p14:nvPr/>
            </p14:nvContentPartPr>
            <p14:xfrm>
              <a:off x="3697111" y="5483827"/>
              <a:ext cx="180622" cy="240396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110"/>
            </p:blipFill>
            <p:spPr>
              <a:xfrm>
                <a:off x="3697111" y="5483827"/>
                <a:ext cx="180622" cy="240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39" name="墨迹 138"/>
              <p14:cNvContentPartPr/>
              <p14:nvPr/>
            </p14:nvContentPartPr>
            <p14:xfrm>
              <a:off x="3702755" y="6198143"/>
              <a:ext cx="146756" cy="487843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112"/>
            </p:blipFill>
            <p:spPr>
              <a:xfrm>
                <a:off x="3702755" y="6198143"/>
                <a:ext cx="146756" cy="4878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40" name="墨迹 139"/>
              <p14:cNvContentPartPr/>
              <p14:nvPr/>
            </p14:nvContentPartPr>
            <p14:xfrm>
              <a:off x="4673600" y="3750468"/>
              <a:ext cx="1430866" cy="62038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114"/>
            </p:blipFill>
            <p:spPr>
              <a:xfrm>
                <a:off x="4673600" y="3750468"/>
                <a:ext cx="143086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41" name="墨迹 140"/>
              <p14:cNvContentPartPr/>
              <p14:nvPr/>
            </p14:nvContentPartPr>
            <p14:xfrm>
              <a:off x="5010855" y="3547435"/>
              <a:ext cx="135467" cy="164436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116"/>
            </p:blipFill>
            <p:spPr>
              <a:xfrm>
                <a:off x="5010855" y="3547435"/>
                <a:ext cx="135467" cy="164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42" name="墨迹 141"/>
              <p14:cNvContentPartPr/>
              <p14:nvPr/>
            </p14:nvContentPartPr>
            <p14:xfrm>
              <a:off x="4992511" y="3422126"/>
              <a:ext cx="149577" cy="255025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118"/>
            </p:blipFill>
            <p:spPr>
              <a:xfrm>
                <a:off x="4992511" y="3422126"/>
                <a:ext cx="149577" cy="255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43" name="墨迹 142"/>
              <p14:cNvContentPartPr/>
              <p14:nvPr/>
            </p14:nvContentPartPr>
            <p14:xfrm>
              <a:off x="5164666" y="3564355"/>
              <a:ext cx="129823" cy="82482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120"/>
            </p:blipFill>
            <p:spPr>
              <a:xfrm>
                <a:off x="5164666" y="3564355"/>
                <a:ext cx="129823" cy="82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44" name="墨迹 143"/>
              <p14:cNvContentPartPr/>
              <p14:nvPr/>
            </p14:nvContentPartPr>
            <p14:xfrm>
              <a:off x="5263444" y="3395161"/>
              <a:ext cx="174978" cy="388970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122"/>
            </p:blipFill>
            <p:spPr>
              <a:xfrm>
                <a:off x="5263444" y="3395161"/>
                <a:ext cx="174978" cy="388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45" name="墨迹 144"/>
              <p14:cNvContentPartPr/>
              <p14:nvPr/>
            </p14:nvContentPartPr>
            <p14:xfrm>
              <a:off x="5305777" y="3478524"/>
              <a:ext cx="222956" cy="185937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124"/>
            </p:blipFill>
            <p:spPr>
              <a:xfrm>
                <a:off x="5305777" y="3478524"/>
                <a:ext cx="222956" cy="185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46" name="墨迹 145"/>
              <p14:cNvContentPartPr/>
              <p14:nvPr/>
            </p14:nvContentPartPr>
            <p14:xfrm>
              <a:off x="5454826" y="3577926"/>
              <a:ext cx="40040" cy="73846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126"/>
            </p:blipFill>
            <p:spPr>
              <a:xfrm>
                <a:off x="5454826" y="3577926"/>
                <a:ext cx="40040" cy="73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47" name="墨迹 146"/>
              <p14:cNvContentPartPr/>
              <p14:nvPr/>
            </p14:nvContentPartPr>
            <p14:xfrm>
              <a:off x="5774266" y="3358502"/>
              <a:ext cx="197556" cy="277055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128"/>
            </p:blipFill>
            <p:spPr>
              <a:xfrm>
                <a:off x="5774266" y="3358502"/>
                <a:ext cx="197556" cy="277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48" name="墨迹 147"/>
              <p14:cNvContentPartPr/>
              <p14:nvPr/>
            </p14:nvContentPartPr>
            <p14:xfrm>
              <a:off x="5961944" y="3505137"/>
              <a:ext cx="198966" cy="19739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130"/>
            </p:blipFill>
            <p:spPr>
              <a:xfrm>
                <a:off x="5961944" y="3505137"/>
                <a:ext cx="19896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49" name="墨迹 148"/>
              <p14:cNvContentPartPr/>
              <p14:nvPr/>
            </p14:nvContentPartPr>
            <p14:xfrm>
              <a:off x="6127044" y="3406440"/>
              <a:ext cx="98778" cy="174834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132"/>
            </p:blipFill>
            <p:spPr>
              <a:xfrm>
                <a:off x="6127044" y="3406440"/>
                <a:ext cx="9877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50" name="墨迹 149"/>
              <p14:cNvContentPartPr/>
              <p14:nvPr/>
            </p14:nvContentPartPr>
            <p14:xfrm>
              <a:off x="6263216" y="3440279"/>
              <a:ext cx="216606" cy="16919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134"/>
            </p:blipFill>
            <p:spPr>
              <a:xfrm>
                <a:off x="6263216" y="3440279"/>
                <a:ext cx="21660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51" name="墨迹 150"/>
              <p14:cNvContentPartPr/>
              <p14:nvPr/>
            </p14:nvContentPartPr>
            <p14:xfrm>
              <a:off x="6309783" y="3513597"/>
              <a:ext cx="116417" cy="105217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136"/>
            </p:blipFill>
            <p:spPr>
              <a:xfrm>
                <a:off x="6309783" y="3513597"/>
                <a:ext cx="116417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52" name="墨迹 151"/>
              <p14:cNvContentPartPr/>
              <p14:nvPr/>
            </p14:nvContentPartPr>
            <p14:xfrm>
              <a:off x="6329362" y="3207461"/>
              <a:ext cx="158926" cy="164788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138"/>
            </p:blipFill>
            <p:spPr>
              <a:xfrm>
                <a:off x="6329362" y="3207461"/>
                <a:ext cx="158926" cy="164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53" name="墨迹 152"/>
              <p14:cNvContentPartPr/>
              <p14:nvPr/>
            </p14:nvContentPartPr>
            <p14:xfrm>
              <a:off x="5957181" y="3694070"/>
              <a:ext cx="672219" cy="56398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140"/>
            </p:blipFill>
            <p:spPr>
              <a:xfrm>
                <a:off x="5957181" y="3694070"/>
                <a:ext cx="67221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54" name="墨迹 153"/>
              <p14:cNvContentPartPr/>
              <p14:nvPr/>
            </p14:nvContentPartPr>
            <p14:xfrm>
              <a:off x="6536266" y="3586914"/>
              <a:ext cx="228600" cy="253791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142"/>
            </p:blipFill>
            <p:spPr>
              <a:xfrm>
                <a:off x="6536266" y="3586914"/>
                <a:ext cx="228600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55" name="墨迹 154"/>
              <p14:cNvContentPartPr/>
              <p14:nvPr/>
            </p14:nvContentPartPr>
            <p14:xfrm>
              <a:off x="7037034" y="3380356"/>
              <a:ext cx="320499" cy="333454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144"/>
            </p:blipFill>
            <p:spPr>
              <a:xfrm>
                <a:off x="7037034" y="3380356"/>
                <a:ext cx="320499" cy="333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56" name="墨迹 155"/>
              <p14:cNvContentPartPr/>
              <p14:nvPr/>
            </p14:nvContentPartPr>
            <p14:xfrm>
              <a:off x="7202311" y="3488922"/>
              <a:ext cx="33866" cy="540716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146"/>
            </p:blipFill>
            <p:spPr>
              <a:xfrm>
                <a:off x="7202311" y="3488922"/>
                <a:ext cx="33866" cy="540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57" name="墨迹 156"/>
              <p14:cNvContentPartPr/>
              <p14:nvPr/>
            </p14:nvContentPartPr>
            <p14:xfrm>
              <a:off x="7356827" y="3403092"/>
              <a:ext cx="59973" cy="307898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148"/>
            </p:blipFill>
            <p:spPr>
              <a:xfrm>
                <a:off x="7356827" y="3403092"/>
                <a:ext cx="59973" cy="307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58" name="墨迹 157"/>
              <p14:cNvContentPartPr/>
              <p14:nvPr/>
            </p14:nvContentPartPr>
            <p14:xfrm>
              <a:off x="7430911" y="3389521"/>
              <a:ext cx="124178" cy="340151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150"/>
            </p:blipFill>
            <p:spPr>
              <a:xfrm>
                <a:off x="7430911" y="3389521"/>
                <a:ext cx="124178" cy="340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9" name="墨迹 158"/>
              <p14:cNvContentPartPr/>
              <p14:nvPr/>
            </p14:nvContentPartPr>
            <p14:xfrm>
              <a:off x="7569200" y="3423360"/>
              <a:ext cx="105833" cy="140995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152"/>
            </p:blipFill>
            <p:spPr>
              <a:xfrm>
                <a:off x="7569200" y="3423360"/>
                <a:ext cx="105833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60" name="墨迹 159"/>
              <p14:cNvContentPartPr/>
              <p14:nvPr/>
            </p14:nvContentPartPr>
            <p14:xfrm>
              <a:off x="7512755" y="3558715"/>
              <a:ext cx="146756" cy="298910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154"/>
            </p:blipFill>
            <p:spPr>
              <a:xfrm>
                <a:off x="7512755" y="3558715"/>
                <a:ext cx="146756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61" name="墨迹 160"/>
              <p14:cNvContentPartPr/>
              <p14:nvPr/>
            </p14:nvContentPartPr>
            <p14:xfrm>
              <a:off x="7742413" y="3558715"/>
              <a:ext cx="156987" cy="183999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156"/>
            </p:blipFill>
            <p:spPr>
              <a:xfrm>
                <a:off x="7742413" y="3558715"/>
                <a:ext cx="156987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62" name="墨迹 161"/>
              <p14:cNvContentPartPr/>
              <p14:nvPr/>
            </p14:nvContentPartPr>
            <p14:xfrm>
              <a:off x="9578622" y="3195653"/>
              <a:ext cx="248355" cy="312304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158"/>
            </p:blipFill>
            <p:spPr>
              <a:xfrm>
                <a:off x="9578622" y="3195653"/>
                <a:ext cx="248355" cy="312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63" name="墨迹 162"/>
              <p14:cNvContentPartPr/>
              <p14:nvPr/>
            </p14:nvContentPartPr>
            <p14:xfrm>
              <a:off x="9996311" y="3130090"/>
              <a:ext cx="73378" cy="78957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160"/>
            </p:blipFill>
            <p:spPr>
              <a:xfrm>
                <a:off x="9996311" y="3130090"/>
                <a:ext cx="73378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4" name="墨迹 163"/>
              <p14:cNvContentPartPr/>
              <p14:nvPr/>
            </p14:nvContentPartPr>
            <p14:xfrm>
              <a:off x="9854141" y="3237246"/>
              <a:ext cx="207434" cy="327109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162"/>
            </p:blipFill>
            <p:spPr>
              <a:xfrm>
                <a:off x="9854141" y="3237246"/>
                <a:ext cx="207434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5" name="墨迹 164"/>
              <p14:cNvContentPartPr/>
              <p14:nvPr/>
            </p14:nvContentPartPr>
            <p14:xfrm>
              <a:off x="10093677" y="3319023"/>
              <a:ext cx="15523" cy="128658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164"/>
            </p:blipFill>
            <p:spPr>
              <a:xfrm>
                <a:off x="10093677" y="3319023"/>
                <a:ext cx="15523" cy="128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6" name="墨迹 165"/>
              <p14:cNvContentPartPr/>
              <p14:nvPr/>
            </p14:nvContentPartPr>
            <p14:xfrm>
              <a:off x="10131777" y="3156527"/>
              <a:ext cx="28223" cy="641879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166"/>
            </p:blipFill>
            <p:spPr>
              <a:xfrm>
                <a:off x="10131777" y="3156527"/>
                <a:ext cx="28223" cy="641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7" name="墨迹 166"/>
              <p14:cNvContentPartPr/>
              <p14:nvPr/>
            </p14:nvContentPartPr>
            <p14:xfrm>
              <a:off x="10124722" y="3276725"/>
              <a:ext cx="80433" cy="39478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168"/>
            </p:blipFill>
            <p:spPr>
              <a:xfrm>
                <a:off x="10124722" y="3276725"/>
                <a:ext cx="8043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68" name="墨迹 167"/>
              <p14:cNvContentPartPr/>
              <p14:nvPr/>
            </p14:nvContentPartPr>
            <p14:xfrm>
              <a:off x="10239022" y="3158289"/>
              <a:ext cx="90311" cy="36659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170"/>
            </p:blipFill>
            <p:spPr>
              <a:xfrm>
                <a:off x="10239022" y="3158289"/>
                <a:ext cx="90311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69" name="墨迹 168"/>
              <p14:cNvContentPartPr/>
              <p14:nvPr/>
            </p14:nvContentPartPr>
            <p14:xfrm>
              <a:off x="10165821" y="3254166"/>
              <a:ext cx="428801" cy="236871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172"/>
            </p:blipFill>
            <p:spPr>
              <a:xfrm>
                <a:off x="10165821" y="3254166"/>
                <a:ext cx="428801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0" name="墨迹 169"/>
              <p14:cNvContentPartPr/>
              <p14:nvPr/>
            </p14:nvContentPartPr>
            <p14:xfrm>
              <a:off x="8091311" y="1796277"/>
              <a:ext cx="19756" cy="36658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174"/>
            </p:blipFill>
            <p:spPr>
              <a:xfrm>
                <a:off x="8091311" y="1796277"/>
                <a:ext cx="19756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1" name="墨迹 170"/>
              <p14:cNvContentPartPr/>
              <p14:nvPr/>
            </p14:nvContentPartPr>
            <p14:xfrm>
              <a:off x="7390694" y="1849855"/>
              <a:ext cx="209550" cy="56398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176"/>
            </p:blipFill>
            <p:spPr>
              <a:xfrm>
                <a:off x="7390694" y="1849855"/>
                <a:ext cx="20955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2" name="墨迹 171"/>
              <p14:cNvContentPartPr/>
              <p14:nvPr/>
            </p14:nvContentPartPr>
            <p14:xfrm>
              <a:off x="7518400" y="1917532"/>
              <a:ext cx="28222" cy="239692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178"/>
            </p:blipFill>
            <p:spPr>
              <a:xfrm>
                <a:off x="7518400" y="1917532"/>
                <a:ext cx="28222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73" name="墨迹 172"/>
              <p14:cNvContentPartPr/>
              <p14:nvPr/>
            </p14:nvContentPartPr>
            <p14:xfrm>
              <a:off x="7608711" y="1960888"/>
              <a:ext cx="5644" cy="125838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180"/>
            </p:blipFill>
            <p:spPr>
              <a:xfrm>
                <a:off x="7608711" y="1960888"/>
                <a:ext cx="5644" cy="125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74" name="墨迹 173"/>
              <p14:cNvContentPartPr/>
              <p14:nvPr/>
            </p14:nvContentPartPr>
            <p14:xfrm>
              <a:off x="7614355" y="1814606"/>
              <a:ext cx="19756" cy="23969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182"/>
            </p:blipFill>
            <p:spPr>
              <a:xfrm>
                <a:off x="7614355" y="1814606"/>
                <a:ext cx="19756" cy="239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75" name="墨迹 174"/>
              <p14:cNvContentPartPr/>
              <p14:nvPr/>
            </p14:nvContentPartPr>
            <p14:xfrm>
              <a:off x="7704666" y="1799097"/>
              <a:ext cx="158044" cy="268595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184"/>
            </p:blipFill>
            <p:spPr>
              <a:xfrm>
                <a:off x="7704666" y="1799097"/>
                <a:ext cx="158044" cy="268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76" name="墨迹 175"/>
              <p14:cNvContentPartPr/>
              <p14:nvPr/>
            </p14:nvContentPartPr>
            <p14:xfrm>
              <a:off x="7851422" y="1926697"/>
              <a:ext cx="82726" cy="281285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186"/>
            </p:blipFill>
            <p:spPr>
              <a:xfrm>
                <a:off x="7851422" y="1926697"/>
                <a:ext cx="82726" cy="2812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77" name="墨迹 176"/>
              <p14:cNvContentPartPr/>
              <p14:nvPr/>
            </p14:nvContentPartPr>
            <p14:xfrm>
              <a:off x="7977011" y="1919824"/>
              <a:ext cx="36689" cy="165493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188"/>
            </p:blipFill>
            <p:spPr>
              <a:xfrm>
                <a:off x="7977011" y="1919824"/>
                <a:ext cx="36689" cy="165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78" name="墨迹 177"/>
              <p14:cNvContentPartPr/>
              <p14:nvPr/>
            </p14:nvContentPartPr>
            <p14:xfrm>
              <a:off x="8044744" y="1926697"/>
              <a:ext cx="100188" cy="342618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190"/>
            </p:blipFill>
            <p:spPr>
              <a:xfrm>
                <a:off x="8044744" y="1926697"/>
                <a:ext cx="100188" cy="342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79" name="墨迹 178"/>
              <p14:cNvContentPartPr/>
              <p14:nvPr/>
            </p14:nvContentPartPr>
            <p14:xfrm>
              <a:off x="8201377" y="1878054"/>
              <a:ext cx="73378" cy="231232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192"/>
            </p:blipFill>
            <p:spPr>
              <a:xfrm>
                <a:off x="8201377" y="1878054"/>
                <a:ext cx="7337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80" name="墨迹 179"/>
              <p14:cNvContentPartPr/>
              <p14:nvPr/>
            </p14:nvContentPartPr>
            <p14:xfrm>
              <a:off x="8348133" y="1883694"/>
              <a:ext cx="338667" cy="39478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194"/>
            </p:blipFill>
            <p:spPr>
              <a:xfrm>
                <a:off x="8348133" y="1883694"/>
                <a:ext cx="338667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81" name="墨迹 180"/>
              <p14:cNvContentPartPr/>
              <p14:nvPr/>
            </p14:nvContentPartPr>
            <p14:xfrm>
              <a:off x="8641644" y="1793457"/>
              <a:ext cx="152400" cy="64857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196"/>
            </p:blipFill>
            <p:spPr>
              <a:xfrm>
                <a:off x="8641644" y="1793457"/>
                <a:ext cx="152400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82" name="墨迹 181"/>
              <p14:cNvContentPartPr/>
              <p14:nvPr/>
            </p14:nvContentPartPr>
            <p14:xfrm>
              <a:off x="8449027" y="1973930"/>
              <a:ext cx="280106" cy="16920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198"/>
            </p:blipFill>
            <p:spPr>
              <a:xfrm>
                <a:off x="8449027" y="1973930"/>
                <a:ext cx="28010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83" name="墨迹 182"/>
              <p14:cNvContentPartPr/>
              <p14:nvPr/>
            </p14:nvContentPartPr>
            <p14:xfrm>
              <a:off x="8442325" y="2000014"/>
              <a:ext cx="83608" cy="50054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200"/>
            </p:blipFill>
            <p:spPr>
              <a:xfrm>
                <a:off x="8442325" y="2000014"/>
                <a:ext cx="83608" cy="500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84" name="墨迹 183"/>
              <p14:cNvContentPartPr/>
              <p14:nvPr/>
            </p14:nvContentPartPr>
            <p14:xfrm>
              <a:off x="8889294" y="1748338"/>
              <a:ext cx="153106" cy="22560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202"/>
            </p:blipFill>
            <p:spPr>
              <a:xfrm>
                <a:off x="8889294" y="1748338"/>
                <a:ext cx="15310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85" name="墨迹 184"/>
              <p14:cNvContentPartPr/>
              <p14:nvPr/>
            </p14:nvContentPartPr>
            <p14:xfrm>
              <a:off x="8963377" y="1804736"/>
              <a:ext cx="33867" cy="250972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204"/>
            </p:blipFill>
            <p:spPr>
              <a:xfrm>
                <a:off x="8963377" y="1804736"/>
                <a:ext cx="33867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86" name="墨迹 185"/>
              <p14:cNvContentPartPr/>
              <p14:nvPr/>
            </p14:nvContentPartPr>
            <p14:xfrm>
              <a:off x="9048044" y="1889333"/>
              <a:ext cx="11288" cy="135356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206"/>
            </p:blipFill>
            <p:spPr>
              <a:xfrm>
                <a:off x="9048044" y="1889333"/>
                <a:ext cx="11288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87" name="墨迹 186"/>
              <p14:cNvContentPartPr/>
              <p14:nvPr/>
            </p14:nvContentPartPr>
            <p14:xfrm>
              <a:off x="9084733" y="1790108"/>
              <a:ext cx="22578" cy="42827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208"/>
            </p:blipFill>
            <p:spPr>
              <a:xfrm>
                <a:off x="9084733" y="1790108"/>
                <a:ext cx="22578" cy="42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88" name="墨迹 187"/>
              <p14:cNvContentPartPr/>
              <p14:nvPr/>
            </p14:nvContentPartPr>
            <p14:xfrm>
              <a:off x="9134651" y="1728599"/>
              <a:ext cx="173037" cy="277232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210"/>
            </p:blipFill>
            <p:spPr>
              <a:xfrm>
                <a:off x="9134651" y="1728599"/>
                <a:ext cx="173037" cy="277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89" name="墨迹 188"/>
              <p14:cNvContentPartPr/>
              <p14:nvPr/>
            </p14:nvContentPartPr>
            <p14:xfrm>
              <a:off x="9290755" y="1857610"/>
              <a:ext cx="112889" cy="316533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212"/>
            </p:blipFill>
            <p:spPr>
              <a:xfrm>
                <a:off x="9290755" y="1857610"/>
                <a:ext cx="112889" cy="3165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90" name="墨迹 189"/>
              <p14:cNvContentPartPr/>
              <p14:nvPr/>
            </p14:nvContentPartPr>
            <p14:xfrm>
              <a:off x="9471377" y="1832935"/>
              <a:ext cx="33867" cy="138176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214"/>
            </p:blipFill>
            <p:spPr>
              <a:xfrm>
                <a:off x="9471377" y="1832935"/>
                <a:ext cx="33867" cy="1381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91" name="墨迹 190"/>
              <p14:cNvContentPartPr/>
              <p14:nvPr/>
            </p14:nvContentPartPr>
            <p14:xfrm>
              <a:off x="9544755" y="1816016"/>
              <a:ext cx="101600" cy="191753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216"/>
            </p:blipFill>
            <p:spPr>
              <a:xfrm>
                <a:off x="9544755" y="1816016"/>
                <a:ext cx="101600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92" name="墨迹 191"/>
              <p14:cNvContentPartPr/>
              <p14:nvPr/>
            </p14:nvContentPartPr>
            <p14:xfrm>
              <a:off x="9652000" y="1753978"/>
              <a:ext cx="159455" cy="296090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218"/>
            </p:blipFill>
            <p:spPr>
              <a:xfrm>
                <a:off x="9652000" y="1753978"/>
                <a:ext cx="159455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93" name="墨迹 192"/>
              <p14:cNvContentPartPr/>
              <p14:nvPr/>
            </p14:nvContentPartPr>
            <p14:xfrm>
              <a:off x="9386711" y="2344395"/>
              <a:ext cx="62089" cy="495245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220"/>
            </p:blipFill>
            <p:spPr>
              <a:xfrm>
                <a:off x="9386711" y="2344395"/>
                <a:ext cx="62089" cy="4952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94" name="墨迹 193"/>
              <p14:cNvContentPartPr/>
              <p14:nvPr/>
            </p14:nvContentPartPr>
            <p14:xfrm>
              <a:off x="9395883" y="2440448"/>
              <a:ext cx="194028" cy="210259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222"/>
            </p:blipFill>
            <p:spPr>
              <a:xfrm>
                <a:off x="9395883" y="2440448"/>
                <a:ext cx="194028" cy="210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95" name="墨迹 194"/>
              <p14:cNvContentPartPr/>
              <p14:nvPr/>
            </p14:nvContentPartPr>
            <p14:xfrm>
              <a:off x="7072488" y="4542861"/>
              <a:ext cx="104996" cy="59957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224"/>
            </p:blipFill>
            <p:spPr>
              <a:xfrm>
                <a:off x="7072488" y="4542861"/>
                <a:ext cx="104996" cy="59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96" name="墨迹 195"/>
              <p14:cNvContentPartPr/>
              <p14:nvPr/>
            </p14:nvContentPartPr>
            <p14:xfrm>
              <a:off x="6814784" y="5730039"/>
              <a:ext cx="184326" cy="16919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226"/>
            </p:blipFill>
            <p:spPr>
              <a:xfrm>
                <a:off x="6814784" y="5730039"/>
                <a:ext cx="18432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97" name="墨迹 196"/>
              <p14:cNvContentPartPr/>
              <p14:nvPr/>
            </p14:nvContentPartPr>
            <p14:xfrm>
              <a:off x="7076016" y="5684921"/>
              <a:ext cx="275872" cy="11279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228"/>
            </p:blipFill>
            <p:spPr>
              <a:xfrm>
                <a:off x="7076016" y="5684921"/>
                <a:ext cx="27587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98" name="墨迹 197"/>
              <p14:cNvContentPartPr/>
              <p14:nvPr/>
            </p14:nvContentPartPr>
            <p14:xfrm>
              <a:off x="7149394" y="5752598"/>
              <a:ext cx="213783" cy="133946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230"/>
            </p:blipFill>
            <p:spPr>
              <a:xfrm>
                <a:off x="7149394" y="5752598"/>
                <a:ext cx="213783" cy="133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99" name="墨迹 198"/>
              <p14:cNvContentPartPr/>
              <p14:nvPr/>
            </p14:nvContentPartPr>
            <p14:xfrm>
              <a:off x="7203722" y="5433420"/>
              <a:ext cx="132644" cy="243040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232"/>
            </p:blipFill>
            <p:spPr>
              <a:xfrm>
                <a:off x="7203722" y="5433420"/>
                <a:ext cx="132644" cy="243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00" name="墨迹 199"/>
              <p14:cNvContentPartPr/>
              <p14:nvPr/>
            </p14:nvContentPartPr>
            <p14:xfrm>
              <a:off x="7631288" y="5574063"/>
              <a:ext cx="79022" cy="254672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234"/>
            </p:blipFill>
            <p:spPr>
              <a:xfrm>
                <a:off x="7631288" y="5574063"/>
                <a:ext cx="79022" cy="254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01" name="墨迹 200"/>
              <p14:cNvContentPartPr/>
              <p14:nvPr/>
            </p14:nvContentPartPr>
            <p14:xfrm>
              <a:off x="7631288" y="5540224"/>
              <a:ext cx="112889" cy="308251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236"/>
            </p:blipFill>
            <p:spPr>
              <a:xfrm>
                <a:off x="7631288" y="5540224"/>
                <a:ext cx="112889" cy="308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02" name="墨迹 201"/>
              <p14:cNvContentPartPr/>
              <p14:nvPr/>
            </p14:nvContentPartPr>
            <p14:xfrm>
              <a:off x="7823200" y="5583404"/>
              <a:ext cx="141111" cy="195983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238"/>
            </p:blipFill>
            <p:spPr>
              <a:xfrm>
                <a:off x="7823200" y="5583404"/>
                <a:ext cx="141111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03" name="墨迹 202"/>
              <p14:cNvContentPartPr/>
              <p14:nvPr/>
            </p14:nvContentPartPr>
            <p14:xfrm>
              <a:off x="8062383" y="5521366"/>
              <a:ext cx="115711" cy="300672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240"/>
            </p:blipFill>
            <p:spPr>
              <a:xfrm>
                <a:off x="8062383" y="5521366"/>
                <a:ext cx="115711" cy="300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04" name="墨迹 203"/>
              <p14:cNvContentPartPr/>
              <p14:nvPr/>
            </p14:nvContentPartPr>
            <p14:xfrm>
              <a:off x="8178800" y="5701840"/>
              <a:ext cx="81844" cy="28199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242"/>
            </p:blipFill>
            <p:spPr>
              <a:xfrm>
                <a:off x="8178800" y="5701840"/>
                <a:ext cx="818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05" name="墨迹 204"/>
              <p14:cNvContentPartPr/>
              <p14:nvPr/>
            </p14:nvContentPartPr>
            <p14:xfrm>
              <a:off x="8263466" y="5448049"/>
              <a:ext cx="222956" cy="406066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244"/>
            </p:blipFill>
            <p:spPr>
              <a:xfrm>
                <a:off x="8263466" y="5448049"/>
                <a:ext cx="222956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06" name="墨迹 205"/>
              <p14:cNvContentPartPr/>
              <p14:nvPr/>
            </p14:nvContentPartPr>
            <p14:xfrm>
              <a:off x="8579555" y="5504447"/>
              <a:ext cx="111478" cy="355307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246"/>
            </p:blipFill>
            <p:spPr>
              <a:xfrm>
                <a:off x="8579555" y="5504447"/>
                <a:ext cx="111478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207" name="墨迹 206"/>
              <p14:cNvContentPartPr/>
              <p14:nvPr/>
            </p14:nvContentPartPr>
            <p14:xfrm>
              <a:off x="6859411" y="6356057"/>
              <a:ext cx="325966" cy="5640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248"/>
            </p:blipFill>
            <p:spPr>
              <a:xfrm>
                <a:off x="6859411" y="6356057"/>
                <a:ext cx="32596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208" name="墨迹 207"/>
              <p14:cNvContentPartPr/>
              <p14:nvPr/>
            </p14:nvContentPartPr>
            <p14:xfrm>
              <a:off x="6946194" y="6491412"/>
              <a:ext cx="213783" cy="152275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250"/>
            </p:blipFill>
            <p:spPr>
              <a:xfrm>
                <a:off x="6946194" y="6491412"/>
                <a:ext cx="213783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209" name="墨迹 208"/>
              <p14:cNvContentPartPr/>
              <p14:nvPr/>
            </p14:nvContentPartPr>
            <p14:xfrm>
              <a:off x="6900686" y="6350417"/>
              <a:ext cx="332669" cy="16920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252"/>
            </p:blipFill>
            <p:spPr>
              <a:xfrm>
                <a:off x="6900686" y="6350417"/>
                <a:ext cx="33266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210" name="墨迹 209"/>
              <p14:cNvContentPartPr/>
              <p14:nvPr/>
            </p14:nvContentPartPr>
            <p14:xfrm>
              <a:off x="6948311" y="6485772"/>
              <a:ext cx="191911" cy="184704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254"/>
            </p:blipFill>
            <p:spPr>
              <a:xfrm>
                <a:off x="6948311" y="6485772"/>
                <a:ext cx="191911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211" name="墨迹 210"/>
              <p14:cNvContentPartPr/>
              <p14:nvPr/>
            </p14:nvContentPartPr>
            <p14:xfrm>
              <a:off x="6999111" y="6045868"/>
              <a:ext cx="100189" cy="358128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256"/>
            </p:blipFill>
            <p:spPr>
              <a:xfrm>
                <a:off x="6999111" y="6045868"/>
                <a:ext cx="100189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212" name="墨迹 211"/>
              <p14:cNvContentPartPr/>
              <p14:nvPr/>
            </p14:nvContentPartPr>
            <p14:xfrm>
              <a:off x="7038622" y="4575290"/>
              <a:ext cx="214488" cy="15509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258"/>
            </p:blipFill>
            <p:spPr>
              <a:xfrm>
                <a:off x="7038622" y="4575290"/>
                <a:ext cx="214488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213" name="墨迹 212"/>
              <p14:cNvContentPartPr/>
              <p14:nvPr/>
            </p14:nvContentPartPr>
            <p14:xfrm>
              <a:off x="7145866" y="4470248"/>
              <a:ext cx="28222" cy="346143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260"/>
            </p:blipFill>
            <p:spPr>
              <a:xfrm>
                <a:off x="7145866" y="4470248"/>
                <a:ext cx="28222" cy="346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214" name="墨迹 213"/>
              <p14:cNvContentPartPr/>
              <p14:nvPr/>
            </p14:nvContentPartPr>
            <p14:xfrm>
              <a:off x="7402688" y="4432884"/>
              <a:ext cx="132644" cy="490663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262"/>
            </p:blipFill>
            <p:spPr>
              <a:xfrm>
                <a:off x="7402688" y="4432884"/>
                <a:ext cx="132644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215" name="墨迹 214"/>
              <p14:cNvContentPartPr/>
              <p14:nvPr/>
            </p14:nvContentPartPr>
            <p14:xfrm>
              <a:off x="7165622" y="4077577"/>
              <a:ext cx="31044" cy="16919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264"/>
            </p:blipFill>
            <p:spPr>
              <a:xfrm>
                <a:off x="7165622" y="4077577"/>
                <a:ext cx="310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216" name="墨迹 215"/>
              <p14:cNvContentPartPr/>
              <p14:nvPr/>
            </p14:nvContentPartPr>
            <p14:xfrm>
              <a:off x="7059612" y="4094496"/>
              <a:ext cx="213254" cy="5640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266"/>
            </p:blipFill>
            <p:spPr>
              <a:xfrm>
                <a:off x="7059612" y="4094496"/>
                <a:ext cx="21325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217" name="墨迹 216"/>
              <p14:cNvContentPartPr/>
              <p14:nvPr/>
            </p14:nvContentPartPr>
            <p14:xfrm>
              <a:off x="7366705" y="4088856"/>
              <a:ext cx="256117" cy="28199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268"/>
            </p:blipFill>
            <p:spPr>
              <a:xfrm>
                <a:off x="7366705" y="4088856"/>
                <a:ext cx="25611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218" name="墨迹 217"/>
              <p14:cNvContentPartPr/>
              <p14:nvPr/>
            </p14:nvContentPartPr>
            <p14:xfrm>
              <a:off x="7413977" y="4167814"/>
              <a:ext cx="197556" cy="116497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270"/>
            </p:blipFill>
            <p:spPr>
              <a:xfrm>
                <a:off x="7413977" y="4167814"/>
                <a:ext cx="197556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219" name="墨迹 218"/>
              <p14:cNvContentPartPr/>
              <p14:nvPr/>
            </p14:nvContentPartPr>
            <p14:xfrm>
              <a:off x="7422444" y="3784307"/>
              <a:ext cx="128411" cy="170604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272"/>
            </p:blipFill>
            <p:spPr>
              <a:xfrm>
                <a:off x="7422444" y="3784307"/>
                <a:ext cx="128411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220" name="墨迹 219"/>
              <p14:cNvContentPartPr/>
              <p14:nvPr/>
            </p14:nvContentPartPr>
            <p14:xfrm>
              <a:off x="7461955" y="3860092"/>
              <a:ext cx="5645" cy="256963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274"/>
            </p:blipFill>
            <p:spPr>
              <a:xfrm>
                <a:off x="7461955" y="3860092"/>
                <a:ext cx="5645" cy="256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221" name="墨迹 220"/>
              <p14:cNvContentPartPr/>
              <p14:nvPr/>
            </p14:nvContentPartPr>
            <p14:xfrm>
              <a:off x="6890102" y="5098381"/>
              <a:ext cx="173920" cy="11280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276"/>
            </p:blipFill>
            <p:spPr>
              <a:xfrm>
                <a:off x="6890102" y="5098381"/>
                <a:ext cx="17392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222" name="墨迹 221"/>
              <p14:cNvContentPartPr/>
              <p14:nvPr/>
            </p14:nvContentPartPr>
            <p14:xfrm>
              <a:off x="6955896" y="5022949"/>
              <a:ext cx="14993" cy="238986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278"/>
            </p:blipFill>
            <p:spPr>
              <a:xfrm>
                <a:off x="6955896" y="5022949"/>
                <a:ext cx="14993" cy="238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223" name="墨迹 222"/>
              <p14:cNvContentPartPr/>
              <p14:nvPr/>
            </p14:nvContentPartPr>
            <p14:xfrm>
              <a:off x="7138811" y="5070182"/>
              <a:ext cx="275166" cy="14100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280"/>
            </p:blipFill>
            <p:spPr>
              <a:xfrm>
                <a:off x="7138811" y="5070182"/>
                <a:ext cx="275166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224" name="墨迹 223"/>
              <p14:cNvContentPartPr/>
              <p14:nvPr/>
            </p14:nvContentPartPr>
            <p14:xfrm>
              <a:off x="7181673" y="5144909"/>
              <a:ext cx="164571" cy="143287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282"/>
            </p:blipFill>
            <p:spPr>
              <a:xfrm>
                <a:off x="7181673" y="5144909"/>
                <a:ext cx="164571" cy="143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225" name="墨迹 224"/>
              <p14:cNvContentPartPr/>
              <p14:nvPr/>
            </p14:nvContentPartPr>
            <p14:xfrm>
              <a:off x="7213600" y="4841770"/>
              <a:ext cx="129822" cy="216251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284"/>
            </p:blipFill>
            <p:spPr>
              <a:xfrm>
                <a:off x="7213600" y="4841770"/>
                <a:ext cx="129822" cy="216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226" name="墨迹 225"/>
              <p14:cNvContentPartPr/>
              <p14:nvPr/>
            </p14:nvContentPartPr>
            <p14:xfrm>
              <a:off x="9884127" y="6282740"/>
              <a:ext cx="216606" cy="215722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286"/>
            </p:blipFill>
            <p:spPr>
              <a:xfrm>
                <a:off x="9884127" y="6282740"/>
                <a:ext cx="216606" cy="2157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227" name="墨迹 226"/>
              <p14:cNvContentPartPr/>
              <p14:nvPr/>
            </p14:nvContentPartPr>
            <p14:xfrm>
              <a:off x="10143066" y="6273575"/>
              <a:ext cx="28222" cy="511107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288"/>
            </p:blipFill>
            <p:spPr>
              <a:xfrm>
                <a:off x="10143066" y="6273575"/>
                <a:ext cx="28222" cy="511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228" name="墨迹 227"/>
              <p14:cNvContentPartPr/>
              <p14:nvPr/>
            </p14:nvContentPartPr>
            <p14:xfrm>
              <a:off x="10157177" y="6282740"/>
              <a:ext cx="127000" cy="208672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290"/>
            </p:blipFill>
            <p:spPr>
              <a:xfrm>
                <a:off x="10157177" y="6282740"/>
                <a:ext cx="127000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229" name="墨迹 228"/>
              <p14:cNvContentPartPr/>
              <p14:nvPr/>
            </p14:nvContentPartPr>
            <p14:xfrm>
              <a:off x="9889066" y="5797716"/>
              <a:ext cx="197556" cy="25379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292"/>
            </p:blipFill>
            <p:spPr>
              <a:xfrm>
                <a:off x="9889066" y="5797716"/>
                <a:ext cx="19755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230" name="墨迹 229"/>
              <p14:cNvContentPartPr/>
              <p14:nvPr/>
            </p14:nvContentPartPr>
            <p14:xfrm>
              <a:off x="10154355" y="5758238"/>
              <a:ext cx="250473" cy="31019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294"/>
            </p:blipFill>
            <p:spPr>
              <a:xfrm>
                <a:off x="10154355" y="5758238"/>
                <a:ext cx="250473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231" name="墨迹 230"/>
              <p14:cNvContentPartPr/>
              <p14:nvPr/>
            </p14:nvContentPartPr>
            <p14:xfrm>
              <a:off x="10229673" y="5848475"/>
              <a:ext cx="147638" cy="132535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296"/>
            </p:blipFill>
            <p:spPr>
              <a:xfrm>
                <a:off x="10229673" y="5848475"/>
                <a:ext cx="147638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232" name="墨迹 231"/>
              <p14:cNvContentPartPr/>
              <p14:nvPr/>
            </p14:nvContentPartPr>
            <p14:xfrm>
              <a:off x="10219266" y="5393590"/>
              <a:ext cx="102129" cy="302610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298"/>
            </p:blipFill>
            <p:spPr>
              <a:xfrm>
                <a:off x="10219266" y="5393590"/>
                <a:ext cx="102129" cy="3026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233" name="墨迹 232"/>
              <p14:cNvContentPartPr/>
              <p14:nvPr/>
            </p14:nvContentPartPr>
            <p14:xfrm>
              <a:off x="10436577" y="5671878"/>
              <a:ext cx="124177" cy="201976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300"/>
            </p:blipFill>
            <p:spPr>
              <a:xfrm>
                <a:off x="10436577" y="5671878"/>
                <a:ext cx="124177" cy="201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234" name="墨迹 233"/>
              <p14:cNvContentPartPr/>
              <p14:nvPr/>
            </p14:nvContentPartPr>
            <p14:xfrm>
              <a:off x="9649177" y="4996865"/>
              <a:ext cx="244123" cy="16919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302"/>
            </p:blipFill>
            <p:spPr>
              <a:xfrm>
                <a:off x="9649177" y="4996865"/>
                <a:ext cx="24412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235" name="墨迹 234"/>
              <p14:cNvContentPartPr/>
              <p14:nvPr/>
            </p14:nvContentPartPr>
            <p14:xfrm>
              <a:off x="9766828" y="4899930"/>
              <a:ext cx="20638" cy="226650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304"/>
            </p:blipFill>
            <p:spPr>
              <a:xfrm>
                <a:off x="9766828" y="4899930"/>
                <a:ext cx="20638" cy="226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236" name="墨迹 235"/>
              <p14:cNvContentPartPr/>
              <p14:nvPr/>
            </p14:nvContentPartPr>
            <p14:xfrm>
              <a:off x="9979377" y="4959325"/>
              <a:ext cx="208845" cy="37540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306"/>
            </p:blipFill>
            <p:spPr>
              <a:xfrm>
                <a:off x="9979377" y="4959325"/>
                <a:ext cx="208845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237" name="墨迹 236"/>
              <p14:cNvContentPartPr/>
              <p14:nvPr/>
            </p14:nvContentPartPr>
            <p14:xfrm>
              <a:off x="10034587" y="5058902"/>
              <a:ext cx="119768" cy="107157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308"/>
            </p:blipFill>
            <p:spPr>
              <a:xfrm>
                <a:off x="10034587" y="5058902"/>
                <a:ext cx="119768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238" name="墨迹 237"/>
              <p14:cNvContentPartPr/>
              <p14:nvPr/>
            </p14:nvContentPartPr>
            <p14:xfrm>
              <a:off x="10016066" y="4643672"/>
              <a:ext cx="102482" cy="308074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310"/>
            </p:blipFill>
            <p:spPr>
              <a:xfrm>
                <a:off x="10016066" y="4643672"/>
                <a:ext cx="102482" cy="308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239" name="墨迹 238"/>
              <p14:cNvContentPartPr/>
              <p14:nvPr/>
            </p14:nvContentPartPr>
            <p14:xfrm>
              <a:off x="10244666" y="4827670"/>
              <a:ext cx="152400" cy="256611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312"/>
            </p:blipFill>
            <p:spPr>
              <a:xfrm>
                <a:off x="10244666" y="4827670"/>
                <a:ext cx="152400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240" name="墨迹 239"/>
              <p14:cNvContentPartPr/>
              <p14:nvPr/>
            </p14:nvContentPartPr>
            <p14:xfrm>
              <a:off x="9723966" y="4421605"/>
              <a:ext cx="234950" cy="9869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314"/>
            </p:blipFill>
            <p:spPr>
              <a:xfrm>
                <a:off x="9723966" y="4421605"/>
                <a:ext cx="234950" cy="9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241" name="墨迹 240"/>
              <p14:cNvContentPartPr/>
              <p14:nvPr/>
            </p14:nvContentPartPr>
            <p14:xfrm>
              <a:off x="9815688" y="4350226"/>
              <a:ext cx="39512" cy="237753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316"/>
            </p:blipFill>
            <p:spPr>
              <a:xfrm>
                <a:off x="9815688" y="4350226"/>
                <a:ext cx="39512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242" name="墨迹 241"/>
              <p14:cNvContentPartPr/>
              <p14:nvPr/>
            </p14:nvContentPartPr>
            <p14:xfrm>
              <a:off x="9982905" y="4348287"/>
              <a:ext cx="165806" cy="180474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318"/>
            </p:blipFill>
            <p:spPr>
              <a:xfrm>
                <a:off x="9982905" y="4348287"/>
                <a:ext cx="16580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243" name="墨迹 242"/>
              <p14:cNvContentPartPr/>
              <p14:nvPr/>
            </p14:nvContentPartPr>
            <p14:xfrm>
              <a:off x="10193866" y="4293828"/>
              <a:ext cx="118534" cy="178535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320"/>
            </p:blipFill>
            <p:spPr>
              <a:xfrm>
                <a:off x="10193866" y="4293828"/>
                <a:ext cx="118534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244" name="墨迹 243"/>
              <p14:cNvContentPartPr/>
              <p14:nvPr/>
            </p14:nvContentPartPr>
            <p14:xfrm>
              <a:off x="10210800" y="4351107"/>
              <a:ext cx="8466" cy="287630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322"/>
            </p:blipFill>
            <p:spPr>
              <a:xfrm>
                <a:off x="10210800" y="4351107"/>
                <a:ext cx="8466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245" name="墨迹 244"/>
              <p14:cNvContentPartPr/>
              <p14:nvPr/>
            </p14:nvContentPartPr>
            <p14:xfrm>
              <a:off x="7199488" y="1488907"/>
              <a:ext cx="104996" cy="59959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324"/>
            </p:blipFill>
            <p:spPr>
              <a:xfrm>
                <a:off x="7199488" y="1488907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246" name="墨迹 245"/>
              <p14:cNvContentPartPr/>
              <p14:nvPr/>
            </p14:nvContentPartPr>
            <p14:xfrm>
              <a:off x="2331155" y="3158289"/>
              <a:ext cx="105304" cy="476563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326"/>
            </p:blipFill>
            <p:spPr>
              <a:xfrm>
                <a:off x="2331155" y="3158289"/>
                <a:ext cx="105304" cy="476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247" name="墨迹 246"/>
              <p14:cNvContentPartPr/>
              <p14:nvPr/>
            </p14:nvContentPartPr>
            <p14:xfrm>
              <a:off x="2511777" y="3124450"/>
              <a:ext cx="45156" cy="454004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328"/>
            </p:blipFill>
            <p:spPr>
              <a:xfrm>
                <a:off x="2511777" y="3124450"/>
                <a:ext cx="45156" cy="454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248" name="墨迹 247"/>
              <p14:cNvContentPartPr/>
              <p14:nvPr/>
            </p14:nvContentPartPr>
            <p14:xfrm>
              <a:off x="2469444" y="3089906"/>
              <a:ext cx="70556" cy="158620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330"/>
            </p:blipFill>
            <p:spPr>
              <a:xfrm>
                <a:off x="2469444" y="3089906"/>
                <a:ext cx="70556" cy="158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249" name="墨迹 248"/>
              <p14:cNvContentPartPr/>
              <p14:nvPr/>
            </p14:nvContentPartPr>
            <p14:xfrm>
              <a:off x="2540000" y="3090611"/>
              <a:ext cx="135466" cy="115616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332"/>
            </p:blipFill>
            <p:spPr>
              <a:xfrm>
                <a:off x="2540000" y="3090611"/>
                <a:ext cx="135466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250" name="墨迹 249"/>
              <p14:cNvContentPartPr/>
              <p14:nvPr/>
            </p14:nvContentPartPr>
            <p14:xfrm>
              <a:off x="2864026" y="3175208"/>
              <a:ext cx="729545" cy="50759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334"/>
            </p:blipFill>
            <p:spPr>
              <a:xfrm>
                <a:off x="2864026" y="3175208"/>
                <a:ext cx="729545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251" name="墨迹 250"/>
              <p14:cNvContentPartPr/>
              <p14:nvPr/>
            </p14:nvContentPartPr>
            <p14:xfrm>
              <a:off x="3499555" y="3062412"/>
              <a:ext cx="201260" cy="290450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336"/>
            </p:blipFill>
            <p:spPr>
              <a:xfrm>
                <a:off x="3499555" y="3062412"/>
                <a:ext cx="201260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252" name="墨迹 251"/>
              <p14:cNvContentPartPr/>
              <p14:nvPr/>
            </p14:nvContentPartPr>
            <p14:xfrm>
              <a:off x="4803422" y="2633787"/>
              <a:ext cx="111478" cy="318649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338"/>
            </p:blipFill>
            <p:spPr>
              <a:xfrm>
                <a:off x="4803422" y="2633787"/>
                <a:ext cx="111478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253" name="墨迹 252"/>
              <p14:cNvContentPartPr/>
              <p14:nvPr/>
            </p14:nvContentPartPr>
            <p14:xfrm>
              <a:off x="4967111" y="2609466"/>
              <a:ext cx="45155" cy="413468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340"/>
            </p:blipFill>
            <p:spPr>
              <a:xfrm>
                <a:off x="4967111" y="2609466"/>
                <a:ext cx="45155" cy="413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254" name="墨迹 253"/>
              <p14:cNvContentPartPr/>
              <p14:nvPr/>
            </p14:nvContentPartPr>
            <p14:xfrm>
              <a:off x="4927600" y="2581795"/>
              <a:ext cx="73377" cy="125310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342"/>
            </p:blipFill>
            <p:spPr>
              <a:xfrm>
                <a:off x="4927600" y="2581795"/>
                <a:ext cx="73377" cy="1253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255" name="墨迹 254"/>
              <p14:cNvContentPartPr/>
              <p14:nvPr/>
            </p14:nvContentPartPr>
            <p14:xfrm>
              <a:off x="5012266" y="2599949"/>
              <a:ext cx="87489" cy="59217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344"/>
            </p:blipFill>
            <p:spPr>
              <a:xfrm>
                <a:off x="5012266" y="2599949"/>
                <a:ext cx="87489" cy="59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256" name="墨迹 255"/>
              <p14:cNvContentPartPr/>
              <p14:nvPr/>
            </p14:nvContentPartPr>
            <p14:xfrm>
              <a:off x="3820230" y="2628148"/>
              <a:ext cx="435681" cy="19739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346"/>
            </p:blipFill>
            <p:spPr>
              <a:xfrm>
                <a:off x="3820230" y="2628148"/>
                <a:ext cx="435681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257" name="墨迹 256"/>
              <p14:cNvContentPartPr/>
              <p14:nvPr/>
            </p14:nvContentPartPr>
            <p14:xfrm>
              <a:off x="3732918" y="2516761"/>
              <a:ext cx="237948" cy="286220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348"/>
            </p:blipFill>
            <p:spPr>
              <a:xfrm>
                <a:off x="3732918" y="2516761"/>
                <a:ext cx="237948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258" name="墨迹 257"/>
              <p14:cNvContentPartPr/>
              <p14:nvPr/>
            </p14:nvContentPartPr>
            <p14:xfrm>
              <a:off x="9657644" y="2413835"/>
              <a:ext cx="180622" cy="33839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350"/>
            </p:blipFill>
            <p:spPr>
              <a:xfrm>
                <a:off x="9657644" y="2413835"/>
                <a:ext cx="1806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259" name="墨迹 258"/>
              <p14:cNvContentPartPr/>
              <p14:nvPr/>
            </p14:nvContentPartPr>
            <p14:xfrm>
              <a:off x="9574388" y="2594309"/>
              <a:ext cx="230012" cy="14981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352"/>
            </p:blipFill>
            <p:spPr>
              <a:xfrm>
                <a:off x="9574388" y="2594309"/>
                <a:ext cx="230012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260" name="墨迹 259"/>
              <p14:cNvContentPartPr/>
              <p14:nvPr/>
            </p14:nvContentPartPr>
            <p14:xfrm>
              <a:off x="10011480" y="2464593"/>
              <a:ext cx="1113720" cy="33839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354"/>
            </p:blipFill>
            <p:spPr>
              <a:xfrm>
                <a:off x="10011480" y="2464593"/>
                <a:ext cx="111372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261" name="墨迹 260"/>
              <p14:cNvContentPartPr/>
              <p14:nvPr/>
            </p14:nvContentPartPr>
            <p14:xfrm>
              <a:off x="7651044" y="287629"/>
              <a:ext cx="217311" cy="11280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356"/>
            </p:blipFill>
            <p:spPr>
              <a:xfrm>
                <a:off x="7651044" y="287629"/>
                <a:ext cx="21731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262" name="墨迹 261"/>
              <p14:cNvContentPartPr/>
              <p14:nvPr/>
            </p14:nvContentPartPr>
            <p14:xfrm>
              <a:off x="7740473" y="327108"/>
              <a:ext cx="60149" cy="360947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358"/>
            </p:blipFill>
            <p:spPr>
              <a:xfrm>
                <a:off x="7740473" y="327108"/>
                <a:ext cx="60149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263" name="墨迹 262"/>
              <p14:cNvContentPartPr/>
              <p14:nvPr/>
            </p14:nvContentPartPr>
            <p14:xfrm>
              <a:off x="7874000" y="466517"/>
              <a:ext cx="28222" cy="142581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360"/>
            </p:blipFill>
            <p:spPr>
              <a:xfrm>
                <a:off x="7874000" y="466517"/>
                <a:ext cx="28222" cy="142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264" name="墨迹 263"/>
              <p14:cNvContentPartPr/>
              <p14:nvPr/>
            </p14:nvContentPartPr>
            <p14:xfrm>
              <a:off x="7939969" y="274587"/>
              <a:ext cx="29986" cy="24322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362"/>
            </p:blipFill>
            <p:spPr>
              <a:xfrm>
                <a:off x="7939969" y="274587"/>
                <a:ext cx="29986" cy="243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265" name="墨迹 264"/>
              <p14:cNvContentPartPr/>
              <p14:nvPr/>
            </p14:nvContentPartPr>
            <p14:xfrm>
              <a:off x="8173155" y="186113"/>
              <a:ext cx="71438" cy="78957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364"/>
            </p:blipFill>
            <p:spPr>
              <a:xfrm>
                <a:off x="8173155" y="186113"/>
                <a:ext cx="71438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266" name="墨迹 265"/>
              <p14:cNvContentPartPr/>
              <p14:nvPr/>
            </p14:nvContentPartPr>
            <p14:xfrm>
              <a:off x="8077200" y="293269"/>
              <a:ext cx="310444" cy="327109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366"/>
            </p:blipFill>
            <p:spPr>
              <a:xfrm>
                <a:off x="8077200" y="293269"/>
                <a:ext cx="310444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267" name="墨迹 266"/>
              <p14:cNvContentPartPr/>
              <p14:nvPr/>
            </p14:nvContentPartPr>
            <p14:xfrm>
              <a:off x="8427155" y="190167"/>
              <a:ext cx="47978" cy="669902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368"/>
            </p:blipFill>
            <p:spPr>
              <a:xfrm>
                <a:off x="8427155" y="190167"/>
                <a:ext cx="47978" cy="669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268" name="墨迹 267"/>
              <p14:cNvContentPartPr/>
              <p14:nvPr/>
            </p14:nvContentPartPr>
            <p14:xfrm>
              <a:off x="8410222" y="265070"/>
              <a:ext cx="64911" cy="16920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370"/>
            </p:blipFill>
            <p:spPr>
              <a:xfrm>
                <a:off x="8410222" y="265070"/>
                <a:ext cx="6491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269" name="墨迹 268"/>
              <p14:cNvContentPartPr/>
              <p14:nvPr/>
            </p14:nvContentPartPr>
            <p14:xfrm>
              <a:off x="8470723" y="197393"/>
              <a:ext cx="258410" cy="327108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372"/>
            </p:blipFill>
            <p:spPr>
              <a:xfrm>
                <a:off x="8470723" y="197393"/>
                <a:ext cx="258410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270" name="墨迹 269"/>
              <p14:cNvContentPartPr/>
              <p14:nvPr/>
            </p14:nvContentPartPr>
            <p14:xfrm>
              <a:off x="9675988" y="171309"/>
              <a:ext cx="269522" cy="339974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374"/>
            </p:blipFill>
            <p:spPr>
              <a:xfrm>
                <a:off x="9675988" y="171309"/>
                <a:ext cx="269522" cy="339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271" name="墨迹 270"/>
              <p14:cNvContentPartPr/>
              <p14:nvPr/>
            </p14:nvContentPartPr>
            <p14:xfrm>
              <a:off x="10126133" y="86006"/>
              <a:ext cx="124178" cy="114206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376"/>
            </p:blipFill>
            <p:spPr>
              <a:xfrm>
                <a:off x="10126133" y="86006"/>
                <a:ext cx="124178" cy="114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272" name="墨迹 271"/>
              <p14:cNvContentPartPr/>
              <p14:nvPr/>
            </p14:nvContentPartPr>
            <p14:xfrm>
              <a:off x="10030177" y="203032"/>
              <a:ext cx="265289" cy="286220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378"/>
            </p:blipFill>
            <p:spPr>
              <a:xfrm>
                <a:off x="10030177" y="203032"/>
                <a:ext cx="265289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273" name="墨迹 272"/>
              <p14:cNvContentPartPr/>
              <p14:nvPr/>
            </p14:nvContentPartPr>
            <p14:xfrm>
              <a:off x="10343444" y="124075"/>
              <a:ext cx="23988" cy="589360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380"/>
            </p:blipFill>
            <p:spPr>
              <a:xfrm>
                <a:off x="10343444" y="124075"/>
                <a:ext cx="23988" cy="589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274" name="墨迹 273"/>
              <p14:cNvContentPartPr/>
              <p14:nvPr/>
            </p14:nvContentPartPr>
            <p14:xfrm>
              <a:off x="10306755" y="270710"/>
              <a:ext cx="67734" cy="8460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382"/>
            </p:blipFill>
            <p:spPr>
              <a:xfrm>
                <a:off x="10306755" y="270710"/>
                <a:ext cx="67734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275" name="墨迹 274"/>
              <p14:cNvContentPartPr/>
              <p14:nvPr/>
            </p14:nvContentPartPr>
            <p14:xfrm>
              <a:off x="10515600" y="169194"/>
              <a:ext cx="14993" cy="36658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384"/>
            </p:blipFill>
            <p:spPr>
              <a:xfrm>
                <a:off x="10515600" y="169194"/>
                <a:ext cx="14993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276" name="墨迹 275"/>
              <p14:cNvContentPartPr/>
              <p14:nvPr/>
            </p14:nvContentPartPr>
            <p14:xfrm>
              <a:off x="10409767" y="219952"/>
              <a:ext cx="170744" cy="253791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386"/>
            </p:blipFill>
            <p:spPr>
              <a:xfrm>
                <a:off x="10409767" y="219952"/>
                <a:ext cx="170744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277" name="墨迹 276"/>
              <p14:cNvContentPartPr/>
              <p14:nvPr/>
            </p14:nvContentPartPr>
            <p14:xfrm>
              <a:off x="10182577" y="2560470"/>
              <a:ext cx="95956" cy="260136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388"/>
            </p:blipFill>
            <p:spPr>
              <a:xfrm>
                <a:off x="10182577" y="2560470"/>
                <a:ext cx="95956" cy="260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278" name="墨迹 277"/>
              <p14:cNvContentPartPr/>
              <p14:nvPr/>
            </p14:nvContentPartPr>
            <p14:xfrm>
              <a:off x="10349088" y="2594309"/>
              <a:ext cx="107244" cy="11279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390"/>
            </p:blipFill>
            <p:spPr>
              <a:xfrm>
                <a:off x="10349088" y="2594309"/>
                <a:ext cx="10724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279" name="墨迹 278"/>
              <p14:cNvContentPartPr/>
              <p14:nvPr/>
            </p14:nvContentPartPr>
            <p14:xfrm>
              <a:off x="10374488" y="2628148"/>
              <a:ext cx="33867" cy="214312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392"/>
            </p:blipFill>
            <p:spPr>
              <a:xfrm>
                <a:off x="10374488" y="2628148"/>
                <a:ext cx="33867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280" name="墨迹 279"/>
              <p14:cNvContentPartPr/>
              <p14:nvPr/>
            </p14:nvContentPartPr>
            <p14:xfrm>
              <a:off x="10481732" y="2701465"/>
              <a:ext cx="11289" cy="93057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394"/>
            </p:blipFill>
            <p:spPr>
              <a:xfrm>
                <a:off x="10481732" y="2701465"/>
                <a:ext cx="11289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81" name="墨迹 280"/>
              <p14:cNvContentPartPr/>
              <p14:nvPr/>
            </p14:nvContentPartPr>
            <p14:xfrm>
              <a:off x="10504311" y="2614048"/>
              <a:ext cx="53623" cy="47938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396"/>
            </p:blipFill>
            <p:spPr>
              <a:xfrm>
                <a:off x="10504311" y="2614048"/>
                <a:ext cx="53623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82" name="墨迹 281"/>
              <p14:cNvContentPartPr/>
              <p14:nvPr/>
            </p14:nvContentPartPr>
            <p14:xfrm>
              <a:off x="10567811" y="2559589"/>
              <a:ext cx="173567" cy="256787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398"/>
            </p:blipFill>
            <p:spPr>
              <a:xfrm>
                <a:off x="10567811" y="2559589"/>
                <a:ext cx="173567" cy="256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83" name="墨迹 282"/>
              <p14:cNvContentPartPr/>
              <p14:nvPr/>
            </p14:nvContentPartPr>
            <p14:xfrm>
              <a:off x="10752667" y="2682783"/>
              <a:ext cx="77081" cy="275293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400"/>
            </p:blipFill>
            <p:spPr>
              <a:xfrm>
                <a:off x="10752667" y="2682783"/>
                <a:ext cx="77081" cy="275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84" name="墨迹 283"/>
              <p14:cNvContentPartPr/>
              <p14:nvPr/>
            </p14:nvContentPartPr>
            <p14:xfrm>
              <a:off x="10851444" y="2588669"/>
              <a:ext cx="130527" cy="304549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402"/>
            </p:blipFill>
            <p:spPr>
              <a:xfrm>
                <a:off x="10851444" y="2588669"/>
                <a:ext cx="130527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85" name="墨迹 284"/>
              <p14:cNvContentPartPr/>
              <p14:nvPr/>
            </p14:nvContentPartPr>
            <p14:xfrm>
              <a:off x="10658122" y="1983800"/>
              <a:ext cx="15523" cy="348258"/>
            </p14:xfrm>
          </p:contentPart>
        </mc:Choice>
        <mc:Fallback xmlns="">
          <p:pic>
            <p:nvPicPr>
              <p:cNvPr id="285" name="墨迹 284"/>
            </p:nvPicPr>
            <p:blipFill>
              <a:blip r:embed="rId404"/>
            </p:blipFill>
            <p:spPr>
              <a:xfrm>
                <a:off x="10658122" y="1983800"/>
                <a:ext cx="15523" cy="348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86" name="墨迹 285"/>
              <p14:cNvContentPartPr/>
              <p14:nvPr/>
            </p14:nvContentPartPr>
            <p14:xfrm>
              <a:off x="9518826" y="4624638"/>
              <a:ext cx="1064506" cy="686117"/>
            </p14:xfrm>
          </p:contentPart>
        </mc:Choice>
        <mc:Fallback xmlns="">
          <p:pic>
            <p:nvPicPr>
              <p:cNvPr id="286" name="墨迹 285"/>
            </p:nvPicPr>
            <p:blipFill>
              <a:blip r:embed="rId406"/>
            </p:blipFill>
            <p:spPr>
              <a:xfrm>
                <a:off x="9518826" y="4624638"/>
                <a:ext cx="1064506" cy="686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87" name="墨迹 286"/>
              <p14:cNvContentPartPr/>
              <p14:nvPr/>
            </p14:nvContentPartPr>
            <p14:xfrm>
              <a:off x="11017955" y="4698484"/>
              <a:ext cx="246415" cy="329400"/>
            </p14:xfrm>
          </p:contentPart>
        </mc:Choice>
        <mc:Fallback xmlns="">
          <p:pic>
            <p:nvPicPr>
              <p:cNvPr id="287" name="墨迹 286"/>
            </p:nvPicPr>
            <p:blipFill>
              <a:blip r:embed="rId408"/>
            </p:blipFill>
            <p:spPr>
              <a:xfrm>
                <a:off x="11017955" y="4698484"/>
                <a:ext cx="246415" cy="329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88" name="墨迹 287"/>
              <p14:cNvContentPartPr/>
              <p14:nvPr/>
            </p14:nvContentPartPr>
            <p14:xfrm>
              <a:off x="11492088" y="4551320"/>
              <a:ext cx="76376" cy="115616"/>
            </p14:xfrm>
          </p:contentPart>
        </mc:Choice>
        <mc:Fallback xmlns="">
          <p:pic>
            <p:nvPicPr>
              <p:cNvPr id="288" name="墨迹 287"/>
            </p:nvPicPr>
            <p:blipFill>
              <a:blip r:embed="rId410"/>
            </p:blipFill>
            <p:spPr>
              <a:xfrm>
                <a:off x="11492088" y="4551320"/>
                <a:ext cx="76376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89" name="墨迹 288"/>
              <p14:cNvContentPartPr/>
              <p14:nvPr/>
            </p14:nvContentPartPr>
            <p14:xfrm>
              <a:off x="11359444" y="4726154"/>
              <a:ext cx="282223" cy="305783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412"/>
            </p:blipFill>
            <p:spPr>
              <a:xfrm>
                <a:off x="11359444" y="4726154"/>
                <a:ext cx="282223" cy="305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90" name="墨迹 289"/>
              <p14:cNvContentPartPr/>
              <p14:nvPr/>
            </p14:nvContentPartPr>
            <p14:xfrm>
              <a:off x="11636022" y="4600492"/>
              <a:ext cx="53623" cy="782699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414"/>
            </p:blipFill>
            <p:spPr>
              <a:xfrm>
                <a:off x="11636022" y="4600492"/>
                <a:ext cx="53623" cy="782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91" name="墨迹 290"/>
              <p14:cNvContentPartPr/>
              <p14:nvPr/>
            </p14:nvContentPartPr>
            <p14:xfrm>
              <a:off x="11599332" y="4765633"/>
              <a:ext cx="101600" cy="33839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416"/>
            </p:blipFill>
            <p:spPr>
              <a:xfrm>
                <a:off x="11599332" y="4765633"/>
                <a:ext cx="1016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92" name="墨迹 291"/>
              <p14:cNvContentPartPr/>
              <p14:nvPr/>
            </p14:nvContentPartPr>
            <p14:xfrm>
              <a:off x="11684000" y="4660415"/>
              <a:ext cx="347132" cy="261194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418"/>
            </p:blipFill>
            <p:spPr>
              <a:xfrm>
                <a:off x="11684000" y="4660415"/>
                <a:ext cx="347132" cy="261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93" name="墨迹 292"/>
              <p14:cNvContentPartPr/>
              <p14:nvPr/>
            </p14:nvContentPartPr>
            <p14:xfrm>
              <a:off x="6866466" y="3665871"/>
              <a:ext cx="889000" cy="736523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420"/>
            </p:blipFill>
            <p:spPr>
              <a:xfrm>
                <a:off x="6866466" y="3665871"/>
                <a:ext cx="889000" cy="736523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93" y="720719"/>
            <a:ext cx="11068026" cy="28598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93" y="720719"/>
            <a:ext cx="11068026" cy="28598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072488" y="1521336"/>
              <a:ext cx="95956" cy="164964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072488" y="1521336"/>
                <a:ext cx="95956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066844" y="1539666"/>
              <a:ext cx="73378" cy="101516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7066844" y="1539666"/>
                <a:ext cx="73378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6996288" y="1598002"/>
              <a:ext cx="163689" cy="26261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6996288" y="1598002"/>
                <a:ext cx="163689" cy="26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7295444" y="1686300"/>
              <a:ext cx="81844" cy="140996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7295444" y="1686300"/>
                <a:ext cx="81844" cy="1409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7303911" y="1691940"/>
              <a:ext cx="56444" cy="7331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7303911" y="1691940"/>
                <a:ext cx="56444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269338" y="1738997"/>
              <a:ext cx="110772" cy="3472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269338" y="1738997"/>
                <a:ext cx="110772" cy="34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7309555" y="1965471"/>
              <a:ext cx="67734" cy="10151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7309555" y="1965471"/>
                <a:ext cx="67734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7285213" y="1964590"/>
              <a:ext cx="83609" cy="8829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7285213" y="1964590"/>
                <a:ext cx="83609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7264400" y="2013409"/>
              <a:ext cx="121355" cy="2819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7264400" y="2013409"/>
                <a:ext cx="12135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6843888" y="1938682"/>
              <a:ext cx="81844" cy="12266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6843888" y="1938682"/>
                <a:ext cx="81844" cy="122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6815313" y="1959302"/>
              <a:ext cx="101953" cy="9076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6815313" y="1959302"/>
                <a:ext cx="101953" cy="90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6764337" y="2019049"/>
              <a:ext cx="183974" cy="1691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6764337" y="2019049"/>
                <a:ext cx="18397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7574844" y="1534026"/>
              <a:ext cx="62088" cy="14099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7574844" y="1534026"/>
                <a:ext cx="62088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7554383" y="1547244"/>
              <a:ext cx="74084" cy="9675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7554383" y="1547244"/>
                <a:ext cx="74084" cy="96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7486650" y="1598884"/>
              <a:ext cx="178505" cy="1973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7486650" y="1598884"/>
                <a:ext cx="17850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7761111" y="1942911"/>
              <a:ext cx="79022" cy="13253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7761111" y="1942911"/>
                <a:ext cx="79022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7749822" y="1973225"/>
              <a:ext cx="81844" cy="68383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7749822" y="1973225"/>
                <a:ext cx="81844" cy="68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7689144" y="1987149"/>
              <a:ext cx="179211" cy="5445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7689144" y="1987149"/>
                <a:ext cx="179211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5909733" y="1118972"/>
              <a:ext cx="146756" cy="37328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5909733" y="1118972"/>
                <a:ext cx="146756" cy="3732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6175022" y="2583029"/>
              <a:ext cx="220133" cy="15368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6175022" y="2583029"/>
                <a:ext cx="220133" cy="153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1228372" y="1314074"/>
              <a:ext cx="326672" cy="274411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1228372" y="1314074"/>
                <a:ext cx="326672" cy="274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5599288" y="2991915"/>
              <a:ext cx="124178" cy="13817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5599288" y="2991915"/>
                <a:ext cx="124178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6350000" y="3561535"/>
              <a:ext cx="158044" cy="166022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6350000" y="3561535"/>
                <a:ext cx="158044" cy="16602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36" y="688175"/>
            <a:ext cx="11599122" cy="3305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36" y="688175"/>
            <a:ext cx="11599122" cy="33051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557866" y="3688430"/>
              <a:ext cx="426156" cy="470924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1557866" y="3688430"/>
                <a:ext cx="426156" cy="4709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337777" y="3908383"/>
              <a:ext cx="203200" cy="25379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7337777" y="3908383"/>
                <a:ext cx="203200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7351006" y="3913318"/>
              <a:ext cx="175860" cy="27141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7351006" y="3913318"/>
                <a:ext cx="175860" cy="271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6494638" y="4401337"/>
              <a:ext cx="566562" cy="606807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6494638" y="4401337"/>
                <a:ext cx="566562" cy="606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7126111" y="4551320"/>
              <a:ext cx="34749" cy="21713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7126111" y="4551320"/>
                <a:ext cx="34749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159272" y="4566125"/>
              <a:ext cx="153811" cy="23616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159272" y="4566125"/>
                <a:ext cx="153811" cy="236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7202311" y="4466371"/>
              <a:ext cx="50800" cy="38526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7202311" y="4466371"/>
                <a:ext cx="50800" cy="385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7346244" y="4596439"/>
              <a:ext cx="115711" cy="20109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7346244" y="4596439"/>
                <a:ext cx="115711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7473244" y="4442578"/>
              <a:ext cx="364772" cy="39161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7473244" y="4442578"/>
                <a:ext cx="364772" cy="391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8048977" y="4474302"/>
              <a:ext cx="240419" cy="4881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8048977" y="4474302"/>
                <a:ext cx="240419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7993944" y="4408915"/>
              <a:ext cx="201788" cy="33768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7993944" y="4408915"/>
                <a:ext cx="201788" cy="337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082844" y="4621289"/>
              <a:ext cx="26811" cy="15844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082844" y="4621289"/>
                <a:ext cx="26811" cy="158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8099777" y="4654247"/>
              <a:ext cx="184150" cy="5498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8099777" y="4654247"/>
                <a:ext cx="184150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8203494" y="4568416"/>
              <a:ext cx="122061" cy="247975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8203494" y="4568416"/>
                <a:ext cx="122061" cy="247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8370711" y="4271974"/>
              <a:ext cx="370593" cy="51427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8370711" y="4271974"/>
                <a:ext cx="370593" cy="514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8771466" y="4338946"/>
              <a:ext cx="282222" cy="56838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8771466" y="4338946"/>
                <a:ext cx="282222" cy="5683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8890000" y="4520301"/>
              <a:ext cx="197555" cy="30384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8890000" y="4520301"/>
                <a:ext cx="197555" cy="303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9002888" y="4286250"/>
              <a:ext cx="95956" cy="11561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9002888" y="4286250"/>
                <a:ext cx="95956" cy="115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8664222" y="4414555"/>
              <a:ext cx="200378" cy="324465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8664222" y="4414555"/>
                <a:ext cx="200378" cy="324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9349140" y="4417904"/>
              <a:ext cx="258410" cy="4881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9349140" y="4417904"/>
                <a:ext cx="258410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9332206" y="4324318"/>
              <a:ext cx="173038" cy="36376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9332206" y="4324318"/>
                <a:ext cx="173038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9477022" y="4545680"/>
              <a:ext cx="152400" cy="14663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9477022" y="4545680"/>
                <a:ext cx="152400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9768769" y="4316563"/>
              <a:ext cx="303741" cy="31018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9768769" y="4316563"/>
                <a:ext cx="303741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10075333" y="4177331"/>
              <a:ext cx="519289" cy="53190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10075333" y="4177331"/>
                <a:ext cx="519289" cy="531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0400594" y="4128335"/>
              <a:ext cx="226483" cy="40042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0400594" y="4128335"/>
                <a:ext cx="226483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0752667" y="4260342"/>
              <a:ext cx="144814" cy="23458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0752667" y="4260342"/>
                <a:ext cx="144814" cy="234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0626725" y="4545680"/>
              <a:ext cx="315030" cy="2819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0626725" y="4545680"/>
                <a:ext cx="31503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1074400" y="4511842"/>
              <a:ext cx="105018" cy="5995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1074400" y="4511842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6971594" y="2908023"/>
              <a:ext cx="357716" cy="1245867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6971594" y="2908023"/>
                <a:ext cx="357716" cy="1245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7114116" y="3110351"/>
              <a:ext cx="61736" cy="70497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7114116" y="3110351"/>
                <a:ext cx="61736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7117644" y="3274962"/>
              <a:ext cx="48859" cy="6944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7117644" y="3274962"/>
                <a:ext cx="48859" cy="69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6101644" y="2478693"/>
              <a:ext cx="183444" cy="19827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6101644" y="2478693"/>
                <a:ext cx="183444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5159022" y="2323598"/>
              <a:ext cx="5644" cy="1128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5159022" y="2323598"/>
                <a:ext cx="56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5138384" y="2185423"/>
              <a:ext cx="108126" cy="188933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5138384" y="2185423"/>
                <a:ext cx="108126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5091288" y="1813196"/>
              <a:ext cx="172156" cy="15685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5091288" y="1813196"/>
                <a:ext cx="172156" cy="15685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0</Words>
  <Application>Microsoft Office PowerPoint</Application>
  <PresentationFormat>宽屏</PresentationFormat>
  <Paragraphs>0</Paragraphs>
  <Slides>54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54</vt:i4>
      </vt:variant>
    </vt:vector>
  </HeadingPairs>
  <TitlesOfParts>
    <vt:vector size="58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珂 朱</dc:creator>
  <cp:lastModifiedBy>³He</cp:lastModifiedBy>
  <cp:revision>7</cp:revision>
  <dcterms:created xsi:type="dcterms:W3CDTF">1900-01-01T00:00:00Z</dcterms:created>
  <dcterms:modified xsi:type="dcterms:W3CDTF">2025-10-14T04:30:35Z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338BF4DCB45B40548E812C70914785CC_13</vt:lpwstr>
  </property>
  <property fmtid="{D5CDD505-2E9C-101B-9397-08002B2CF9AE}" pid="3" name="KSOProductBuildVer">
    <vt:lpwstr>2052-12.1.0.23125</vt:lpwstr>
  </property>
</Properties>
</file>