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321" r:id="rId6"/>
    <p:sldId id="260" r:id="rId7"/>
    <p:sldId id="322" r:id="rId8"/>
    <p:sldId id="261" r:id="rId9"/>
    <p:sldId id="323" r:id="rId10"/>
    <p:sldId id="271" r:id="rId11"/>
    <p:sldId id="324" r:id="rId12"/>
    <p:sldId id="293" r:id="rId13"/>
    <p:sldId id="294" r:id="rId14"/>
    <p:sldId id="325" r:id="rId15"/>
    <p:sldId id="326" r:id="rId16"/>
    <p:sldId id="295" r:id="rId17"/>
    <p:sldId id="262" r:id="rId18"/>
    <p:sldId id="327" r:id="rId19"/>
    <p:sldId id="263" r:id="rId20"/>
    <p:sldId id="328" r:id="rId21"/>
    <p:sldId id="264" r:id="rId22"/>
    <p:sldId id="265" r:id="rId23"/>
    <p:sldId id="266" r:id="rId24"/>
    <p:sldId id="267" r:id="rId25"/>
    <p:sldId id="329" r:id="rId26"/>
    <p:sldId id="268" r:id="rId27"/>
    <p:sldId id="330" r:id="rId28"/>
    <p:sldId id="269" r:id="rId29"/>
    <p:sldId id="270" r:id="rId30"/>
    <p:sldId id="296" r:id="rId31"/>
    <p:sldId id="299" r:id="rId32"/>
    <p:sldId id="300" r:id="rId33"/>
    <p:sldId id="282" r:id="rId34"/>
    <p:sldId id="272" r:id="rId35"/>
    <p:sldId id="297" r:id="rId36"/>
    <p:sldId id="298" r:id="rId37"/>
    <p:sldId id="273" r:id="rId38"/>
    <p:sldId id="331" r:id="rId39"/>
    <p:sldId id="274" r:id="rId40"/>
    <p:sldId id="275" r:id="rId41"/>
    <p:sldId id="276" r:id="rId42"/>
    <p:sldId id="277" r:id="rId43"/>
    <p:sldId id="278" r:id="rId44"/>
    <p:sldId id="279" r:id="rId45"/>
    <p:sldId id="280" r:id="rId46"/>
    <p:sldId id="281" r:id="rId4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4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1012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49:53"/>
    </inkml:context>
    <inkml:brush xml:id="br0">
      <inkml:brushProperty name="width" value="0.02645" units="cm"/>
      <inkml:brushProperty name="height" value="0.02645" units="cm"/>
      <inkml:brushProperty name="color" value="#F2395B"/>
    </inkml:brush>
  </inkml:definitions>
  <inkml:trace contextRef="#ctx0" brushRef="#br0">67950 8063 831,'5'-14'115,"-3"3"-62,-4 3-60,-3 3-60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05"/>
    </inkml:context>
    <inkml:brush xml:id="br0">
      <inkml:brushProperty name="width" value="0.04801" units="cm"/>
      <inkml:brushProperty name="height" value="0.04801" units="cm"/>
      <inkml:brushProperty name="color" value="#F2395B"/>
    </inkml:brush>
  </inkml:definitions>
  <inkml:trace contextRef="#ctx0" brushRef="#br0">72437 23727 458,'29'-6'39,"-5"2"7,-5 4 7,-5 3 7,-4 3 0,-2 5-9,-4 5-9,-2 5-7,-4 4-7,0 3-3,-3 3-5,-2 3-2,-2 3-5,-3 4-2,-4 4-2,-2 4-4,-2 1 0,-1-3 0,-1-1 2,0-1 0,-2-5-5,3-4-9,0-5-11,1-5-10,2-7-14,2-7-19,4-8-18,3-8-18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39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33813 51333 489,'-14'-6'67,"5"4"-2,3 4-2,5 4-3,1 4-5,1 3-9,2 5-8,0 3-9,0 4-6,0 3-3,-2 3-4,0 3-2,-1 1-5,0 2-4,0 0-5,0 2-4,-1 0-2,0 0 0,-2 0 2,0 1 0,-1-4-5,1-2-14,-1-5-13,0-3-12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4"/>
    </inkml:context>
    <inkml:brush xml:id="br0">
      <inkml:brushProperty name="width" value="0.04271" units="cm"/>
      <inkml:brushProperty name="height" value="0.04271" units="cm"/>
      <inkml:brushProperty name="color" value="#F2395B"/>
    </inkml:brush>
  </inkml:definitions>
  <inkml:trace contextRef="#ctx0" brushRef="#br0">41300 36700 515,'-72'-24'4,"6"4"8,7 3 9,6 3 9,4 9 6,4 16 5,3 15 4,3 17 5,3 13 0,3 13-5,3 12-6,4 13-5,-3 7-6,-5 4-6,-7 3-7,-5 3-5,0 4-7,10 7-8,10 6-8,9 7-7,6-7-3,3-19-1,3-18-1,4-19 0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4"/>
    </inkml:context>
    <inkml:brush xml:id="br0">
      <inkml:brushProperty name="width" value="0.04594" units="cm"/>
      <inkml:brushProperty name="height" value="0.04594" units="cm"/>
      <inkml:brushProperty name="color" value="#F2395B"/>
    </inkml:brush>
  </inkml:definitions>
  <inkml:trace contextRef="#ctx0" brushRef="#br0">41200 37650 478,'48'-5'71,"-3"-9"-13,-3-10-11,-2-8-13,3-4-8,14 3-3,11 3-3,14 4-4,2 1-5,-6 0-8,-6 0-8,-6 0-8,-13 0-6,-19 0-7,-18 0-5,-19 0-7,-16 0 1,-12 0 6,-13 0 5,-12 0 7,-7 3 6,1 6 8,-1 7 8,1 6 7,1 6 4,3 6-2,3 7-1,4 6-3,4 4 7,6 4 13,7 3 14,6 3 13,6 4 2,6 7-6,7 6-9,6 7-7,3 2-6,0 1-6,0-1-5,0 1-6,7-4-5,17-6-4,15-6-3,16-6-4,10-9-6,7-8-9,6-10-8,7-9-9,-4-5-1,-12 0 4,-13 0 5,-12 0 4,-7-4-4,1-5-14,-1-7-13,1-5-13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4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42200 36150 564,'-63'-135'75,"26"32"-8,24 31-8,26 32-7,19 18-7,17 6-4,15 7-6,16 6-5,7 6-8,1 6-12,-1 7-13,1 6-12,-7 3-16,-12 0-21,-13 0-20,-12 0-20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5"/>
    </inkml:context>
    <inkml:brush xml:id="br0">
      <inkml:brushProperty name="width" value="0.04078" units="cm"/>
      <inkml:brushProperty name="height" value="0.04078" units="cm"/>
      <inkml:brushProperty name="color" value="#F2395B"/>
    </inkml:brush>
  </inkml:definitions>
  <inkml:trace contextRef="#ctx0" brushRef="#br0">42800 37150 539,'-52'-2'90,"47"-3"-6,47-3-6,48-2-6,20-3-13,-2 1-16,-3-1-17,-3 1-18,-6 1-10,-5 3-7,-7 3-7,-5 4-5,-9-1-9,-9-3-11,-10-3-11,-8-2-11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5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43300 36400 493,'-66'-36'26,"19"28"16,19 28 17,19 29 16,9 19 2,0 14-11,0 11-13,0 14-11,0 7-12,0 3-8,0 3-10,0 4-9,0-1-13,0-3-16,0-3-15,0-2-16,1-12-9,4-19-2,3-18-2,3-19-1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5"/>
    </inkml:context>
    <inkml:brush xml:id="br0">
      <inkml:brushProperty name="width" value="0.04896" units="cm"/>
      <inkml:brushProperty name="height" value="0.04896" units="cm"/>
      <inkml:brushProperty name="color" value="#F2395B"/>
    </inkml:brush>
  </inkml:definitions>
  <inkml:trace contextRef="#ctx0" brushRef="#br0">44900 35450 449,'-141'14'119,"19"28"-21,19 28-23,19 29-21,12 18-14,6 9-6,7 10-6,6 10-5,7-1-4,10-9-2,10-10-2,9-8-1,9-12-4,9-12-6,10-13-4,10-12-7,8-10-3,10-6-5,10-6-3,9-6-4,10-9-2,14-8 0,11-10 0,14-9 0,2-12-4,-6-11-9,-6-14-8,-6-11-9,-12-4 0,-15 6 8,-15 7 7,-16 6 8,-10 4 5,-3 4 1,-3 3 2,-2 3 2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5"/>
    </inkml:context>
    <inkml:brush xml:id="br0">
      <inkml:brushProperty name="width" value="0.04744" units="cm"/>
      <inkml:brushProperty name="height" value="0.04744" units="cm"/>
      <inkml:brushProperty name="color" value="#F2395B"/>
    </inkml:brush>
  </inkml:definitions>
  <inkml:trace contextRef="#ctx0" brushRef="#br0">45100 36350 463,'-115'-44'10,"23"13"18,22 12 19,22 13 19,12 15 4,3 19-10,3 19-11,4 19-9,1 15-7,0 13 0,0 12 0,0 13-1,1 6-7,4 0-14,3 0-15,3 0-14,4-4-7,7-5 1,6-7 0,7-5 1,4-14-9,3-18-19,3-19-18,4-18-19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5"/>
    </inkml:context>
    <inkml:brush xml:id="br0">
      <inkml:brushProperty name="width" value="0.04565" units="cm"/>
      <inkml:brushProperty name="height" value="0.04565" units="cm"/>
      <inkml:brushProperty name="color" value="#F2395B"/>
    </inkml:brush>
  </inkml:definitions>
  <inkml:trace contextRef="#ctx0" brushRef="#br0">45850 35750 481,'-44'-50'100,"13"50"-8,12 50-7,13 50-8,7 23-12,4-3-16,3-3-17,3-2-16,-1 8-14,-2 22-10,-3 22-11,-3 23-10,-6-1-8,-5-22-1,-7-22-4,-5-21-3,-3-23 1,4-21 1,3-22 2,3-22 3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6"/>
    </inkml:context>
    <inkml:brush xml:id="br0">
      <inkml:brushProperty name="width" value="0.03065" units="cm"/>
      <inkml:brushProperty name="height" value="0.03065" units="cm"/>
      <inkml:brushProperty name="color" value="#F2395B"/>
    </inkml:brush>
  </inkml:definitions>
  <inkml:trace contextRef="#ctx0" brushRef="#br0">45800 36800 717,'26'-135'5,"4"32"11,3 31 11,3 32 10,6 16 4,9 4-2,10 3-1,10 3-3,4 4-7,0 7-13,0 6-14,0 7-12,-7 4-15,-11 3-16,-14 3-16,-11 4-16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6"/>
    </inkml:context>
    <inkml:brush xml:id="br0">
      <inkml:brushProperty name="width" value="0.05076" units="cm"/>
      <inkml:brushProperty name="height" value="0.05076" units="cm"/>
      <inkml:brushProperty name="color" value="#F2395B"/>
    </inkml:brush>
  </inkml:definitions>
  <inkml:trace contextRef="#ctx0" brushRef="#br0">46550 35450 433,'-44'-61'48,"13"28"7,12 28 9,13 29 7,6 29-1,0 31-12,0 32-11,0 31-11,1 18-8,4 7-5,3 6-5,3 7-6,1 8-2,1 14-1,-1 11 0,1 14 0,1 14-10,3 20-18,3 18-18,4 20-19,-1-23-11,-3-62-6,-3-63-5,-2-62-5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39"/>
    </inkml:context>
    <inkml:brush xml:id="br0">
      <inkml:brushProperty name="width" value="0.03514" units="cm"/>
      <inkml:brushProperty name="height" value="0.03514" units="cm"/>
      <inkml:brushProperty name="color" value="#00BFF3"/>
    </inkml:brush>
  </inkml:definitions>
  <inkml:trace contextRef="#ctx0" brushRef="#br0">33900 52374 626,'21'-28'58,"-3"5"-6,-4 7-8,-4 5-6,-2 4-5,3 1-2,2 1 0,1 0-2,3 1-4,1 0-7,3 0-7,2 1-8,0-1-5,0 2-8,1 0-6,-1 2-7,-1 1-6,-3 2-7,-3 2-7,-2 1-6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6"/>
    </inkml:context>
    <inkml:brush xml:id="br0">
      <inkml:brushProperty name="width" value="0.03443" units="cm"/>
      <inkml:brushProperty name="height" value="0.03443" units="cm"/>
      <inkml:brushProperty name="color" value="#F2395B"/>
    </inkml:brush>
  </inkml:definitions>
  <inkml:trace contextRef="#ctx0" brushRef="#br0">46750 34850 639,'51'-115'91,"4"23"-15,3 22-16,3 22-17,6 13-11,9 7-6,10 6-7,10 7-6,2 5-12,-3 7-18,-3 6-17,-2 7-17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6"/>
    </inkml:context>
    <inkml:brush xml:id="br0">
      <inkml:brushProperty name="width" value="0.04416" units="cm"/>
      <inkml:brushProperty name="height" value="0.04416" units="cm"/>
      <inkml:brushProperty name="color" value="#F2395B"/>
    </inkml:brush>
  </inkml:definitions>
  <inkml:trace contextRef="#ctx0" brushRef="#br0">47500 33900 498,'-133'-83'114,"34"34"-19,35 35-19,35 35-19,18 27-13,3 22-5,3 22-6,4 23-5,4 20-12,6 23-18,7 22-17,6 22-17,1-7-16,-3-34-12,-3-35-12,-2-33-13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7"/>
    </inkml:context>
    <inkml:brush xml:id="br0">
      <inkml:brushProperty name="width" value="0.04197" units="cm"/>
      <inkml:brushProperty name="height" value="0.04197" units="cm"/>
      <inkml:brushProperty name="color" value="#F2395B"/>
    </inkml:brush>
  </inkml:definitions>
  <inkml:trace contextRef="#ctx0" brushRef="#br0">44400 39750 524,'-40'-24'9,"23"4"21,22 3 18,22 3 20,26 1 5,31 1-8,32-1-10,31 1-9,4 1-9,-21 3-12,-22 3-10,-22 4-11,-4 1-8,17 0-7,15 0-8,16 0-6,-2 3-5,-19 6-2,-18 7-3,-19 6-2,-16 3-5,-12 0-6,-13 0-8,-12 0-7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7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44450 40350 555,'-118'21'76,"67"-5"-5,65-7-4,66-5-6,41-4-6,20 0-11,18 0-10,20 0-10,5 0-12,-6 0-13,-6 0-14,-6 0-13,-20 0-4,-30 0 7,-32 0 7,-30 0 7,-17-2-6,1-3-20,-1-3-20,1-2-20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8"/>
    </inkml:context>
    <inkml:brush xml:id="br0">
      <inkml:brushProperty name="width" value="0.05078" units="cm"/>
      <inkml:brushProperty name="height" value="0.05078" units="cm"/>
      <inkml:brushProperty name="color" value="#F2395B"/>
    </inkml:brush>
  </inkml:definitions>
  <inkml:trace contextRef="#ctx0" brushRef="#br0">46800 39200 433,'71'-91'6,"-5"19"12,-7 19 13,-5 19 12,-3 15 4,4 13-5,3 12-4,3 13-6,-2 13-3,-6 17-3,-6 15-2,-6 16-3,-13 12-2,-19 9-4,-18 10-4,-19 10-4,-18 2-2,-15-3-4,-15-3-3,-16-2-3,-10-6-3,-3-6-3,-3-6-2,-2-6-3,3-10 2,14-12 5,11-13 6,14-12 5,18-13 6,25-12 5,25-13 4,25-12 5,29-15 0,35-15-5,35-15-6,34-16-4,13-8-8,-5 0-11,-7 0-10,-5 0-10,-9 3-7,-9 6-4,-10 7-3,-8 6-3,-12 1 0,-12-3 3,-13-3 3,-12-2 4,-13-3 4,-12 1 6,-13-1 8,-12 1 5,-10-3 7,-6-2 8,-6-3 6,-6-3 7,-4 4 7,1 13 8,-1 12 6,1 13 8,1 21 9,3 32 13,3 31 12,4 32 13,1 16-4,0 4-20,0 3-19,0 3-20,-4-2-14,-5-6-8,-7-6-8,-5-6-8,-3-9-5,4-8 0,3-10-2,3-9 0,4-23-11,7-33-18,6-35-21,7-34-19,5-18 0,7 1 16,6-1 19,7 1 17,2 4 14,1 9 11,-1 10 11,1 10 12,-1 5 4,1 4-2,-1 3-2,1 3-2,1 4 6,3 7 12,3 6 12,4 7 13,1 4 2,0 3-7,0 3-8,0 4-7,-2 1-11,-3 0-14,-3 0-14,-2 0-15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8"/>
    </inkml:context>
    <inkml:brush xml:id="br0">
      <inkml:brushProperty name="width" value="0.05539" units="cm"/>
      <inkml:brushProperty name="height" value="0.05539" units="cm"/>
      <inkml:brushProperty name="color" value="#F2395B"/>
    </inkml:brush>
  </inkml:definitions>
  <inkml:trace contextRef="#ctx0" brushRef="#br0">49300 38350 397,'-24'-136'0,"4"28"0,3 28 0,3 29 0,1 19 11,1 14 21,-1 11 23,1 14 21,1 16 5,3 22-12,3 22-13,4 23-12,-1 16-8,-3 13-4,-3 12-5,-2 13-4,-3 7-4,1 4-3,-1 3-4,1 3-3,-1 1-5,1 1-4,-1-1-6,1 1-5,-1-7-5,1-12-3,-1-13-4,1-12-3,4-29-6,9-43-5,10-44-6,10-43-5,8-29-2,10-12 6,10-13 3,9-12 5,6-4 5,3 7 5,3 6 6,4 7 5,-6 16 14,-11 29 20,-14 28 20,-11 28 20,-15 20 7,-16 13-8,-15 12-9,-15 13-8,-4 2-7,9-5-3,10-7-5,10-5-3,19-19-14,32-27-21,31-28-22,32-28-22,13-18-8,-3-6 4,-3-6 5,-2-6 4,-9 1 6,-12 9 8,-13 10 7,-12 10 7,-12 10 8,-8 13 8,-10 12 7,-9 13 8,-10 10 8,-9 10 9,-10 10 7,-8 9 9,-6 4 5,1 1 0,-1-1 2,1 1 2,2 7-4,7 16-5,6 15-7,7 17-6,5-1-6,7-16-5,6-15-4,7-15-4,11-17-6,20-15-6,18-15-6,20-16-6,3-21-3,-8-24 1,-10-26-1,-9-24 1,-12-12 2,-11 4 1,-14 3 1,-11 3 3,-15 9 2,-16 16 3,-15 15 4,-15 17 3,-15 13 3,-12 13 0,-13 12 1,-12 13 2,-15 18-5,-15 26-10,-15 24-10,-16 26-9,1 5-5,19-11-1,19-14 1,19-11-1,12-9-2,6-3-8,7-3-6,6-2-7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34"/>
    </inkml:context>
    <inkml:brush xml:id="br0">
      <inkml:brushProperty name="width" value="0.035" units="cm"/>
      <inkml:brushProperty name="height" value="0.035" units="cm"/>
      <inkml:brushProperty name="color" value="#F2395B"/>
    </inkml:brush>
  </inkml:definitions>
  <inkml:trace contextRef="#ctx0" brushRef="#br0">65600 18500 628,'-69'57'90,"13"17"-16,12 15-17,13 16-17,7 9-10,4 3-4,3 3-3,3 4-4,1 1-7,1 0-11,-1 0-12,1 0-9,1-5-10,3-9-6,3-10-6,4-8-7,1-14-3,0-15 3,0-15 0,0-16 2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34"/>
    </inkml:context>
    <inkml:brush xml:id="br0">
      <inkml:brushProperty name="width" value="0.03255" units="cm"/>
      <inkml:brushProperty name="height" value="0.03255" units="cm"/>
      <inkml:brushProperty name="color" value="#F2395B"/>
    </inkml:brush>
  </inkml:definitions>
  <inkml:trace contextRef="#ctx0" brushRef="#br0">65350 19800 675,'1'-91'4,"4"19"8,3 19 7,3 19 8,6 7 6,9-3 4,10-3 4,10-2 4,8 0-3,10 7-10,10 6-11,9 7-10,2 2-11,-2 1-8,-3-1-10,-3 1-9,-7 1-3,-9 3 3,-10 3 3,-8 4 3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35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66450 18350 529,'0'-149'25,"0"54"11,0 53 13,0 53 13,-4 35 2,-5 20-10,-7 18-8,-5 20-9,-4 14-7,0 14-6,0 11-5,0 14-6,1 10-5,4 9-5,3 10-4,3 10-6,3-3-7,3-11-10,3-14-10,4-11-11,1-17-5,0-18-2,0-19-1,0-18-2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35"/>
    </inkml:context>
    <inkml:brush xml:id="br0">
      <inkml:brushProperty name="width" value="0.03653" units="cm"/>
      <inkml:brushProperty name="height" value="0.03653" units="cm"/>
      <inkml:brushProperty name="color" value="#F2395B"/>
    </inkml:brush>
  </inkml:definitions>
  <inkml:trace contextRef="#ctx0" brushRef="#br0">66600 19850 602,'114'-179'52,"-22"45"-5,-22 43-4,-21 45-6,-14 24-5,-2 6-3,-3 7-4,-3 6-4,-4 15-2,-3 26 1,-3 24 0,-2 26 1,-6 13-4,-6 4-6,-6 3-8,-6 3-5,-4-5-5,1-12-2,-1-13-1,1-12-2,10-13-6,22-12-9,22-13-10,23-12-9,11-15-4,4-15 5,3-15 2,3-16 4,-7-5 4,-15 6 3,-15 7 2,-16 6 4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39"/>
    </inkml:context>
    <inkml:brush xml:id="br0">
      <inkml:brushProperty name="width" value="0.05114" units="cm"/>
      <inkml:brushProperty name="height" value="0.05114" units="cm"/>
      <inkml:brushProperty name="color" value="#00BFF3"/>
    </inkml:brush>
  </inkml:definitions>
  <inkml:trace contextRef="#ctx0" brushRef="#br0">35474 50632 430,'-1'-15'0,"0"-1"0,-2 0 0,0 1 0,0 4 13,2 8 28,2 9 26,2 10 28,1 5 4,0 2-19,-1 4-19,1 3-18,-1 5-14,0 6-7,-2 8-8,0 6-8,-1 8-8,0 9-8,0 9-7,0 9-7,0 9-7,0 11-3,0 11-5,0 11-4,0-6 2,0-22 7,0-20 9,0-23 7,0-12-2,2-4-13,0-4-13,2-3-14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35"/>
    </inkml:context>
    <inkml:brush xml:id="br0">
      <inkml:brushProperty name="width" value="0.0257" units="cm"/>
      <inkml:brushProperty name="height" value="0.0257" units="cm"/>
      <inkml:brushProperty name="color" value="#F2395B"/>
    </inkml:brush>
  </inkml:definitions>
  <inkml:trace contextRef="#ctx0" brushRef="#br0">68100 19400 856,'121'-25'70,"-5"0"-22,-7 0-24,-5 0-23,-4 1-12,0 4-5,0 3-2,0 3-5,-10 1-4,-18 1-5,-19-1-7,-18 1-5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35"/>
    </inkml:context>
    <inkml:brush xml:id="br0">
      <inkml:brushProperty name="width" value="0.04042" units="cm"/>
      <inkml:brushProperty name="height" value="0.04042" units="cm"/>
      <inkml:brushProperty name="color" value="#F2395B"/>
    </inkml:brush>
  </inkml:definitions>
  <inkml:trace contextRef="#ctx0" brushRef="#br0">69450 18400 544,'96'-44'57,"-5"13"-10,-7 12-8,-5 13-10,-4 6-7,0 0-6,0 0-6,0 0-5,-5 1-5,-9 4-4,-10 3-3,-8 3-4,-11 6-1,-8 9-1,-10 10 0,-9 10 0,-12 7 0,-11 6 0,-14 7-1,-11 6 0,-7 4 2,0 4 4,0 3 5,0 3 4,3-2 4,6-6 0,7-6 2,6-6 1,6-7 3,6-6 3,7-6 3,6-6 4,7-9 2,10-8-1,10-10-1,9-9-1,10-10-2,14-9-5,11-10-4,14-8-5,5-9-3,1-6-3,-1-6-3,1-6-4,-6 1-1,-8 9 0,-10 10-1,-9 10 1,-5 0-2,0-5-2,0-7-2,0-5-1,-5-4-1,-9 0 1,-10 0 1,-8 0 1,-11 3 2,-8 6 3,-10 7 3,-9 6 3,-5 4 3,0 4 2,0 3 2,0 3 3,-2 1 3,-3 1 5,-3-1 5,-2 1 4,-1 2 3,3 7 0,3 6 1,4 7 0,1 7-1,0 9-2,0 10-1,0 10-2,3 5-2,6 4-2,7 3-2,6 3-2,4 3-2,4 3-1,3 3-3,3 4 0,7-3-4,14-5-3,11-7-4,14-5-5,5-9-4,1-9-6,-1-10-6,1-8-6,1-8-5,3-2-4,3-3-4,4-3-3,-6-6 0,-11-5 8,-14-7 7,-11-5 7,-9-3 3,-3 4-1,-3 3-2,-2 3-1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36"/>
    </inkml:context>
    <inkml:brush xml:id="br0">
      <inkml:brushProperty name="width" value="0.0345" units="cm"/>
      <inkml:brushProperty name="height" value="0.0345" units="cm"/>
      <inkml:brushProperty name="color" value="#F2395B"/>
    </inkml:brush>
  </inkml:definitions>
  <inkml:trace contextRef="#ctx0" brushRef="#br0">71350 17850 637,'-21'-91'48,"10"19"-11,10 19-12,9 19-10,12 10-1,16 4 10,15 3 10,17 3 9,10 6 2,6 9-10,7 10-9,6 10-9,-4 4-20,-11 0-30,-14 0-30,-11 0-30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36"/>
    </inkml:context>
    <inkml:brush xml:id="br0">
      <inkml:brushProperty name="width" value="0.03601" units="cm"/>
      <inkml:brushProperty name="height" value="0.03601" units="cm"/>
      <inkml:brushProperty name="color" value="#F2395B"/>
    </inkml:brush>
  </inkml:definitions>
  <inkml:trace contextRef="#ctx0" brushRef="#br0">72300 18350 611,'159'-68'116,"-31"17"-28,-31 15-27,-31 16-28,-6 5-13,23-2 0,22-3 0,22-3 0,4 1-10,-12 6-17,-13 7-18,-12 6-18,-15 6-9,-15 6 0,-15 7 0,-16 6 0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36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72300 18900 635,'-41'-2'3,"19"-3"6,19-3 6,19-2 6,23-3 7,28 1 8,28-1 8,29 1 8,11-1-1,-2 1-10,-3-1-9,-3 1-9,-6 1-14,-5 3-14,-7 3-17,-5 4-15,-14 2-11,-18 4-7,-19 3-8,-18 3-6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37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74650 17800 527,'9'-49'6,"19"4"13,19 3 13,19 3 12,9 6 5,0 9-4,0 10-4,0 10-3,-2 8-5,-3 10-5,-3 10-4,-2 9-5,-9 7-3,-12 7-1,-13 6-1,-12 7-2,-21 10-3,-28 16-6,-28 15-5,-27 17-7,-20 7-5,-9 0-5,-10 0-5,-8 0-5,-3-7-1,7-11 4,6-14 3,7-11 4,10-14 5,16-11 6,15-14 7,17-11 7,22-12 7,32-9 7,31-10 9,32-8 7,22-14 2,17-15-5,15-15-4,16-16-4,7-5-11,1 6-14,-1 7-17,1 6-15,-3 3-10,-2 0-7,-3 0-5,-3 0-6,-9 1 0,-11 4 6,-14 3 6,-11 3 6,-14 3 7,-11 3 5,-14 3 8,-11 4 5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37"/>
    </inkml:context>
    <inkml:brush xml:id="br0">
      <inkml:brushProperty name="width" value="0.05042" units="cm"/>
      <inkml:brushProperty name="height" value="0.05042" units="cm"/>
      <inkml:brushProperty name="color" value="#F2395B"/>
    </inkml:brush>
  </inkml:definitions>
  <inkml:trace contextRef="#ctx0" brushRef="#br0">76700 17300 436,'-22'-113'5,"6"26"12,7 24 12,6 26 10,3 18 6,0 13 1,0 12 1,0 13 0,0 15-1,0 19-3,0 19-3,0 19-3,-2 12-3,-3 6-6,-3 7-4,-2 6-5,-5 6-7,-2 6-6,-3 7-9,-3 6-7,-4-2-6,-3-9-3,-3-10-4,-2-8-3,0-14-5,7-15-9,6-15-7,7-16-8,4-18-2,3-18 2,3-19 4,4-18 3,1-10 5,0 0 6,0 0 8,0 0 6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37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76350 18400 617,'117'-157'55,"-16"39"-4,-15 36-2,-15 39-4,-11 19-3,-2 4-4,-3 3-4,-3 3-4,-1 3-7,4 3-11,3 3-9,3 4-9,-4 2-12,-8 4-12,-10 3-12,-9 3-12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37"/>
    </inkml:context>
    <inkml:brush xml:id="br0">
      <inkml:brushProperty name="width" value="0.05497" units="cm"/>
      <inkml:brushProperty name="height" value="0.05497" units="cm"/>
      <inkml:brushProperty name="color" value="#F2395B"/>
    </inkml:brush>
  </inkml:definitions>
  <inkml:trace contextRef="#ctx0" brushRef="#br0">77450 16900 400,'0'-179'55,"0"45"-6,0 43-5,0 45-7,0 36 1,0 32 6,0 31 7,0 32 6,0 27-1,0 26-8,0 24-8,0 26-9,-2 18-7,-3 13-8,-3 12-7,-2 13-9,-6 24-8,-6 39-12,-6 36-12,-6 39-11,-1-7-5,7-50-1,6-50 2,7-50 0,4-43-2,3-33-4,3-35-3,4-34-4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37"/>
    </inkml:context>
    <inkml:brush xml:id="br0">
      <inkml:brushProperty name="width" value="0.03126" units="cm"/>
      <inkml:brushProperty name="height" value="0.03126" units="cm"/>
      <inkml:brushProperty name="color" value="#F2395B"/>
    </inkml:brush>
  </inkml:definitions>
  <inkml:trace contextRef="#ctx0" brushRef="#br0">77850 16800 703,'57'-74'6,"17"4"9,15 3 11,16 3 10,9 6 3,3 9-4,3 10-5,4 10-4,-4 8-3,-9 10-2,-10 10-1,-8 9-3,-14 4-15,-15 1-28,-15-1-30,-16 1-29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42"/>
    </inkml:context>
    <inkml:brush xml:id="br0">
      <inkml:brushProperty name="width" value="0.06029" units="cm"/>
      <inkml:brushProperty name="height" value="0.06029" units="cm"/>
      <inkml:brushProperty name="color" value="#00BFF3"/>
    </inkml:brush>
  </inkml:definitions>
  <inkml:trace contextRef="#ctx0" brushRef="#br0">21676 41615 364,'-14'-15'0,"3"4"0,3 3 0,2 3 0,2 0 5,0 0 9,0-2 10,1 0 10,1-1 3,5-2 1,6 0-2,4-1 0,1 0-3,-1 1-4,-2 0-4,-2 2-4,1 0-1,5 1 0,6-1 2,4 0 2,1 1-1,-2 2 0,-1 2-2,-2 2-1,-2 1-1,1 0-2,-1 0-3,1 0-3,-1 0-1,-1 0-1,-1 0-1,-1 0-2,0 0 0,2 0 0,0 0-1,1 0 1,2 1-1,3 0-1,3 2-1,3 0-2,3 0-1,4 0 0,4-2-3,5 0 0,2-2-1,3-2 0,4-2 0,2-2 0,3-1-2,1-1-1,3-2-3,2 0-1,-1-1-1,-1-1-1,-2-1 0,-2-1-1,-5 0 0,-5 2-1,-6 3-1,-5 1 0,-10 3-7,-9 6-11,-12 4-12,-11 6-12,-5 1-3,-1 1 1,-2 0 3,0 0 2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38"/>
    </inkml:context>
    <inkml:brush xml:id="br0">
      <inkml:brushProperty name="width" value="0.04652" units="cm"/>
      <inkml:brushProperty name="height" value="0.04652" units="cm"/>
      <inkml:brushProperty name="color" value="#F2395B"/>
    </inkml:brush>
  </inkml:definitions>
  <inkml:trace contextRef="#ctx0" brushRef="#br0">78550 15400 472,'-49'-25'4,"4"0"8,3 0 8,3 0 8,4-2 2,7-3-1,6-3-3,7-2-2,10 16 5,16 38 14,15 37 14,17 38 13,3 37-3,-5 38-18,-7 37-20,-5 38-18,-8 12-17,-5-12-15,-7-13-13,-5-12-14,-6-23-11,-3-30-7,-3-32-7,-2-30-8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1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68900 49850 632,'109'-27'75,"19"-3"-11,19-3-10,19-2-10,1-1-8,-16 3-5,-15 3-5,-15 4-5,-7 2-8,3 4-9,3 3-10,4 3-9,-10 4-9,-22 7-9,-22 6-9,-21 7-9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1"/>
    </inkml:context>
    <inkml:brush xml:id="br0">
      <inkml:brushProperty name="width" value="0.04052" units="cm"/>
      <inkml:brushProperty name="height" value="0.04052" units="cm"/>
      <inkml:brushProperty name="color" value="#F2395B"/>
    </inkml:brush>
  </inkml:definitions>
  <inkml:trace contextRef="#ctx0" brushRef="#br0">70150 48650 542,'-25'-25'0,"0"0"0,0 0 0,0 0 0,1 7 10,4 17 19,3 15 20,3 16 19,-4 20 3,-8 25-12,-10 25-13,-9 25-12,-7 25-9,-3 25-4,-3 25-5,-2 25-5,-1 3-3,3-19-2,3-18-3,4-19-1,5-24-6,10-28-5,10-28-7,9-27-6,1 0-8,-6 32-9,-6 31-10,-6 32-9,1 2-1,9-24 10,10-26 8,10-24 10,4-20 5,0-11 0,0-14-1,0-11 2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2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69900 50600 508,'-16'-66'63,"19"19"-6,19 19-8,19 19-7,13 9-5,10 0-2,10 0-4,9 0-3,2 3-3,-2 6-2,-3 7-4,-3 6-2,-9 6-6,-11 6-6,-14 7-8,-11 6-7,-14 4-6,-11 4-4,-14 3-3,-11 3-4,-15 1-1,-16 1 3,-15-1 1,-15 1 3,-6-4 3,7-6 4,6-6 5,7-6 4,7-9 2,9-8 0,10-10 0,10-9 0,21-7 10,34-3 19,35-3 19,35-2 19,16-5 2,1-2-17,-1-3-17,1-3-16,-1-2-17,1 0-15,-1 0-16,1 0-14,-6 0-10,-8 0-2,-10 0-2,-9 0-3,-12 1 5,-11 4 11,-14 3 12,-11 3 11,-6 1 6,4 1 0,3-1 1,3 1 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2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72500 47900 559,'95'-19'58,"-9"13"0,-10 12 1,-8 13 0,-6 9-3,1 6-7,-1 7-7,1 6-8,-4 3-12,-6 0-18,-6 0-19,-6 0-19,-7-4-5,-6-5 6,-6-7 6,-6-5 6,-6-4-4,-2 0-14,-3 0-14,-3 0-15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2"/>
    </inkml:context>
    <inkml:brush xml:id="br0">
      <inkml:brushProperty name="width" value="0.0417" units="cm"/>
      <inkml:brushProperty name="height" value="0.0417" units="cm"/>
      <inkml:brushProperty name="color" value="#F2395B"/>
    </inkml:brush>
  </inkml:definitions>
  <inkml:trace contextRef="#ctx0" brushRef="#br0">72050 48950 527,'-135'1'75,"32"4"-8,31 3-9,32 3-9,18 7-6,6 14-3,7 11-5,6 14-3,3 13-5,0 16-6,0 15-6,0 17-7,0 7-5,0 0-6,0 0-4,0 0-6,-4-4-7,-5-5-9,-7-7-10,-5-5-9,0-22-7,10-33-4,10-35-3,9-34-3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3"/>
    </inkml:context>
    <inkml:brush xml:id="br0">
      <inkml:brushProperty name="width" value="0.04737" units="cm"/>
      <inkml:brushProperty name="height" value="0.04737" units="cm"/>
      <inkml:brushProperty name="color" value="#F2395B"/>
    </inkml:brush>
  </inkml:definitions>
  <inkml:trace contextRef="#ctx0" brushRef="#br0">71900 49800 464,'164'-227'19,"-22"47"2,-22 47 1,-21 48 1,-12 27 1,1 9 1,-1 10 1,1 10 0,-7 7 1,-12 6-2,-13 7 0,-12 6-1,-10 9-3,-6 13-5,-6 12-4,-6 13-6,-13 12-2,-19 13 0,-18 12-2,-19 13 0,-15 4-2,-8-3-3,-10-3-5,-9-2-3,-1-8-3,10-8-3,10-10-4,9-9-2,20-18 1,31-24 6,32-26 5,31-24 6,18-10 3,7 6 2,6 7 3,7 6 1,-4 6 2,-12 6-1,-13 7 0,-12 6 0,-21 15 1,-28 26 1,-28 24 1,-27 26 1,-17 5 0,-3-11-1,-3-14-2,-2-11-1,3-11-1,14-5-2,11-7 0,14-5-3,24-11-1,38-11-4,37-14-3,38-11-4,16-9-1,-2-3 3,-3-3 2,-3-2 3,-9 0 1,-11 7 0,-14 6-1,-11 7 1,-20 10 1,-24 16 3,-26 15 3,-24 17 3,-20 10 3,-11 6 3,-14 7 2,-11 6 2,-9-1 0,-3-5-3,-3-7-2,-2-5-3,2-6-2,9-3-3,10-3-2,10-2-3,22-8 0,39-8 4,36-10 4,39-9 3,22-12-1,10-11-7,10-14-5,9-11-6,6-7-6,3 0-6,3 0-6,4 0-6,-9 3-2,-18 6 3,-19 7 1,-18 6 3,-17 3 2,-11 0 4,-14 0 3,-11 0 4,-14 1 4,-11 4 8,-14 3 8,-11 3 6,-9 1 6,-3 1 5,-3-1 4,-2 1 4,0 2 4,7 7 3,6 6 3,7 7 3,2 5 0,1 7-3,-1 6-2,1 7-3,4 5-2,9 7-2,10 6-3,10 7-3,5 0-3,4-2-5,3-3-5,3-3-5,6-4-1,9-3 1,10-3 2,10-2 2,8-6-6,10-6-17,10-6-14,9-6-16,1-7-8,-6-6-1,-6-6 0,-6-6 0,-7-6 0,-6-2 1,-6-3 1,-6-3 2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4"/>
    </inkml:context>
    <inkml:brush xml:id="br0">
      <inkml:brushProperty name="width" value="0.04715" units="cm"/>
      <inkml:brushProperty name="height" value="0.04715" units="cm"/>
      <inkml:brushProperty name="color" value="#F2395B"/>
    </inkml:brush>
  </inkml:definitions>
  <inkml:trace contextRef="#ctx0" brushRef="#br0">76050 48300 466,'25'-21'50,"0"10"-9,0 10-8,0 9-8,4 9-6,10 9-1,10 10-1,9 10-3,1 7 1,-6 6 2,-6 7 2,-6 6 3,-9 7-2,-8 10-7,-10 10-6,-9 9-6,-15 7-4,-18 7-3,-19 6-2,-18 7-3,-10-7-1,0-19-3,0-18-2,0-19-2,4-22-2,10-25-2,10-25-2,9-25-2,7-25-1,7-25 2,6-25 0,7-25 2,4-5 3,3 16 5,3 15 7,4 17 6,4 10 1,6 6-1,7 7-4,6 6-1,1 15 11,-3 26 26,-3 24 26,-2 26 26,-5 15 6,-2 6-13,-3 7-14,-3 6-12,-4 7-10,-3 10-7,-3 10-7,-2 9-6,-1 1-7,3-6-8,3-6-7,4-6-7,-1-7-9,-3-6-7,-3-6-9,-2-6-7,5-12-9,16-15-9,15-15-8,17-16-9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4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77200 48450 497,'25'-22'3,"0"6"8,0 7 6,0 6 8,-4 12 10,-5 19 13,-7 19 14,-5 19 13,-6 13-1,-3 10-18,-3 10-17,-2 9-16,-5 6-11,-2 3-4,-3 3-4,-3 4-4,-4-6 0,-3-11 1,-3-14 3,-2-11 1,2-23-15,9-31-33,10-31-34,10-31-34,10-21-3,13-9 24,12-10 27,13-8 24,7 0 17,4 14 5,3 11 6,3 14 6,-1 7 7,-2 3 12,-3 3 10,-3 4 11,-1 4 4,4 6-1,3 7-2,3 6-2,-4 1-3,-8-3-8,-10-3-6,-9-2-8,-5-3-12,0 1-19,0-1-17,0 1-19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4"/>
    </inkml:context>
    <inkml:brush xml:id="br0">
      <inkml:brushProperty name="width" value="0.05537" units="cm"/>
      <inkml:brushProperty name="height" value="0.05537" units="cm"/>
      <inkml:brushProperty name="color" value="#F2395B"/>
    </inkml:brush>
  </inkml:definitions>
  <inkml:trace contextRef="#ctx0" brushRef="#br0">78300 48100 397,'21'-157'7,"-5"39"3,-7 36 4,-5 39 3,-4 24 11,0 13 15,0 12 17,0 13 15,0 15 3,0 19-14,0 19-12,0 19-13,-2 18-8,-3 19-5,-3 19-4,-2 19-5,-5 16-4,-2 17-7,-3 15-5,-3 16-7,-1 4-8,4-6-10,3-6-11,3-6-9,3-24-5,3-41 2,3-40 1,4-40 2,-1-21-1,-3 0-5,-3 0-4,-2 0-5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51"/>
    </inkml:context>
    <inkml:brush xml:id="br0">
      <inkml:brushProperty name="width" value="0.023" units="cm"/>
      <inkml:brushProperty name="height" value="0.023" units="cm"/>
      <inkml:brushProperty name="color" value="#00BFF3"/>
    </inkml:brush>
  </inkml:definitions>
  <inkml:trace contextRef="#ctx0" brushRef="#br0">49450 34114 956,'1'-14'27,"2"4"-12,2 5-14,1 3-12,2 1-10,-2 0-7,-1-2-7,0 0-7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4"/>
    </inkml:context>
    <inkml:brush xml:id="br0">
      <inkml:brushProperty name="width" value="0.0513" units="cm"/>
      <inkml:brushProperty name="height" value="0.0513" units="cm"/>
      <inkml:brushProperty name="color" value="#F2395B"/>
    </inkml:brush>
  </inkml:definitions>
  <inkml:trace contextRef="#ctx0" brushRef="#br0">80050 47300 428,'-68'-46'7,"17"10"11,15 10 13,16 9 12,10 9 5,7 9-3,6 10-4,7 10-4,4 10-3,3 13-4,3 12-5,4 13-3,-3 10-3,-5 10 1,-7 10 0,-5 9 1,-4 6-2,0 3-2,0 3-3,0 4-2,0-9-1,0-18-1,0-19-1,0-18-1,-2 8-1,-3 39-4,-3 36-2,-2 39-4,-6 35-6,-6 34-9,-6 35-9,-6 35-9,-6 7-7,-2-19-6,-3-18-4,-3-19-6,4-32 0,13-43 7,12-44 6,13-43 6,4-29 5,-3-12 4,-3-13 3,-2-12 5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5"/>
    </inkml:context>
    <inkml:brush xml:id="br0">
      <inkml:brushProperty name="width" value="0.03599" units="cm"/>
      <inkml:brushProperty name="height" value="0.03599" units="cm"/>
      <inkml:brushProperty name="color" value="#F2395B"/>
    </inkml:brush>
  </inkml:definitions>
  <inkml:trace contextRef="#ctx0" brushRef="#br0">80050 47100 611,'-49'-38'60,"4"26"-1,3 24 0,3 26-1,-5 19-6,-12 17-11,-13 15-10,-12 16-12,-7 5-10,1-2-9,-1-3-9,1-3-10,7-10-2,16-16 3,15-15 4,17-15 4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5"/>
    </inkml:context>
    <inkml:brush xml:id="br0">
      <inkml:brushProperty name="width" value="0.03697" units="cm"/>
      <inkml:brushProperty name="height" value="0.03697" units="cm"/>
      <inkml:brushProperty name="color" value="#F2395B"/>
    </inkml:brush>
  </inkml:definitions>
  <inkml:trace contextRef="#ctx0" brushRef="#br0">80050 47150 595,'25'-24'4,"0"4"11,0 3 10,0 3 9,4 6 5,10 9 2,10 10 0,9 10 1,6 8-1,3 10-5,3 10-5,4 9-3,-1 4-9,-3 1-10,-3-1-13,-2 1-10,-9-6-16,-12-8-20,-13-10-19,-12-9-19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6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86750 48100 600,'31'-44'8,"13"13"17,12 12 17,13 13 16,10 6 5,10 0-6,10 0-8,9 0-6,13 0-11,20 0-14,18 0-13,20 0-15,0 0-9,-15 0-2,-15 0-4,-16 0-3,-19-2-6,-22-3-6,-22-3-7,-21-2-6,-18-5-1,-12-2 6,-13-3 7,-12-3 7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6"/>
    </inkml:context>
    <inkml:brush xml:id="br0">
      <inkml:brushProperty name="width" value="0.04744" units="cm"/>
      <inkml:brushProperty name="height" value="0.04744" units="cm"/>
      <inkml:brushProperty name="color" value="#F2395B"/>
    </inkml:brush>
  </inkml:definitions>
  <inkml:trace contextRef="#ctx0" brushRef="#br0">88400 47250 463,'-50'-83'6,"0"34"24,0 35 25,0 35 23,-4 24 7,-5 16-14,-7 15-13,-5 17-13,-14 17-10,-18 23-7,-19 22-7,-18 22-6,-1-2-7,19-25-7,19-25-5,19-25-7,12-18-2,6-8 0,7-10 1,6-9 1,-5 15-2,-16 41-4,-15 40-4,-15 42-5,0 3-5,20-30-10,18-32-9,20-30-8,17-34-2,20-34 6,18-35 5,20-33 6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6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87050 49000 502,'87'-16'54,"-24"19"-1,-26 19-1,-24 19-1,-13 10-3,0 4-3,0 3-4,0 3-3,-2 4-5,-3 7-8,-3 6-5,-2 7-8,-3 0-6,1-2-8,-1-3-8,1-3-7,-3-7-8,-2-9-9,-3-10-10,-3-8-8,2-14-5,10-15 4,10-15 2,9-16 3,10-16 5,14-16 5,11-15 6,14-15 6,8-7 6,7 3 5,6 3 5,7 4 5,4 5 5,3 10 8,3 10 6,4 9 6,-3 9 7,-5 9 4,-7 10 6,-5 10 4,-19 14 5,-27 23 2,-28 22 2,-28 22 4,-21 8-4,-12-2-8,-13-3-8,-12-3-9,-2-6-5,9-5-3,10-7-2,10-5-2,13-6-5,19-3-7,19-3-6,19-2-7,18-8-9,19-8-9,19-10-10,19-9-9,5-12-1,-5-11 9,-7-14 8,-5-11 9,-11-4 0,-11 6-9,-14 7-9,-11 6-8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6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90400 46150 573,'0'-69'5,"0"13"12,0 12 11,0 13 11,4 9 5,10 6-2,10 7-3,9 6-1,12 9-3,16 13-2,15 12-3,17 13-2,5 9-5,-3 6-8,-3 7-6,-2 6-8,-12 6-9,-19 6-12,-18 7-11,-19 6-13,-13-5-1,-6-16 7,-6-15 8,-6-15 7,-6-11 0,-2-2-10,-3-3-11,-3-3-9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7"/>
    </inkml:context>
    <inkml:brush xml:id="br0">
      <inkml:brushProperty name="width" value="0.05122" units="cm"/>
      <inkml:brushProperty name="height" value="0.05122" units="cm"/>
      <inkml:brushProperty name="color" value="#F2395B"/>
    </inkml:brush>
  </inkml:definitions>
  <inkml:trace contextRef="#ctx0" brushRef="#br0">89700 47400 429,'-25'-61'8,"0"28"16,0 28 16,0 29 17,0 19 1,0 14-10,0 11-12,0 14-11,-2 5-7,-3 1-1,-3-1-2,-2 1-2,0-6-3,7-8-9,6-10-6,7-9-8,19-23-9,35-33-13,35-35-13,34-34-12,18-18-1,4 1 10,3-1 11,3 1 9,-4 4 9,-8 9 7,-10 10 7,-9 10 6,-15 10 7,-18 13 4,-19 12 5,-18 13 4,-17 9 4,-11 6 5,-14 7 3,-11 6 4,-17 9 0,-18 13-3,-19 12-4,-18 13-3,-10 4-4,0-3-3,0-3-4,0-2-3,6-6-3,13-6-4,12-6-3,13-6-3,27-9-5,45-8-8,43-10-7,45-9-8,14-5-1,-11 0 5,-14 0 7,-11 0 5,-28 10 5,-40 23 4,-40 22 6,-41 22 3,-26 8 4,-8-2 0,-10-3 1,-9-3 0,-2-4 1,6-3-1,7-3 0,6-2-1,10-9 2,17-12 1,15-13 4,16-12 1,32-18 1,51-21-4,49-22-3,51-22-3,27-8-4,7 6-3,6 7-4,7 6-4,-7 9-1,-19 13-1,-18 12 0,-19 13 0,-22 10 0,-25 10 1,-25 10 0,-25 9 1,-25 9 2,-25 9 5,-25 10 4,-25 10 4,-19 5 2,-12 4 0,-13 3 1,-12 3-1,-4-4 2,7-8 0,6-10 3,7-9 0,8-10 1,14-9-2,11-10-2,14-8-2,19-6-1,29 1-2,28-1-1,28 1-1,17-4-1,6-6 0,7-6 0,6-6-1,7-6-5,10-2-11,10-3-13,9-3-11,-5-2-4,-19 0 3,-18 0 3,-19 0 3,-15-4 3,-8-5 3,-10-7 3,-9-5 2,-10-6 4,-9-3 4,-10-3 3,-8-2 3,-8 2 4,-2 9 5,-3 10 3,-3 10 6,1 7 6,6 6 9,7 7 10,6 6 9,1 9 5,-3 13 1,-3 12 0,-2 13 0,-1 12 0,3 13-3,3 12-1,4 13-3,4 4-3,6-3-7,7-3-5,6-2-6,9-6-5,13-6-5,12-6-5,13-6-4,10-10-7,10-12-7,10-13-8,9-12-7,9-12-6,9-8-3,10-10-3,10-9-4,-4-5-1,-16 0 0,-15 0 2,-15 0 0,-12-2 1,-6-3 0,-6-3 0,-6-2-1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8"/>
    </inkml:context>
    <inkml:brush xml:id="br0">
      <inkml:brushProperty name="width" value="0.04704" units="cm"/>
      <inkml:brushProperty name="height" value="0.04704" units="cm"/>
      <inkml:brushProperty name="color" value="#F2395B"/>
    </inkml:brush>
  </inkml:definitions>
  <inkml:trace contextRef="#ctx0" brushRef="#br0">92300 46900 467,'-19'-46'7,"13"10"14,12 10 13,13 9 14,15 7 5,19 7-5,19 6-4,19 7-5,12 4-4,6 3-6,7 3-5,6 4-5,-4-3-2,-11-5-2,-14-7-1,-11-5 0,-17 0-11,-18 10-19,-19 10-20,-18 9-18,-28 10-3,-33 14 14,-35 11 16,-34 14 15,-18 8 12,1 7 10,-1 6 9,1 7 9,1 2 4,3 1 0,3-1-1,4 1 0,8-3-2,17-2-2,15-3-4,16-3-2,13-9-5,14-11-6,11-14-6,14-11-5,22-20-14,35-24-22,35-26-22,34-24-22,13-18-4,-5-9 14,-7-10 16,-5-8 14,-11 2 11,-11 16 6,-14 15 8,-11 17 7,-14 17 12,-11 23 18,-14 22 17,-11 22 18,-11 12 6,-5 3-5,-7 3-5,-5 4-5,-4 2-6,0 4-7,0 3-8,0 3-8,1-4-8,4-8-9,3-10-9,3-9-9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8"/>
    </inkml:context>
    <inkml:brush xml:id="br0">
      <inkml:brushProperty name="width" value="0.03298" units="cm"/>
      <inkml:brushProperty name="height" value="0.03298" units="cm"/>
      <inkml:brushProperty name="color" value="#F2395B"/>
    </inkml:brush>
  </inkml:definitions>
  <inkml:trace contextRef="#ctx0" brushRef="#br0">92900 48450 667,'182'-18'70,"-33"17"-11,-35 15-11,-34 16-11,-21 9-8,-6 3-3,-6 3-3,-6 4-3,-7-1-5,-6-3-9,-6-3-9,-6-2-8,-7-5-7,-6-2-7,-6-3-7,-6-3-6,-6-4-6,-2-3-3,-3-3-5,-3-2-3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51"/>
    </inkml:context>
    <inkml:brush xml:id="br0">
      <inkml:brushProperty name="width" value="0.05151" units="cm"/>
      <inkml:brushProperty name="height" value="0.05151" units="cm"/>
      <inkml:brushProperty name="color" value="#00BFF3"/>
    </inkml:brush>
  </inkml:definitions>
  <inkml:trace contextRef="#ctx0" brushRef="#br0">49200 33738 427,'16'-7'103,"-1"2"-17,1 2-18,0 2-17,-1 4-12,1 6-2,0 5-3,-1 7-4,0 2-3,-1-1-6,-1-2-4,0 1-6,-1-2-3,-1-1 0,1-1-2,0-1 0,0-1-2,-1-3-1,1-1-3,0-2-2,1-4 0,3-4 2,3-6 2,3-4 2,3-5 0,3-5 0,3-5-2,3-5 0,2-3-3,2-2-3,2-3-3,2 0-4,0-1 0,-2 5 0,-2 4 2,-1 4 0,-5 3-2,-6 4-5,-5 5-6,-6 3-4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8"/>
    </inkml:context>
    <inkml:brush xml:id="br0">
      <inkml:brushProperty name="width" value="0.04344" units="cm"/>
      <inkml:brushProperty name="height" value="0.04344" units="cm"/>
      <inkml:brushProperty name="color" value="#F2395B"/>
    </inkml:brush>
  </inkml:definitions>
  <inkml:trace contextRef="#ctx0" brushRef="#br0">94600 46550 506,'50'-50'5,"0"0"11,0 0 11,0 0 11,-2 4 5,-3 10-2,-3 10 0,-2 9-1,-1 7-2,3 7-2,3 6-2,4 7-2,-3 5-3,-5 7-4,-7 6-3,-5 7-4,-11 10-9,-11 16-15,-14 15-15,-11 17-13,-18 8-12,-22 4-6,-22 3-8,-21 3-6,-14-4 0,-2-8 8,-3-10 8,-3-9 8,5-12 8,17-11 11,15-14 9,16-11 10,13-9 10,14-3 7,11-3 8,14-2 8,11-6 5,14-6 2,11-6 3,14-6 2,13-9-4,16-8-8,15-10-9,17-9-9,7-4-4,0 4 0,0 3 0,0 3-1,-8 4-3,-16 7-7,-15 6-6,-15 7-6,-17 7-4,-15 9 3,-15 10 0,-16 10 3,-16 8 4,-16 10 6,-15 10 9,-15 9 6,-11 4 4,-2 1 2,-3-1 1,-3 1 2,4-4-1,13-6-3,12-6-2,13-6-4,20-6-4,28-2-8,28-3-7,29-3-8,21-7-4,16-9 0,15-10 0,17-8 0,-1-4 1,-16 3 1,-15 3 1,-15 4 1,-14 1 2,-8 0 2,-10 0 3,-9 0 2,-13 3 2,-16 6 1,-15 7 1,-15 6 2,-12 3 1,-6 0 2,-6 0 3,-6 0 2,1-2-2,9-3-6,10-3-5,10-2-6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9"/>
    </inkml:context>
    <inkml:brush xml:id="br0">
      <inkml:brushProperty name="width" value="0.0461" units="cm"/>
      <inkml:brushProperty name="height" value="0.0461" units="cm"/>
      <inkml:brushProperty name="color" value="#F2395B"/>
    </inkml:brush>
  </inkml:definitions>
  <inkml:trace contextRef="#ctx0" brushRef="#br0">94150 49000 477,'-58'26'3,"-16"4"7,-15 3 6,-15 3 7,8-4 7,35-8 8,35-10 8,34-9 9,32-15-3,32-18-12,31-19-13,32-18-12,18-10-10,6 0-6,7 0-6,6 0-6,-4 6-4,-11 13-1,-14 12-1,-11 13-1,-15 9 1,-16 6 3,-15 7 3,-15 6 4,-17 6 4,-15 6 6,-15 7 6,-16 6 6,-12 3 5,-5 0 5,-7 0 4,-5 0 4,-11 3 2,-11 6-2,-14 7-2,-11 6-1,-11 3-3,-5 0-5,-7 0-4,-5 0-5,-8 3-5,-5 6-6,-7 7-5,-5 6-6,-4 1-8,0-3-7,0-3-8,0-2-9,10-9 0,23-12 7,22-13 6,22-12 6,12-7-1,3 1-12,3-1-12,4 1-11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9"/>
    </inkml:context>
    <inkml:brush xml:id="br0">
      <inkml:brushProperty name="width" value="0.05243" units="cm"/>
      <inkml:brushProperty name="height" value="0.05243" units="cm"/>
      <inkml:brushProperty name="color" value="#F2395B"/>
    </inkml:brush>
  </inkml:definitions>
  <inkml:trace contextRef="#ctx0" brushRef="#br0">93750 48650 419,'25'-44'7,"0"13"13,0 12 14,0 13 14,6 13 7,13 17 1,12 15 1,13 16 2,13 12-4,17 9-7,15 10-8,16 10-8,13 14-7,14 23-6,11 22-8,14 22-7,-6-4-3,-21-28 1,-22-28 1,-22-27 2,-16-20-19,-9-9-35,-10-10-35,-8-8-37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4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98900 48450 999,'10'-44'-1,"23"13"-5,22 12-4,22 13-3,1 7-5,-19 4-5,-18 3-6,-19 3-4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52"/>
    </inkml:context>
    <inkml:brush xml:id="br0">
      <inkml:brushProperty name="width" value="0.06504" units="cm"/>
      <inkml:brushProperty name="height" value="0.06504" units="cm"/>
      <inkml:brushProperty name="color" value="#F2395B"/>
    </inkml:brush>
  </inkml:definitions>
  <inkml:trace contextRef="#ctx0" brushRef="#br0">26500 12250 338,'-93'-49'0,"17"4"1,15 3 1,16 3 1,20 14 7,25 25 13,25 25 14,25 25 14,17 17 3,9 9-7,10 10-5,10 10-7,4-3-5,0-11-4,0-14-3,0-11-5,-4-11-2,-5-5-2,-7-7-2,-5-5-3,-4-6-1,0-3-1,0-3-1,0-2 0,1-5-1,4-2-2,3-3-2,3-3-1,3-7-2,3-9-3,3-10-1,4-8-3,-1-4 0,-3 3-1,-3 3 0,-2 4 0,-3 4 1,1 6 1,-1 7 1,1 6 1,-1 4 2,1 4 3,-1 3 2,1 3 3,-3 6 3,-2 9 1,-3 10 3,-3 10 2,-4 2 1,-3-3-1,-3-3 0,-2-2-1,-1-3 0,3 1-1,3-1 0,4 1 0,-1-6-1,-3-8-2,-3-10-2,-2-9-2,0-5-2,7 0-1,6 0-3,7 0-2,4-5-2,3-9-1,3-10-1,4-8-2,-1-4-1,-3 3 1,-3 3 1,-2 4 1,-6 2 1,-6 4 1,-6 3 1,-6 3 1,-4 3 1,1 3 2,-1 3 3,1 4 1,-1 4 2,1 6 0,-1 7 1,1 6 0,1-1 0,3-5-1,3-7 1,4-5-2,2-4 1,4 0 0,3 0-1,3 0 1,4-2 0,7-3 0,6-3-1,7-2-1,-1-1 1,-6 3 0,-6 3 1,-6 4-1,-4 4 1,1 6-1,-1 7 0,1 6-1,-1 3 1,1 0-1,-1 0 1,1 0 0,4-4 0,9-5-2,10-7 0,10-5-2,7-12-2,6-16-3,7-15-3,6-15-3,4-11 1,4-2 1,3-3 4,3-3 2,3 5 2,3 17 1,3 15 3,4 16 1,-3 13 1,-5 14 0,-7 11 1,-5 14 0,-6 7-1,-3 3 1,-3 3-2,-2 4 1,-5 1-1,-2 0 0,-3 0 0,-3 0 1,1-7-1,6-11 1,7-14-1,6-11 0,1-12 1,-3-9-1,-3-10-1,-2-8 0,-1-9-1,3-6-1,3-6-3,4-6-2,-1 1 1,-3 9 1,-3 10 1,-2 10 2,-5 7 1,-2 6 0,-3 7 1,-3 6 0,-1 4 1,4 4-2,3 3 0,3 3-2,3 1 1,3 1 0,3-1 0,4 1-1,4-7 0,6-12-4,7-13-3,6-12-3,4-9-2,4-2 1,3-3 0,3-3 0,-1-1 1,-2 4 3,-3 3 2,-3 3 2,-4 7 1,-3 14 0,-3 11-1,-2 14 0,-3 10 2,1 9 2,-1 10 4,1 10 3,-1 4 1,1 0 0,-1 0-1,1 0 0,2-7-1,7-11-1,6-14-1,7-11-2,7-15-2,9-16-1,10-15-4,10-15-1,4-14-1,0-8 0,0-10 2,0-9 1,1 1 1,4 13 2,3 12 2,3 13 1,1 10 1,1 10 1,-1 10-1,1 9-1,-4 10 1,-6 14 0,-6 11-1,-6 14 1,-7 2-1,-6-6 2,-6-6-1,-6-6 1,-4-6-1,1-2-4,-1-3-2,1-3-4,-4-7-5,-6-9-4,-6-10-6,-6-8-4,-10-8-6,-12-2-3,-13-3-4,-12-3-5,-16 2-7,-19 10-9,-18 10-11,-19 9-9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54"/>
    </inkml:context>
    <inkml:brush xml:id="br0">
      <inkml:brushProperty name="width" value="0.04053" units="cm"/>
      <inkml:brushProperty name="height" value="0.04053" units="cm"/>
      <inkml:brushProperty name="color" value="#F2395B"/>
    </inkml:brush>
  </inkml:definitions>
  <inkml:trace contextRef="#ctx0" brushRef="#br0">36200 20250 542,'-69'1'0,"13"4"0,12 3 0,13 3 0,-13 9 3,-37 16 4,-38 15 6,-37 17 4,-2 0 2,34-11-4,35-14-2,35-11-3,8-3 0,-15 10 1,-15 10 1,-16 9 3,-13 7 0,-9 7 1,-10 6 1,-8 7 0,-3 5 1,7 7 1,6 6-1,7 7 1,4 7-1,3 9-1,3 10-1,4 10-1,2 5-1,4 4-2,3 3-1,3 3-2,6-2 0,9-6 2,10-6 0,10-6 1,7-2-1,6 3-5,7 3-4,6 4-6,6 1-1,6 0 1,7 0 0,6 0 0,3-2 1,0-3-1,0-3 0,0-2 0,4-6 1,10-6 1,10-6 1,9-6 2,7-6 0,7-2 0,6-3 1,7-3 0,4-6-1,3-5 1,3-7-1,4-5 1,4-4-1,6 0 0,7 0 0,6 0 0,4-2 0,4-3 1,3-3-1,3-2 1,3-3 0,3 1-1,3-1 0,4 1 0,2-6-1,4-8 0,3-10 0,3-9 0,4-13 0,7-16-1,6-15 0,7-15 0,7-18-1,9-19 1,10-18 0,10-19 0,2-13-1,-3-6 1,-3-6 0,-2-6 0,-3-9 0,1-8 0,-1-10 0,1-9 0,-6-9-1,-8-5-1,-10-7-1,-9-5-2,-7-1 0,-3 6 1,-3 7 1,-2 6 0,-8 10 1,-8 17 1,-10 15 0,-9 16 1,-5 5 1,0-2 2,0-3 1,0-3 1,-2-6 1,-3-5 0,-3-7-1,-2-5 0,-12-3-1,-19 4 0,-18 3-1,-19 3 0,-13 3-1,-6 3-1,-6 3-1,-6 4 0,-9 4-1,-8 6-2,-10 7 0,-9 6-2,-9 3 1,-5 0 1,-7 0 2,-5 0 1,-8 1 1,-5 4 0,-7 3-1,-5 3 0,-8 3-1,-5 3 0,-7 3 0,-5 4 0,-4 4 0,0 6 2,0 7 2,0 6 1,-4 7 0,-5 10-2,-7 10 0,-5 9-3,-6 7 0,-3 7 0,-3 6 0,-2 7 0,-5 11-1,-2 20-1,-3 18-1,-3 20-1,-6 13-1,-5 9-1,-7 10-1,-5 10 0,0 5-3,10 4-2,10 3-3,9 3-2,6 10-1,3 20 0,3 18 2,4 20 0,11-3 2,23-21 0,22-22 0,22-22 1,15-19-4,9-16-7,10-15-9,10-15-7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56"/>
    </inkml:context>
    <inkml:brush xml:id="br0">
      <inkml:brushProperty name="width" value="0.03856" units="cm"/>
      <inkml:brushProperty name="height" value="0.03856" units="cm"/>
      <inkml:brushProperty name="color" value="#F2395B"/>
    </inkml:brush>
  </inkml:definitions>
  <inkml:trace contextRef="#ctx0" brushRef="#br0">34850 16800 570,'-44'-69'0,"13"13"0,12 12 0,13 13 0,10-2 4,10-16 7,10-15 8,9-15 8,2 0 1,-2 20-4,-3 18-3,-3 20-4,13 5-1,32-6 4,31-6 2,32-6 4,11-1 0,-5 7-5,-7 6-4,-5 7-4,-11 7-4,-11 9-6,-14 10-4,-11 10-6,-15 7-4,-16 6-2,-15 7-1,-15 6-3,-17 9-1,-15 13 1,-15 12 0,-16 13 2,-12 6 0,-5 0 0,-7 0 1,-5 0 1,-4 1 1,0 4 5,0 3 4,0 3 4,1 1 4,4 1 4,3-1 5,3 1 4,4-1 3,7 1 1,6-1 1,7 1 2,4 1-1,3 3-1,3 3-1,4 4-2,4-1-1,6-3-2,7-3-2,6-2-2,6-11-3,6-15-3,7-15-2,6-16-4,10-16-2,17-16-5,15-15-3,16-15-3,12-18-4,9-19-1,10-18-1,10-19-2,0-13-4,-5-6-6,-7-6-5,-5-6-7,-14 2-1,-18 14 0,-19 11 1,-18 14 1,-14 10 3,-5 9 7,-7 10 5,-5 10 5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56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35650 18050 649,'-49'25'0,"4"0"0,3 0 0,3 0 0,7-5 8,14-9 16,11-10 15,14-8 17,18-11 3,25-8-10,25-10-9,25-9-10,15-7-8,7-3-7,6-3-7,7-2-8,-3 2-4,-8 9-4,-10 10-3,-9 10-3,-13 7-11,-16 6-18,-15 7-18,-15 6-17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56"/>
    </inkml:context>
    <inkml:brush xml:id="br0">
      <inkml:brushProperty name="width" value="0.03986" units="cm"/>
      <inkml:brushProperty name="height" value="0.03986" units="cm"/>
      <inkml:brushProperty name="color" value="#F2395B"/>
    </inkml:brush>
  </inkml:definitions>
  <inkml:trace contextRef="#ctx0" brushRef="#br0">37150 18350 551,'0'-49'5,"0"4"9,0 3 10,0 3 9,0-2 3,0-6-1,0-6-2,0-6-2,0-1-4,0 7-4,0 6-5,0 7-5,-7 8-4,-11 14-3,-14 11-2,-11 14-3,-6 14 0,4 20 2,3 18 2,3 20 2,-1 8 0,-2 1 0,-3-1 0,-3 1-1,1-3 1,6-2 3,7-3 3,6-3 3,10-9-1,17-11-4,15-14-5,16-11-5,12-18-6,9-22-7,10-22-7,10-21-7,4-14-4,0-2 0,0-3 1,0-3 1,-7 1 0,-11 6 1,-14 7 1,-11 6 2,-12 17 11,-9 28 22,-10 28 23,-8 29 22,-4 11 6,3-2-10,3-3-10,4-3-11,5-1-9,10 4-7,10 3-9,9 3-7,4-1-3,1-2 2,-1-3 1,1-3 3,-3-6-14,-2-5-28,-3-7-29,-3-5-28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57"/>
    </inkml:context>
    <inkml:brush xml:id="br0">
      <inkml:brushProperty name="width" value="0.03294" units="cm"/>
      <inkml:brushProperty name="height" value="0.03294" units="cm"/>
      <inkml:brushProperty name="color" value="#F2395B"/>
    </inkml:brush>
  </inkml:definitions>
  <inkml:trace contextRef="#ctx0" brushRef="#br0">38300 16500 667,'0'68'70,"0"-11"-15,0-14-13,0-11-14,0 5-7,0 26-1,0 24-1,0 26 0,0 1-2,0-22-2,0-22-2,0-21-2,0-10-8,0 3-16,0 3-15,0 4-15,1-14-9,4-27-3,3-28-3,3-28-2,4-26 4,7-21 13,6-22 12,7-22 12,4-7 8,3 10 3,3 10 2,4 9 2,-1 12 5,-3 16 7,-3 15 6,-2 17 8,-8 19 7,-8 26 8,-10 24 10,-9 26 8,-10 18 0,-9 13-9,-10 12-7,-8 13-10,-6 6-7,1 0-7,-1 0-7,1 0-8,2-8-7,7-16-5,6-15-6,7-15-5,5-21-6,7-25-2,6-25-3,7-25-3,7-15 2,9-2 6,10-3 7,10-3 7,0 4 6,-5 13 5,-7 12 4,-5 13 6,-9 13 2,-9 17 1,-10 15 1,-8 16 0,-8 9 0,-2 3-2,-3 3-1,-3 4-2,-6 4-3,-5 6-2,-7 7-2,-5 6-4,-3-2-3,4-9-3,3-10-4,3-8-4,3-9-1,3-6 0,3-6 1,4-6 0,2-4 3,4 1 3,3-1 5,3 1 3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14"/>
    </inkml:context>
    <inkml:brush xml:id="br0">
      <inkml:brushProperty name="width" value="0.0389" units="cm"/>
      <inkml:brushProperty name="height" value="0.0389" units="cm"/>
      <inkml:brushProperty name="color" value="#00BFF3"/>
    </inkml:brush>
  </inkml:definitions>
  <inkml:trace contextRef="#ctx0" brushRef="#br0">30331 15061 565,'0'-13'43,"0"8"5,0 7 5,0 6 5,0 5-2,0 1-10,0 3-10,0 2-9,0 1-8,0 4-2,0 3-4,0 3-3,-1 0-4,0-1-3,-2-3-5,0-1-4,-1-2-5,0 0-7,0 1-8,1-1-7,-1-1-7,2-3-3,0-3-5,2-2-5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58"/>
    </inkml:context>
    <inkml:brush xml:id="br0">
      <inkml:brushProperty name="width" value="0.04718" units="cm"/>
      <inkml:brushProperty name="height" value="0.04718" units="cm"/>
      <inkml:brushProperty name="color" value="#F2395B"/>
    </inkml:brush>
  </inkml:definitions>
  <inkml:trace contextRef="#ctx0" brushRef="#br0">37750 17900 466,'-113'23'3,"26"-3"7,24-3 5,26-2 8,21-8 2,19-8 2,19-10 1,19-9 1,15-9-1,13-5-2,12-7-1,13-5-3,15-11-1,19-11-5,19-14-2,19-11-5,4-4-2,-9 6-5,-10 7-4,-8 6-3,-14 9-2,-15 13 1,-15 12 1,-16 13 1,-29 6-9,-40 0-18,-40 0-19,-41 0-18,-19-5-2,3-9 15,3-10 13,4-8 16,1-6 8,0 1 5,0-1 4,0 1 5,4 2 4,10 7 4,10 6 5,9 7 4,7 4 4,7 3 5,6 3 3,7 4 5,7 13 7,9 26 8,10 24 9,10 26 9,2 15 0,-3 6-10,-3 7-11,-2 6-9,-6 6-6,-6 6-5,-6 7-2,-6 6-4,-7 4-3,-6 4-4,-6 3-3,-6 3-4,-9 1-2,-8 1 1,-10-1 1,-9 1 2,-5-6-11,0-8-20,0-10-21,0-9-20,4-15-7,10-18 8,10-19 8,9-18 8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58"/>
    </inkml:context>
    <inkml:brush xml:id="br0">
      <inkml:brushProperty name="width" value="0.04557" units="cm"/>
      <inkml:brushProperty name="height" value="0.04557" units="cm"/>
      <inkml:brushProperty name="color" value="#F2395B"/>
    </inkml:brush>
  </inkml:definitions>
  <inkml:trace contextRef="#ctx0" brushRef="#br0">38900 17600 482,'73'26'6,"-3"4"11,-3 3 12,-2 3 12,0 4 6,7 7-1,6 6 2,7 7 0,4 0-3,3-2-5,3-3-5,4-3-5,-4-4-4,-9-3-3,-10-3-3,-8-2-3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59"/>
    </inkml:context>
    <inkml:brush xml:id="br0">
      <inkml:brushProperty name="width" value="0.0494" units="cm"/>
      <inkml:brushProperty name="height" value="0.0494" units="cm"/>
      <inkml:brushProperty name="color" value="#F2395B"/>
    </inkml:brush>
  </inkml:definitions>
  <inkml:trace contextRef="#ctx0" brushRef="#br0">49100 46000 445,'50'31'114,"0"13"-19,0 12-18,0 13-19,-2 15-13,-3 19-8,-3 19-6,-2 19-8,-6 1-5,-6-16-3,-6-15-3,-6-15-3,-2-14-3,3-8 0,3-10-2,4-9-1,5-13-2,10-16-1,10-15-2,9-15-2,13-31-2,20-43-2,18-44-1,20-43-2,14-32-4,14-19-6,11-18-6,14-19-6,-7 9-3,-25 38 0,-25 37 1,-25 38 0,-19 27-2,-12 20-9,-13 18-6,-12 20-8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2:00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38250 44050 590,'1'118'121,"4"-11"-28,3-14-27,3-11-27,3-12-16,3-9-4,3-10-4,4-8-4,2-11-3,4-8-1,3-10-2,3-9-2,9-21-4,16-31-4,15-31-5,17-31-6,3-16 0,-5 0 2,-7 0 3,-5 0 3,-8 6-10,-5 13-21,-7 12-21,-5 13-21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2:02"/>
    </inkml:context>
    <inkml:brush xml:id="br0">
      <inkml:brushProperty name="width" value="0.05446" units="cm"/>
      <inkml:brushProperty name="height" value="0.05446" units="cm"/>
      <inkml:brushProperty name="color" value="#F2395B"/>
    </inkml:brush>
  </inkml:definitions>
  <inkml:trace contextRef="#ctx0" brushRef="#br0">10850 50500 404,'-19'-15'7,"13"23"17,12 22 16,13 22 15,4 12 6,-3 3-8,-3 3-5,-2 4-8,-1 8-4,3 17-5,3 15-3,4 16-5,4 24-3,6 35-2,7 35-2,6 34-1,-1-2-3,-5-37 0,-7-38-2,-5-37-2,-3-26 0,4-11-1,3-14 1,3-11-1,18-23-1,35-31-3,35-31-4,34-31-4,29-51-4,26-68-9,24-69-7,26-68-8,22-53-2,23-33 3,22-35 4,22-34 2,-18 21-6,-56 79-15,-56 78-17,-56 78-15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1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45950 41850 333,'157'63'167,"51"46"-1,50 47 1,49 47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13"/>
    </inkml:context>
    <inkml:brush xml:id="br0">
      <inkml:brushProperty name="width" value="0.03963" units="cm"/>
      <inkml:brushProperty name="height" value="0.03963" units="cm"/>
      <inkml:brushProperty name="color" value="#F2395B"/>
    </inkml:brush>
  </inkml:definitions>
  <inkml:trace contextRef="#ctx0" brushRef="#br0">45800 41900 555,'-36'0'-22,"28"0"36,28 0 35,29 0 34,16-2 9,7-3-19,6-3-19,7-2-18,2-5-13,1-2-4,-1-3-6,1-3-5,-4-1-5,-6 4-8,-6 3-5,-6 3-7,-6 3-4,-2 3-4,-3 3-2,-3 4-3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13"/>
    </inkml:context>
    <inkml:brush xml:id="br0">
      <inkml:brushProperty name="width" value="0.03785" units="cm"/>
      <inkml:brushProperty name="height" value="0.03785" units="cm"/>
      <inkml:brushProperty name="color" value="#F2395B"/>
    </inkml:brush>
  </inkml:definitions>
  <inkml:trace contextRef="#ctx0" brushRef="#br0">46450 41150 581,'-46'-24'-13,"10"4"12,10 3 13,9 3 12,7 14 11,7 25 11,6 25 9,7 25 11,0 12-2,-2 1-14,-3-1-13,-3 1-13,-2 7-11,0 16-6,0 15-8,0 17-6,0 3-6,0-5-7,0-7-6,0-5-6,0-11-4,0-11-1,0-14-2,0-11-2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14"/>
    </inkml:context>
    <inkml:brush xml:id="br0">
      <inkml:brushProperty name="width" value="0.02881" units="cm"/>
      <inkml:brushProperty name="height" value="0.02881" units="cm"/>
      <inkml:brushProperty name="color" value="#F2395B"/>
    </inkml:brush>
  </inkml:definitions>
  <inkml:trace contextRef="#ctx0" brushRef="#br0">47400 40700 763,'95'29'13,"-9"10"-2,-10 10 0,-8 9-2,-12 2-2,-12-2-4,-13-3-4,-12-3-5,-10 1-2,-6 6-1,-6 7-2,-6 6-1,-10 3-3,-12 0-2,-13 0-4,-12 0-2,-5-4 0,3-5 4,3-7 5,4-5 4,2-9 4,4-9 0,3-10 2,3-8 1,9-8 6,16-2 10,15-3 9,17-3 10,14-2 3,17 0-4,15 0-4,16 0-5,4 0-2,-6 0-2,-6 0-2,-6 0-1,-7 4-2,-6 10 0,-6 10 0,-6 9-1,-7 7-1,-6 7 0,-6 6-2,-6 7-1,-12 2 0,-15 1-1,-15-1 0,-16 1-1,-8-3 0,0-2-1,0-3-1,0-3-1,0-6-2,0-5-5,0-7-4,0-5-4,3-8-7,6-5-10,7-7-10,6-5-11,6-11-2,6-11 6,7-14 7,6-11 6,6-6 5,6 4 7,7 3 6,6 3 6,1 1 4,-3 1 0,-3-1 2,-2 1 2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14"/>
    </inkml:context>
    <inkml:brush xml:id="br0">
      <inkml:brushProperty name="width" value="0.04631" units="cm"/>
      <inkml:brushProperty name="height" value="0.04631" units="cm"/>
      <inkml:brushProperty name="color" value="#F2395B"/>
    </inkml:brush>
  </inkml:definitions>
  <inkml:trace contextRef="#ctx0" brushRef="#br0">48800 40600 475,'1'100'41,"4"0"-9,3 0-10,3 0-8,-4 1-6,-8 4-3,-10 3-2,-9 3-3,-9-1-2,-5-2-5,-7-3-4,-5-3-4,-3-12-1,4-18 1,3-19 1,3-18 2,9-23-2,16-24-2,15-26-4,17-24-4,10-12 2,6 4 4,7 3 6,6 3 4,1 7 4,-3 14 0,-3 11 2,-2 14 0,-5 10 3,-2 9 4,-3 10 3,-3 10 4,-4 13 4,-3 19 5,-3 19 5,-2 19 4,-5 7 3,-2-3-2,-3-3-1,-3-2-2,-2-8-2,0-8-2,0-10-4,0-9-3,6-34-11,13-55-19,12-57-18,13-55-18,9-44-6,6-27 9,7-28 8,6-28 9,-2 7 6,-9 44 6,-10 44 4,-8 44 6,-8 29 2,-2 16 2,-3 15 1,-3 17 1,-2 24 12,0 34 22,0 35 22,0 35 22,3 11 2,6-8-18,7-10-20,6-9-18,3-12-11,0-11-2,0-14-2,0-11-3,0-7-8,0 0-12,0 0-14,0 0-13,-13 1-7,-24 4 1,-26 3 1,-24 3 0,-13 9 5,0 16 10,0 15 8,0 17 10,0 10 10,0 6 8,0 7 9,0 6 8,3 3 7,6 0 2,7 0 2,6 0 3,6-8-1,6-16-5,7-15-4,6-15-5,4-9-5,4 1-6,3-1-6,3 1-5,3-6-9,3-8-9,3-10-10,4-9-10,2-10-2,4-9 4,3-10 5,3-8 5,1-11 5,1-8 5,-1-10 5,1-9 5,-1-7 3,1-3 2,-1-3 0,1-2 2,-4 2 0,-6 9 0,-6 10 0,-6 10 1,-6 7 0,-2 6 0,-3 7 0,-3 6 0,-1 13 9,4 23 18,3 22 19,3 22 18,-1 15 7,-2 9-6,-3 10-5,-3 10-6,-2 0-5,0-5-8,0-7-7,0-5-7,0 0-4,0 10-3,0 10-3,0 9-3,-2 20-3,-3 31-5,-3 32-4,-2 31-6,-3 23 0,1 16 2,-1 15 1,1 17 3,-1-20-15,1-53-33,-1-53-33,1-52-32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14"/>
    </inkml:context>
    <inkml:brush xml:id="br0">
      <inkml:brushProperty name="width" value="0.03619" units="cm"/>
      <inkml:brushProperty name="height" value="0.03619" units="cm"/>
      <inkml:brushProperty name="color" value="#00BFF3"/>
    </inkml:brush>
  </inkml:definitions>
  <inkml:trace contextRef="#ctx0" brushRef="#br0">30200 15714 607,'21'-1'78,"-3"0"-13,-4-2-12,-4 0-12,-2-1-9,3 0-4,2 0-5,2 0-4,0 1-4,1 1-1,0 0-3,-1 2-2,1 0-5,0 0-6,-1 0-7,1 0-6,-1-1-14,-1 0-19,-1-2-18,0 0-19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22"/>
    </inkml:context>
    <inkml:brush xml:id="br0">
      <inkml:brushProperty name="width" value="0.04508" units="cm"/>
      <inkml:brushProperty name="height" value="0.04508" units="cm"/>
      <inkml:brushProperty name="color" value="#F2395B"/>
    </inkml:brush>
  </inkml:definitions>
  <inkml:trace contextRef="#ctx0" brushRef="#br0">66000 39550 488,'-50'1'1,"0"4"5,0 3 3,0 3 3,20-1 12,41-2 20,40-3 19,42-3 20,19-2 0,1 0-18,-1 0-18,1 0-18,-4 0-12,-6 0-3,-6 0-5,-6 0-4,-6 1-5,-2 4-5,-3 3-5,-3 3-6,-7-1-7,-9-2-8,-10-3-9,-8-3-9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22"/>
    </inkml:context>
    <inkml:brush xml:id="br0">
      <inkml:brushProperty name="width" value="0.0463" units="cm"/>
      <inkml:brushProperty name="height" value="0.0463" units="cm"/>
      <inkml:brushProperty name="color" value="#F2395B"/>
    </inkml:brush>
  </inkml:definitions>
  <inkml:trace contextRef="#ctx0" brushRef="#br0">66800 38950 475,'-47'-68'21,"6"17"1,7 15 1,6 16 2,6 12 4,6 9 7,7 10 7,6 10 7,3 14 1,0 23-7,0 22-6,0 22-5,-2 13-6,-3 7-2,-3 6-4,-2 7-2,-3-1-6,1-6-9,-1-6-7,1-6-10,-1-7-8,1-6-10,-1-6-8,1-6-10,4-10-8,9-12-4,10-13-7,10-12-4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22"/>
    </inkml:context>
    <inkml:brush xml:id="br0">
      <inkml:brushProperty name="width" value="0.05285" units="cm"/>
      <inkml:brushProperty name="height" value="0.05285" units="cm"/>
      <inkml:brushProperty name="color" value="#F2395B"/>
    </inkml:brush>
  </inkml:definitions>
  <inkml:trace contextRef="#ctx0" brushRef="#br0">68150 38450 416,'21'-113'26,"-5"26"0,-7 24 0,-5 26 0,-3 32 5,4 41 14,3 40 13,3 42 12,-2 24 1,-6 9-11,-6 10-13,-6 10-11,-4 10-9,1 13-8,-1 12-8,1 13-7,-3 21-10,-2 32-16,-3 31-13,-3 32-16,1-18-2,6-66 8,7-65 9,6-65 8,1-36-2,-3-2-12,-3-3-12,-2-3-12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25"/>
    </inkml:context>
    <inkml:brush xml:id="br0">
      <inkml:brushProperty name="width" value="0.04797" units="cm"/>
      <inkml:brushProperty name="height" value="0.04797" units="cm"/>
      <inkml:brushProperty name="color" value="#F2395B"/>
    </inkml:brush>
  </inkml:definitions>
  <inkml:trace contextRef="#ctx0" brushRef="#br0">69300 45800 458,'-80'26'9,"41"4"17,40 3 17,42 3 17,21-2 4,3-6-10,3-6-11,4-6-10,1-7-7,0-6-3,0-6-3,0-6-3,-4-6-6,-5-2-8,-7-3-8,-5-3-7,-23 15-3,-37 34 2,-38 35 4,-37 35 2,-16 13 4,6-6 3,7-6 4,6-6 4,-1-1 1,-5 7 0,-7 6 1,-5 7-1,5-7 0,19-19 0,19-18 0,19-19 0,24-18-7,32-15-15,31-15-15,32-16-14,15-12-5,0-5 6,0-7 7,0-5 5,-7 2 5,-11 13 4,-14 12 2,-11 13 4,-14 16 3,-11 23 3,-14 22 3,-11 22 4,-14 8 2,-11-2 2,-14-3 3,-11-3 2,7-20 3,28-33 1,28-35 3,29-34 1,13-13 0,1 9-3,-1 10-3,1 10-2,-1 7-2,1 6 0,-1 7 1,1 6 1,-7 7-1,-12 10-2,-13 10 0,-12 9-2,-9 4-1,-2 1-2,-3-1 0,-3 1-2,-12-4-7,-18-6-12,-19-6-14,-18-6-12,-12-7-3,-3-6 6,-3-6 8,-2-6 7,-9-6 4,-12-2 3,-13-3 4,-12-3 1,-7-1 4,1 4 3,-1 3 2,1 3 4,2 1 2,7 1 1,6-1 2,7 1 1,10 1 5,16 3 9,15 3 9,17 4 8,13 5 7,13 10 6,12 10 6,13 9 6,15 13-1,19 20-6,19 18-8,19 20-6,7 5-6,-3-6-3,-3-6-4,-2-6-3,2-6-2,9-2-2,10-3-2,10-3-1,7-10-5,6-16-8,7-15-10,6-15-7,7-21-10,10-25-11,10-25-9,9-25-11,1-16-3,-6-6 1,-6-6 2,-6-6 2,-15 5 5,-21 20 7,-22 18 7,-22 20 8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25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71900 45500 584,'46'-90'83,"-5"23"-17,-7 22-17,-5 22-17,3 10-7,17 1 0,15-1 1,16 1 1,7 1-1,1 3-5,-1 3-4,1 4-4,-6 4-7,-8 6-11,-10 7-10,-9 6-9,-13 7-10,-16 10-6,-15 10-7,-15 9-8,-11-1-1,-2-8 3,-3-10 3,-3-9 4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25"/>
    </inkml:context>
    <inkml:brush xml:id="br0">
      <inkml:brushProperty name="width" value="0.05214" units="cm"/>
      <inkml:brushProperty name="height" value="0.05214" units="cm"/>
      <inkml:brushProperty name="color" value="#F2395B"/>
    </inkml:brush>
  </inkml:definitions>
  <inkml:trace contextRef="#ctx0" brushRef="#br0">72000 45900 421,'-113'21'25,"26"-5"-3,24-7-3,26-5-3,13 3 5,4 17 14,3 15 14,3 16 13,3 18 2,3 22-9,3 22-9,4 23-10,1 19-5,0 19-4,0 19-4,0 19-2,-2 16-6,-3 17-6,-3 15-7,-2 16-5,-1 16-11,3 20-13,3 18-14,4 20-14,1-22-3,0-58 8,0-60 7,0-59 9,0-40-1,0-18-6,0-19-7,0-18-7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26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72150 47000 429,'-16'-21'7,"19"10"12,19 10 14,19 9 13,9 7 1,0 7-9,0 6-10,0 7-10,-5 5-7,-9 7-6,-10 6-5,-8 7-6,-14 8-3,-15 14 0,-15 11 0,-16 14-2,-13 5 0,-9 1-2,-10-1-3,-8 1-2,-4-9 0,3-15 3,3-15 2,4-16 4,7-15 2,13-11 4,12-14 5,13-11 3,10-12 2,10-9-1,10-10-1,9-8-1,12-4 2,16 3 2,15 3 2,17 4 4,3 4 0,-5 6 1,-7 7 0,-5 6 0,-8 10 0,-5 17-1,-7 15 0,-5 16-1,-9 10 0,-9 7 0,-10 6-1,-8 7 0,-8 2 0,-2 1 0,-3-1 1,-3 1-1,-1-6-1,4-8 0,3-10-3,3-9 0,15-10-3,29-9-3,28-10-3,28-8-2,12-9-2,-3-6 2,-3-6-1,-2-6 2,-6-7 0,-6-6-2,-6-6 0,-6-6-1,-6-9-3,-2-8-3,-3-10-4,-3-9-3,-4-12-3,-3-11-2,-3-14-2,-2-11-2,-3-7-1,1 0 2,-1 0 0,1 0 1,-3 9 4,-2 19 6,-3 19 7,-3 19 6,-6 18 12,-5 19 19,-7 19 16,-5 19 19,-6 15 3,-3 13-9,-3 12-11,-2 13-9,-1 6-7,3 0-5,3 0-3,4 0-4,1-2-4,0-3-5,0-3-3,0-2-4,4-22-17,10-36-27,10-39-27,9-36-28,1-17-4,-6 7 17,-6 6 19,-6 7 17,-2 4 12,3 3 5,3 3 6,4 4 4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26"/>
    </inkml:context>
    <inkml:brush xml:id="br0">
      <inkml:brushProperty name="width" value="0.05553" units="cm"/>
      <inkml:brushProperty name="height" value="0.05553" units="cm"/>
      <inkml:brushProperty name="color" value="#F2395B"/>
    </inkml:brush>
  </inkml:definitions>
  <inkml:trace contextRef="#ctx0" brushRef="#br0">74000 47500 396,'87'-341'2,"-24"69"6,-26 69 4,-24 69 5,-12 41 4,4 17 4,3 15 3,3 16 4,1 32 7,1 51 11,-1 49 10,1 51 10,-3 33 0,-2 20-13,-3 18-12,-3 20-12,-2 13-12,0 9-9,0 10-10,0 10-11,1 13-4,4 19-2,3 19-1,3 19-1,1-21 1,1-59 3,-1-60 3,1-58 2,-3-39-11,-2-15-28,-3-15-27,-3-16-27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27"/>
    </inkml:context>
    <inkml:brush xml:id="br0">
      <inkml:brushProperty name="width" value="0.06309" units="cm"/>
      <inkml:brushProperty name="height" value="0.06309" units="cm"/>
      <inkml:brushProperty name="color" value="#F2395B"/>
    </inkml:brush>
  </inkml:definitions>
  <inkml:trace contextRef="#ctx0" brushRef="#br0">73650 47550 348,'-13'-58'46,"26"34"-3,24 35-2,26 35-2,13 14-4,4-2-5,3-3-3,3-3-5,-1-6-6,-2-5-6,-3-7-6,-3-5-6,-4-8-6,-3-5-4,-3-7-6,-2-5-4,-5-8-3,-2-5-2,-3-7-3,-3-5-1,-4-11 0,-3-11 4,-3-14 3,-2-11 2,-5-4 5,-2 6 3,-3 7 3,-3 6 4,-4 6 6,-3 6 7,-3 7 7,-2 6 8,-5 12 9,-2 19 11,-3 19 10,-3 19 11,1 12 1,6 6-9,7 7-9,6 6-10,7 1-7,10-3-8,10-3-7,9-2-7,7-11-7,7-15-6,6-15-4,7-16-7,0-16-2,-2-16 0,-3-15 1,-3-15-1,-6-12-2,-5-6-7,-7-6-7,-5-6-7,-11-1 2,-11 7 10,-14 6 9,-11 7 9,-14 5 9,-11 7 6,-14 6 8,-11 7 6,-7 7 4,0 9 2,0 10 2,0 10 1,1 11 2,4 17 0,3 15 2,3 16-1,1 12 0,1 9-4,-1 10-4,1 10-3,-1 4-3,1 0-4,-1 0-4,1 0-3,2-5-2,7-9 0,6-10 0,7-8 1,15-8-5,25-2-8,25-3-9,25-3-9,9-9-2,-6-11 3,-6-14 4,-6-11 3,-7-9 3,-6-3 3,-6-3 3,-6-2 3,-15 5 6,-21 16 7,-22 15 9,-22 17 7,-16 8 6,-9 4-1,-10 3 1,-8 3 1,-8 6-1,-2 9-3,-3 10-4,-3 10-2,2 2-1,10-3 1,10-3 1,9-2 1,9-8-1,9-8 0,10-10-3,10-9-1,16-9-2,26-5-2,24-7-2,26-5-1,30-12-3,39-16-2,36-15-3,39-15-2,27-21-5,19-25-7,19-25-7,19-25-7,-2-8-7,-22 9-3,-22 10-5,-21 10-5,-31 13-5,-36 19-7,-39 19-7,-36 19-6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28"/>
    </inkml:context>
    <inkml:brush xml:id="br0">
      <inkml:brushProperty name="width" value="0.0518" units="cm"/>
      <inkml:brushProperty name="height" value="0.0518" units="cm"/>
      <inkml:brushProperty name="color" value="#F2395B"/>
    </inkml:brush>
  </inkml:definitions>
  <inkml:trace contextRef="#ctx0" brushRef="#br0">45650 50200 424,'-25'21'0,"0"-5"0,0-7 0,0-5 0,0 0 7,0 10 12,0 10 13,0 9 12,14 1 4,28-6-6,28-6-6,29-6-7,10-7-5,-6-6-5,-6-6-7,-6-6-4,5-12-7,20-15-3,18-15-6,20-16-4,-1-5-3,-19 6 1,-18 7 0,-19 6 1,-21 15 0,-21 26 1,-22 24 1,-22 26 1,-21 19 4,-18 17 5,-19 15 5,-18 16 7,-12 5 2,-3-2 1,-3-3 1,-2-3 1,5-7 0,16-9 3,15-10 0,17-8 3,10-11-2,6-8-4,7-10-5,6-9-4,10-10-5,17-9-5,15-10-6,16-8-5,15-14-3,16-15 3,15-15 1,17-16 3,5-2-1,-3 13-3,-3 12-2,-2 13-4,-11 13 0,-15 17 0,-15 15 1,-16 16 1,-13 16 3,-9 20 7,-10 18 5,-8 20 7,-9 6 2,-6-2-1,-6-3-2,-6-3-1,-2-12 2,3-18 4,3-19 5,4-18 4,5-18 1,10-16-2,10-15-1,9-15-2,10-15-3,14-12-6,11-13-6,14-12-4,5-1-4,1 14 0,-1 11 0,1 14 0,-4 18 2,-6 25 2,-6 25 4,-6 25 4,-13 12 2,-19 1 0,-18-1 0,-19 1 1,-12-3-1,-2-2 1,-3-3-2,-3-3 1,-4-7-6,-3-9-8,-3-10-9,-2-8-8,-3-11-5,1-8-1,-1-10 0,1-9 0,-3-10 1,-2-9 3,-3-10 4,-3-8 2,-2-4 5,0 3 6,0 3 5,0 4 5,1 2 6,4 4 5,3 3 6,3 3 4,1 6 6,1 9 2,-1 10 5,1 10 3,2 5 3,7 4 0,6 3 1,7 3 0,5 6-2,7 9-4,6 10-4,7 10-4,7 13-3,9 19 0,10 19 0,10 19 0,11 12 0,17 6-1,15 7 0,16 6 1,12-5-5,9-16-5,10-15-7,10-15-5,7-18-9,6-19-8,7-18-10,6-19-8,4-22-6,4-25-3,3-25-2,3-25-2,-15-8-3,-30 9-4,-32 10-2,-30 10-4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15"/>
    </inkml:context>
    <inkml:brush xml:id="br0">
      <inkml:brushProperty name="width" value="0.0446" units="cm"/>
      <inkml:brushProperty name="height" value="0.0446" units="cm"/>
      <inkml:brushProperty name="color" value="#00BFF3"/>
    </inkml:brush>
  </inkml:definitions>
  <inkml:trace contextRef="#ctx0" brushRef="#br0">31261 14148 493,'-7'-17'11,"2"11"24,2 12 23,2 11 23,1 8 3,0 3-17,0 3-18,0 3-18,-1 2-10,0 0-1,-2 2-3,0 1-1,-1 1-5,-2 4-6,0 2-6,-1 4-6,-1 2-7,2 3-5,1 3-6,1 4-5,0-1-5,2-1-3,0-3-4,2 0-2,0-5-3,0-5 1,0-4 0,0-5 1,-1-7 2,0-6 7,-2-7 7,0-6 7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28"/>
    </inkml:context>
    <inkml:brush xml:id="br0">
      <inkml:brushProperty name="width" value="0.03183" units="cm"/>
      <inkml:brushProperty name="height" value="0.03183" units="cm"/>
      <inkml:brushProperty name="color" value="#F2395B"/>
    </inkml:brush>
  </inkml:definitions>
  <inkml:trace contextRef="#ctx0" brushRef="#br0">47450 49750 691,'1'-49'36,"4"4"-4,3 3-4,3 3-3,6 4-5,9 7-6,10 6-5,10 7-7,11 4 2,17 3 5,15 3 8,16 4 6,5 5 1,-2 10-2,-3 10-4,-3 9-3,-7 6-5,-9 3-10,-10 3-7,-8 4-9,-14-1-12,-15-3-16,-15-3-15,-16-2-15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28"/>
    </inkml:context>
    <inkml:brush xml:id="br0">
      <inkml:brushProperty name="width" value="0.05432" units="cm"/>
      <inkml:brushProperty name="height" value="0.05432" units="cm"/>
      <inkml:brushProperty name="color" value="#F2395B"/>
    </inkml:brush>
  </inkml:definitions>
  <inkml:trace contextRef="#ctx0" brushRef="#br0">48050 50150 405,'-113'0'2,"26"0"4,24 0 6,26 0 3,13 15 13,4 32 18,3 31 21,3 32 18,4 24 3,7 19-15,6 19-15,7 19-15,4 29-11,3 41-10,3 40-9,4 42-8,2 19-10,4 1-10,3-1-9,3 1-10,1-17-3,1-30 3,-1-32 3,1-30 3,-4-39-6,-6-43-15,-6-44-16,-6-43-13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29"/>
    </inkml:context>
    <inkml:brush xml:id="br0">
      <inkml:brushProperty name="width" value="0.05554" units="cm"/>
      <inkml:brushProperty name="height" value="0.05554" units="cm"/>
      <inkml:brushProperty name="color" value="#F2395B"/>
    </inkml:brush>
  </inkml:definitions>
  <inkml:trace contextRef="#ctx0" brushRef="#br0">48100 50750 396,'71'0'59,"-5"0"-10,-7 0-10,-5 0-9,-8 7-10,-5 17-7,-7 15-9,-5 16-7,-9 12-5,-9 9-3,-10 10-3,-8 10-3,-12 4-1,-12 0 3,-13 0 1,-12 0 1,-9-5 2,-2-9-1,-3-10-1,-3-8 1,4-12 1,13-12 6,12-13 6,13-12 4,20-16 6,28-19 5,28-18 4,29-19 5,13-5 0,1 9-4,-1 10-5,1 10-3,-6 8-3,-8 10-1,-10 10-1,-9 9-1,-12 13-1,-11 20 0,-14 18-1,-11 20-1,-15 10 0,-16 3 0,-15 3 0,-15 4 0,-9-6-1,1-11-1,-1-14 0,1-11-2,19-15 0,42-16-1,40-15 0,41-15-1,13-7 3,-11 3 5,-14 3 6,-11 4 5,-9 2 2,-3 4-1,-3 3-2,-2 3 0,-1-7-4,3-15-6,3-15-5,4-16-5,1-21-7,0-24-5,0-26-6,0-24-6,-2-9-2,-3 10-1,-3 10 0,-2 9 1,-6 15 2,-6 22 7,-6 22 5,-6 23 6,-4 17 15,1 17 23,-1 15 24,1 16 23,-3 13 5,-2 14-16,-3 11-14,-3 14-15,-2 3-11,0-2-5,0-3-7,0-3-5,0-2-4,0 0 0,0 0 0,0 0-1,3-29-10,6-55-21,7-57-21,6-55-19,6-34-9,6-9 6,7-10 5,6-8 6,3 2 7,0 16 8,0 15 10,0 17 8,-5 16 8,-9 19 8,-10 19 7,-8 19 7,-9 13 15,-6 10 21,-6 10 21,-6 9 21,-2 15 6,3 22-11,3 22-11,4 23-10,2 16-9,4 13-9,3 12-7,3 13-8,4 16-5,7 23-1,6 22-2,7 22-1,2 18-7,1 16-13,-1 15-12,1 17-13,-3-15-7,-2-44-3,-3-43-3,-3-44-2,-4-29-4,-3-11-6,-3-14-6,-2-11-6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29"/>
    </inkml:context>
    <inkml:brush xml:id="br0">
      <inkml:brushProperty name="width" value="0.04148" units="cm"/>
      <inkml:brushProperty name="height" value="0.04148" units="cm"/>
      <inkml:brushProperty name="color" value="#F2395B"/>
    </inkml:brush>
  </inkml:definitions>
  <inkml:trace contextRef="#ctx0" brushRef="#br0">49650 51500 530,'-44'-91'58,"13"19"-7,12 19-4,13 19-7,13 12-3,17 6 1,15 7-2,16 6 1,12 4-3,9 4-4,10 3-5,10 3-5,2 4-7,-3 7-9,-3 6-11,-2 7-9,-6-3-8,-6-8-3,-6-10-6,-6-9-3,-7-7-3,-6-3 0,-6-3-1,-6-2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30"/>
    </inkml:context>
    <inkml:brush xml:id="br0">
      <inkml:brushProperty name="width" value="0.06331" units="cm"/>
      <inkml:brushProperty name="height" value="0.06331" units="cm"/>
      <inkml:brushProperty name="color" value="#F2395B"/>
    </inkml:brush>
  </inkml:definitions>
  <inkml:trace contextRef="#ctx0" brushRef="#br0">51050 50650 347,'-21'93'111,"10"-11"-24,10-14-27,9-11-24,10-12-16,14-9-5,11-10-5,14-8-5,7-11-4,3-8-5,3-10-4,4-9-3,-1-7-4,-3-3-3,-3-3-3,-2-2-2,-8-5-1,-8-2 0,-10-3 0,-9-3 1,-9-2 2,-5 0 4,-7 0 4,-5 0 4,-11 1 3,-11 4 2,-14 3 1,-11 3 2,-6 3 4,4 3 7,3 3 6,3 4 6,3 10 8,3 19 8,3 19 8,4 19 9,5 16-1,10 17-8,10 15-9,9 16-8,4 5-6,1-2-4,-1-3-4,1-3-3,-1-2-4,1 0-5,-1 0-5,1 0-5,-3-4-4,-2-5-4,-3-7-5,-3-5-3,-7-11-3,-9-11 0,-10-14 0,-8-11-1,-6-12 3,1-9 2,-1-10 3,1-8 4,2-9 3,7-6 2,6-6 4,7-6 2,10-7 6,16-6 7,15-6 7,17-6 7,10 4 1,6 16-2,7 15-4,6 17-3,-1 7-4,-5 0-3,-7 0-3,-5 0-3,-6 3-2,-3 6 0,-3 7-1,-2 6 0,-9 9-1,-12 13-4,-13 12-1,-12 13-4,-15 7-1,-15 4 1,-15 3 0,-16 3 0,-12-1 2,-5-2 5,-7-3 4,-5-3 5,-6-1 3,-3 4 4,-3 3 5,-2 3 3,2-4 2,9-8 1,10-10 1,10-9 0,27-12 2,47-11 0,47-14 1,48-11 1,42-22-2,42-27-5,40-28-5,41-28-5,34-23-10,28-15-18,28-15-17,29-16-16,-23 10-14,-71 39-12,-72 36-11,-72 39-11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32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79700 45900 549,'46'-22'45,"-5"6"-6,-7 7-8,-5 6-7,-1 6-2,6 6 2,7 7 2,6 6 1,-2 9 1,-9 13-4,-10 12-3,-8 13-3,-9 9-4,-6 6-6,-6 7-5,-6 6-6,-9 1-6,-8-3-4,-10-3-6,-9-2-4,-2-11-2,6-15 4,7-15 3,6-16 4,1-8 4,-3 0 3,-3 0 3,-2 0 3,2 0 3,9 0 0,10 0 0,10 0 2,8 1 0,10 4 1,10 3 1,9 3 0,2 6 0,-2 9-1,-3 10-2,-3 10-2,-9 4 0,-11 0-1,-14 0-1,-11 0 0,-9-4 0,-3-5 0,-3-7 1,-2-5 0,13-15-1,31-22 0,32-22-1,31-21 0,10-6 0,-8 14 1,-10 11 3,-9 14 1,-12 11 2,-11 14 2,-14 11 3,-11 14 2,-14 10 3,-11 9 2,-14 10 3,-11 10 2,-9 2 1,-3-3-3,-3-3-2,-2-2-2,2-8-3,9-8-2,10-10-2,10-9-3,16-26-10,26-40-21,24-40-20,26-41-20,7-13-9,-9 16 5,-10 15 4,-8 17 5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33"/>
    </inkml:context>
    <inkml:brush xml:id="br0">
      <inkml:brushProperty name="width" value="0.05045" units="cm"/>
      <inkml:brushProperty name="height" value="0.05045" units="cm"/>
      <inkml:brushProperty name="color" value="#F2395B"/>
    </inkml:brush>
  </inkml:definitions>
  <inkml:trace contextRef="#ctx0" brushRef="#br0">81100 45900 436,'0'75'117,"0"0"-32,0 0-31,0 0-31,0-2-15,0-3 0,0-3 1,0-2 0,14-15-9,28-25-20,28-25-21,29-25-19,8-13-4,-8 1 15,-10-1 14,-9 1 14,-9 4 8,-5 9 4,-7 10 2,-5 10 3,-12 11 3,-16 17 5,-15 15 3,-15 16 5,-18 10 3,-19 7 3,-18 6 3,-19 7 2,-8 0 2,3-2-2,3-3-2,4-3-1,1-2-1,0 0-4,0 0-3,0 0-2,3-2-4,6-3-3,7-3-4,6-2-4,4-1-2,4 3 0,3 3-1,3 4 1,4-3 0,7-5 3,6-7 2,7-5 2,13-12 5,22-16 6,22-15 5,23-15 7,17-20 0,17-21-7,15-22-5,16-22-7,5-8-3,-2 6 1,-3 7 0,-3 6 1,-9 9-1,-11 13-5,-14 12-3,-11 13-5,-15 15 1,-16 19 4,-15 19 5,-15 19 4,-20 12 3,-21 6 1,-22 7 2,-22 6 2,-13 6 1,-3 6-2,-3 7-1,-2 6-1,-5-1-2,-2-5-1,-3-7-3,-3-5-2,4-8-1,13-5-1,12-7 1,13-5-1,7-12 0,4-16 0,3-15 1,3-15 0,7-18-1,14-19-3,11-18-2,14-19-3,7-18-5,3-15-9,3-15-7,4-16-9,1-1-1,0 17 7,0 15 7,0 16 6,-4 13 7,-5 14 7,-7 11 7,-5 14 7,-4 14 12,0 20 14,0 18 15,0 20 15,0 14 3,0 14-12,0 11-10,0 14-11,1 5-8,4 1-2,3-1-4,3 1-4,-1 2-2,-2 7-2,-3 6-4,-3 7-1,-2 2-3,0 1-4,0-1-3,0 1-3,0-7-2,0-12-4,0-13-3,0-12-3,4-15-2,10-15-4,10-15-2,9-16-3,9-18-1,9-18-1,10-19 1,10-18-1,5-14 1,4-5 0,3-7 0,3-5 1,-4 2 2,-8 13 4,-10 12 4,-9 13 5,-9 13 15,-5 17 26,-7 15 26,-5 16 25,-3 15 7,4 16-13,3 15-14,3 17-14,-1 3-12,-2-5-13,-3-7-12,-3-5-13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34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53800 49850 538,'-24'-46'0,"4"10"0,3 10 0,3 9 0,3 1 1,3-6 1,3-6 2,4-6 1,5-1 3,10 7 5,10 6 6,9 7 4,6 5 4,3 7 2,3 6 2,4 7 3,-3 11-3,-5 20-7,-7 18-6,-5 20-8,-9 8-4,-9 1-2,-10-1-2,-8 1-3,-9-1-3,-6 1-2,-6-1-4,-6 1-3,-2-7 0,3-12 0,3-13 2,4-12 1,7-5 2,13 3 5,12 3 2,13 4 5,2 1 2,-5 0-1,-7 0 0,-5 0 0,-8 3 0,-5 6 0,-7 7-1,-5 6 1,5-7-3,19-18-3,19-19-5,19-18-3,5-7-2,-5 6 4,-7 7 2,-5 6 3,-8 9 5,-5 13 10,-7 12 8,-5 13 9,-6 7 3,-3 4-1,-3 3-2,-2 3-1,-5-2-4,-2-6-6,-3-6-5,-3-6-5,-1-18-16,4-28-28,3-28-27,3-27-28,4-15-5,7 0 16,6 0 16,7 0 17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35"/>
    </inkml:context>
    <inkml:brush xml:id="br0">
      <inkml:brushProperty name="width" value="0.05033" units="cm"/>
      <inkml:brushProperty name="height" value="0.05033" units="cm"/>
      <inkml:brushProperty name="color" value="#F2395B"/>
    </inkml:brush>
  </inkml:definitions>
  <inkml:trace contextRef="#ctx0" brushRef="#br0">54800 49200 437,'21'-61'7,"-5"28"14,-7 28 14,-5 29 14,-4 22 3,0 20-10,0 18-10,0 20-10,1 5-5,4-6-1,3-6-2,3-6-1,-1-9-6,-2-8-11,-3-10-12,-3-9-11,2-20-9,10-27-4,10-28-5,9-28-6,7-21 2,7-12 9,6-13 7,7-12 9,0-1 8,-2 14 9,-3 11 8,-3 14 8,-6 10 6,-5 9 3,-7 10 4,-5 10 3,-12 16 3,-16 26 4,-15 24 4,-15 26 3,-12 15-3,-6 6-8,-6 7-8,-6 6-9,-1-1-7,7-5-4,6-7-6,7-5-4,4-9-2,3-9 2,3-10 0,4-8 1,2-8-1,4-2-2,3-3-3,3-3-3,12-9 0,22-11 3,22-14 3,23-11 2,3-4 3,-11 6 1,-14 7 1,-11 6 2,-14 10 4,-11 17 6,-14 15 8,-11 16 7,-11 9 1,-5 3-1,-7 3-4,-5 4-2,-6 2-1,-3 4-2,-3 3 0,-2 3-2,0-1-1,7-2-1,6-3-2,7-3-2,4-4 0,3-3 1,3-3 1,4-2 1,10-12-1,19-19-6,19-18-6,19-19-4,13-19-3,10-19-1,10-18 1,9-19-1,6-13 0,3-6 0,3-6 2,4-6-1,1 2 1,0 14 1,0 11 1,0 14 0,-8 10 2,-16 9 2,-15 10 3,-15 10 3,-14 14 3,-8 23 3,-10 22 3,-9 22 3,-10 12 4,-9 3 4,-10 3 5,-8 4 4,-6 2-1,1 4-5,-1 3-6,1 3-6,-6 4-4,-8 7-3,-10 6-4,-9 7-3,-2-4-3,6-12-3,7-13-4,6-12-3,6-24-4,6-34-5,7-35-5,6-33-5,6-26-1,6-16 2,7-15 2,6-15 2,4-7 3,4 3 4,3 3 4,3 4 4,1 7 5,1 13 5,-1 12 5,1 13 4,-3 24 14,-2 39 18,-3 36 21,-3 39 20,-2 24 2,0 13-15,0 12-14,0 13-15,0 10-10,0 10-4,0 10-6,0 9-4,0 1-2,0-6 0,0-6 0,0-6 0,0-10-2,0-12-7,0-13-4,0-12-7,7-21-7,17-28-8,15-28-8,16-27-9,5-25-3,-2-18 2,-3-19 1,-3-18 3,-1-7 3,4 6 3,3 7 4,3 6 4,-2 7 5,-6 10 3,-6 10 6,-6 9 3,-6 7 3,-2 7 0,-3 6 0,-3 7 0,-2 4 7,0 3 13,0 3 15,0 4 13,0 5 7,0 10 0,0 10 0,0 9 1,-2 7-3,-3 7-7,-3 6-6,-2 7-7,-1 2-6,3 1-6,3-1-6,4 1-7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37"/>
    </inkml:context>
    <inkml:brush xml:id="br0">
      <inkml:brushProperty name="width" value="0.06106" units="cm"/>
      <inkml:brushProperty name="height" value="0.06106" units="cm"/>
      <inkml:brushProperty name="color" value="#F2395B"/>
    </inkml:brush>
  </inkml:definitions>
  <inkml:trace contextRef="#ctx0" brushRef="#br0">45700 42100 360,'-54'3'3,"-5"6"6,-7 7 6,-5 6 7,2 1 7,13-3 9,12-3 10,13-2 9,24-6 3,39-6-1,36-6-2,39-6-2,16-4-6,-3 1-8,-3-1-9,-2 1-9,-5-1-7,-2 1-3,-3-1-5,-3 1-3,-2 1-4,0 3-6,0 3-5,0 4-5,-2-1-2,-3-3 0,-3-3 0,-2-2 0,-6 0-2,-6 7-4,-6 6-4,-6 7-4,-15-4-7,-21-12-10,-22-13-10,-22-12-11,-11-5-1,0 3 11,0 3 11,0 4 9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15"/>
    </inkml:context>
    <inkml:brush xml:id="br0">
      <inkml:brushProperty name="width" value="0.051" units="cm"/>
      <inkml:brushProperty name="height" value="0.051" units="cm"/>
      <inkml:brushProperty name="color" value="#00BFF3"/>
    </inkml:brush>
  </inkml:definitions>
  <inkml:trace contextRef="#ctx0" brushRef="#br0">31350 15044 431,'15'-21'17,"-1"5"-2,-1 5-2,0 5-2,-1 1 3,3 0 7,2-2 6,2 0 7,-1 0 2,1 2-4,-2 2-4,-1 2-3,-1 4-8,-3 6-9,-1 6-9,-2 5-11,-3 4-4,-6-1 4,-5 1 3,-4-1 2,-3 0 2,-1-1-1,-1-1 0,-2-1 0,2-1 2,3-2 1,3-3 4,2-1 2,6-4 3,6-6 2,7-6 3,7-6 2,4-4-2,0-3-7,-1-3-7,1-3-6,-1-2-3,1 1 0,-1-1 1,1 1 0,-2 0 1,-1 1 1,-3 1 1,-1 1 1,-1 0 3,1 0 1,1 1 3,2-1 2,-3 2 1,-3 1 2,-4 2 1,-4 3 1,-3 3 7,1 6 12,0 6 12,0 6 13,-1 3 2,-4 1-10,-2 1-9,-4 2-10,0 0-6,1 4-1,0 4-4,2 2-1,0 0-3,0 0 0,0-1-2,0-1-1,2-1-4,4-1-5,4-1-5,4-1-6,3-3-4,3-4 0,3-6-1,4-4-1,-1-6 0,0-2 1,-1-5-1,0-4 1,-2-3 1,1-1 1,-1-3 1,1-1 1,-1-3 1,-1-1 2,-1-2 1,0-3 1,-3 0 2,-3 2 3,-3 0 2,-2 1 4,-3 1 1,-2 3 4,-2 1 2,-2 3 3,-3 1 1,-2 3-1,-3 1-1,-3 2 0,-4 3-1,-2 3-1,-3 2-1,-3 4 0,-3 4-7,-2 7-10,-4 8-12,-3 6-10,3 1-5,7-5 4,9-5 4,7-5 3,4-2 0,-2 2-6,0 0-6,-1 1-6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37"/>
    </inkml:context>
    <inkml:brush xml:id="br0">
      <inkml:brushProperty name="width" value="0.06258" units="cm"/>
      <inkml:brushProperty name="height" value="0.06258" units="cm"/>
      <inkml:brushProperty name="color" value="#F2395B"/>
    </inkml:brush>
  </inkml:definitions>
  <inkml:trace contextRef="#ctx0" brushRef="#br0">46500 40750 351,'-2'-63'38,"-3"26"11,-3 24 12,-2 26 11,-1 30 0,3 39-11,3 36-11,4 39-10,1 16-9,0-3-5,0-3-5,0-2-5,-2-9-4,-3-12-1,-3-13-1,-2-12-1,-3-9-2,1-2-4,-1-3-2,1-3-4,-1-9-3,1-11-4,-1-14-3,1-11-3,1-20-7,3-24-8,3-26-8,4-24-9,2-29-2,4-31 5,3-31 4,3-31 4,3-13 4,3 6 3,3 7 4,4 6 2,1 10 4,0 17 5,0 15 5,0 16 5,-4 15 5,-5 16 6,-7 15 6,-5 17 6,-8 13 7,-5 13 11,-7 12 9,-5 13 10,-1 13 1,6 17-7,7 15-8,6 16-8,1 10-5,-3 7-3,-3 6-2,-2 7-3,-1 4-3,3 3-3,3 3-2,4 4-3,1-4-2,0-9-2,0-10-2,0-8-2,1-48-14,4-84-26,3-85-25,3-83-26,1-29-4,1 28 21,-1 28 20,1 29 20,-1 24 13,1 22 6,-1 22 6,1 23 7,-3 20 12,-2 23 19,-3 22 18,-3 22 19,-4 19 4,-3 20-9,-3 18-9,-2 20-11,-3 14-5,1 14-5,-1 11-3,1 14-4,-1-1-5,1-12-7,-1-13-8,1-12-6,1-15-11,3-15-13,3-15-13,4-16-13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7:38"/>
    </inkml:context>
    <inkml:brush xml:id="br0">
      <inkml:brushProperty name="width" value="0.0651" units="cm"/>
      <inkml:brushProperty name="height" value="0.0651" units="cm"/>
      <inkml:brushProperty name="color" value="#F2395B"/>
    </inkml:brush>
  </inkml:definitions>
  <inkml:trace contextRef="#ctx0" brushRef="#br0">47250 40550 337,'93'46'130,"-11"-5"-30,-14-7-30,-11-5-29,-7-3-16,0 4-5,0 3-4,0 3-5,-4 4-2,-5 7-2,-7 6-2,-5 7-1,-8 0-2,-5-2-1,-7-3-1,-5-3 0,-9-1-3,-9 4-2,-10 3-2,-8 3-2,-9-1-2,-6-2 1,-6-3-1,-6-3 1,-4-2 1,1 0 1,-1 0 1,1 0 1,-1-4 2,1-5 0,-1-7 2,1-5 1,15-6 6,31-3 10,32-3 12,31-2 10,17-6 1,3-6-7,3-6-7,4-6-7,4-4-5,6 1-2,7-1-2,6 1-2,-2 7-2,-9 16 0,-10 15 0,-8 17 0,-12 8 0,-12 4-1,-13 3 0,-12 3 1,-9-1-1,-2-2 0,-3-3 1,-3-3-1,-6-2 1,-5 0 1,-7 0 2,-5 0 1,-8 0 0,-5 0-1,-7 0-2,-5 0 0,-6 0-2,-3 0 0,-3 0-3,-2 0 0,-1 0-1,3 0 0,3 0-1,4 0-1,1-4 2,0-5 0,0-7 1,0-5 2,18-14-9,39-18-15,36-19-16,39-18-16,10-9-13,-16 4-8,-15 3-10,-15 3-9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03"/>
    </inkml:context>
    <inkml:brush xml:id="br0">
      <inkml:brushProperty name="width" value="0.05939" units="cm"/>
      <inkml:brushProperty name="height" value="0.05939" units="cm"/>
      <inkml:brushProperty name="color" value="#F2395B"/>
    </inkml:brush>
  </inkml:definitions>
  <inkml:trace contextRef="#ctx0" brushRef="#br0">55350 23750 370,'-77'101'186,"-3"4"-42,-3 3-41,-2 3-42,-3 7-23,1 14-7,-1 11-6,1 14-6,-4 10-6,-6 9-6,-6 10-4,-6 10-7,-2-3-5,3-11-6,3-14-7,4-11-6,8-18-3,17-22 5,15-22 2,16-21 4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03"/>
    </inkml:context>
    <inkml:brush xml:id="br0">
      <inkml:brushProperty name="width" value="0.0541" units="cm"/>
      <inkml:brushProperty name="height" value="0.0541" units="cm"/>
      <inkml:brushProperty name="color" value="#F2395B"/>
    </inkml:brush>
  </inkml:definitions>
  <inkml:trace contextRef="#ctx0" brushRef="#br0">53850 24200 406,'-57'-41'50,"39"19"14,36 19 15,39 19 13,19 21 0,4 26-19,3 24-16,3 26-19,4 19-12,7 17-10,6 15-10,7 16-8,4 4-11,3-6-12,3-6-12,4-6-13,-10-20-9,-22-30-10,-22-32-9,-21-30-8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05"/>
    </inkml:context>
    <inkml:brush xml:id="br0">
      <inkml:brushProperty name="width" value="0.05407" units="cm"/>
      <inkml:brushProperty name="height" value="0.05407" units="cm"/>
      <inkml:brushProperty name="color" value="#F2395B"/>
    </inkml:brush>
  </inkml:definitions>
  <inkml:trace contextRef="#ctx0" brushRef="#br0">9050 26300 406,'-41'1'68,"19"4"-1,19 3 0,19 3-1,10 10-5,4 20-12,3 18-11,3 20-12,3 14-7,3 14-1,3 11-2,4 14-2,-1 0-1,-3-8-1,-3-10-1,-2-9-1,-3-10-2,1-9-1,-1-10-1,1-8-2,-1-8-1,1-2-3,-1-3-2,1-3-2,-1-15-1,1-24 2,-1-26 1,1-24 3,8-29 0,20-31 1,18-31 1,20-31 1,16-23 1,16-11-1,15-14-1,17-11 0,7-4-5,0 6-12,0 7-12,0 6-11,-16 24-2,-31 45 6,-31 43 6,-31 45 7,-18 19-6,-3-3-19,-3-3-19,-2-2-19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09"/>
    </inkml:context>
    <inkml:brush xml:id="br0">
      <inkml:brushProperty name="width" value="0.04875" units="cm"/>
      <inkml:brushProperty name="height" value="0.04875" units="cm"/>
      <inkml:brushProperty name="color" value="#F2395B"/>
    </inkml:brush>
  </inkml:definitions>
  <inkml:trace contextRef="#ctx0" brushRef="#br0">16000 4050 451,'-27'-29'2,"-3"-5"6,-3-7 6,-2-5 4,2-1 7,9 6 7,10 7 7,10 6 7,10 4 2,13 4-2,12 3-3,13 3-3,13 1-4,17 1-6,15-1-6,16 1-6,10-1-5,7 1-1,6-1-2,7 1-2,4 5-1,3 14-1,3 11 1,4 14-1,-3 7 0,-5 3-3,-7 3-2,-5 4-1,-9 1-4,-9 0-2,-10 0-2,-8 0-3,-6-5-2,1-9-1,-1-10 0,1-8-2,-6-8 0,-8-2 0,-10-3-1,-9-3-1,-18-2-7,-24 0-14,-26 0-14,-24 0-14,-10 1-2,6 4 9,7 3 11,6 3 10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09"/>
    </inkml:context>
    <inkml:brush xml:id="br0">
      <inkml:brushProperty name="width" value="0.04736" units="cm"/>
      <inkml:brushProperty name="height" value="0.04736" units="cm"/>
      <inkml:brushProperty name="color" value="#F2395B"/>
    </inkml:brush>
  </inkml:definitions>
  <inkml:trace contextRef="#ctx0" brushRef="#br0">16450 4550 464,'-115'0'3,"23"0"7,22 0 6,22 0 6,24-2 10,29-3 13,28-3 13,28-2 13,28-3 1,28 1-15,28-1-13,29 1-14,11 1-8,-2 3-4,-3 3-3,-3 4-3,-7 4-5,-9 6-6,-10 7-5,-8 6-7,-12 3-4,-12 0-5,-13 0-3,-12 0-5,-12-4-3,-8-5-3,-10-7-2,-9-5-4,-16-4-3,-22 0-4,-22 0-4,-21 0-3,-10-4 2,3-5 10,3-7 8,4-5 10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09"/>
    </inkml:context>
    <inkml:brush xml:id="br0">
      <inkml:brushProperty name="width" value="0.04243" units="cm"/>
      <inkml:brushProperty name="height" value="0.04243" units="cm"/>
      <inkml:brushProperty name="color" value="#F2395B"/>
    </inkml:brush>
  </inkml:definitions>
  <inkml:trace contextRef="#ctx0" brushRef="#br0">16700 3750 518,'-205'-72'24,"41"6"-2,40 7-2,42 6-2,22 4 0,7 4 1,6 3 2,7 3 1,18 4 4,31 7 6,32 6 6,31 7 6,21 7 0,14 9-7,11 10-8,14 10-6,10 5-6,9 4-3,10 3-5,10 3-5,0-1-3,-5-2-7,-7-3-5,-5-3-6,-8-2-6,-5 0-4,-7 0-5,-5 0-6,-12 1 0,-16 4 3,-15 3 3,-15 3 4,-15 1-1,-12 1-2,-13-1-3,-12 1-3,-12-4 1,-8-6 4,-10-6 3,-9-6 5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09"/>
    </inkml:context>
    <inkml:brush xml:id="br0">
      <inkml:brushProperty name="width" value="0.03916" units="cm"/>
      <inkml:brushProperty name="height" value="0.03916" units="cm"/>
      <inkml:brushProperty name="color" value="#F2395B"/>
    </inkml:brush>
  </inkml:definitions>
  <inkml:trace contextRef="#ctx0" brushRef="#br0">16800 3850 561,'-83'0'34,"34"0"5,35 0 6,35 0 5,29-4 1,25-5-3,25-7-4,25-5-4,21-3-6,20 4-8,18 3-8,20 3-8,6 4-14,-2 7-18,-3 6-20,-3 7-18,-21 2-8,-37 1 1,-38-1 2,-37 1 3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11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47850 10500 601,'0'-47'4,"0"6"8,0 7 8,0 6 7,4 6 7,10 6 4,10 7 4,9 6 5,4 7-2,1 10-7,-1 10-8,1 9-6,-3 9-7,-2 9-5,-3 10-5,-3 10-5,-4 0-4,-3-5 1,-3-7 0,-2-5-1,0-8-1,7-5-2,6-7-2,7-5-2,4-15-2,3-22-3,3-22-2,4-21-2,7-23-3,13-21-1,12-22-2,13-22-1,-1-2-3,-11 19-2,-14 19-4,-11 19-2,-9 13-1,-3 10 2,-3 10 1,-2 9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05"/>
    </inkml:context>
    <inkml:brush xml:id="br0">
      <inkml:brushProperty name="width" value="0.05847" units="cm"/>
      <inkml:brushProperty name="height" value="0.05847" units="cm"/>
      <inkml:brushProperty name="color" value="#F2395B"/>
    </inkml:brush>
  </inkml:definitions>
  <inkml:trace contextRef="#ctx0" brushRef="#br0">73170 23194 376,'16'-15'1,"-1"2"2,1 3 2,0 1 2,-1 1 3,1 0 4,0 0 5,-1 1 3,1 0 2,-1 2-2,1 2-2,0 2-2,-1 1-2,1 2-3,0 0-3,-1 2-3,-1 1-2,-2 1-3,-4 3-2,-3 2-2,-1 1 0,0 1 4,0 2 4,0 0 3,-1 1 4,-1 1 4,0 1 4,-1 1 4,-2 2 2,-1 1-2,0 3-1,-1 1-1,-1 2-1,2 3 0,0 1 0,2 2 0,0 2-1,0 2-3,0 2-3,0 3-4,0-1-1,0 0-2,0-2-1,0 0-1,0-2 0,0 0 0,0-1 1,0-1 0,-1-3-1,0-2-5,-2-3-3,0-3-5,-1-3-5,-2-1-8,0-3-6,-1-1-8,-2-5-2,-2-8 2,-2-8 2,-1-8 2,-2-7 1,1-5 2,-1-6 1,0-6 0,0-6 1,-1-5-2,-1-4-1,-1-5-1,0 0 1,3 4 6,1 6 6,3 4 4,1 5 4,4 4 3,2 4 2,4 3 2,1 4 1,2 3-2,1 3-2,0 3 0,3 1 5,4 0 13,3 1 13,5-1 14,1 1 4,1 2-7,-1 2-5,1 3-5,-2 1-5,-3 4-4,-3 2-4,-2 4-3,-5 2-4,-2 5-1,-6 4-3,-2 3-2,-6 5-3,-6 5-2,-5 4-4,-6 6-2,-4 0-3,1-4-1,0-4-1,0-3-1,1-5 2,5-3 3,3-5 4,5-3 5,4-4 3,8-4 6,7-4 5,6-4 5,8-4-4,9-2-14,9-3-15,8-3-13,1-1-4,-8 4 6,-7 3 6,-9 3 6,-4 0-2,-1 0-11,-1-2-10,0 0-12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16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42244 13203 503,'-15'1'36,"2"2"3,3 2 5,1 2 2,2 1 0,0 2-6,2 0-4,1 1-7,-1 2-3,2 3-2,-1 3-3,0 4-3,0 1-1,2 2-2,0 3 0,2 1-1,1 0-2,2-3-3,2-3-3,2-3-3,1-3-2,3-3-3,2-3-1,2-2-2,1-5-3,3-2 0,2-6-3,1-2-1,1-5 0,-1-6 1,-1-4 3,-1-5 1,0-5-1,1-4-4,1-6-6,2-4-5,-2-2 0,-3 1 4,-3 3 3,-3 2 4,-3 4 3,-4 7 3,-4 8 2,-4 6 3,-4 4 1,-2 2 1,-3 2-1,-3 2 1,-4 3-3,-4 4-3,-3 4-4,-4 4-4,-3 3-5,-1 5-5,-1 3-5,-1 5-5,3 0-2,5-5-1,7-3 0,5-5 0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11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53500 15400 505,'25'25'139,"0"0"-31,0 0-31,0 0-30,0 0-18,0 0-5,0 0-5,0 0-6,0 0-3,0 0-2,0 0-2,0 0-2,-2 1-1,-3 4-1,-3 3 1,-2 3 0,2-8-8,9-19-13,10-18-15,10-19-13,13-44-6,19-69 2,19-68 2,19-69 2,-1-15 2,-18 42-1,-19 40-1,-18 41 0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18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69500 17350 524,'-63'-41'10,"26"19"21,24 19 21,26 19 20,13 9 3,4 0-16,3 0-14,3 0-16,6-4-10,9-5-6,10-7-7,10-5-6,-1-6-2,-9-3 2,-10-3 1,-8-2 2,-4-1 1,3 3 1,3 3 0,4 4 1,4 1 0,6 0 0,7 0 1,6 0 0,7-2-1,10-3-1,10-3-2,9-2-1,6-5-1,3-2-3,3-3-3,4-3-1,-1 1 0,-3 6 0,-3 7 2,-2 6 2,-3 6-1,1 6-1,-1 7-1,1 6-1,-3 3-1,-2 0 0,-3 0 0,-3 0 0,1-4-1,6-5-2,7-7-1,6-5-1,-1-8-1,-5-5-1,-7-7 0,-5-5 0,-9-3-1,-9 4-1,-10 3 0,-8 3-2,-11 1 0,-8 1-1,-10-1-1,-9 1-1,-12 1 0,-11 3 1,-14 3 1,-11 4 1,-7 1-1,0 0-5,0 0-4,0 0-5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18"/>
    </inkml:context>
    <inkml:brush xml:id="br0">
      <inkml:brushProperty name="width" value="0.03787" units="cm"/>
      <inkml:brushProperty name="height" value="0.03787" units="cm"/>
      <inkml:brushProperty name="color" value="#F2395B"/>
    </inkml:brush>
  </inkml:definitions>
  <inkml:trace contextRef="#ctx0" brushRef="#br0">69950 16200 580,'-27'-19'10,"-3"13"18,-3 12 19,-2 13 19,-6 13 2,-6 17-15,-6 15-14,-6 16-14,-9 9-8,-8 3-4,-10 3-3,-9 4-2,-1-6-2,10-11 1,10-14 1,9-11 1,1-4-3,-6 6-7,-6 7-7,-6 6-6,5-2-1,20-9 4,18-10 4,20-8 4,17-8 3,20-2 2,18-3 1,20-3 1,14-2 0,14 0-3,11 0-2,14 0-3,3 3-4,-2 6-5,-3 7-7,-3 6-5,-1 1-3,4-3-1,3-3 0,3-2-1,-8-8 2,-19-8 4,-18-10 4,-19-9 3,-10-5-2,1 0-6,-1 0-7,1 0-6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19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71300 14800 625,'4'-50'1,"10"0"1,10 0 3,9 0 1,6 4 3,3 10 5,3 10 5,4 9 5,4 7 2,6 7 0,7 6-1,6 7 0,-2 7-2,-9 9-4,-10 10-4,-8 10-4,-9 7-3,-6 6 0,-6 7-2,-6 6 0,-12 1 0,-15-3 3,-15-3 1,-16-2 1,-10-5-4,-3-2-13,-3-3-12,-2-3-12,-1-7-6,3-9 2,3-10 1,4-8 1,2-8 3,4-2 2,3-3 2,3-3 3,4-9 1,7-11 1,6-14 0,7-11 0,4-7 3,3 0 3,3 0 4,4 0 3,2 3 6,4 6 5,3 7 7,3 6 5,1 4 4,1 4 1,-1 3 1,1 3 2,-3 6 1,-2 9 4,-3 10 4,-3 10 3,-4 8 0,-3 10-1,-3 10-3,-2 9-1,-6 7-5,-6 7-4,-6 6-5,-6 7-6,-1 4-2,7 3-2,6 3-2,7 4-2,4-3-8,3-5-16,3-7-17,4-5-16,4-12-7,6-16 3,7-15 1,6-15 4,1-12 5,-3-6 10,-3-6 9,-2-6 9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0"/>
    </inkml:context>
    <inkml:brush xml:id="br0">
      <inkml:brushProperty name="width" value="0.03228" units="cm"/>
      <inkml:brushProperty name="height" value="0.03228" units="cm"/>
      <inkml:brushProperty name="color" value="#F2395B"/>
    </inkml:brush>
  </inkml:definitions>
  <inkml:trace contextRef="#ctx0" brushRef="#br0">72450 15000 681,'-22'-41'-6,"6"19"14,7 19 13,6 19 13,-1 18 5,-5 19-2,-7 19-2,-5 19-3,-3 5-3,4-5-5,3-7-4,3-5-5,1-9-4,1-9-2,-1-10-3,1-8-2,13-18-3,29-25-4,28-25-3,28-25-4,14-21-5,0-15-9,0-15-9,0-16-8,-5-5-3,-9 6 2,-10 7 4,-8 6 2,-14 9 4,-15 13 7,-15 12 6,-16 13 7,-13 10 6,-9 10 4,-10 10 6,-8 9 6,-9 10 2,-6 14 1,-6 11 0,-6 14 1,-1 7-1,7 3-4,6 3-3,7 4-3,5-3-6,7-5-7,6-7-8,7-5-7,11-8-3,20-5 3,18-7 5,20-5 2,8-4 4,1 0 3,-1 0 4,1 0 2,-6 0 2,-8 0 1,-10 0 1,-9 0 0,-7 1 0,-3 4 1,-3 3-1,-2 3 1,-5 6 2,-2 9 5,-3 10 4,-3 10 5,-7 4 5,-9 0 5,-10 0 5,-8 0 5,-4 0 4,3 0-2,3 0 0,4 0 0,4-2-3,6-3-6,7-3-5,6-2-6,9-5-2,13-2-1,12-3 0,13-3-1,7-6-5,4-5-11,3-7-10,3-5-12,3-6-8,3-3-7,3-3-7,4-2-7,-3-5 0,-5-2 6,-7-3 6,-5-3 6,-9-1 6,-9 4 7,-10 3 6,-8 3 7,-6-1 3,1-2 2,-1-3 0,1-3 3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0"/>
    </inkml:context>
    <inkml:brush xml:id="br0">
      <inkml:brushProperty name="width" value="0.03442" units="cm"/>
      <inkml:brushProperty name="height" value="0.03442" units="cm"/>
      <inkml:brushProperty name="color" value="#F2395B"/>
    </inkml:brush>
  </inkml:definitions>
  <inkml:trace contextRef="#ctx0" brushRef="#br0">74050 15350 639,'-93'-90'-2,"17"23"-4,15 22-4,16 22-3,9 12 2,3 3 11,3 3 10,4 4 10,4 4 7,6 6 3,7 7 4,6 6 3,1 9 1,-3 13-2,-3 12-1,-2 13-2,-3 13-3,1 17-5,-1 15-5,1 16-4,-4 15-7,-6 16-7,-6 15-6,-6 17-8,-1 3-5,7-5-5,6-7-3,7-5-5,4-20-5,3-31-5,3-31-6,4-31-6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0"/>
    </inkml:context>
    <inkml:brush xml:id="br0">
      <inkml:brushProperty name="width" value="0.02986" units="cm"/>
      <inkml:brushProperty name="height" value="0.02986" units="cm"/>
      <inkml:brushProperty name="color" value="#F2395B"/>
    </inkml:brush>
  </inkml:definitions>
  <inkml:trace contextRef="#ctx0" brushRef="#br0">73700 13850 736,'3'-49'-5,"6"4"8,7 3 8,6 3 7,4 6 5,4 9 2,3 10 1,3 10 2,-1 8 0,-2 10-2,-3 10-2,-3 9-3,-6 9-4,-5 9-5,-7 10-6,-5 10-5,-9 0-5,-9-5-2,-10-7-3,-8-5-2,-3-8-3,7-5 0,6-7-2,7-5-1,7-4 0,9 0 1,10 0 3,10 0 1,7-4 3,6-5 4,7-7 4,6-5 3,-1 3 2,-5 17 2,-7 15 0,-5 16 2,-17 7-1,-24 1-1,-26-1 0,-24 1-1,-13-3-3,0-2-4,0-3-4,0-3-4,4-6-7,10-5-7,10-7-10,9-5-7,6-8-1,3-5 5,3-7 7,4-5 6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0"/>
    </inkml:context>
    <inkml:brush xml:id="br0">
      <inkml:brushProperty name="width" value="0.02906" units="cm"/>
      <inkml:brushProperty name="height" value="0.02906" units="cm"/>
      <inkml:brushProperty name="color" value="#F2395B"/>
    </inkml:brush>
  </inkml:definitions>
  <inkml:trace contextRef="#ctx0" brushRef="#br0">74400 14200 757,'46'-22'-61,"-5"6"28,-7 7 26,-5 6 27,0 1 15,10-3 3,10-3 3,9-2 3,7-1-1,7 3-5,6 3-6,7 4-5,-1 2-8,-6 4-13,-6 3-11,-6 3-13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2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63650 11600 608,'-22'-72'1,"6"6"4,7 7 3,6 6 2,1 18 8,-3 32 12,-3 31 12,-2 32 11,-9 22 1,-12 17-10,-13 15-11,-12 16-10,-4 2-7,7-8-1,6-10-2,7-9-3,7-10-1,9-9-4,10-10-3,10-8-2,21-20-6,34-28-6,35-28-6,35-27-8,16-25-1,1-18 1,-1-19 1,1-18 3,-10-10 2,-19 0 1,-18 0 2,-19 0 1,-19 7 3,-19 17 3,-18 15 3,-19 16 2,-19 15 3,-19 16-1,-18 15 2,-19 17 0,-12 11 1,-2 10 1,-3 10 3,-3 9 1,4 7-2,13 7-6,12 6-6,13 7-5,10-3-2,10-8 2,10-10 3,9-9 2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3"/>
    </inkml:context>
    <inkml:brush xml:id="br0">
      <inkml:brushProperty name="width" value="0.03469" units="cm"/>
      <inkml:brushProperty name="height" value="0.03469" units="cm"/>
      <inkml:brushProperty name="color" value="#F2395B"/>
    </inkml:brush>
  </inkml:definitions>
  <inkml:trace contextRef="#ctx0" brushRef="#br0">64800 11900 634,'25'23'5,"0"-3"10,0-3 12,0-2 9,-2-1 4,-3 3-2,-3 3-4,-2 4-2,-5 7-4,-2 13-5,-3 12-5,-3 13-4,-7 7-3,-9 4 0,-10 3 1,-8 3 0,-3-4-4,7-8-6,6-10-8,7-9-7,8-10-5,14-9-5,11-10-4,14-8-4,11-15-1,14-19 0,11-18 2,14-19 1,0-10 0,-8 1 0,-10-1 0,-9 1 0,-9 4 1,-5 9 2,-7 10 2,-5 10 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17"/>
    </inkml:context>
    <inkml:brush xml:id="br0">
      <inkml:brushProperty name="width" value="0.03405" units="cm"/>
      <inkml:brushProperty name="height" value="0.03405" units="cm"/>
      <inkml:brushProperty name="color" value="#00BFF3"/>
    </inkml:brush>
  </inkml:definitions>
  <inkml:trace contextRef="#ctx0" brushRef="#br0">40467 14400 646,'-10'23'94,"-4"1"-18,-4-1-20,-3 1-19,-2-1-12,-1 1-4,1-1-4,-1 1-4,0 0-4,-1 1-4,-1 1-5,-1 1-4,-1 0-6,-1 0-8,0 1-8,-2-1-8,1-1-5,5-5 0,4-3-2,3-4 0,3-3-1,2-1 3,3-1 2,1 0 1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3"/>
    </inkml:context>
    <inkml:brush xml:id="br0">
      <inkml:brushProperty name="width" value="0.03891" units="cm"/>
      <inkml:brushProperty name="height" value="0.03891" units="cm"/>
      <inkml:brushProperty name="color" value="#F2395B"/>
    </inkml:brush>
  </inkml:definitions>
  <inkml:trace contextRef="#ctx0" brushRef="#br0">65850 10850 565,'0'-82'9,"0"39"16,0 36 18,0 39 18,0 32 2,0 28-10,0 28-10,0 29-11,-4 18-7,-5 9-4,-7 10-5,-5 10-4,-6 7-3,-3 6 0,-3 7-2,-2 6 0,0 1-8,7-3-11,6-3-13,7-2-12,4-14-8,3-21-4,3-22-4,4-22-5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3"/>
    </inkml:context>
    <inkml:brush xml:id="br0">
      <inkml:brushProperty name="width" value="0.03286" units="cm"/>
      <inkml:brushProperty name="height" value="0.03286" units="cm"/>
      <inkml:brushProperty name="color" value="#F2395B"/>
    </inkml:brush>
  </inkml:definitions>
  <inkml:trace contextRef="#ctx0" brushRef="#br0">65850 10550 669,'-4'-46'5,"-5"10"11,-7 10 11,-5 9 11,-6 10 3,-3 14-1,-3 11-3,-2 14-1,-6 16-5,-6 22-6,-6 22-7,-6 23-6,-2 10-8,3 0-8,3 0-9,4 0-9,5-11-6,10-22-6,10-22-4,9-21-5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3"/>
    </inkml:context>
    <inkml:brush xml:id="br0">
      <inkml:brushProperty name="width" value="0.0305" units="cm"/>
      <inkml:brushProperty name="height" value="0.0305" units="cm"/>
      <inkml:brushProperty name="color" value="#F2395B"/>
    </inkml:brush>
  </inkml:definitions>
  <inkml:trace contextRef="#ctx0" brushRef="#br0">65800 10400 721,'71'51'62,"-5"4"-6,-7 3-4,-5 3-7,-6 3-9,-3 3-15,-3 3-14,-2 4-16,-5-3-15,-2-5-17,-3-7-16,-3-5-18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4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64850 19800 512,'-2'187'10,"-3"-24"20,-3-26 19,-2-24 20,-8-6 7,-8 17-8,-10 15-7,-9 16-6,-2 9-14,6 3-18,7 3-18,6 4-17,3-10-16,0-22-12,0-22-12,0-21-11,4-29-5,10-34 4,10-35 3,9-33 4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4"/>
    </inkml:context>
    <inkml:brush xml:id="br0">
      <inkml:brushProperty name="width" value="0.03594" units="cm"/>
      <inkml:brushProperty name="height" value="0.03594" units="cm"/>
      <inkml:brushProperty name="color" value="#F2395B"/>
    </inkml:brush>
  </inkml:definitions>
  <inkml:trace contextRef="#ctx0" brushRef="#br0">64600 20900 612,'3'-47'25,"6"6"-1,7 7-2,6 6-3,6 3 3,6 0 4,7 0 5,6 0 6,6 1 0,6 4-2,7 3-2,6 3-3,1 1-6,-3 1-8,-3-1-9,-2 1-10,-6 1-2,-6 3 3,-6 3 4,-6 4 3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4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65800 19750 472,'0'-50'3,"0"0"4,0 0 6,0 0 5,0 12 7,0 26 9,0 24 10,0 26 9,0 22 3,0 23-6,0 22-4,0 22-5,-4 15-5,-5 9-5,-7 10-5,-5 10-5,-4 13-6,0 19-7,0 19-7,0 19-8,3-1-2,6-18 4,7-19 2,6-18 3,3-26-2,0-31-10,0-31-9,0-31-9,0-18-13,0-3-15,0-3-15,0-2-16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4"/>
    </inkml:context>
    <inkml:brush xml:id="br0">
      <inkml:brushProperty name="width" value="0.03184" units="cm"/>
      <inkml:brushProperty name="height" value="0.03184" units="cm"/>
      <inkml:brushProperty name="color" value="#F2395B"/>
    </inkml:brush>
  </inkml:definitions>
  <inkml:trace contextRef="#ctx0" brushRef="#br0">66050 20050 690,'4'-71'8,"10"10"16,10 10 15,9 9 17,13 7 1,20 7-10,18 6-12,20 7-11,10 4-10,3 3-9,3 3-8,4 4-10,-6 2-9,-11 4-8,-14 3-9,-11 3-9,-14-1-3,-11-2 2,-14-3 2,-11-3 3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4"/>
    </inkml:context>
    <inkml:brush xml:id="br0">
      <inkml:brushProperty name="width" value="0.04375" units="cm"/>
      <inkml:brushProperty name="height" value="0.04375" units="cm"/>
      <inkml:brushProperty name="color" value="#F2395B"/>
    </inkml:brush>
  </inkml:definitions>
  <inkml:trace contextRef="#ctx0" brushRef="#br0">67200 18800 502,'-49'-2'6,"4"-3"12,3-3 12,3-2 12,3 0 5,3 7-1,3 6-2,4 7-1,4 10-2,6 16-1,7 15-3,6 17-2,3 14-4,0 17-10,0 15-8,0 16-10,3 9-5,6 3-6,7 3-5,6 4-5,1-14-14,-3-27-21,-3-28-21,-2-28-23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7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86350 11400 514,'25'-68'60,"0"17"-13,0 15-15,0 16-12,6 7-4,13 1 8,12-1 8,13 1 8,2 1 0,-5 3-7,-7 3-7,-5 4-7,-6 2-7,-3 4-5,-3 3-7,-2 3-4,-6 4-6,-6 7-2,-6 6-4,-6 7-3,-9 7-1,-8 9 1,-10 10 1,-9 10 0,-10 0 1,-9-5 3,-10-7 2,-8-5 2,-3-8 3,7-5 4,6-7 4,7-5 5,15-3 4,25 4 3,25 3 3,25 3 3,7 1-1,-8 1-4,-10-1-6,-9 1-4,-7-1-2,-3 1-1,-3-1-1,-2 1 1,-8-1-1,-8 1 1,-10-1 1,-9 1 1,-5-3 0,0-2-2,0-3 0,0-3-2,-2-4-1,-3-3-4,-3-3-4,-2-2-2,-3-6-3,1-6 0,-1-6 0,1-6-1,2-10-2,7-12-2,6-13-3,7-12-2,4-10-2,3-6 2,3-6 0,4-6 1,1-2 4,0 3 4,0 3 6,0 4 5,0 7 2,0 13-2,0 12-2,0 13-1,-2 7 5,-3 4 14,-3 3 13,-2 3 13,-3 15 10,1 29 8,-1 28 7,1 28 7,-3 18-3,-2 10-14,-3 10-13,-3 9-14,-2 4-10,0 1-8,0-1-8,0 1-8,1 1-8,4 3-10,3 3-10,3 4-10,3-9-2,3-18 4,3-19 4,4-18 5,2-17 0,4-11-3,3-14-3,3-11-3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8"/>
    </inkml:context>
    <inkml:brush xml:id="br0">
      <inkml:brushProperty name="width" value="0.04001" units="cm"/>
      <inkml:brushProperty name="height" value="0.04001" units="cm"/>
      <inkml:brushProperty name="color" value="#F2395B"/>
    </inkml:brush>
  </inkml:definitions>
  <inkml:trace contextRef="#ctx0" brushRef="#br0">88150 11700 549,'0'-63'10,"0"26"19,0 24 19,0 26 19,0 18 4,0 13-11,0 12-11,0 13-12,-8 10-8,-16 10-7,-15 10-7,-15 9-5,-12 1-6,-6-6-6,-6-6-4,-6-6-6,-1-9-2,7-8 1,6-10 1,7-9 1,5-10-4,7-9-9,6-10-8,7-8-8,7-11-5,9-8 1,10-10 0,10-9-1,2-5 3,-3 0 4,-3 0 4,-2 0 5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17"/>
    </inkml:context>
    <inkml:brush xml:id="br0">
      <inkml:brushProperty name="width" value="0.0375" units="cm"/>
      <inkml:brushProperty name="height" value="0.0375" units="cm"/>
      <inkml:brushProperty name="color" value="#00BFF3"/>
    </inkml:brush>
  </inkml:definitions>
  <inkml:trace contextRef="#ctx0" brushRef="#br0">38144 15350 586,'-14'2'39,"2"6"9,4 4 8,3 5 9,1 4-2,2 5-11,0 3-13,2 5-11,0 2-11,0 2-11,0 2-10,0 3-11,-1-1-8,0-2-6,-2-2-6,0-2-7,-1-3-2,0-5 0,0-5 1,1-5 0,-2-7 2,2-8 3,-1-10 4,0-8 2,0-4 6,2-1 5,0 0 7,2 1 5,1-2 4,2-1 4,2-3 4,2-1 2,2 0 9,3 3 13,3 3 14,4 3 13,1 1 4,1 2-9,0 1-7,3 1-7,-1 1-8,3 2-10,0 2-10,1 3-8,-2 0-6,-2 2-3,-3 0-1,-2 2-3,-4 0-6,-1 0-8,-2 0-9,-2 0-9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8"/>
    </inkml:context>
    <inkml:brush xml:id="br0">
      <inkml:brushProperty name="width" value="0.04959" units="cm"/>
      <inkml:brushProperty name="height" value="0.04959" units="cm"/>
      <inkml:brushProperty name="color" value="#F2395B"/>
    </inkml:brush>
  </inkml:definitions>
  <inkml:trace contextRef="#ctx0" brushRef="#br0">88100 11100 443,'71'-69'2,"-5"13"5,-7 12 5,-5 13 3,-8 9 4,-5 6 1,-7 7 0,-5 6 1,-4 6 0,0 6-2,0 7-1,0 6-3,-2 4 0,-3 4-2,-3 3-1,-2 3-1,-5 3 0,-2 3 2,-3 3 1,-3 4 2,-2 2 1,0 4 0,0 3 1,0 3 1,0 6 0,0 9 1,0 10 0,0 10 1,0 7 0,0 6-3,0 7 0,0 6-3,-4 1-2,-5-3-2,-7-3-4,-5-2-3,-3-6-2,4-6 0,3-6-1,3-6-2,1-10-1,1-12-4,-1-13-4,1-12-4,-4-16-6,-6-19-9,-6-18-9,-6-19-9,-1-22-2,7-25 5,6-25 5,7-25 4,8-10 7,14 7 4,11 6 6,14 7 5,3 7 4,-2 9 3,-3 10 4,-3 10 2,-2 8 3,0 10-1,0 10 1,0 9 0,-16 23 2,-31 38 0,-31 37 2,-31 38 1,-15 16 0,4-2 0,3-3-2,3-3-1,9-12 0,16-18-1,15-19 0,17-18 0,25-18 1,39-16 5,36-15 4,39-15 3,14-11-4,-5-2-15,-7-3-14,-5-3-14,-14 2-9,-18 10-3,-19 10-2,-18 9-4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29"/>
    </inkml:context>
    <inkml:brush xml:id="br0">
      <inkml:brushProperty name="width" value="0.04734" units="cm"/>
      <inkml:brushProperty name="height" value="0.04734" units="cm"/>
      <inkml:brushProperty name="color" value="#F2395B"/>
    </inkml:brush>
  </inkml:definitions>
  <inkml:trace contextRef="#ctx0" brushRef="#br0">61150 14400 464,'15'-75'6,"32"0"11,31 0 13,32 0 10,2 9 3,-24 19-8,-26 19-8,-24 19-8,-12 13-4,4 10-1,3 10 0,3 9-1,-2 7-1,-6 7-4,-6 6-2,-6 7-4,-10 4-2,-12 3-1,-13 3-1,-12 4-2,-7-3 1,1-5-2,-1-7 0,1-5 0,12-11-1,25-11 1,25-14-1,25-11 0,10-4 1,-2 6 1,-3 7 0,-3 6 1,-9 7 1,-11 10 0,-14 10 0,-11 9 1,-15 6 0,-16 3 1,-15 3 0,-15 4 1,-11-3 1,-2-5 0,-3-7-1,-3-5 1,-1-9 0,4-9-1,3-10 0,3-8 0,4-9-1,7-6 0,6-6-2,7-6 0,7-16-4,9-25-7,10-25-8,10-25-7,8-18-3,10-8 2,10-10 1,9-9 1,2 2 4,-2 17 7,-3 15 7,-3 16 6,-6 12 5,-5 9 1,-7 10 1,-5 10 2,-8 16 9,-5 26 18,-7 24 17,-5 26 18,-4 24 3,0 26-11,0 24-12,0 26-10,1 18-9,4 13-5,3 12-5,3 13-5,-2 16-3,-6 23 0,-6 22 1,-6 22 0,-1 8-10,7-2-21,6-3-20,7-3-19,7-23-11,9-40 3,10-40 0,10-41 2,2-32 5,-3-21 9,-3-22 9,-2-22 8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0"/>
    </inkml:context>
    <inkml:brush xml:id="br0">
      <inkml:brushProperty name="width" value="0.05075" units="cm"/>
      <inkml:brushProperty name="height" value="0.05075" units="cm"/>
      <inkml:brushProperty name="color" value="#F2395B"/>
    </inkml:brush>
  </inkml:definitions>
  <inkml:trace contextRef="#ctx0" brushRef="#br0">62750 14300 433,'-47'-68'4,"6"17"6,7 15 8,6 16 7,3 16 5,0 20 5,0 18 4,0 20 4,0 17 0,0 20-4,0 18-4,0 20-4,1 6-4,4-2-2,3-3-3,3-3-4,3-7-1,3-9 0,3-10-2,4-8-1,2-12-1,4-12 0,3-13-1,3-12-1,6-12-2,9-8-7,10-10-7,10-9-5,10-18-3,13-24 2,12-26 1,13-24 1,7-20-3,4-11-10,3-14-9,3-11-9,-10-1-3,-21 13 4,-22 12 4,-22 13 4,-19 10 5,-16 10 5,-15 10 5,-15 9 6,-15 10 5,-12 14 6,-13 11 5,-12 14 6,-10 16 3,-6 22 2,-6 22 2,-6 23 2,2 10 2,14 0 5,11 0 3,14 0 4,11-5 0,14-9-5,11-10-4,14-8-5,13-11-4,16-8-2,15-10-3,17-9-1,21-10-4,28-9-3,28-10-5,29-8-3,19-9-8,14-6-13,11-6-13,14-6-13,-15 4-5,-41 16 4,-40 15 2,-40 17 3,-21 5 2,0-3-2,0-3 0,0-2-1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2"/>
    </inkml:context>
    <inkml:brush xml:id="br0">
      <inkml:brushProperty name="width" value="0.04646" units="cm"/>
      <inkml:brushProperty name="height" value="0.04646" units="cm"/>
      <inkml:brushProperty name="color" value="#F2395B"/>
    </inkml:brush>
  </inkml:definitions>
  <inkml:trace contextRef="#ctx0" brushRef="#br0">92500 15700 473,'-24'120'130,"4"-9"-27,3-10-26,3-8-27,-1 3-15,-2 20-6,-3 18-5,-3 20-6,-2-1-3,0-19-1,0-18-2,0-19-1,1-10-4,4 1-6,3-1-5,3 1-6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2"/>
    </inkml:context>
    <inkml:brush xml:id="br0">
      <inkml:brushProperty name="width" value="0.03541" units="cm"/>
      <inkml:brushProperty name="height" value="0.03541" units="cm"/>
      <inkml:brushProperty name="color" value="#F2395B"/>
    </inkml:brush>
  </inkml:definitions>
  <inkml:trace contextRef="#ctx0" brushRef="#br0">92300 16300 621,'50'0'74,"0"0"-10,0 0-11,0 0-11,0 0-7,0 0-3,0 0-4,0 0-3,0 0-7,0 0-10,0 0-11,0 0-9,-2-2-10,-3-3-8,-3-3-8,-2-2-9,-6-5-4,-6-2-2,-6-3-1,-6-3 0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2"/>
    </inkml:context>
    <inkml:brush xml:id="br0">
      <inkml:brushProperty name="width" value="0.05304" units="cm"/>
      <inkml:brushProperty name="height" value="0.05304" units="cm"/>
      <inkml:brushProperty name="color" value="#F2395B"/>
    </inkml:brush>
  </inkml:definitions>
  <inkml:trace contextRef="#ctx0" brushRef="#br0">93300 15450 414,'21'-60'17,"-5"32"14,-7 31 17,-5 32 14,-8 22 5,-5 17-6,-7 15-7,-5 16-6,-3 12-7,4 9-5,3 10-5,3 10-7,-1 10-3,-2 13-4,-3 12-4,-3 13-2,-2-1-8,0-11-8,0-14-10,0-11-9,1-17-11,4-18-12,3-19-12,3-18-12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3"/>
    </inkml:context>
    <inkml:brush xml:id="br0">
      <inkml:brushProperty name="width" value="0.03702" units="cm"/>
      <inkml:brushProperty name="height" value="0.03702" units="cm"/>
      <inkml:brushProperty name="color" value="#F2395B"/>
    </inkml:brush>
  </inkml:definitions>
  <inkml:trace contextRef="#ctx0" brushRef="#br0">93350 17000 594,'25'-44'1,"0"13"2,0 12 1,0 13 3,9 7 9,19 4 14,19 3 16,19 3 16,-1 7 1,-18 14-13,-19 11-12,-18 14-13,-17 7-8,-11 3-2,-14 3-4,-11 4-2,-14 1-3,-11 0-4,-14 0-1,-11 0-4,-6-7-2,4-11 1,3-14 0,3-11 0,15-15 0,29-16 0,28-15-1,28-15 0,26-17-3,26-15-6,24-15-6,26-16-7,10-8-5,-3 0-8,-3 0-6,-2 0-7,-17 10 1,-28 23 8,-28 22 9,-27 22 8,-14 8 6,4-2 2,3-3 1,3-3 3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3"/>
    </inkml:context>
    <inkml:brush xml:id="br0">
      <inkml:brushProperty name="width" value="0.04626" units="cm"/>
      <inkml:brushProperty name="height" value="0.04626" units="cm"/>
      <inkml:brushProperty name="color" value="#F2395B"/>
    </inkml:brush>
  </inkml:definitions>
  <inkml:trace contextRef="#ctx0" brushRef="#br0">95650 14600 475,'-25'-13'50,"0"26"5,0 24 4,0 26 4,1 19-2,4 17-8,3 15-9,3 16-7,1 15-7,1 16-5,-1 15-5,1 17-4,-4 21-6,-6 28-8,-6 28-8,-6 29-7,-4 2-2,1-21 5,-1-22 4,1-22 4,1-24-3,3-24-13,3-26-12,4-24-13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3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95600 14350 592,'-2'-46'5,"-3"10"10,-3 10 9,-2 9 11,-6 9 5,-6 9 2,-6 10 1,-6 10 3,-7 13-3,-6 19-6,-6 19-6,-6 19-7,-9 10-8,-8 4-9,-10 3-11,-9 3-8,2-7-11,17-15-12,15-15-11,16-16-11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3"/>
    </inkml:context>
    <inkml:brush xml:id="br0">
      <inkml:brushProperty name="width" value="0.02875" units="cm"/>
      <inkml:brushProperty name="height" value="0.02875" units="cm"/>
      <inkml:brushProperty name="color" value="#F2395B"/>
    </inkml:brush>
  </inkml:definitions>
  <inkml:trace contextRef="#ctx0" brushRef="#br0">95750 14100 765,'114'3'7,"-22"6"13,-22 7 14,-21 6 14,-10 12 0,3 19-11,3 19-13,4 19-12,-4 1-7,-9-16-6,-10-15-3,-8-15-5,-6-11-10,1-2-17,-1-3-16,1-3-17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17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39131 15439 555,'-8'-5'44,"2"6"6,1 6 5,1 6 6,0 5-1,2 5-9,0 5-9,2 4-8,0 10-9,0 14-9,0 14-9,0 13-10,0 2-4,0-10 3,0-9 1,0-10 2,0-10 1,0-8 0,0-9 2,0-9 0,0-4-13,2-1-31,0 1-28,2 0-30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3"/>
    </inkml:context>
    <inkml:brush xml:id="br0">
      <inkml:brushProperty name="width" value="0.03136" units="cm"/>
      <inkml:brushProperty name="height" value="0.03136" units="cm"/>
      <inkml:brushProperty name="color" value="#F2395B"/>
    </inkml:brush>
  </inkml:definitions>
  <inkml:trace contextRef="#ctx0" brushRef="#br0">95800 16500 701,'59'-4'24,"19"-5"11,19-7 12,19-5 12,10-4-2,4 0-16,3 0-15,3 0-17,-4 1-12,-8 4-12,-10 3-12,-9 3-11,-15 3-5,-18 3 3,-19 3 1,-18 4 2,-12-1 2,-3-3 1,-3-3 1,-2-2 2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4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96950 15600 512,'-47'-11'38,"6"28"13,7 28 11,6 29 14,4 19-1,4 14-14,3 11-12,3 14-14,3 5-11,3 1-11,3-1-10,4 1-10,-1-7-10,-3-12-10,-3-13-10,-2-12-10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5"/>
    </inkml:context>
    <inkml:brush xml:id="br0">
      <inkml:brushProperty name="width" value="0.05142" units="cm"/>
      <inkml:brushProperty name="height" value="0.05142" units="cm"/>
      <inkml:brushProperty name="color" value="#F2395B"/>
    </inkml:brush>
  </inkml:definitions>
  <inkml:trace contextRef="#ctx0" brushRef="#br0">98000 15500 427,'26'-22'6,"4"6"9,3 7 11,3 6 10,-1 7 7,-2 10 1,-3 10 2,-3 9 3,-4 9-3,-3 9-6,-3 10-6,-2 10-6,-12 5-8,-19 4-9,-18 3-9,-19 3-8,-15 3-6,-8 3-2,-10 3-1,-9 4-3,-5-3 0,0-5-1,0-7 0,0-5 0,4-8 1,10-5 3,10-7 3,9-5 2,20-12 4,31-16 3,32-15 3,31-15 3,28-17 2,25-15-1,25-15 1,25-16 0,12-7-5,1 4-9,-1 3-10,1 3-8,-4 1-6,-6 1-1,-6-1-1,-6 1-2,-12 1 3,-15 3 3,-15 3 5,-16 4 4,-16 2 4,-16 4 4,-15 3 4,-15 3 4,-12 4 4,-6 7 4,-6 6 4,-6 7 4,-4 2 6,1 1 9,-1-1 10,1 1 8,-4 8 8,-6 20 5,-6 18 7,-6 20 6,-2 11-3,3 7-11,3 6-12,4 7-11,2-1-9,4-6-4,3-6-4,3-6-5,12-18-8,22-28-12,22-28-12,23-27-11,11-20-6,4-9 2,3-10 2,3-8 1,-5-4 3,-12 3 1,-13 3 2,-12 4 1,-10 5 5,-6 10 4,-6 10 6,-6 9 5,-9 6 3,-8 3 2,-10 3 2,-9 4 0,-5 4 2,0 6 0,0 7 0,0 6 0,12 3 5,26 0 11,24 0 10,26 0 11,12 3 0,0 6-11,0 7-10,0 6-10,-7 4-5,-11 4 3,-14 3 1,-11 3 2,-9 4 2,-3 7 1,-3 6 2,-2 7 2,-11 2 0,-15 1-2,-15-1 0,-16 1-1,-7-3-3,4-2-1,3-3-4,3-3-1,12-6-9,22-5-12,22-7-13,23-5-13,10-12-5,0-16 5,0-15 4,0-15 5,0-11 2,0-2 1,0-3-1,0-3 1,-2-6 1,-3-5 1,-3-7 0,-2-5 2,-5-6 2,-2-3 4,-3-3 3,-3-2 3,-4 2 5,-3 9 5,-3 10 4,-2 10 5,-5 14 15,-2 23 25,-3 22 24,-3 22 25,-4 18 4,-3 16-14,-3 15-15,-2 17-15,-3 13-12,1 13-8,-1 12-8,1 13-9,1 12-7,3 13-8,3 12-6,4 13-7,-3-1-6,-5-11-3,-7-14-4,-5-11-3,-3-20-2,4-24-2,3-26-2,3-24 0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5"/>
    </inkml:context>
    <inkml:brush xml:id="br0">
      <inkml:brushProperty name="width" value="0.03481" units="cm"/>
      <inkml:brushProperty name="height" value="0.03481" units="cm"/>
      <inkml:brushProperty name="color" value="#F2395B"/>
    </inkml:brush>
  </inkml:definitions>
  <inkml:trace contextRef="#ctx0" brushRef="#br0">101900 15200 631,'28'-27'3,"6"-3"4,7-3 4,6-2 5,3 2 6,0 9 8,0 10 8,0 10 8,3 5 1,6 4-4,7 3-5,6 3-4,-2 4-10,-9 7-14,-10 6-15,-8 7-13,-8-1-15,-2-6-17,-3-6-15,-3-6-17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6"/>
    </inkml:context>
    <inkml:brush xml:id="br0">
      <inkml:brushProperty name="width" value="0.04459" units="cm"/>
      <inkml:brushProperty name="height" value="0.04459" units="cm"/>
      <inkml:brushProperty name="color" value="#F2395B"/>
    </inkml:brush>
  </inkml:definitions>
  <inkml:trace contextRef="#ctx0" brushRef="#br0">78850 18250 493,'-68'-24'6,"17"4"13,15 3 11,16 3 14,13 3 3,14 3-2,11 3-4,14 4-2,8-1-5,7-3-6,6-3-4,7-2-5,15-1-3,25 3 0,25 3 0,25 4 0,21-1 0,20-3-1,18-3-1,20-2-1,6-5-5,-2-2-8,-3-3-8,-3-3-9,-10-1-4,-16 4 2,-15 3 1,-15 3 2,-17 3-5,-15 3-13,-15 3-12,-16 4-12,-16 2-5,-16 4 5,-15 3 4,-15 3 4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7"/>
    </inkml:context>
    <inkml:brush xml:id="br0">
      <inkml:brushProperty name="width" value="0.04196" units="cm"/>
      <inkml:brushProperty name="height" value="0.04196" units="cm"/>
      <inkml:brushProperty name="color" value="#F2395B"/>
    </inkml:brush>
  </inkml:definitions>
  <inkml:trace contextRef="#ctx0" brushRef="#br0">82150 16850 524,'-15'-43'9,"23"17"20,22 15 19,22 16 20,10 10 2,1 7-11,-1 6-13,1 7-12,1 5-8,3 7-2,3 6-4,4 7-3,-1 0-4,-3-2-4,-3-3-6,-2-3-4,-8-2-4,-8 0-3,-10 0-3,-9 0-4,-10 0-1,-9 0-1,-10 0-1,-8 0-1,-9-4 2,-6-5 4,-6-7 3,-6-5 4,-13 0 1,-19 10-2,-18 10-1,-19 9-2,-15 7-4,-8 7-8,-10 6-7,-9 7-8,9-6-1,28-15 6,28-15 6,29-16 7,13-8 0,1 0-4,-1 0-4,1 0-4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7"/>
    </inkml:context>
    <inkml:brush xml:id="br0">
      <inkml:brushProperty name="width" value="0.03488" units="cm"/>
      <inkml:brushProperty name="height" value="0.03488" units="cm"/>
      <inkml:brushProperty name="color" value="#F2395B"/>
    </inkml:brush>
  </inkml:definitions>
  <inkml:trace contextRef="#ctx0" brushRef="#br0">80800 15000 630,'-60'-8'8,"-18"34"17,-19 35 16,-18 35 17,-3 10 2,17-12-12,15-13-11,16-12-12,9-7-7,3 1-2,3-1-3,4 1-2,-1 2-3,-3 7-7,-3 6-4,-2 7-6,3-4-8,14-12-8,11-13-10,14-12-8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7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80450 15250 555,'23'-19'48,"-3"13"-6,-3 12-5,-2 13-6,-5 10-1,-2 10-1,-3 10 2,-3 9 0,-4 6-1,-3 3-2,-3 3-3,-2 4-2,-1-3-3,3-5-4,3-7-3,4-5-5,10-19-5,19-27-9,19-28-7,19-28-9,12-21-2,6-12 4,7-13 2,6-12 4,1-9 0,-3-2 0,-3-3 0,-2-3-1,-11 8-1,-15 23-2,-15 22 0,-16 22 0,-15 18-7,-11 16-9,-14 15-11,-11 17-9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8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81850 15350 566,'25'-25'5,"0"0"10,0 0 10,0 0 10,-2 0 3,-3 0-3,-3 0-5,-2 0-3,-3 0-5,1 0-6,-1 0-7,1 0-7,-7 3-3,-12 6 0,-13 7 0,-12 6-1,-12 9 1,-8 13 4,-10 12 3,-9 13 3,-5 9 0,0 6-2,0 7-1,0 6-3,4 1 2,10-3 7,10-3 6,9-2 6,13-6-2,20-6-11,18-6-10,20-6-12,11-13-6,7-19-3,6-18-2,7-19-3,0-10-2,-2 1-2,-3-1-3,-3 1-2,-6 1 4,-5 3 8,-7 3 10,-5 4 9,-4 4 8,0 6 10,0 7 8,0 6 10,0 7 3,0 10 0,0 10-1,0 9-1,0 4-2,0 1-4,0-1-3,0 1-4,1-3-16,4-2-24,3-3-27,3-3-26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8"/>
    </inkml:context>
    <inkml:brush xml:id="br0">
      <inkml:brushProperty name="width" value="0.03174" units="cm"/>
      <inkml:brushProperty name="height" value="0.03174" units="cm"/>
      <inkml:brushProperty name="color" value="#F2395B"/>
    </inkml:brush>
  </inkml:definitions>
  <inkml:trace contextRef="#ctx0" brushRef="#br0">82450 14800 693,'51'-24'8,"4"4"17,3 3 17,3 3 17,4 3 2,7 3-13,6 3-14,7 4-12,0 1-15,-2 0-17,-3 0-17,-3 0-17,-9 1-9,-11 4-2,-14 3-1,-11 3-1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18"/>
    </inkml:context>
    <inkml:brush xml:id="br0">
      <inkml:brushProperty name="width" value="0.04322" units="cm"/>
      <inkml:brushProperty name="height" value="0.04322" units="cm"/>
      <inkml:brushProperty name="color" value="#00BFF3"/>
    </inkml:brush>
  </inkml:definitions>
  <inkml:trace contextRef="#ctx0" brushRef="#br0">43833 14927 509,'-6'-6'31,"4"2"10,4 4 11,4 3 11,3 2 0,3 5-8,3 4-7,4 3-9,1 2-6,2-1-8,3-1-6,1 0-7,2-1-6,-1 1-2,0 1-5,1 1-3,-2 0-8,-1-3-13,-3-1-11,-1-2-13,-3-2-8,-3-1-6,-3-1-5,-2 0-5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8:38"/>
    </inkml:context>
    <inkml:brush xml:id="br0">
      <inkml:brushProperty name="width" value="0.03986" units="cm"/>
      <inkml:brushProperty name="height" value="0.03986" units="cm"/>
      <inkml:brushProperty name="color" value="#F2395B"/>
    </inkml:brush>
  </inkml:definitions>
  <inkml:trace contextRef="#ctx0" brushRef="#br0">83300 14100 551,'-66'-33'64,"19"34"-2,19 35-2,19 35-2,5 25-6,-5 20-11,-7 18-9,-5 20-11,-3 5-5,4-6-1,3-6-1,3-6-1,1-15-17,1-21-33,-1-22-34,1-22-34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29"/>
    </inkml:context>
    <inkml:brush xml:id="br0">
      <inkml:brushProperty name="width" value="0.05214" units="cm"/>
      <inkml:brushProperty name="height" value="0.05214" units="cm"/>
      <inkml:brushProperty name="color" value="#F2395B"/>
    </inkml:brush>
  </inkml:definitions>
  <inkml:trace contextRef="#ctx0" brushRef="#br0">70300 12200 421,'-2'-47'5,"-3"6"8,-3 7 8,-2 6 9,-3 3 3,1 0-4,-1 0-4,1 0-4,-3-2-2,-2-3 0,-3-3-1,-3-2 0,-6-3-1,-5 1 0,-7-1 0,-5 1-1,-4 2 0,0 7-2,0 6-1,0 7 0,-4 4-2,-5 3-1,-7 3-1,-5 4-2,-6 2 0,-3 4 0,-3 3-1,-2 3 0,-5 6-1,-2 9-1,-3 10-1,-3 10-1,-4 4-1,-3 0-1,-3 0-1,-2 0-1,-1 3-1,3 6 2,3 7 0,4 6 2,-1 3 0,-3 0 0,-3 0 0,-2 0 1,-1 0 0,3 0 2,3 0 1,4 0 1,2 1 2,4 4 0,3 3 0,3 3 1,1 3 0,1 3-1,-1 3-1,1 4-1,1 4 0,3 6 0,3 7 1,4 6-1,2 3-1,4 0-1,3 0-1,3 0-1,4 0-2,7 0 2,6 0-1,7 0 1,4-2-1,3-3 0,3-3 0,4-2 0,4-1 0,6 3-2,7 3 1,6 4-1,4 1 0,4 0 0,3 0 0,3 0 1,6 0-1,9 0-1,10 0-1,10 0-1,7-4 0,6-5-1,7-7 0,6-5-1,6-8-1,6-5 2,7-7-1,6-5 1,4-8 0,4-5 1,3-7-1,3-5 1,4-11-1,7-11 1,6-14-1,7-11 0,5-12 1,7-9-2,6-10 0,7-8 0,0-11-1,-2-8 1,-3-10 0,-3-9 1,-2-10 0,0-9-1,0-10 0,0-8-2,-2-11 1,-3-8 1,-3-10 1,-2-9 0,-5-5 2,-2 0-1,-3 0 2,-3 0-1,-6 1 1,-5 4-1,-7 3 0,-5 3-1,-8 1 1,-5 1 1,-7-1 2,-5 1 1,-8-3 2,-5-2 0,-7-3 0,-5-3 1,-6 1-1,-3 6 0,-3 7-1,-2 6-1,-6 6-1,-6 6-1,-6 7 0,-6 6-1,-9 3-1,-8 0 0,-10 0 1,-9 0-1,-13-2-2,-16-3-1,-15-3-2,-15-2-2,-11 2 0,-2 9 1,-3 10 2,-3 10 2,-6 8 1,-5 10-1,-7 10 1,-5 9 0,-9 10-2,-9 14-7,-10 11-5,-8 14-6,5 8-1,22 7 2,22 6 3,23 7 4,13 0-3,6-2-7,7-3-7,6-3-7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30"/>
    </inkml:context>
    <inkml:brush xml:id="br0">
      <inkml:brushProperty name="width" value="0.04822" units="cm"/>
      <inkml:brushProperty name="height" value="0.04822" units="cm"/>
      <inkml:brushProperty name="color" value="#F2395B"/>
    </inkml:brush>
  </inkml:definitions>
  <inkml:trace contextRef="#ctx0" brushRef="#br0">28050 13200 456,'-24'-136'0,"4"28"2,3 28 0,3 29 1,-4 8 4,-8-8 8,-10-10 7,-9-9 7,-2 2 2,6 17-7,7 15-4,6 16-7,-4 5-1,-11-2 2,-14-3 2,-11-3 3,-9 2-1,-3 10 0,-3 10-2,-2 9 0,-8 10-2,-8 14-1,-10 11-1,-9 14-2,5 0-1,23-8-2,22-10-2,22-9-2,4 1-1,-12 13 0,-13 12 0,-12 13 1,-9 6-1,-2 0 1,-3 0 0,-3 0 0,1 3 1,6 6-1,7 7 2,6 6 0,6 6 0,6 6 1,7 7 1,6 6 1,7 3-1,10 0 1,10 0 0,9 0-1,7-2 0,7-3 1,6-3-1,7-2 1,7-6-1,9-6-3,10-6-1,10-6-2,7-4-1,6 1 0,7-1 0,6 1 0,4-4 0,4-6 0,3-6 0,3-6 1,4-4-1,7 1 2,6-1-1,7 1 1,11-4 0,20-6 1,18-6 0,20-6 0,2-9-1,-12-8-1,-13-10-2,-12-9-1,1-7-1,16-3 1,15-3 0,17-2 0,5-8 0,-3-8-2,-3-10 0,-2-9-2,-11-10-1,-15-9 1,-15-10-2,-16-8 1,-13-9-1,-9-6 1,-10-6 0,-8-6 0,-12-12 1,-12-15-1,-13-15 1,-12-16 0,-13-15 1,-12-11 1,-13-14 1,-12-11 1,-13 0 2,-12 17 1,-13 15 3,-12 16 2,-10 15 1,-6 16 1,-6 15 1,-6 17 1,-7 10 0,-6 6 1,-6 7 1,-6 6-1,-6 7 1,-2 10-2,-3 10 0,-3 9-1,-6 7-2,-5 7-4,-7 6-4,-5 7-4,-4 8-3,0 14-4,0 11-3,0 14-4,1 14-5,4 20-4,3 18-6,3 20-5,12 3 1,22-8 6,22-10 6,23-9 6,11-9-2,4-5-13,3-7-11,3-5-12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35"/>
    </inkml:context>
    <inkml:brush xml:id="br0">
      <inkml:brushProperty name="width" value="0.05723" units="cm"/>
      <inkml:brushProperty name="height" value="0.05723" units="cm"/>
      <inkml:brushProperty name="color" value="#F2395B"/>
    </inkml:brush>
  </inkml:definitions>
  <inkml:trace contextRef="#ctx0" brushRef="#br0">31900 31350 384,'-82'21'24,"39"-5"8,36-7 8,39-5 9,22-8 0,10-5-7,10-7-6,9-5-8,6-3-3,3 4-3,3 3-1,4 3-1,-1 4-2,-3 7-2,-3 6-2,-2 7-3,-3 2 0,1 1-1,-1-1-1,1 1 0,-1-1-2,1 1 1,-1-1-1,1 1-1,8-1 0,20 1-1,18-1 1,20 1-1,3 1 1,-8 3-1,-10 3 1,-9 4 1,-5-3-1,0-5-1,0-7-2,0-5 0,0-6-2,0-3-1,0-3 0,0-2-2,3-5 0,6-2 1,7-3-1,6-3 1,1-4 0,-3-3 1,-3-3 1,-2-2 1,-6 2 1,-6 9 0,-6 10 1,-6 10 1,-4 7-1,1 6 0,-1 7-1,1 6 0,-1 4-2,1 4 0,-1 3 0,1 3-1,1-1 0,3-2 0,3-3 2,4-3 0,1-6 0,0-5-1,0-7 0,0-5-1,3-4 0,6 0-1,7 0 0,6 0 1,-1 1-2,-5 4 1,-7 3 0,-5 3 0,-4-1-1,0-2 2,0-3-1,0-3 2,0-6-1,0-5 0,0-7 1,0-5-1,-2-6-1,-3-3 0,-3-3-1,-2-2-1,-3-1 1,1 3 0,-1 3 1,1 4 1,-3 4 1,-2 6 0,-3 7 1,-3 6 0,-2 4 1,0 4-1,0 3 1,0 3-1,-2 4 0,-3 7 0,-3 6-1,-2 7 0,-1 0 0,3-2-1,3-3 1,4-3-2,1-4 1,0-3-1,0-3-1,0-2 1,3-5-1,6-2-1,7-3-1,6-3-1,-1-2 0,-5 0 0,-7 0 0,-5 0 1,-6-2-1,-3-3-1,-3-3-1,-2-2-1,-8-1-1,-8 3-2,-10 3-1,-9 4-1,-7-3-4,-3-5-6,-3-7-8,-2-5-7,-12-4-8,-19 0-11,-18 0-9,-19 0-11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36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33600 23600 505,'-2'75'152,"-3"0"-36,-3 0-34,-2 0-35,-5 1-20,-2 4-4,-3 3-6,-3 3-4,-2 4-3,0 7-5,0 6-3,0 7-3,1-1-2,4-6 0,3-6 0,3-6-1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36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34150 23500 530,'26'-44'6,"4"13"13,3 12 13,3 13 11,3 4 7,3-3-2,3-3-1,4-2-1,2-1-5,4 3-4,3 3-7,3 4-6,-1 4-4,-2 6-6,-3 7-5,-3 6-5,-7 6-5,-9 6-3,-10 7-3,-8 6-4,-9 4-1,-6 4 1,-6 3 2,-6 3 1,-9 3 0,-8 3-2,-10 3 0,-9 4-2,-9 1 0,-5 0 1,-7 0 0,-5 0 2,-3-4 1,4-5-1,3-7 1,3-5 0,6-6 3,9-3 4,10-3 5,10-2 5,14-8 3,23-8 3,22-10 1,22-9 3,12-10-2,3-9-6,3-10-6,4-8-6,-3-4-5,-5 3-4,-7 3-5,-5 4-5,-14 5-7,-18 10-13,-19 10-11,-18 9-12,-12 2-1,-3-2 10,-3-3 9,-2-3 10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36"/>
    </inkml:context>
    <inkml:brush xml:id="br0">
      <inkml:brushProperty name="width" value="0.04846" units="cm"/>
      <inkml:brushProperty name="height" value="0.04846" units="cm"/>
      <inkml:brushProperty name="color" value="#F2395B"/>
    </inkml:brush>
  </inkml:definitions>
  <inkml:trace contextRef="#ctx0" brushRef="#br0">34150 24250 453,'-46'-35'12,"10"32"22,10 31 23,9 32 22,2 19 4,-2 10-18,-3 10-18,-3 9-16,-1 2-10,4-2-2,3-3-2,3-3-3,3-6-1,3-5-5,3-7-2,4-5-3,2-9-4,4-9-2,3-10-3,3-8-2,9-11-2,16-8-3,15-10-1,17-9-2,8-5 0,4 0-1,3 0 1,3 0 1,-4 1 0,-8 4 3,-10 3 3,-9 3 2,-10 6 4,-9 9 4,-10 10 5,-8 10 4,-11 5 3,-8 4 2,-10 3 2,-9 3 3,-9 1 0,-5 1-1,-7-1 0,-5 1-1,-8-3-1,-5-2-3,-7-3-2,-5-3-2,-6-1-4,-3 4-4,-3 3-7,-2 3-4,0-2-6,7-6-7,6-6-8,7-6-6,5-7-6,7-6-2,6-6-2,7-6-3,4-9-2,3-8 0,3-10 0,4-9 0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36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32900 26200 564,'-55'-22'35,"41"6"14,40 7 14,42 6 14,28 1-3,20-3-18,18-3-19,20-2-19,2-3-9,-12 1-2,-13-1-1,-12 1-2,-16-1-15,-19 1-30,-18-1-30,-19 1-30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37"/>
    </inkml:context>
    <inkml:brush xml:id="br0">
      <inkml:brushProperty name="width" value="0.05338" units="cm"/>
      <inkml:brushProperty name="height" value="0.05338" units="cm"/>
      <inkml:brushProperty name="color" value="#F2395B"/>
    </inkml:brush>
  </inkml:definitions>
  <inkml:trace contextRef="#ctx0" brushRef="#br0">35850 24200 412,'3'-38'59,"6"26"-2,7 24 0,6 26-2,-1 21-6,-5 19-10,-7 19-10,-5 19-10,-9 10-7,-9 4-2,-10 3-4,-8 3-2,-4-8-4,3-19-4,3-18-4,4-19-5,18-26-5,34-30-3,35-32-5,35-30-4,16-19 0,1-2 4,-1-3 5,1-3 4,-4 2 3,-6 10 1,-6 10 2,-6 9 1,-9 2-1,-8-2-4,-10-3-3,-9-3-4,-10-6-1,-9-5 1,-10-7 1,-8-5 1,-6-1 2,1 6 3,-1 7 4,1 6 3,-4 4 4,-6 4 5,-6 3 3,-6 3 4,-2 3 5,3 3 6,3 3 5,4 4 5,1 16 10,0 32 12,0 31 12,0 32 13,0 13-1,0-3-14,0-3-14,0-2-13,0 6-9,0 20-3,0 18-2,0 20-4,0-3-2,0-21-4,0-22-3,0-22-4,0-13-5,0-3-9,0-3-8,0-2-9,-4-19-11,-5-30-11,-7-32-11,-5-30-13,-3-15 2,4 3 15,3 3 16,3 4 14,1 1 6,1 0-4,-1 0-3,1 0-4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38"/>
    </inkml:context>
    <inkml:brush xml:id="br0">
      <inkml:brushProperty name="width" value="0.05171" units="cm"/>
      <inkml:brushProperty name="height" value="0.05171" units="cm"/>
      <inkml:brushProperty name="color" value="#F2395B"/>
    </inkml:brush>
  </inkml:definitions>
  <inkml:trace contextRef="#ctx0" brushRef="#br0">36650 23500 425,'-69'-10'52,"13"32"7,12 31 5,13 32 7,9 15-3,6 0-12,7 0-12,6 0-12,4 6-7,4 13-3,3 12-2,3 13-2,1 12-3,1 13-3,-1 12-4,1 13-2,-3-2-4,-2-16-2,-3-15-4,-3-15-2,-2-18-5,0-19-3,0-18-6,0-19-3,-10-26-8,-18-30-10,-19-32-10,-18-30-10,-9-23-1,4-12 9,3-13 9,3-12 9,6-4 7,9 7 5,10 6 5,10 7 5,5 8 5,4 14 7,3 11 5,3 14 7,3 14 11,3 20 14,3 18 15,4 20 15,1 14 2,0 14-12,0 11-10,0 14-11,-5 5-8,-9 1-7,-10-1-6,-8 1-5,-6-3-6,1-2-1,-1-3-3,1-3-3,-4-4-1,-6-3 0,-6-3-1,-6-2 1,-2-5-2,3-2 0,3-3 0,4-3-1,16-9 1,32-11 4,31-14 5,32-11 3,19-11 2,10-5-1,10-7 0,9-5-1,6-3-3,3 4-3,3 3-6,4 3-3,1 3-3,0 3 0,0 3 0,0 4-1,-4 1-2,-5 0-6,-7 0-5,-5 0-6,-11 0-6,-11 0-8,-14 0-7,-11 0-8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18"/>
    </inkml:context>
    <inkml:brush xml:id="br0">
      <inkml:brushProperty name="width" value="0.03775" units="cm"/>
      <inkml:brushProperty name="height" value="0.03775" units="cm"/>
      <inkml:brushProperty name="color" value="#00BFF3"/>
    </inkml:brush>
  </inkml:definitions>
  <inkml:trace contextRef="#ctx0" brushRef="#br0">45350 14961 582,'0'-13'23,"0"8"8,0 7 10,0 6 9,1 5 3,2 5-5,2 4-5,1 3-3,1 3-7,-2 1-8,-3 1-7,0 1-7,-2 0-9,0 0-10,0 1-7,0-1-10,-1-1-4,0-3 2,-2-3 1,0-3 1,-1-3-4,0-3-13,0-3-12,1-2-11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38"/>
    </inkml:context>
    <inkml:brush xml:id="br0">
      <inkml:brushProperty name="width" value="0.04591" units="cm"/>
      <inkml:brushProperty name="height" value="0.04591" units="cm"/>
      <inkml:brushProperty name="color" value="#F2395B"/>
    </inkml:brush>
  </inkml:definitions>
  <inkml:trace contextRef="#ctx0" brushRef="#br0">37850 25700 479,'23'54'118,"-3"10"-22,-3 10-20,-2 9-23,-3 4-13,1 1-7,-1-1-8,1 1-6,-3 1-4,-2 3-1,-3 3-2,-3 4 0,-2-4-5,0-9-7,0-10-6,0-8-8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39"/>
    </inkml:context>
    <inkml:brush xml:id="br0">
      <inkml:brushProperty name="width" value="0.03652" units="cm"/>
      <inkml:brushProperty name="height" value="0.03652" units="cm"/>
      <inkml:brushProperty name="color" value="#F2395B"/>
    </inkml:brush>
  </inkml:definitions>
  <inkml:trace contextRef="#ctx0" brushRef="#br0">39150 22250 602,'95'25'85,"-9"0"-11,-10 0-11,-8 0-10,-4 0-11,3 0-8,3 0-9,4 0-9,-1 0-10,-3 0-12,-3 0-12,-2 0-11,-8 0-12,-8 0-13,-10 0-11,-9 0-13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39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38600 23400 551,'-68'25'27,"17"0"1,15 0 0,16 0 1,7 1 3,1 4 2,-1 3 4,1 3 3,-1 6-1,1 9-4,-1 10-4,1 10-5,-3 5-4,-2 4-6,-3 3-6,-3 3-5,-1-2-8,4-6-7,3-6-7,3-6-9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40"/>
    </inkml:context>
    <inkml:brush xml:id="br0">
      <inkml:brushProperty name="width" value="0.04809" units="cm"/>
      <inkml:brushProperty name="height" value="0.04809" units="cm"/>
      <inkml:brushProperty name="color" value="#F2395B"/>
    </inkml:brush>
  </inkml:definitions>
  <inkml:trace contextRef="#ctx0" brushRef="#br0">38700 23650 457,'31'-25'1,"13"0"4,12 0 2,13 0 4,10-2 4,10-3 6,10-3 6,9-2 7,7-1 1,7 3-3,6 3-2,7 4-3,0 2-3,-2 4-1,-3 3-2,-3 3-3,-7 3-2,-9 3-3,-10 3-4,-8 4-4,-14 4-3,-15 6-2,-15 7-2,-16 6-2,-13 6-1,-9 6-2,-10 7-1,-8 6-1,-11 3-2,-8 0 1,-10 0-1,-9 0 1,-9-2-2,-5-3 0,-7-3-2,-5-2-1,2-6 0,13-6 3,12-6 1,13-6 2,-9 1-1,-27 9-5,-28 10-4,-28 10-4,-4-1-2,22-9 4,22-10 3,23-8 3,11-8 3,4-2 2,3-3 3,3-3 3,4-6 2,7-5 2,6-7 4,7-5 1,13-6 3,22-3 1,22-3 2,23-2 1,11-3 1,4 1 3,3-1 2,3 1 1,-2 4 0,-6 9 0,-6 10-2,-6 10-1,-9 7-2,-8 6-1,-10 7-3,-9 6-3,-12 6-1,-11 6-5,-14 7-3,-11 6-3,-6-1-2,4-5 1,3-7 1,3-5 0,-10 5 1,-21 19-2,-22 19 0,-22 19-1,-11 7 0,0-3 0,0-3 1,0-2 1,3-8-1,6-8-2,7-10-2,6-9-3,9-10 1,13-9 5,12-10 3,13-8 5,12-12 3,13-12 1,12-13 2,13-12 1,13-10 1,17-6-3,15-6 0,16-6-2,5-1 0,-2 7 4,-3 6 2,-3 7 3,-4 5-1,-3 7-4,-3 6-3,-2 7-5,-15 7-10,-25 9-16,-25 10-16,-25 10-17,-15-3-1,-2-11 13,-3-14 13,-3-11 14,-1-6 8,4 4 3,3 3 2,3 3 3,3 6 11,3 9 18,3 10 18,4 10 20,4 10 6,6 13-4,7 12-5,6 13-4,3 9-5,0 6-6,0 7-6,0 6-7,0 6-5,0 6-5,0 7-4,0 6-6,0 1-4,0-3-4,0-3-5,0-2-4,0-6-5,0-6-8,0-6-7,0-6-7,0-21-11,0-34-17,0-35-14,0-33-17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40"/>
    </inkml:context>
    <inkml:brush xml:id="br0">
      <inkml:brushProperty name="width" value="0.04789" units="cm"/>
      <inkml:brushProperty name="height" value="0.04789" units="cm"/>
      <inkml:brushProperty name="color" value="#F2395B"/>
    </inkml:brush>
  </inkml:definitions>
  <inkml:trace contextRef="#ctx0" brushRef="#br0">39500 25700 459,'28'-74'2,"6"4"6,7 3 5,6 3 4,6 1 4,6 1 2,7-1 2,6 1 2,-1 5 1,-5 14-2,-7 11-2,-5 14-1,-6 10-2,-3 9-2,-3 10-1,-2 10-4,-9 13 0,-12 19 1,-13 19 0,-12 19 0,-12 10 0,-8 4 1,-10 3-1,-9 3 1,-5-4-1,0-8-1,0-10 0,0-9-2,3-10 0,6-9 1,7-10-1,6-8 1,12-14-7,19-15-15,19-15-13,19-16-14,13-16-10,10-16-4,10-15-4,9-15-5,-4-3-1,-15 14 3,-15 11 2,-16 14 3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42"/>
    </inkml:context>
    <inkml:brush xml:id="br0">
      <inkml:brushProperty name="width" value="0.05383" units="cm"/>
      <inkml:brushProperty name="height" value="0.05383" units="cm"/>
      <inkml:brushProperty name="color" value="#F2395B"/>
    </inkml:brush>
  </inkml:definitions>
  <inkml:trace contextRef="#ctx0" brushRef="#br0">42350 23000 408,'-8'-55'28,"-16"41"8,-15 40 7,-15 42 9,-9 19-1,1 1-10,-1-1-10,1 1-10,-1-4-5,1-6-2,-1-6-2,1-6-1,5-6-3,14-2-2,11-3-3,14-3-3,10-6-4,9-5-4,10-7-5,10-5-5,11-12-1,17-16 2,15-15 3,16-15 2,7-12-2,1-6-6,-1-6-8,1-6-7,-6-2-2,-8 3 3,-10 3 2,-9 4 3,-7 4 4,-3 6 8,-3 7 5,-2 6 8,-6 4 4,-6 4 2,-6 3 2,-6 3 3,-2 3 0,3 3 0,3 3-1,4 4 0,1 2 7,0 4 12,0 3 14,0 3 14,0 3 1,0 3-9,0 3-10,0 4-8,-2 5-11,-3 10-11,-3 10-10,-2 9-12,-12 1-8,-19-6-6,-18-6-6,-19-6-7,-13-2-1,-6 3 3,-6 3 5,-6 4 2,-1-1 6,7-3 6,6-3 5,7-2 6,2-5 5,1-2 4,-1-3 3,1-3 4,5-4 1,14-3 0,11-3-2,14-2 0,5 0 9,1 7 20,-1 6 21,1 7 20,1 7 5,3 9-9,3 10-10,4 10-10,-3 11-7,-5 17-7,-7 15-6,-5 16-6,-3 4-5,4-6-2,3-6-2,3-6-3,1-10-5,1-12-8,-1-13-7,1-12-7,4-19-12,9-25-14,10-25-15,10-25-15,5-25-1,4-25 11,3-25 13,3-25 12,3-11 7,3 3-1,3 3 0,4 4 1,-1 7 3,-3 13 5,-3 12 7,-2 13 6,-5 9 5,-2 6 5,-3 7 3,-3 6 5,-2 9 8,0 13 12,0 12 12,0 13 12,-2 13 3,-3 17-7,-3 15-8,-2 16-6,-6 13-4,-6 14-2,-6 11-2,-6 14-2,-4 3-2,1-2-2,-1-3-2,1-3-3,-1-4 0,1-3 0,-1-3 1,1-2 0,4-26-13,9-47-28,10-47-26,10-46-27,4-20-6,0 10 17,0 10 15,0 9 17,0 12 11,0 16 5,0 15 5,0 17 6,-4 14 6,-5 17 5,-7 15 6,-5 16 6,-4 2 3,0-8 1,0-10 0,0-9 2,4-21-9,10-31-16,10-31-17,9-31-16,7-21-6,7-9 4,6-10 4,7-8 5,5-3 5,7 7 9,6 6 8,7 7 7,4 4 4,3 3 1,3 3-1,4 4 1,-4 8 4,-9 17 9,-10 15 9,-8 16 10,-15 21 4,-19 29-2,-18 28-2,-19 28-1,-18 18-5,-15 10-8,-15 10-9,-16 9-8,-8 6-4,0 3-1,0 3 0,0 4 0,1-1-3,4-3-5,3-3-5,3-2-5,6-11-1,9-15 4,10-15 5,10-16 4,14-23 3,23-27 3,22-28 3,22-28 3,15-23-1,9-15-3,10-15-4,10-16-3,0-4-4,-5 10-2,-7 10-2,-5 9-3,-11 9-1,-11 9-1,-14 10-2,-11 10-1,-9 5 1,-3 4 0,-3 3 2,-2 3 0,-11-2 2,-15-6-1,-15-6-1,-16-6 1,-8-1 1,0 7 3,0 6 3,0 7 3,1 4 4,4 3 4,3 3 5,3 4 4,3 4 6,3 6 9,3 7 7,4 6 8,2 7 4,4 10-1,3 10-3,3 9 0,3 10-2,3 14 0,3 11-1,4 14 0,4 7-2,6 3-5,7 3-3,6 4-4,4 1-4,4 0-2,3 0-3,3 0-3,4-2-2,7-3-3,6-3 0,7-2-3,-3-3-1,-8 1-2,-10-1-3,-9 1-1,-9-4-1,-5-6 0,-7-6 0,-5-6 1,-11-4-2,-11 1-4,-14-1-3,-11 1-3,-14-1-5,-11 1-4,-14-1-5,-11 1-5,-6-4-2,4-6-1,3-6-1,3-6-1,7-10-2,14-12-6,11-13-5,14-12-4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42"/>
    </inkml:context>
    <inkml:brush xml:id="br0">
      <inkml:brushProperty name="width" value="0.05335" units="cm"/>
      <inkml:brushProperty name="height" value="0.05335" units="cm"/>
      <inkml:brushProperty name="color" value="#F2395B"/>
    </inkml:brush>
  </inkml:definitions>
  <inkml:trace contextRef="#ctx0" brushRef="#br0">45050 23950 412,'21'-13'13,"-5"26"28,-7 24 27,-5 26 27,-4 19 3,0 17-19,0 15-20,0 16-20,0 9-12,0 3-6,0 3-7,0 4-5,-2-6-3,-3-11 0,-3-14 0,-2-11 1,-5-31-19,-2-46-37,-3-47-36,-3-47-37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43"/>
    </inkml:context>
    <inkml:brush xml:id="br0">
      <inkml:brushProperty name="width" value="0.06617" units="cm"/>
      <inkml:brushProperty name="height" value="0.06617" units="cm"/>
      <inkml:brushProperty name="color" value="#F2395B"/>
    </inkml:brush>
  </inkml:definitions>
  <inkml:trace contextRef="#ctx0" brushRef="#br0">45700 23100 332,'251'-177'30,"-46"47"-2,-47 47-3,-47 48-3,-24 24-1,1 3-3,-1 3-1,1 4-1,-4 5-3,-6 10-1,-6 10-4,-6 9-1,-7 4-2,-6 1 2,-6-1 0,-6 1 1,-7-1 0,-6 1 1,-6-1 0,-6 1 0,-4-1 3,1 1 4,-1-1 3,1 1 5,-3 2 1,-2 7-1,-3 6-1,-3 7-2,-2 8 0,0 14-1,0 11 1,0 14 0,0 3 0,0-2-3,0-3-3,0-3-1,1 1-1,4 6-1,3 7-1,3 6 0,3 4-1,3 4-3,3 3-1,4 3-4,-1-4 0,-3-8-3,-3-10-1,-2-9-2,-5-10-1,-2-9 0,-3-10-1,-3-8 1,-20-20-9,-33-28-16,-35-28-16,-34-27-16,-16-26-5,3-22 7,3-22 7,4-21 6,1-15 5,0-6 4,0-6 3,0-6 3,6 4 4,13 16 6,12 15 5,13 17 5,10 13 4,10 13 3,10 12 3,9 13 1,7 9 6,7 6 6,6 7 6,7 6 8,7 4 4,9 4 3,10 3 4,10 3 2,10 3-1,13 3-4,12 3-4,13 4-5,10-1-5,10-3-3,10-3-5,9-2-4,-2-3-4,-12 1-5,-13-1-5,-12 1-6,-7-3-3,1-2-5,-1-3-4,1-3-4,-12-2-3,-21 0-2,-22 0-3,-22 0-1,-15 0 2,-5 0 8,-7 0 7,-5 0 7,-3 1 6,4 4 5,3 3 4,3 3 4,3 1 7,3 1 12,3-1 11,4 1 11,7 16 5,13 35-2,12 35-3,13 34-1,4 21-5,-3 10-5,-3 10-5,-2 9-6,-5 2-4,-2-2-3,-3-3-2,-3-3-3,-4-10-2,-3-16-4,-3-15-3,-2-15-3,-11-21-8,-15-25-13,-15-25-14,-16-25-12,-5-24-4,6-21 6,7-22 7,6-22 6,7-15 5,10-5 1,10-7 3,9-5 1,7 3 3,7 17 4,6 15 4,7 16 5,5 13 3,7 14 0,6 11 1,7 14 1,2 7 2,1 3 5,-1 3 3,1 4 5,-4 10 5,-6 19 5,-6 19 6,-6 19 5,-10 7 0,-12-3-6,-13-3-5,-12-2-7,-10 0-3,-6 7-1,-6 6-2,-6 7-1,-4 4-2,1 3 0,-1 3-2,1 4 0,-3-1-2,-2-3 0,-3-3-1,-3-2 0,-1-5 0,4-2-1,3-3 2,3-3-1,4-7 1,7-9-2,6-10 0,7-8-1,19-18-4,35-25-10,35-25-8,34-25-9,21-15-3,10-2 4,10-3 5,9-3 4,-7 4 3,-21 13 3,-22 12 3,-22 13 4,-13 4-7,-3-3-14,-3-3-14,-2-2-14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43"/>
    </inkml:context>
    <inkml:brush xml:id="br0">
      <inkml:brushProperty name="width" value="0.04733" units="cm"/>
      <inkml:brushProperty name="height" value="0.04733" units="cm"/>
      <inkml:brushProperty name="color" value="#F2395B"/>
    </inkml:brush>
  </inkml:definitions>
  <inkml:trace contextRef="#ctx0" brushRef="#br0">49700 21650 464,'17'-13'8,"-16"26"15,-15 24 16,-15 26 14,-7 10 4,3-3-10,3-3-9,4-2-11,-1 3-4,-3 14-1,-3 11-1,-2 14-1,0-1-3,7-12-4,6-13-6,7-12-4,8-13-6,14-12-6,11-13-7,14-12-6,8-12-2,7-8 2,6-10 1,7-9 3,2-2 1,1 6-1,-1 7 2,1 6-1,-7 6 5,-12 6 8,-13 7 9,-12 6 8,-10 4 4,-6 4-3,-6 3 0,-6 3-3,-9 6 3,-8 9 8,-10 10 8,-9 10 8,-9 5 1,-5 4-5,-7 3-6,-5 3-5,-8 4-5,-5 7-7,-7 6-6,-5 7-5,-12 8-5,-16 14-2,-15 11-2,-15 14-3,-3-3-4,14-15-10,11-15-10,14-16-8,11-16-5,14-16-2,11-15 0,14-15-1,10-17 1,9-15 4,10-15 4,10-16 5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44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48150 24150 622,'159'-2'14,"-31"-3"11,-31-3 11,-31-2 12,-12 0 3,10 7-3,10 6-4,9 7-3,-1 8-8,-8 14-10,-10 11-10,-9 14-12,-12 7-3,-11 3 0,-14 3 1,-11 4 2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18"/>
    </inkml:context>
    <inkml:brush xml:id="br0">
      <inkml:brushProperty name="width" value="0.03337" units="cm"/>
      <inkml:brushProperty name="height" value="0.03337" units="cm"/>
      <inkml:brushProperty name="color" value="#00BFF3"/>
    </inkml:brush>
  </inkml:definitions>
  <inkml:trace contextRef="#ctx0" brushRef="#br0">45550 15511 659,'8'-8'39,"2"2"-2,0 1-1,1 0-1,2 1-2,3-2-4,3 0-3,4-1-3,0-1-3,3 2 0,0 1-2,1 1 0,-2 0-12,-2 0-19,-3 0-22,-2 0-19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44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48900 25250 508,'28'-22'90,"6"6"-14,7 7-16,6 6-15,4 6-11,4 6-6,3 7-8,3 6-6,-7 4-4,-15 4-2,-15 3-1,-16 3-2,-10 7-1,-3 14 1,-3 11 1,-2 14 0,-8 5 1,-8 1 0,-10-1 1,-9 1 1,-4-6 0,4-8 0,3-10 0,3-9 0,10-18-3,20-24-6,18-26-4,20-24-6,21-24-4,25-22-4,25-22-3,25-21-5,12-10 0,1 3 0,-1 3 2,1 4 2,-7 5-1,-12 10-3,-13 10-3,-12 9-2,-13 9-1,-12 9 0,-13 10 0,-12 10 0,-10 7 2,-6 6 4,-6 7 3,-6 6 4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45"/>
    </inkml:context>
    <inkml:brush xml:id="br0">
      <inkml:brushProperty name="width" value="0.05234" units="cm"/>
      <inkml:brushProperty name="height" value="0.05234" units="cm"/>
      <inkml:brushProperty name="color" value="#F2395B"/>
    </inkml:brush>
  </inkml:definitions>
  <inkml:trace contextRef="#ctx0" brushRef="#br0">51250 22350 420,'28'-55'3,"6"-9"7,7-10 8,6-8 5,3 3 7,0 20 4,0 18 5,0 20 4,0 10 3,0 3-2,0 3-1,0 4-1,0 7-4,0 13-5,0 12-5,0 13-5,0 10-8,0 10-6,0 10-8,0 9-7,-5 6-7,-9 3-5,-10 3-6,-8 4-5,-14-1-4,-15-3-3,-15-3-3,-16-2-3,-19 2 0,-22 9 2,-22 10 2,-21 10 3,-10-3 3,3-11 3,3-14 4,4-11 4,5-12 4,10-9 5,10-10 6,9-8 6,12-8 6,16-2 9,15-3 9,17-3 8,13-6 5,13-5 3,12-7 2,13-5 2,16-8-1,23-5-3,22-7-5,22-5-4,15-6-5,9-3-5,10-3-5,10-2-5,-1-3-6,-9 1-5,-10-1-6,-8 1-6,-12 2-3,-12 7 1,-13 6-1,-12 7 1,-19 0-9,-25-2-17,-25-3-18,-25-3-17,-16-4-1,-6-3 15,-6-3 15,-6-2 16,-2-1 10,3 3 6,3 3 6,4 4 6,4 2 5,6 4 2,7 3 2,6 3 2,3 9 12,0 16 21,0 15 20,0 17 22,1 10 2,4 6-16,3 7-18,3 6-16,3 21-7,3 39 2,3 36 3,4 39 2,1 27-6,0 19-14,0 19-13,0 19-15,0 7-12,0-3-10,0-3-10,0-2-11,0-23-1,0-41 7,0-40 7,0-40 8,0-31 0,0-18-5,0-19-7,0-18-5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45"/>
    </inkml:context>
    <inkml:brush xml:id="br0">
      <inkml:brushProperty name="width" value="0.06662" units="cm"/>
      <inkml:brushProperty name="height" value="0.06662" units="cm"/>
      <inkml:brushProperty name="color" value="#F2395B"/>
    </inkml:brush>
  </inkml:definitions>
  <inkml:trace contextRef="#ctx0" brushRef="#br0">51900 24350 330,'18'-24'2,"-11"4"6,-14 3 5,-11 3 5,-12 7 3,-9 14 3,-10 11 1,-8 14 1,-9 14 1,-6 20 0,-6 18-2,-6 20-1,-4 13-1,1 9-1,-1 10-1,1 10-2,7-4-1,16-16-1,15-15-3,17-15-1,21-23-5,28-28-8,28-28-9,29-27-8,24-39-5,22-46-3,22-47-3,23-47-3,5-16-1,-9 16 0,-10 15 0,-8 17 0,-11 11 3,-8 10 3,-10 10 3,-9 9 4,-10 12 4,-9 16 5,-10 15 4,-8 17 5,-9 8 1,-6 4 0,-6 3-1,-6 3-2,-2 4 7,3 7 13,3 6 15,4 7 12,2 2 6,4 1-3,3-1-4,3 1-3,1 1-6,1 3-7,-1 3-8,1 4-8,-6 5-6,-8 10-4,-10 10-5,-9 9-3,-12 7-4,-11 7-4,-14 6-3,-11 7-4,-14 4-2,-11 3-2,-14 3-1,-11 4-1,-6-4 0,4-9 5,3-10 4,3-8 3,4-8 4,7-2 3,6-3 3,7-3 2,10 2 14,16 10 21,15 10 23,17 9 23,5 4 3,-3 1-16,-3-1-14,-2 1-16,-5 15-8,-2 31-1,-3 32 0,-3 31 0,-2 1-3,0-28-4,0-28-4,0-27-4,0-14-2,0 4-1,0 3-1,0 3-1,-7-4-4,-11-8-6,-14-10-7,-11-9-6,-15-29-9,-16-46-9,-15-47-8,-15-47-10,-1-27-2,16-6 5,15-6 5,17-6 4,10-6 3,6-2 3,7-3 2,6-3 2,4 15 6,4 34 10,3 35 9,3 35 10,3 25 10,3 20 10,3 18 12,4 20 10,-1 17 4,-3 20-6,-3 18-4,-2 20-5,-3 8-5,1 1-5,-1-1-6,1 1-5,-3-6-4,-2-8-4,-3-10-2,-3-9-3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46"/>
    </inkml:context>
    <inkml:brush xml:id="br0">
      <inkml:brushProperty name="width" value="0.04983" units="cm"/>
      <inkml:brushProperty name="height" value="0.04983" units="cm"/>
      <inkml:brushProperty name="color" value="#F2395B"/>
    </inkml:brush>
  </inkml:definitions>
  <inkml:trace contextRef="#ctx0" brushRef="#br0">53900 24900 441,'71'51'11,"-5"4"21,-7 3 22,-5 3 21,-4 4 7,0 7-10,0 6-9,0 7-10,-4-3-9,-5-8-10,-7-10-10,-5-9-9,-8-5-24,-5 0-36,-7 0-37,-5 0-37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46"/>
    </inkml:context>
    <inkml:brush xml:id="br0">
      <inkml:brushProperty name="width" value="0.04036" units="cm"/>
      <inkml:brushProperty name="height" value="0.04036" units="cm"/>
      <inkml:brushProperty name="color" value="#F2395B"/>
    </inkml:brush>
  </inkml:definitions>
  <inkml:trace contextRef="#ctx0" brushRef="#br0">56600 24650 545,'46'23'63,"-5"-3"3,-7-3 2,-5-2 1,-3 0-5,4 7-14,3 6-14,3 7-14,-4 4-10,-8 3-7,-10 3-7,-9 4-7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46"/>
    </inkml:context>
    <inkml:brush xml:id="br0">
      <inkml:brushProperty name="width" value="0.04145" units="cm"/>
      <inkml:brushProperty name="height" value="0.04145" units="cm"/>
      <inkml:brushProperty name="color" value="#F2395B"/>
    </inkml:brush>
  </inkml:definitions>
  <inkml:trace contextRef="#ctx0" brushRef="#br0">56450 25700 530,'96'25'187,"-5"0"-47,-7 0-46,-5 0-45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52"/>
    </inkml:context>
    <inkml:brush xml:id="br0">
      <inkml:brushProperty name="width" value="0.03611" units="cm"/>
      <inkml:brushProperty name="height" value="0.03611" units="cm"/>
      <inkml:brushProperty name="color" value="#F2395B"/>
    </inkml:brush>
  </inkml:definitions>
  <inkml:trace contextRef="#ctx0" brushRef="#br0">48350 31850 609,'-38'28'122,"26"6"-27,24 7-27,26 6-27,8-1-16,-5-5-6,-7-7-6,-5-5-6,-4-4-7,0 0-6,0 0-9,0 0-6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53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49200 31600 509,'28'-24'2,"6"4"4,7 3 5,6 3 4,-4 6 4,-11 9 3,-14 10 4,-11 10 4,-15 10 0,-16 13-4,-15 12-3,-15 13-4,-9 7-4,1 4-3,-1 3-4,1 3-3,-3-1-1,-2-2 0,-3-3 2,-3-3 1,-1-6-3,4-5-7,3-7-7,3-5-7,1-9-3,1-9 0,-1-10 0,1-8 0,1-8 2,3-2 3,3-3 2,4-3 3,4-4 4,6-3 5,7-3 4,6-2 4,24-9 10,45-12 14,43-13 14,45-12 13,16-4 3,-9 7-12,-10 6-11,-8 7-11,-9 5-9,-6 7-6,-6 6-8,-6 7-8,-10 4-4,-12 3-5,-13 3-4,-12 4-4,-10 5-3,-6 10-1,-6 10-2,-6 9-1,-12 6-1,-15 3 1,-15 3 0,-16 4 1,-10 1 1,-3 0 1,-3 0 2,-2 0 2,-6-2 1,-6-3 1,-6-3 0,-6-2 1,-12 0 2,-15 7 2,-15 6 3,-16 7 2,-7 2 3,4 1 1,3-1 2,3 1 2,6-4 3,9-6 6,10-6 5,10-6 6,13-7 5,19-6 5,19-6 6,19-6 6,26-13 2,34-19 3,35-18 1,35-19 2,22-10-3,14 1-10,11-1-8,14 1-9,5 4-6,1 9-5,-1 10-3,1 10-4,-4 5-3,-6 4-3,-6 3-3,-6 3-2,-12 4-4,-15 7-4,-15 6-4,-16 7-5,-24 0-9,-31-2-15,-31-3-16,-31-3-15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53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48650 31450 486,'4'-83'28,"10"34"13,10 35 15,9 35 13,-1 25 2,-8 20-12,-10 18-10,-9 20-12,-9 13-7,-5 9-6,-7 10-5,-5 10-4,-11 11-6,-11 17-4,-14 15-4,-11 16-4,-9 4-6,-3-6-7,-3-6-8,-2-6-7,0-15-7,7-21-4,6-22-4,7-22-5,5-22-1,7-22 4,6-22 4,7-21 4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53"/>
    </inkml:context>
    <inkml:brush xml:id="br0">
      <inkml:brushProperty name="width" value="0.03618" units="cm"/>
      <inkml:brushProperty name="height" value="0.03618" units="cm"/>
      <inkml:brushProperty name="color" value="#F2395B"/>
    </inkml:brush>
  </inkml:definitions>
  <inkml:trace contextRef="#ctx0" brushRef="#br0">49950 32150 608,'42'75'96,"-16"0"-20,-15 0-18,-15 0-20,-7-2-10,3-3-1,3-3-2,4-2-1,1-5-7,0-2-15,0-3-12,0-3-14,3-7-13,6-9-10,7-10-12,6-8-10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18"/>
    </inkml:context>
    <inkml:brush xml:id="br0">
      <inkml:brushProperty name="width" value="0.04401" units="cm"/>
      <inkml:brushProperty name="height" value="0.04401" units="cm"/>
      <inkml:brushProperty name="color" value="#00BFF3"/>
    </inkml:brush>
  </inkml:definitions>
  <inkml:trace contextRef="#ctx0" brushRef="#br0">46681 14270 499,'-1'-11'31,"-2"8"11,-2 9 11,-2 10 10,1 6 2,1 4-9,2 6-8,2 5-8,2 4-8,2 6-6,2 4-6,1 6-6,1 7-6,-2 13-6,-2 11-5,-2 12-6,-1 7-5,0 3-3,0 3-5,0 3-3,0-11-11,2-22-17,0-25-17,2-22-16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54"/>
    </inkml:context>
    <inkml:brush xml:id="br0">
      <inkml:brushProperty name="width" value="0.0574" units="cm"/>
      <inkml:brushProperty name="height" value="0.0574" units="cm"/>
      <inkml:brushProperty name="color" value="#F2395B"/>
    </inkml:brush>
  </inkml:definitions>
  <inkml:trace contextRef="#ctx0" brushRef="#br0">50600 31400 383,'-24'-11'57,"4"28"5,3 28 4,3 29 4,3 16-3,3 7-10,3 6-11,4 7-11,1 7-7,0 9-3,0 10-3,0 10-4,-2 8-2,-3 10-3,-3 10-2,-2 9-2,-1-1-2,3-8-3,3-10-1,4-9-2,1-16-3,0-22-2,0-22-3,0-21-2,-4-15-2,-5-6 0,-7-6 0,-5-6-1,-8-7 1,-5-6 2,-7-6 1,-5-6 3,-9-7 0,-9-6-2,-10-6-2,-8-6-2,-4-7-1,3-6-3,3-6-2,4-6-2,2-9-1,4-8 2,3-10 0,3-9 2,7-2-2,14 6-6,11 7-6,14 6-5,5 4-6,1 4-2,-1 3-4,1 3-3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55"/>
    </inkml:context>
    <inkml:brush xml:id="br0">
      <inkml:brushProperty name="width" value="0.05034" units="cm"/>
      <inkml:brushProperty name="height" value="0.05034" units="cm"/>
      <inkml:brushProperty name="color" value="#F2395B"/>
    </inkml:brush>
  </inkml:definitions>
  <inkml:trace contextRef="#ctx0" brushRef="#br0">50950 32000 437,'3'46'67,"6"-5"-15,7-7-14,6-5-15,4 0-2,4 10 10,3 10 9,3 9 11,-4 10 0,-8 14-8,-10 11-9,-9 14-8,-7 11-6,-3 14-3,-3 11-4,-2 14-3,-8 2-3,-8-6 0,-10-6-2,-9-6 0,-2-16-3,6-25-7,7-25-5,6-25-5,13-21-6,23-15-4,22-15-6,22-16-3,16-8 2,14 0 13,11 0 10,14 0 12,7 1 6,3 4 2,3 3 2,4 3 1,-3 1-2,-5 1-5,-7-1-5,-5 1-6,-6-1-6,-3 1-4,-3-1-6,-2 1-5,-17-4-8,-28-6-9,-28-6-10,-27-6-9,-23-7 0,-16-6 9,-15-6 9,-15-6 10,-11-4 7,-2 1 6,-3-1 5,-3 1 6,-2 4 3,0 9 2,0 10 0,0 10 2,6 4 2,13 0 1,12 0 1,13 0 1,9 1 4,6 4 7,7 3 6,6 3 7,9-1 4,13-2 2,12-3 1,13-3 2,12-2-1,13 0-4,12 0-4,13 0-4,7 0-4,4 0-1,3 0-2,3 0-2,3 1-3,3 4-4,3 3-4,4 3-5,-6 1 0,-11 1 0,-14-1 1,-11 1 2,-23-4-9,-31-6-21,-31-6-20,-31-6-20,-12-6-3,10-2 16,10-3 14,9-3 15,2-10 10,-2-16 4,-3-15 3,-3-15 4,1-1 3,6 16 1,7 15 2,6 17 1,6 10 5,6 6 7,7 7 9,6 6 7,3 17 10,0 28 10,0 28 10,0 29 10,1 18 1,4 9-11,3 10-10,3 10-10,1 8-8,1 10-3,-1 10-4,1 9-5,-3 6-3,-2 3-6,-3 3-5,-3 4-6,-2-10-3,0-22-1,0-22-2,0-21-1,-7-31-9,-11-36-16,-14-39-16,-11-36-16,-7-31-2,0-21 10,0-22 12,0-22 10,1-11 8,4 0 6,3 0 4,3 0 5,6 10 4,9 23 5,10 22 4,10 22 4,8 18 8,10 16 10,10 15 12,9 17 11,9 8-2,9 4-13,10 3-14,10 3-13,5-5-7,4-12 2,3-13-1,3-12 2,-1-9-8,-2-2-16,-3-3-15,-3-3-15,-6 2-2,-5 10 11,-7 10 13,-5 9 12,-11 9 10,-11 9 12,-14 10 9,-11 10 11,-15 8 6,-16 10 3,-15 10 3,-15 9 3,-9 6 1,1 3-4,-1 3-3,1 4-3,-3 1-4,-2 0-6,-3 0-6,-3 0-6,1-4-5,6-5-7,7-7-5,6-5-7,13-17-6,23-24-8,22-26-7,22-24-7,15-7 3,9 13 13,10 12 13,10 13 14,2 10 9,-3 10 4,-3 10 6,-2 9 4,-9 9 2,-12 9-1,-13 10-1,-12 10-1,-9 0-2,-2-5-4,-3-7-3,-3-5-2,-4-6-6,-3-3-8,-3-3-7,-2-2-7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55"/>
    </inkml:context>
    <inkml:brush xml:id="br0">
      <inkml:brushProperty name="width" value="0.04586" units="cm"/>
      <inkml:brushProperty name="height" value="0.04586" units="cm"/>
      <inkml:brushProperty name="color" value="#F2395B"/>
    </inkml:brush>
  </inkml:definitions>
  <inkml:trace contextRef="#ctx0" brushRef="#br0">53450 31600 479,'46'-49'3,"-5"4"7,-7 3 7,-5 3 6,-11 10 7,-11 20 10,-14 18 10,-11 20 9,-11 14-1,-5 14-11,-7 11-10,-5 14-11,-8 7-8,-5 3-5,-7 3-4,-5 4-5,0-4-5,10-9-6,10-10-5,9-8-6,15-23-6,22-34-8,22-35-7,23-33-7,8-11 5,-3 17 15,-3 15 17,-2 16 16,-6 13 10,-6 14 4,-6 11 5,-6 14 4,-10 13 2,-12 16-1,-13 15-1,-12 17-1,-7 8-2,1 4-4,-1 3-4,1 3-3,-1-2-4,1-6-4,-1-6-4,1-6-5,13-29-10,29-49-17,28-51-19,28-49-17,15-23-1,4 7 16,3 6 15,3 7 16,-1 7 10,-2 9 5,-3 10 4,-3 10 4,1 7 4,6 6 1,7 7 2,6 6 1,-5 6-1,-16 6-4,-15 7-5,-15 6-4,-14 7-7,-8 10-10,-10 10-8,-9 9-9,-9 1-5,-5-6-1,-7-6-1,-5-6 0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55"/>
    </inkml:context>
    <inkml:brush xml:id="br0">
      <inkml:brushProperty name="width" value="0.04726" units="cm"/>
      <inkml:brushProperty name="height" value="0.04726" units="cm"/>
      <inkml:brushProperty name="color" value="#F2395B"/>
    </inkml:brush>
  </inkml:definitions>
  <inkml:trace contextRef="#ctx0" brushRef="#br0">53800 32750 465,'-44'9'90,"13"19"-8,12 19-10,13 19-9,7 16-8,4 17-8,3 15-8,3 16-8,-1 16-7,-2 20-7,-3 18-6,-3 20-7,-6 16-5,-5 16-2,-7 15-3,-5 17-3,-4 11-7,0 10-13,0 10-14,0 9-14,3-23-4,6-52 4,7-53 4,6-53 4,1-34 3,-3-11 4,-3-14 3,-2-11 4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56"/>
    </inkml:context>
    <inkml:brush xml:id="br0">
      <inkml:brushProperty name="width" value="0.04266" units="cm"/>
      <inkml:brushProperty name="height" value="0.04266" units="cm"/>
      <inkml:brushProperty name="color" value="#F2395B"/>
    </inkml:brush>
  </inkml:definitions>
  <inkml:trace contextRef="#ctx0" brushRef="#br0">55900 32650 515,'90'71'196,"-18"-5"-52,-19-7-50,-18-5-52,-14-4-33,-5 0-19,-7 0-18,-5 0-17,-4-2-14,0-3-6,0-3-7,0-2-8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9:56"/>
    </inkml:context>
    <inkml:brush xml:id="br0">
      <inkml:brushProperty name="width" value="0.04468" units="cm"/>
      <inkml:brushProperty name="height" value="0.04468" units="cm"/>
      <inkml:brushProperty name="color" value="#F2395B"/>
    </inkml:brush>
  </inkml:definitions>
  <inkml:trace contextRef="#ctx0" brushRef="#br0">55650 33800 492,'-19'28'15,"13"6"29,12 7 29,13 6 29,9 3 3,6 0-24,7 0-25,6 0-25,1-2-30,-3-3-39,-3-3-38,-2-2-38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0:1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62400 7900 333,'157'63'167,"51"46"-1,50 47 1,49 47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0:14"/>
    </inkml:context>
    <inkml:brush xml:id="br0">
      <inkml:brushProperty name="width" value="0.04602" units="cm"/>
      <inkml:brushProperty name="height" value="0.04602" units="cm"/>
      <inkml:brushProperty name="color" value="#00BFF3"/>
    </inkml:brush>
  </inkml:definitions>
  <inkml:trace contextRef="#ctx0" brushRef="#br0">37500 19600 478,'-46'-10'3,"10"-18"9,10-19 7,9-18 7,13-17 6,20-11 3,18-14 3,20-11 3,17-12 0,20-9-2,18-10-1,20-8-3,14-17-2,14-21-4,11-22-4,14-22-2,18-24-5,25-24-3,25-26-4,25-24-4,17-12-6,9 4-5,10 3-7,10 3-6,-11 17-1,-27 31 1,-28 32 4,-28 31 3,-34 35-12,-36 42-23,-39 40-25,-36 41-23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0:15"/>
    </inkml:context>
    <inkml:brush xml:id="br0">
      <inkml:brushProperty name="width" value="0.05466" units="cm"/>
      <inkml:brushProperty name="height" value="0.05466" units="cm"/>
      <inkml:brushProperty name="color" value="#00BFF3"/>
    </inkml:brush>
  </inkml:definitions>
  <inkml:trace contextRef="#ctx0" brushRef="#br0">22700 17900 402,'-47'-4'1,"6"-5"1,7-7 3,6-5 0,6-11 4,6-11 2,7-14 4,6-11 4,3-3 1,0 10 1,0 10 0,0 9 1,3 12 2,6 16 5,7 15 5,6 17 5,6 13 0,6 13-3,7 12-4,6 13-4,4 6-3,4 0-1,3 0-2,3 0-1,4 3-2,7 6-2,6 7-2,7 6-2,5 7-2,7 10-2,6 10-3,7 9-3,7 15-2,9 22-4,10 22-4,10 23-3,7 13-5,6 6-7,7 7-7,6 6-8,-7-15-3,-18-33 0,-19-35 1,-18-34 0,-14-23-3,-5-8-7,-7-10-8,-5-9-7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0:26"/>
    </inkml:context>
    <inkml:brush xml:id="br0">
      <inkml:brushProperty name="width" value="0.05909" units="cm"/>
      <inkml:brushProperty name="height" value="0.05909" units="cm"/>
      <inkml:brushProperty name="color" value="#00BFF3"/>
    </inkml:brush>
  </inkml:definitions>
  <inkml:trace contextRef="#ctx0" brushRef="#br0">48350 12000 372,'-40'-125'10,"23"50"21,22 50 21,22 50 20,12 29 4,3 10-15,3 10-14,4 9-14,1 7-6,0 7 0,0 6 1,0 7 0,-2 4-1,-3 3-4,-3 3-4,-2 4-5,-3 2-2,1 4-3,-1 3-2,1 3-1,-3-7-2,-2-15 0,-3-15 0,-3-16 0,4-18-1,13-18-5,12-19-4,13-18-3,23-37-2,34-53 1,35-53 1,35-52 1,35-45-1,38-34-2,37-35-1,38-33-3,26-17-3,16 4-5,15 3-4,17 3-3,-34 37-11,-81 72-13,-81 72-15,-81 73-14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19"/>
    </inkml:context>
    <inkml:brush xml:id="br0">
      <inkml:brushProperty name="width" value="0.04057" units="cm"/>
      <inkml:brushProperty name="height" value="0.04057" units="cm"/>
      <inkml:brushProperty name="color" value="#00BFF3"/>
    </inkml:brush>
  </inkml:definitions>
  <inkml:trace contextRef="#ctx0" brushRef="#br0">43416 7663 542,'-29'-28'35,"5"9"-1,5 7 0,5 8-1,1 6-4,-1 6-7,-3 4-6,-2 5-7,1 2-4,1-1-2,2-1-1,3 0-2,1-3 0,4-1-1,3-3 0,2 0 0,4-3 0,2-1-2,3-1-1,4 0-1,2-1 0,3 0 1,3 0 0,3 0 1,1-1 0,-3 2-1,-1-2 0,-2 1-2,-3 1-1,-3 0-2,-3 1-1,-2 2-3,-4 1 1,-4 3 2,-4 3 1,-4 4 2,-3 1 2,-3 3 2,-3 1 3,-3 3 1,-2-1 3,3-2 1,0-1 3,0-2 2,3-4 1,1-1 1,2-4 0,3-3 1,4-2 0,8-4 2,8-3 0,7-2 2,6-4-2,0-6-6,0-4-5,3-5-6,0-4-2,2-4 1,3-5 0,1-3 1,0-1-2,-3 3-6,-3 4-4,-3 2-7,-3 2 0,-3 1 4,-3 1 3,-2 1 4,-4 2 5,-1 3 5,-2 3 5,-1 3 6,-1 7 8,5 12 10,4 11 10,4 13 11,0 7 0,-3 6-7,-3 4-9,-2 6-8,-3 4-8,0 3-8,-2 5-8,0 3-9,-1 4-8,0 3-10,0 3-11,0 3-10,0-1-5,0-4-1,0-3 0,0-5-2,0-8 3,2-14 7,0-14 5,2-13 8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23"/>
    </inkml:context>
    <inkml:brush xml:id="br0">
      <inkml:brushProperty name="width" value="0.05448" units="cm"/>
      <inkml:brushProperty name="height" value="0.05448" units="cm"/>
      <inkml:brushProperty name="color" value="#00BFF3"/>
    </inkml:brush>
  </inkml:definitions>
  <inkml:trace contextRef="#ctx0" brushRef="#br0">10150 27650 403,'-24'-29'0,"4"-5"0,3-7 0,3-5 0,3-1 3,3 6 4,3 7 6,4 6 4,4 3 7,6 0 10,7 0 10,6 0 9,9 12 1,13 26-7,12 24-7,13 26-7,2 19-5,-5 17-4,-7 15-4,-5 16-4,-6 5-3,-3-2-3,-3-3-4,-2-3-2,-3-7-2,1-9 2,-1-10 0,1-8 2,-1-14-2,1-15-3,-1-15-3,1-16-4,2-13 0,7-9 1,6-10 1,7-8 1,5-17 2,7-21 2,6-22 2,7-22 2,8-21 2,14-18 3,11-19 2,14-18 2,10-12 0,9-3 0,10-3-2,10-2-1,7 2-4,6 9-5,7 10-5,6 10-6,6 4-2,6 0 1,7 0 2,6 0 0,-16 14-14,-37 28-30,-38 28-29,-37 29-30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24"/>
    </inkml:context>
    <inkml:brush xml:id="br0">
      <inkml:brushProperty name="width" value="0.05394" units="cm"/>
      <inkml:brushProperty name="height" value="0.05394" units="cm"/>
      <inkml:brushProperty name="color" value="#00BFF3"/>
    </inkml:brush>
  </inkml:definitions>
  <inkml:trace contextRef="#ctx0" brushRef="#br0">10500 38400 407,'-66'3'25,"19"6"6,19 7 5,19 6 5,15 17 4,13 28-2,12 28 1,13 29-1,6 11-4,0-2-6,0-3-6,0-3-7,-4-9-4,-5-11-2,-7-14-1,-5-11-3,-1-7 0,6 0-1,7 0-1,6 0 0,1-7-1,-3-11 0,-3-14 0,-2-11-1,5-17 0,16-18 0,15-19 0,17-18 1,21-31-1,28-40 0,28-40-1,29-41 1,29-48-4,31-52-3,32-53-4,31-53-4,21-26-6,14 4-6,11 3-7,14 3-7,-28 35-10,-65 70-17,-65 68-15,-66 70-15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31"/>
    </inkml:context>
    <inkml:brush xml:id="br0">
      <inkml:brushProperty name="width" value="0.04418" units="cm"/>
      <inkml:brushProperty name="height" value="0.04418" units="cm"/>
      <inkml:brushProperty name="color" value="#00BFF3"/>
    </inkml:brush>
  </inkml:definitions>
  <inkml:trace contextRef="#ctx0" brushRef="#br0">43250 21200 497,'-118'123'145,"17"-3"-36,15-3-34,16-2-35,7-1-19,1 3-1,-1 3-2,1 4-2,2-4-2,7-9 0,6-10 0,7-8 0,7-12-11,9-12-21,10-13-20,10-12-21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31"/>
    </inkml:context>
    <inkml:brush xml:id="br0">
      <inkml:brushProperty name="width" value="0.04628" units="cm"/>
      <inkml:brushProperty name="height" value="0.04628" units="cm"/>
      <inkml:brushProperty name="color" value="#00BFF3"/>
    </inkml:brush>
  </inkml:definitions>
  <inkml:trace contextRef="#ctx0" brushRef="#br0">42450 21300 475,'-69'-22'38,"13"6"-6,12 7-6,13 6-7,15 6 6,19 6 14,19 7 16,19 6 14,12 10 1,6 17-13,7 15-15,6 16-14,6 12-11,6 9-10,7 10-7,6 10-10,-2 0-2,-9-5 4,-10-7 4,-8-5 5,-11-8-5,-8-5-14,-10-7-14,-9-5-14,-5-9-11,0-9-6,0-10-7,0-8-6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32"/>
    </inkml:context>
    <inkml:brush xml:id="br0">
      <inkml:brushProperty name="width" value="0.04357" units="cm"/>
      <inkml:brushProperty name="height" value="0.04357" units="cm"/>
      <inkml:brushProperty name="color" value="#00BFF3"/>
    </inkml:brush>
  </inkml:definitions>
  <inkml:trace contextRef="#ctx0" brushRef="#br0">55050 27650 504,'70'28'126,"-9"6"-27,-10 7-29,-8 6-27,-6 6-17,1 6-3,-1 7-5,1 6-3,-3 3-3,-2 0 1,-3 0-1,-3 0 1,-2-7-2,0-11-3,0-14-3,0-11-3,1-12-4,4-9-1,3-10-3,3-8-2,7-20-2,14-28-3,11-28-3,14-27-2,16-31-4,22-31-2,22-31-2,23-31-4,5-2-2,-9 28-4,-10 28-3,-8 29-3,-20 26-1,-28 25 0,-28 25 1,-27 25 1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33"/>
    </inkml:context>
    <inkml:brush xml:id="br0">
      <inkml:brushProperty name="width" value="0.04756" units="cm"/>
      <inkml:brushProperty name="height" value="0.04756" units="cm"/>
      <inkml:brushProperty name="color" value="#00BFF3"/>
    </inkml:brush>
  </inkml:definitions>
  <inkml:trace contextRef="#ctx0" brushRef="#br0">55100 31750 462,'0'-47'43,"0"6"-1,0 7-2,0 6 0,-2 9 1,-3 13 3,-3 12 3,-2 13 4,-9 15-2,-12 19-8,-13 19-7,-12 19-7,-7 10-8,1 4-6,-1 3-6,1 3-8,1 1-3,3 1-2,3-1-1,4 1-3,2-7-4,4-12-6,3-13-8,3-12-6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33"/>
    </inkml:context>
    <inkml:brush xml:id="br0">
      <inkml:brushProperty name="width" value="0.04883" units="cm"/>
      <inkml:brushProperty name="height" value="0.04883" units="cm"/>
      <inkml:brushProperty name="color" value="#00BFF3"/>
    </inkml:brush>
  </inkml:definitions>
  <inkml:trace contextRef="#ctx0" brushRef="#br0">54500 31900 450,'-69'-69'-1,"13"13"0,12 12-2,13 13-1,7 7 5,4 4 12,3 3 13,3 3 13,10 12 9,20 22 10,18 22 8,20 23 8,8 14-1,1 10-15,-1 10-13,1 9-15,2 6-11,7 3-10,6 3-11,7 4-10,0 1-8,-2 0-5,-3 0-4,-3 0-6,-7-11-9,-9-22-13,-10-22-15,-8-21-13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34"/>
    </inkml:context>
    <inkml:brush xml:id="br0">
      <inkml:brushProperty name="width" value="0.03636" units="cm"/>
      <inkml:brushProperty name="height" value="0.03636" units="cm"/>
      <inkml:brushProperty name="color" value="#00BFF3"/>
    </inkml:brush>
  </inkml:definitions>
  <inkml:trace contextRef="#ctx0" brushRef="#br0">47250 30900 605,'-29'-30'-1,"-5"-9"0,-7-10-2,-5-8 0,-3-1 2,4 9 6,3 10 7,3 10 5,3 7 2,3 6 0,3 7-1,4 6-1,-4 3-1,-9 0 1,-10 0 0,-8 0 1,-6 4-1,1 10 0,-1 10-1,1 9-1,-4 10-1,-6 14 1,-6 11 0,-6 14 1,-4 8-2,1 7-3,-1 6-2,1 7-3,2 2-2,7 1-1,6-1 0,7 1 0,7-4-1,9-6 2,10-6 0,10-6 1,8-6 0,10-2 1,10-3-1,9-3 1,15-6-1,22-5-1,22-7-1,23-5-1,17-8-3,17-5-1,15-7-1,16-5-3,9-8-1,3-5 0,3-7 0,4-5 1,1-9-3,0-9-2,0-10-4,0-8-3,-7-12-1,-11-12 1,-14-13 2,-11-12 1,-11-9 2,-5-2 2,-7-3 3,-5-3 2,-14-6 2,-18-5 0,-19-7 0,-18-5 1,-15-4 0,-9 0-1,-10 0 1,-8 0 0,-14 1 0,-15 4-2,-15 3-2,-16 3-1,-12 9-1,-5 16-1,-7 15-1,-5 17-1,-9 22-2,-9 32-2,-10 31-4,-8 32-2,5 11-2,22-5-1,22-7 0,23-5-1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35"/>
    </inkml:context>
    <inkml:brush xml:id="br0">
      <inkml:brushProperty name="width" value="0.03965" units="cm"/>
      <inkml:brushProperty name="height" value="0.03965" units="cm"/>
      <inkml:brushProperty name="color" value="#00BFF3"/>
    </inkml:brush>
  </inkml:definitions>
  <inkml:trace contextRef="#ctx0" brushRef="#br0">58350 41000 554,'48'56'107,"-3"13"-23,-3 12-22,-2 13-24,-5 6-11,-2 0-2,-3 0-1,-3 0-2,-2-5-3,0-9-4,0-10-4,0-8-5,7-22-3,17-30-1,15-32-2,16-30-1,10-42-2,7-49-3,6-51-3,7-49-4,8-31-5,14-8-7,11-10-9,14-9-8,-9 20-7,-28 50-4,-28 50-7,-27 50-4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40"/>
    </inkml:context>
    <inkml:brush xml:id="br0">
      <inkml:brushProperty name="width" value="0.04172" units="cm"/>
      <inkml:brushProperty name="height" value="0.04172" units="cm"/>
      <inkml:brushProperty name="color" value="#00BFF3"/>
    </inkml:brush>
  </inkml:definitions>
  <inkml:trace contextRef="#ctx0" brushRef="#br0">50000 20150 527,'-33'0'99,"34"0"-16,35 0-14,35 0-16,21-4-11,9-5-8,10-7-7,10-5-8,-1-4-5,-9 0-2,-10 0-2,-8 0-2,-9 4-5,-6 10-8,-6 10-7,-6 9-7,-10 7-8,-12 7-10,-13 6-9,-12 7-9,-9 0-4,-2-2 1,-3-3 0,-3-3 2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20"/>
    </inkml:context>
    <inkml:brush xml:id="br0">
      <inkml:brushProperty name="width" value="0.03399" units="cm"/>
      <inkml:brushProperty name="height" value="0.03399" units="cm"/>
      <inkml:brushProperty name="color" value="#00BFF3"/>
    </inkml:brush>
  </inkml:definitions>
  <inkml:trace contextRef="#ctx0" brushRef="#br0">44600 7597 647,'8'-14'61,"2"2"-10,0 4-10,1 3-11,2 1-6,2 2 2,1 0-1,3 2 2,0 0-3,1 2-6,0 0-4,-1 2-6,-1 1-5,-4 3-3,-4 4-4,-5 2-5,-2 3 0,-4 1 0,-2 3 1,-3 1 1,-4 2-2,-2-1-4,-3 1-4,-3-1-5,-2 1-2,1-1-1,-1 1-1,0-1 1,1-2 0,1-3 2,1-4 4,1-4 2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40"/>
    </inkml:context>
    <inkml:brush xml:id="br0">
      <inkml:brushProperty name="width" value="0.03784" units="cm"/>
      <inkml:brushProperty name="height" value="0.03784" units="cm"/>
      <inkml:brushProperty name="color" value="#00BFF3"/>
    </inkml:brush>
  </inkml:definitions>
  <inkml:trace contextRef="#ctx0" brushRef="#br0">50950 20500 581,'-69'25'58,"13"0"-5,12 0-4,13 0-5,9 4-4,6 10-6,7 10-6,6 9-5,3 6-3,0 3-1,0 3-2,0 4 0,0-1-5,0-3-8,0-3-7,0-2-8,3-6-13,6-6-17,7-6-18,6-6-16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40"/>
    </inkml:context>
    <inkml:brush xml:id="br0">
      <inkml:brushProperty name="width" value="0.04619" units="cm"/>
      <inkml:brushProperty name="height" value="0.04619" units="cm"/>
      <inkml:brushProperty name="color" value="#00BFF3"/>
    </inkml:brush>
  </inkml:definitions>
  <inkml:trace contextRef="#ctx0" brushRef="#br0">52300 19550 476,'1'-58'64,"4"34"1,3 35 3,3 35 0,1 27-4,1 22-12,-1 22-10,1 23-12,-3 8-8,-2-3-4,-3-3-5,-3-2-4,-6 2-4,-5 9-2,-7 10-3,-5 10-1,-6 14-5,-3 23-5,-3 22-7,-2 22-6,-1 5-7,3-8-5,3-10-6,4-9-7,1-21-2,0-31 1,0-31 1,0-31 1,1-26 3,4-18 5,3-19 7,3-18 5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40"/>
    </inkml:context>
    <inkml:brush xml:id="br0">
      <inkml:brushProperty name="width" value="0.0318" units="cm"/>
      <inkml:brushProperty name="height" value="0.0318" units="cm"/>
      <inkml:brushProperty name="color" value="#00BFF3"/>
    </inkml:brush>
  </inkml:definitions>
  <inkml:trace contextRef="#ctx0" brushRef="#br0">52150 19450 691,'0'-69'4,"0"13"5,0 12 7,0 13 7,-5 20 7,-9 28 7,-10 28 8,-8 29 9,-4 15-6,3 3-18,3 3-18,4 4-17,1-3-13,0-5-7,0-7-8,0-5-7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41"/>
    </inkml:context>
    <inkml:brush xml:id="br0">
      <inkml:brushProperty name="width" value="0.03606" units="cm"/>
      <inkml:brushProperty name="height" value="0.03606" units="cm"/>
      <inkml:brushProperty name="color" value="#00BFF3"/>
    </inkml:brush>
  </inkml:definitions>
  <inkml:trace contextRef="#ctx0" brushRef="#br0">52500 19050 610,'26'25'6,"4"0"14,3 0 13,3 0 14,1 1 5,1 4-3,-1 3-1,1 3-2,2 6-7,7 9-12,6 10-10,7 10-11,-1-1-11,-6-9-9,-6-10-9,-6-8-10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0"/>
    </inkml:context>
    <inkml:brush xml:id="br0">
      <inkml:brushProperty name="width" value="0.03438" units="cm"/>
      <inkml:brushProperty name="height" value="0.03438" units="cm"/>
      <inkml:brushProperty name="color" value="#00BFF3"/>
    </inkml:brush>
  </inkml:definitions>
  <inkml:trace contextRef="#ctx0" brushRef="#br0">57250 19200 639,'-25'146'68,"0"-5"-14,0-7-13,0-5-13,1-4-8,4 0 0,3 0-1,3 0-1,1-4-2,1-5-2,-1-7-3,1-5-3,-4 0-3,-6 10-6,-6 10-4,-6 9-6,-1-7-2,7-21 1,6-22 1,7-22 2,8-30-2,14-37-5,11-38-6,14-37-6,8-21-2,7-3 2,6-3 0,7-2 1,2 2 2,1 9 3,-1 10 2,1 10 4,-4 7 3,-6 6 1,-6 7 2,-6 6 3,-7 7 2,-6 10 5,-6 10 3,-6 9 5,-2 6 5,3 3 6,3 3 7,4 4 5,-3 7 2,-5 13-3,-7 12-4,-5 13-2,-8 7-3,-5 4-1,-7 3-2,-5 3-2,-6-1-4,-3-2-4,-3-3-5,-2-3-5,-1-6-4,3-5-4,3-7-4,4-5-4,1-6-2,0-3-1,0-3-1,0-2 0,0-5-1,0-2 0,0-3-1,0-3-1,0-6 2,0-5 2,0-7 2,0-5 3,1-8 2,4-5 3,3-7 1,3-5 3,3-1 4,3 6 3,3 7 5,4 6 5,2 9 5,4 13 7,3 12 7,3 13 7,6 10 4,9 10 1,10 10 0,10 9 1,4 4-2,0 1-4,0-1-4,0 1-5,0-4-5,0-6-7,0-6-6,0-6-7,0-4-4,0 1 0,0-1 1,0 1-1,0-6-6,0-8-15,0-10-12,0-9-15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0"/>
    </inkml:context>
    <inkml:brush xml:id="br0">
      <inkml:brushProperty name="width" value="0.02975" units="cm"/>
      <inkml:brushProperty name="height" value="0.02975" units="cm"/>
      <inkml:brushProperty name="color" value="#00BFF3"/>
    </inkml:brush>
  </inkml:definitions>
  <inkml:trace contextRef="#ctx0" brushRef="#br0">58400 20300 739,'90'0'82,"-18"0"-24,-19 0-24,-18 0-24,-12 7-13,-3 17-3,-3 15-2,-2 16-2,-5 5 1,-2-2 4,-3-3 6,-3-3 4,-4-4 4,-3-3 3,-3-3 3,-2-2 3,-1-5 0,3-2-3,3-3-3,4-3-3,4-6-5,6-5-9,7-7-8,6-5-8,3-4-4,0 0 3,0 0 2,0 0 1,-2-4-3,-3-5-10,-3-7-9,-2-5-11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0"/>
    </inkml:context>
    <inkml:brush xml:id="br0">
      <inkml:brushProperty name="width" value="0.03556" units="cm"/>
      <inkml:brushProperty name="height" value="0.03556" units="cm"/>
      <inkml:brushProperty name="color" value="#00BFF3"/>
    </inkml:brush>
  </inkml:definitions>
  <inkml:trace contextRef="#ctx0" brushRef="#br0">58300 20800 618,'-66'7'28,"19"17"7,19 15 8,19 16 7,9 5 0,0-2-8,0-3-9,0-3-8,0-4-5,0-3-3,0-3-1,0-2-2,9-3-5,19 1-10,19-1-9,19 1-10,15-12-8,13-21-9,12-22-9,13-22-8,-5-8-1,-22 6 11,-22 7 8,-21 6 11,-12 4 3,1 4-1,-1 3-2,1 3-1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1"/>
    </inkml:context>
    <inkml:brush xml:id="br0">
      <inkml:brushProperty name="width" value="0.04035" units="cm"/>
      <inkml:brushProperty name="height" value="0.04035" units="cm"/>
      <inkml:brushProperty name="color" value="#00BFF3"/>
    </inkml:brush>
  </inkml:definitions>
  <inkml:trace contextRef="#ctx0" brushRef="#br0">62050 18500 545,'-27'234'134,"-3"-31"-29,-3-31-30,-2-31-30,-3-12-18,1 10-4,-1 10-4,1 9-5,1-1-5,3-8-6,3-10-4,4-9-6,2-12-4,4-11 0,3-14-3,3-11-1,1-12-3,1-9-5,-1-10-6,1-8-5,2-18-2,7-25 2,6-25 1,7-25 2,5-16 1,7-6 3,6-6 1,7-6 3,4-4 2,3 1 4,3-1 2,4 1 4,1-1 3,0 1 2,0-1 3,0 1 2,-2 1 2,-3 3 4,-3 3 3,-2 4 4,-5 7 3,-2 13 2,-3 12 3,-3 13 3,-2 9 2,0 6 5,0 7 4,0 6 3,-4 12-1,-5 19-8,-7 19-8,-5 19-7,-9 9-5,-9 0-5,-10 0-3,-8 0-3,-8-4-2,-2-5 2,-3-7 1,-3-5 1,-1-6-4,4-3-7,3-3-9,3-2-8,1-6-2,1-6 1,-1-6 4,1-6 2,1-9 1,3-8 1,3-10 1,4-9 1,8-4 5,17 4 13,15 3 11,16 3 12,9 6 6,3 9-1,3 10-1,4 10 0,-1 4-1,-3 0-5,-3 0-3,-2 0-4,-5-2-1,-2-3 0,-3-3 0,-3-2 0,-1-5-6,4-2-14,3-3-14,3-3-13,1-4-8,1-3-1,-1-3-1,1-2-2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2"/>
    </inkml:context>
    <inkml:brush xml:id="br0">
      <inkml:brushProperty name="width" value="0.03433" units="cm"/>
      <inkml:brushProperty name="height" value="0.03433" units="cm"/>
      <inkml:brushProperty name="color" value="#00BFF3"/>
    </inkml:brush>
  </inkml:definitions>
  <inkml:trace contextRef="#ctx0" brushRef="#br0">62950 19200 640,'0'71'108,"0"-5"-28,0-7-27,0-5-28,1-6-21,4-3-15,3-3-16,3-2-15,6-12-7,9-19 3,10-18 3,10-19 1,4-10 6,0 1 6,0-1 8,0 1 6,-4 1 5,-5 3 1,-7 3 0,-5 4 2,-9 5 8,-9 10 15,-10 10 15,-8 9 14,-12 12 6,-12 16-6,-13 15-4,-12 17-5,-5 5-5,3-3-3,3-3-5,4-2-4,2-8-2,4-8-1,3-10-1,3-9-1,14-7-8,25-3-14,25-3-15,25-2-15,9-6-4,-6-6 9,-6-6 8,-6-6 8,-13 2 6,-19 14 7,-18 11 6,-19 14 5,-7 3 4,7-2 0,6-3-1,7-3 1,7-6-3,9-5-3,10-7-4,10-5-3,-3-1-5,-11 6-6,-14 7-5,-11 6-6,-11 1 0,-5-3 3,-7-3 5,-5-2 3,-4-1 5,0 3 4,0 3 4,0 4 4,1-1 3,4-3 3,3-3 1,3-2 3,1-3 0,1 1 0,-1-1 1,1 1-1,1-3 0,3-2 1,3-3 1,4-3-1,5 2 3,10 10 5,10 10 4,9 9 5,13 1 0,20-6-5,18-6-4,20-6-5,14-2-3,14 3-1,11 3-2,14 4-2,3 1-9,-2 0-15,-3 0-16,-3 0-16,-13-2-8,-22-3-3,-22-3-2,-21-2-1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2"/>
    </inkml:context>
    <inkml:brush xml:id="br0">
      <inkml:brushProperty name="width" value="0.03025" units="cm"/>
      <inkml:brushProperty name="height" value="0.03025" units="cm"/>
      <inkml:brushProperty name="color" value="#00BFF3"/>
    </inkml:brush>
  </inkml:definitions>
  <inkml:trace contextRef="#ctx0" brushRef="#br0">65050 18650 727,'70'-24'44,"-9"4"-1,-10 3-1,-8 3-1,-4 3-4,3 3-9,3 3-7,4 4-8,-1 2-9,-3 4-11,-3 3-9,-2 3-9,-8 3-9,-8 3-7,-10 3-5,-9 4-7,-7-1 1,-3-3 8,-3-3 8,-2-2 9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07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76609 23597 457,'27'-35'31,"-7"8"-6,-9 7-6,-7 8-6,-4 3-2,2-3 0,1-4 1,0-1 1,0-2-1,-2 0 0,-2 2-2,-2 1-2,-3 1 0,-2 1-2,-3 1 0,-3 0-1,-2 3 0,1 3 2,-1 2 0,0 4 3,-1 2 0,-1 2 3,-3 2 1,-1 2 1,-1 2 1,1 3 1,1 3-1,1 3 1,2 2-1,1 1-1,2 1-1,3 1 0,1-1-3,2-3-1,2-3-2,3-2-2,1-3-1,3-1 2,4-1 2,2 0 0,4-3-3,6-2-7,4-4-9,5-2-8,3-4-6,4-2-4,3-3-4,2-3-3,0-2-1,-5 2 5,-5 1 3,-5 1 3,-6 3 12,-5 4 19,-6 5 19,-6 6 20,-4 4 5,0 4-6,-1 3-6,-1 5-6,-1 3-5,0 6-4,0 5-3,0 5-3,0 6-5,1 7-6,-1 9-8,0 7-5,-1 5-10,-4 1-12,-2 0-12,-3 2-12,0-5-5,3-11 1,3-10 2,3-12 1,1-7 4,2-3 4,1-5 4,0-3 4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20"/>
    </inkml:context>
    <inkml:brush xml:id="br0">
      <inkml:brushProperty name="width" value="0.03173" units="cm"/>
      <inkml:brushProperty name="height" value="0.03173" units="cm"/>
      <inkml:brushProperty name="color" value="#00BFF3"/>
    </inkml:brush>
  </inkml:definitions>
  <inkml:trace contextRef="#ctx0" brushRef="#br0">45800 6547 693,'15'-8'4,"-1"0"7,-1 0 9,0 1 7,-1 0 4,-1 2 0,1 2 1,0 2-1,-1 2-3,-3 4-7,-1 2-6,-2 3-8,-2 3-1,0 2 2,-1 1 3,-2 3 3,-1 0-5,-4 1-9,-2 0-10,-3-1-9,-2-1-6,2-2 3,1-4 1,0-3 1,4-2 6,6 0 8,6-2 8,6 0 9,4-2 4,3-1 0,3 0-1,3-2 1,1 0-2,-1 0-1,-1 0-1,-1 0-3,-2 1-1,-3 2-3,-3 2-2,-2 2-3,-6 3-2,-6 5-3,-8 5-4,-6 6-2,-8 3-2,-7 6-2,-8 4-1,-8 6-2,-1-1 1,9-8 3,8-6 2,7-7 3,4-4-5,1-1-13,-1-1-12,0 0-12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3"/>
    </inkml:context>
    <inkml:brush xml:id="br0">
      <inkml:brushProperty name="width" value="0.03177" units="cm"/>
      <inkml:brushProperty name="height" value="0.03177" units="cm"/>
      <inkml:brushProperty name="color" value="#00BFF3"/>
    </inkml:brush>
  </inkml:definitions>
  <inkml:trace contextRef="#ctx0" brushRef="#br0">64700 19300 692,'-35'20'7,"32"-9"13,31-10 14,32-8 14,16-9 2,4-6-8,3-6-8,3-6-9,-2-2-11,-6 3-12,-6 3-13,-6 4-12,-16 8-6,-25 17 0,-25 15-1,-25 16 1,-15 9 5,-2 3 11,-3 3 10,-3 4 12,-1-1 4,4-3-1,3-3 0,3-2-2,4 0 4,7 7 4,6 6 6,7 7 6,2 0-1,1-2-6,-1-3-7,1-3-6,4-4-9,9-3-13,10-3-10,10-2-13,4-11-5,0-15 2,0-15 1,0-16 1,-2-10 2,-3-3 4,-3-3 2,-2-2 4,-3 0 4,1 7 4,-1 6 6,1 7 4,-9 7 7,-15 9 11,-15 10 9,-16 10 11,-5 4 1,6 0-8,7 0-8,6 0-8,10-5-10,17-9-8,15-10-11,16-8-9,1-1-3,-12 9 5,-13 10 5,-12 10 4,-10 5 3,-6 4 3,-6 3 2,-6 3 2,-6-1 2,-2-2 3,-3-3 2,-3-3 3,-4-1 0,-3 4-1,-3 3-1,-2 3-1,-1 1 2,3 1 7,3-1 6,4 1 7,5-3 4,10-2 6,10-3 5,9-3 4,9-6 1,9-5-5,10-7-5,10-5-5,13-9-4,19-9-5,19-10-6,19-8-5,10-8-4,4-2-1,3-3-1,3-3-2,-2 1-1,-6 6-2,-6 7-1,-6 6-3,-10 6 1,-12 6 0,-13 7 2,-12 6 0,-16 10 2,-19 17 4,-18 15 4,-19 16 4,-16 7 3,-12 1 6,-13-1 4,-12 1 5,-7-3-2,1-2-7,-1-3-9,1-3-7,2-6-9,7-5-6,6-7-8,7-5-8,5-8-2,7-5 0,6-7 1,7-5 1,7-9 1,9-9-2,10-10-1,10-8 0,4-6 2,0 1 5,0-1 7,0 1 5,3 2 7,6 7 7,7 6 7,6 7 7,7 5 4,10 7 2,10 6 3,9 7 1,6 7 4,3 9 4,3 10 5,4 10 5,1 2-4,0-3-12,0-3-12,0-2-11,0-6-8,0-6-2,0-6-3,0-6-1,-5-6-1,-9-2 3,-10-3 2,-8-3 3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4"/>
    </inkml:context>
    <inkml:brush xml:id="br0">
      <inkml:brushProperty name="width" value="0.04274" units="cm"/>
      <inkml:brushProperty name="height" value="0.04274" units="cm"/>
      <inkml:brushProperty name="color" value="#00BFF3"/>
    </inkml:brush>
  </inkml:definitions>
  <inkml:trace contextRef="#ctx0" brushRef="#br0">66550 19350 514,'20'-38'16,"-9"26"8,-10 24 8,-8 26 8,-14 19-1,-15 17-7,-15 15-7,-16 16-9,-7 4-6,4-6-7,3-6-7,3-6-6,6-10-5,9-12-4,10-13-2,10-12-4,11-13-3,17-12-4,15-13-2,16-12-4,9-9 3,3-2 9,3-3 10,4-3 9,-1 1 8,-3 6 5,-3 7 7,-2 6 5,-6 10 4,-6 17 1,-6 15 1,-6 16 1,-9 7 0,-8 1-1,-10-1-2,-9 1-2,-5-3 0,0-2-2,0-3-2,0-3 0,9-10-7,19-16-9,19-15-10,19-15-10,13-14-4,10-8 2,10-10 2,9-9 2,4-5 2,1 0 2,-1 0 3,1 0 3,-6 4 0,-8 10 2,-10 10 0,-9 9 1,-9 4 1,-5 1-1,-7-1-1,-5 1 1,-14-4-3,-18-6-4,-19-6-3,-18-6-4,-7-4 1,6 1 2,7-1 5,6 1 3,4-3 3,4-2 4,3-3 2,3-3 4,3-1 3,3 4 4,3 3 4,4 3 3,-1 15 8,-3 29 13,-3 28 11,-2 28 12,-6 18 2,-6 10-9,-6 10-9,-6 9-8,-1 2-7,7-2-5,6-3-6,7-3-4,5-7-5,7-9-2,6-10-4,7-8-2,10-11-8,16-8-9,15-10-10,17-9-10,16-15-7,19-18-4,19-19-4,19-18-4,-4-6 3,-24 10 8,-26 10 8,-24 9 10,-15 2 2,-3-2-4,-3-3-3,-2-3-4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4"/>
    </inkml:context>
    <inkml:brush xml:id="br0">
      <inkml:brushProperty name="width" value="0.03129" units="cm"/>
      <inkml:brushProperty name="height" value="0.03129" units="cm"/>
      <inkml:brushProperty name="color" value="#00BFF3"/>
    </inkml:brush>
  </inkml:definitions>
  <inkml:trace contextRef="#ctx0" brushRef="#br0">68850 18450 703,'51'-22'29,"4"6"8,3 7 9,3 6 8,1 4-2,1 4-13,-1 3-13,1 3-14,-7 4-10,-12 7-11,-13 6-9,-12 7-10,-15 4-7,-15 3-6,-15 3-6,-16 4-5,-7-3 0,4-5 8,3-7 8,3-5 6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4"/>
    </inkml:context>
    <inkml:brush xml:id="br0">
      <inkml:brushProperty name="width" value="0.03169" units="cm"/>
      <inkml:brushProperty name="height" value="0.03169" units="cm"/>
      <inkml:brushProperty name="color" value="#00BFF3"/>
    </inkml:brush>
  </inkml:definitions>
  <inkml:trace contextRef="#ctx0" brushRef="#br0">68250 19450 694,'-102'64'50,"47"-22"-3,47-22-3,48-21-4,30-18-5,16-12-5,15-13-6,17-12-6,8-4-6,4 7-7,3 6-6,3 7-7,-7 5-10,-15 7-11,-15 6-12,-16 7-12,-15 0-3,-11-2 3,-14-3 6,-11-3 3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5"/>
    </inkml:context>
    <inkml:brush xml:id="br0">
      <inkml:brushProperty name="width" value="0.03512" units="cm"/>
      <inkml:brushProperty name="height" value="0.03512" units="cm"/>
      <inkml:brushProperty name="color" value="#00BFF3"/>
    </inkml:brush>
  </inkml:definitions>
  <inkml:trace contextRef="#ctx0" brushRef="#br0">69250 18700 626,'-138'3'12,"26"6"5,24 7 6,26 6 5,16 9 3,10 13 1,10 12-1,9 13 0,6 18 0,3 26-2,3 24-2,4 26-2,1 16-3,0 10-7,0 10-6,0 9-7,1 6-2,4 3 2,3 3 1,3 4 0,-2 5-8,-6 10-22,-6 10-20,-6 9-22,-2-23-5,3-52 8,3-53 9,4-53 9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5"/>
    </inkml:context>
    <inkml:brush xml:id="br0">
      <inkml:brushProperty name="width" value="0.03275" units="cm"/>
      <inkml:brushProperty name="height" value="0.03275" units="cm"/>
      <inkml:brushProperty name="color" value="#00BFF3"/>
    </inkml:brush>
  </inkml:definitions>
  <inkml:trace contextRef="#ctx0" brushRef="#br0">69200 19750 671,'-55'4'0,"-9"10"0,-10 10 0,-8 9 0,-6 9 4,1 9 8,-1 10 9,1 10 7,1 0 4,3-5 0,3-7 0,4-5 0,7-6-2,13-3-1,12-3-2,13-2-2,24-15-7,39-25-12,36-25-11,39-25-13,24-22-10,13-19-12,12-18-9,13-19-11,2-7-1,-5 7 10,-7 6 8,-5 7 10,-15 11 7,-22 20 7,-22 18 7,-21 20 8,-23 14 9,-21 14 12,-22 11 13,-22 14 13,-13 10 6,-3 9-1,-3 10 0,-2 10-1,2 2-4,9-3-9,10-3-9,10-2-8,13-8-10,19-8-9,19-10-10,19-9-9,9-5-6,0 0-1,0 0-2,0 0-1,-15 6-1,-27 13-3,-28 12-1,-28 13-3,-23 7 3,-15 4 7,-15 3 6,-16 3 8,-2-5 5,13-12 7,12-13 6,13-12 7,13-10 5,17-6 4,15-6 6,16-6 4,13-4-2,14 1-6,11-1-8,14 1-7,7-1-3,3 1-2,3-1 0,4 1-1,-14 10-1,-27 22-1,-28 22-1,-28 23 0,-21 10-1,-12 0 1,-13 0 1,-12 0 1,-2-7 0,9-11 1,10-14 0,10-11 0,13-11-1,19-5-2,19-7-2,19-5-1,9-4-2,0 0-1,0 0-1,0 0-1,-5 3 3,-9 6 8,-10 7 6,-8 6 7,0-1 6,14-5 2,11-7 4,14-5 3,11-6 0,14-3-3,11-3-2,14-2-3,7-6-10,3-6-17,3-6-17,4-6-17,-9-1-4,-18 7 8,-19 6 8,-18 7 9,-12 2 3,-3 1-2,-3-1-2,-2 1-2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6"/>
    </inkml:context>
    <inkml:brush xml:id="br0">
      <inkml:brushProperty name="width" value="0.0321" units="cm"/>
      <inkml:brushProperty name="height" value="0.0321" units="cm"/>
      <inkml:brushProperty name="color" value="#00BFF3"/>
    </inkml:brush>
  </inkml:definitions>
  <inkml:trace contextRef="#ctx0" brushRef="#br0">71600 17850 685,'28'-91'5,"6"19"12,7 19 11,6 19 11,1 12 4,-3 6-1,-3 7-1,-2 6-3,-6 9-6,-6 13-11,-6 12-12,-6 13-12,-10 9-13,-12 6-13,-13 7-14,-12 6-14,-9 1-2,-2-3 9,-3-3 8,-3-2 8,-1-9 6,4-12 3,3-13 3,3-12 3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6"/>
    </inkml:context>
    <inkml:brush xml:id="br0">
      <inkml:brushProperty name="width" value="0.03497" units="cm"/>
      <inkml:brushProperty name="height" value="0.03497" units="cm"/>
      <inkml:brushProperty name="color" value="#00BFF3"/>
    </inkml:brush>
  </inkml:definitions>
  <inkml:trace contextRef="#ctx0" brushRef="#br0">71200 18500 629,'-85'21'-8,"32"-5"10,31-7 11,32-5 11,22-8 1,17-5-6,15-7-8,16-5-6,5-3-7,-2 4-6,-3 3-7,-3 3-6,-15 7-1,-24 14 3,-26 11 3,-24 14 3,-21 5 7,-16 1 10,-15-1 8,-15 1 10,-4 1 7,9 3 4,10 3 3,10 4 4,8 5 1,10 10-5,10 10-3,9 9-4,6 10-5,3 14-3,3 11-4,4 14-5,2 5-3,4 1-6,3-1-3,3 1-5,-1-7-5,-2-12-6,-3-13-5,-3-12-5,-9-10-1,-11-6 2,-14-6 2,-11-6 3,-6-12-2,4-15-6,3-15-7,3-16-5,3-7-2,3 4 4,3 3 5,4 3 3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7"/>
    </inkml:context>
    <inkml:brush xml:id="br0">
      <inkml:brushProperty name="width" value="0.03157" units="cm"/>
      <inkml:brushProperty name="height" value="0.03157" units="cm"/>
      <inkml:brushProperty name="color" value="#00BFF3"/>
    </inkml:brush>
  </inkml:definitions>
  <inkml:trace contextRef="#ctx0" brushRef="#br0">70050 19950 696,'84'-99'7,"19"4"1,19 3 3,19 3 2,10 1 0,4 1-2,3-1-1,3 1-2,-2 2 0,-6 7-1,-6 6 1,-6 7 0,-13 7-3,-19 9-10,-18 10-7,-19 10-9,-24 5-6,-28 4-3,-28 3-4,-27 3-4,-12 4 3,6 7 8,7 6 9,6 7 8,1 2 8,-3 1 6,-3-1 5,-2 1 7,0 2 4,7 7 3,6 6 3,7 7 3,2 2 1,1 1 1,-1-1-1,1 1 0,-1 1-2,1 3-4,-1 3-5,1 4-5,1-3-4,3-5-5,3-7-5,4-5-4,7-9-5,13-9-7,12-10-5,13-8-5,9-12-3,6-12 1,7-13 1,6-12 2,1-7 0,-3 1 0,-3-1-2,-2 1-1,-15 7 8,-25 16 15,-25 15 16,-25 17 15,-18 13 8,-8 13-2,-10 12-2,-9 13-1,-4 6-1,4 0-3,3 0-1,3 0-2,7 0-3,14 0-4,11 0-4,14 0-5,8-4-4,7-5-6,6-7-6,7-5-5,8-6-3,14-3-1,11-3 0,14-2-1,3-5-1,-2-2-3,-3-3-2,-3-3-3,-10 2 2,-16 10 4,-15 10 3,-15 9 6,-15 6 3,-12 3 3,-13 3 4,-12 4 3,-9 1 3,-2 0 3,-3 0 2,-3 0 3,4-5 3,13-9 3,12-10 4,13-8 4,15-8 2,19-2 0,19-3 1,19-3 0,12-4-3,6-3-6,7-3-7,6-2-6,-1-1-4,-5 3-3,-7 3-2,-5 4-2,-9 5 1,-9 10 1,-10 10 2,-8 9 1,-11 6 4,-8 3 1,-10 3 4,-9 4 2,-12 1 0,-11 0-4,-14 0-2,-11 0-4,-9-4-4,-3-5-3,-3-7-4,-2-5-5,2-6-3,9-3-5,10-3-4,10-2-4,5-9-1,4-12 1,3-13 3,3-12 1,6-10 4,9-6 5,10-6 6,10-6 4,10 2 13,13 14 15,12 11 18,13 14 17,9 13 6,6 16-5,7 15-5,6 17-3,6 7-7,6 0-6,7 0-7,6 0-7,-1-4-11,-5-5-14,-7-7-17,-5-5-14,-11-6-11,-11-3-4,-14-3-6,-11-2-4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8"/>
    </inkml:context>
    <inkml:brush xml:id="br0">
      <inkml:brushProperty name="width" value="0.03381" units="cm"/>
      <inkml:brushProperty name="height" value="0.03381" units="cm"/>
      <inkml:brushProperty name="color" value="#00BFF3"/>
    </inkml:brush>
  </inkml:definitions>
  <inkml:trace contextRef="#ctx0" brushRef="#br0">73150 19350 650,'51'0'71,"4"0"-14,3 0-16,3 0-14,4-5-11,7-9-5,6-10-7,7-8-6,-4-1-2,-12 9 1,-13 10 1,-12 10 1,-21 11 1,-28 17 2,-28 15 1,-27 16 1,-17 9 3,-3 3 3,-3 3 4,-2 4 3,0-1 2,7-3-2,6-3-2,7-2 0,-3 2-5,-8 9-8,-10 10-9,-9 10-8,-1 0-7,10-5-7,10-7-7,9-5-6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22"/>
    </inkml:context>
    <inkml:brush xml:id="br0">
      <inkml:brushProperty name="width" value="0.04117" units="cm"/>
      <inkml:brushProperty name="height" value="0.04117" units="cm"/>
      <inkml:brushProperty name="color" value="#00BFF3"/>
    </inkml:brush>
  </inkml:definitions>
  <inkml:trace contextRef="#ctx0" brushRef="#br0">67068 14539 534,'-32'-5'70,"-1"6"-11,-1 6-9,0 6-10,0 3-8,3 1-5,3 1-4,3 1-5,2 0-3,1-1 0,1-1-2,1 0 0,2-2-2,2 1 0,4-1 0,3 1-2,1-1 0,2-1-2,1-1-2,1 0-2,1-2-1,6-1 0,2 0 0,5-2 0,3 0-1,1 0-2,3 0-1,2-1-2,1 2-1,1 0 2,1 1 1,1 2 1,0-1 1,-1 1 0,-1 0 0,-1-1 1,-2 1 0,-3 0 0,-2 0 2,-4-1 1,-2 1 0,-2 0 0,-3-1-1,0 1 1,-5 1-1,-4 0-1,-6 1 0,-3 1-1,-6 1-1,-2 1-1,-3 2-1,-2 0-2,-3-1-2,-1-1-1,-1-3-1,0-1-2,0-3-2,3-2-4,3-4-5,3-2-3,6-5-7,9-2-10,8-5-9,10-4-11,3-1 0,1 1 8,0 1 7,0 1 8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8"/>
    </inkml:context>
    <inkml:brush xml:id="br0">
      <inkml:brushProperty name="width" value="0.03192" units="cm"/>
      <inkml:brushProperty name="height" value="0.03192" units="cm"/>
      <inkml:brushProperty name="color" value="#00BFF3"/>
    </inkml:brush>
  </inkml:definitions>
  <inkml:trace contextRef="#ctx0" brushRef="#br0">73400 19950 689,'46'9'15,"-5"19"14,-7 19 11,-5 19 13,-9 10 0,-9 4-9,-10 3-11,-8 3-11,-8-2-8,-2-6-7,-3-6-7,-3-6-7,-2-6-9,0-2-12,0-3-11,0-3-11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8"/>
    </inkml:context>
    <inkml:brush xml:id="br0">
      <inkml:brushProperty name="width" value="0.02606" units="cm"/>
      <inkml:brushProperty name="height" value="0.02606" units="cm"/>
      <inkml:brushProperty name="color" value="#00BFF3"/>
    </inkml:brush>
  </inkml:definitions>
  <inkml:trace contextRef="#ctx0" brushRef="#br0">73900 20100 844,'92'4'19,"-16"10"5,-15 10 2,-15 9 5,-9 6-4,1 3-8,-1 3-10,1 4-8,-3-3-14,-2-5-16,-3-7-16,-3-5-18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9"/>
    </inkml:context>
    <inkml:brush xml:id="br0">
      <inkml:brushProperty name="width" value="0.03937" units="cm"/>
      <inkml:brushProperty name="height" value="0.03937" units="cm"/>
      <inkml:brushProperty name="color" value="#00BFF3"/>
    </inkml:brush>
  </inkml:definitions>
  <inkml:trace contextRef="#ctx0" brushRef="#br0">75350 19000 558,'43'103'107,"-11"6"-17,-14 7-17,-11 6-16,-9 1-13,-3-3-11,-3-3-10,-2-2-11,-5-8-9,-2-8-8,-3-10-8,-3-9-8,-2-10-5,0-9-3,0-10-2,0-8-4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9"/>
    </inkml:context>
    <inkml:brush xml:id="br0">
      <inkml:brushProperty name="width" value="0.05003" units="cm"/>
      <inkml:brushProperty name="height" value="0.05003" units="cm"/>
      <inkml:brushProperty name="color" value="#00BFF3"/>
    </inkml:brush>
  </inkml:definitions>
  <inkml:trace contextRef="#ctx0" brushRef="#br0">76000 18400 439,'120'-25'34,"-9"0"-8,-10 0-7,-8 0-8,-6 1-7,1 4-7,-1 3-6,1 3-7,-3 3-3,-2 3-1,-3 3-1,-3 4 0,-7 4 2,-9 6 5,-10 7 4,-8 6 5,-11 3 2,-8 0-2,-10 0-1,-9 0-1,-9 1 6,-5 4 13,-7 3 13,-5 3 13,-3 1 9,4 1 4,3-1 5,3 1 4,3 4-1,3 9-6,3 10-6,4 10-7,2 8-5,4 10-5,3 10-5,3 9-6,1 6-4,1 3-2,-1 3-4,1 4-2,1-1-4,3-3-2,3-3-2,4-2-3,-3-6-5,-5-6-4,-7-6-5,-5-6-5,-8-12-7,-5-15-10,-7-15-10,-5-16-9,-6-16-4,-3-16 1,-3-15 2,-2-15 1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2:59"/>
    </inkml:context>
    <inkml:brush xml:id="br0">
      <inkml:brushProperty name="width" value="0.03136" units="cm"/>
      <inkml:brushProperty name="height" value="0.03136" units="cm"/>
      <inkml:brushProperty name="color" value="#00BFF3"/>
    </inkml:brush>
  </inkml:definitions>
  <inkml:trace contextRef="#ctx0" brushRef="#br0">76400 19050 701,'1'-41'48,"4"19"-2,3 19-4,3 19-2,-4 15-6,-8 13-9,-10 12-9,-9 13-10,-5 2-8,0-5-7,0-7-7,0-5-7,12-11-6,26-11-5,24-14-5,26-11-5,12-9 1,0-3 8,0-3 6,0-2 7,-4 0 9,-5 7 10,-7 6 10,-5 7 10,-12 8 6,-16 14 4,-15 11 4,-15 14 3,-15 5 2,-12 1-1,-13-1-1,-12 1 0,-7-4-3,1-6-3,-1-6-5,1-6-3,2-7-18,7-6-28,6-6-30,7-6-30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04"/>
    </inkml:context>
    <inkml:brush xml:id="br0">
      <inkml:brushProperty name="width" value="0.03781" units="cm"/>
      <inkml:brushProperty name="height" value="0.03781" units="cm"/>
      <inkml:brushProperty name="color" value="#F2395B"/>
    </inkml:brush>
  </inkml:definitions>
  <inkml:trace contextRef="#ctx0" brushRef="#br0">62050 25950 581,'7'-66'57,"17"19"-1,15 19 1,16 19-1,4 9-5,-6 0-7,-6 0-10,-6 0-8,2 0-7,14 0-7,11 0-5,14 0-8,3 0-4,-2 0-3,-3 0-4,-3 0-3,-6 1-7,-5 4-9,-7 3-11,-5 3-9,-8 3-4,-5 3 0,-7 3 1,-5 4 2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04"/>
    </inkml:context>
    <inkml:brush xml:id="br0">
      <inkml:brushProperty name="width" value="0.04384" units="cm"/>
      <inkml:brushProperty name="height" value="0.04384" units="cm"/>
      <inkml:brushProperty name="color" value="#F2395B"/>
    </inkml:brush>
  </inkml:definitions>
  <inkml:trace contextRef="#ctx0" brushRef="#br0">64450 25500 501,'1'51'97,"4"4"-16,3 3-15,3 3-15,1 1-11,1 1-4,-1-1-7,1 1-4,-3 1-5,-2 3-3,-3 3-2,-3 4-2,-4 18-6,-3 34-5,-3 35-8,-2 35-5,-6 21-5,-6 9-1,-6 10-2,-6 10-1,-4-9-4,1-24-7,-1-26-8,1-24-7,2-26-2,7-24 3,6-26 4,7-24 2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05"/>
    </inkml:context>
    <inkml:brush xml:id="br0">
      <inkml:brushProperty name="width" value="0.03534" units="cm"/>
      <inkml:brushProperty name="height" value="0.03534" units="cm"/>
      <inkml:brushProperty name="color" value="#F2395B"/>
    </inkml:brush>
  </inkml:definitions>
  <inkml:trace contextRef="#ctx0" brushRef="#br0">62800 26050 622,'-44'6'59,"13"13"-3,12 12-2,13 13-3,6 9-5,0 6-8,0 7-8,0 6-9,0 6-7,0 6-7,0 7-5,0 6-8,-2-1 0,-3-5 4,-3-7 4,-2-5 4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05"/>
    </inkml:context>
    <inkml:brush xml:id="br0">
      <inkml:brushProperty name="width" value="0.03333" units="cm"/>
      <inkml:brushProperty name="height" value="0.03333" units="cm"/>
      <inkml:brushProperty name="color" value="#F2395B"/>
    </inkml:brush>
  </inkml:definitions>
  <inkml:trace contextRef="#ctx0" brushRef="#br0">64450 25500 660,'-5'-35'9,"-9"32"18,-10 31 19,-8 32 18,-6 11 1,1-5-13,-1-7-16,1-5-14,-3-1-10,-2 6-6,-3 7-5,-3 6-7,-1-4-8,4-11-9,3-14-10,3-11-9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05"/>
    </inkml:context>
    <inkml:brush xml:id="br0">
      <inkml:brushProperty name="width" value="0.03788" units="cm"/>
      <inkml:brushProperty name="height" value="0.03788" units="cm"/>
      <inkml:brushProperty name="color" value="#F2395B"/>
    </inkml:brush>
  </inkml:definitions>
  <inkml:trace contextRef="#ctx0" brushRef="#br0">64550 25500 580,'25'-46'29,"0"10"3,0 10 2,0 9 2,4 9 2,10 9-2,10 10-2,9 10-1,2 7-1,-2 6-2,-3 7-2,-3 6-1,-6 3-6,-5 0-12,-7 0-9,-5 0-11,-6 0-10,-3 0-10,-3 0-8,-2 0-10,-5-4-6,-2-5-1,-3-7-2,-3-5-1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23"/>
    </inkml:context>
    <inkml:brush xml:id="br0">
      <inkml:brushProperty name="width" value="0.04469" units="cm"/>
      <inkml:brushProperty name="height" value="0.04469" units="cm"/>
      <inkml:brushProperty name="color" value="#00BFF3"/>
    </inkml:brush>
  </inkml:definitions>
  <inkml:trace contextRef="#ctx0" brushRef="#br0">68638 15158 492,'-22'1'72,"3"1"-11,3 3-12,3 2-11,2 1-7,2 2-3,2 0-3,2 1-3,0 3-3,-2 1-1,-1 5-2,-3 2-1,0 3-1,0 6-2,2 5 1,1 5-2,1 0 0,2-4 0,2-4 0,2-3 1,2-5-2,4-3-4,2-5-4,4-3-3,3-6-2,7-8 0,5-8 1,7-8 0,2-7-4,2-7-7,1-6-8,1-8-6,-2-2-3,0 2 2,-3 2 2,-1 2 1,-5 2 3,-6 3 3,-5 4 2,-6 2 3,-6 3 3,-4 3 3,-6 3 3,-4 3 3,-6 4 2,-5 4 1,-7 6 0,-5 5 0,-4 4 0,-2 5-3,-3 5-1,-1 5-3,1 2-3,2-1-5,3-1-5,3-1-5,5-2-2,7-2 4,7-4 2,7-3 3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07"/>
    </inkml:context>
    <inkml:brush xml:id="br0">
      <inkml:brushProperty name="width" value="0.03886" units="cm"/>
      <inkml:brushProperty name="height" value="0.03886" units="cm"/>
      <inkml:brushProperty name="color" value="#F2395B"/>
    </inkml:brush>
  </inkml:definitions>
  <inkml:trace contextRef="#ctx0" brushRef="#br0">68650 26150 566,'15'-19'36,"-18"13"2,-19 12 0,-18 13 0,-10 7-1,0 4-7,0 3-5,0 3-5,-5 6-3,-9 9 0,-10 10 0,-8 10 1,0-1-1,14-9 0,11-10-1,14-8 0,8-6-3,7 1-2,6-1-4,7 1-2,16-4-4,29-6-5,28-6-4,28-6-5,12-10-2,-3-12-2,-3-13-1,-2-12-1,-6-5 0,-6 3 4,-6 3 3,-6 4 3,-13-7 8,-19-16 10,-18-15 11,-19-15 10,-8-7-3,3 3-20,3 3-19,4 4-19,4 5-12,6 10-2,7 10-3,6 9-4,3 6 2,0 3 3,0 3 5,0 4 4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07"/>
    </inkml:context>
    <inkml:brush xml:id="br0">
      <inkml:brushProperty name="width" value="0.04016" units="cm"/>
      <inkml:brushProperty name="height" value="0.04016" units="cm"/>
      <inkml:brushProperty name="color" value="#F2395B"/>
    </inkml:brush>
  </inkml:definitions>
  <inkml:trace contextRef="#ctx0" brushRef="#br0">69800 25400 547,'21'71'94,"-5"-5"-15,-7-7-15,-5-5-15,-4-3-11,0 4-4,0 3-6,0 3-5,-4 6-5,-5 9-5,-7 10-5,-5 10-4,-6 2-3,-3-3-3,-3-3 0,-2-2-2,0-9-5,7-12-8,6-13-8,7-12-8,4-16-11,3-19-10,3-18-13,4-19-10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07"/>
    </inkml:context>
    <inkml:brush xml:id="br0">
      <inkml:brushProperty name="width" value="0.03221" units="cm"/>
      <inkml:brushProperty name="height" value="0.03221" units="cm"/>
      <inkml:brushProperty name="color" value="#F2395B"/>
    </inkml:brush>
  </inkml:definitions>
  <inkml:trace contextRef="#ctx0" brushRef="#br0">69700 26250 683,'68'-44'46,"-11"13"-3,-14 12-5,-11 13-2,-6 6-5,4 0-3,3 0-3,3 0-3,3 0-4,3 0-4,3 0-4,4 0-5,-1 1-10,-3 4-18,-3 3-19,-2 3-17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07"/>
    </inkml:context>
    <inkml:brush xml:id="br0">
      <inkml:brushProperty name="width" value="0.04461" units="cm"/>
      <inkml:brushProperty name="height" value="0.04461" units="cm"/>
      <inkml:brushProperty name="color" value="#F2395B"/>
    </inkml:brush>
  </inkml:definitions>
  <inkml:trace contextRef="#ctx0" brushRef="#br0">70650 25300 493,'21'-107'18,"-5"39"15,-7 36 15,-5 39 15,-6 27 4,-3 19-10,-3 19-7,-2 19-10,-5 10-6,-2 4-6,-3 3-5,-3 3-6,-4 3-4,-3 3-4,-3 3-4,-2 4-4,-3 5-7,1 10-11,-1 10-12,1 9-11,1 1-7,3-6-1,3-6-1,4-6-2,2-18 0,4-28 1,3-28 1,3-27 1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08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71650 25850 522,'-41'-22'8,"19"6"19,19 7 17,19 6 17,15 7 5,13 10-9,12 10-8,13 9-9,4 4-7,-3 1-7,-3-1-7,-2 1-6,-8-3-4,-8-2-2,-10-3-3,-9-3-2,-5-2-1,0 0 0,0 0 1,0 0 0,-8 1 0,-16 4-1,-15 3 1,-15 3-1,-14 1-1,-8 1-3,-10-1-5,-9 1-2,-9 1-4,-5 3-3,-7 3-3,-5 4-2,-3-1-2,4-3 2,3-3 1,3-2 1,9-6-2,16-6-5,15-6-4,17-6-6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08"/>
    </inkml:context>
    <inkml:brush xml:id="br0">
      <inkml:brushProperty name="width" value="0.04457" units="cm"/>
      <inkml:brushProperty name="height" value="0.04457" units="cm"/>
      <inkml:brushProperty name="color" value="#F2395B"/>
    </inkml:brush>
  </inkml:definitions>
  <inkml:trace contextRef="#ctx0" brushRef="#br0">72900 26250 493,'20'-19'8,"-9"13"16,-10 12 15,-8 13 17,-6 9 3,1 6-7,-1 7-8,1 6-8,1 4-5,3 4-2,3 3-2,4 3-3,1-2-2,0-6-4,0-6-4,0-6-2,9-9-4,19-8-5,19-10-3,19-9-3,7-12-7,-3-11-7,-3-14-8,-2-11-8,-6-9-2,-6-3 1,-6-3 2,-6-2 2,-7-3 3,-6 1 5,-6-1 3,-6 1 4,-9 2 4,-8 7 1,-10 6 2,-9 7 2,-10 5 1,-9 7 1,-10 6-1,-8 7 2,-6 5-2,1 7-3,-1 6-4,1 7-2,4 2-1,9 1 1,10-1 1,10 1 2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20"/>
    </inkml:context>
    <inkml:brush xml:id="br0">
      <inkml:brushProperty name="width" value="0.03403" units="cm"/>
      <inkml:brushProperty name="height" value="0.03403" units="cm"/>
      <inkml:brushProperty name="color" value="#F2395B"/>
    </inkml:brush>
  </inkml:definitions>
  <inkml:trace contextRef="#ctx0" brushRef="#br0">76850 25850 646,'-46'-2'5,"10"-3"10,10-3 9,9-2 11,10-3 4,14 1-3,11-1-1,14 1-3,8-1-2,7 1-5,6-1-4,7 1-4,5-1-4,7 1-2,6-1-3,7 1-3,4-1-3,3 1-2,3-1-2,4 1-3,-1-1-1,-3 1 1,-3-1 2,-2 1 0,2-1-1,9 1-4,10-1-6,10 1-4,4 1-4,0 3-1,0 3-4,0 4-1,-8 1-1,-16 0 2,-15 0 1,-15 0 0,-12 1 2,-6 4-1,-6 3 1,-6 3-1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21"/>
    </inkml:context>
    <inkml:brush xml:id="br0">
      <inkml:brushProperty name="width" value="0.03552" units="cm"/>
      <inkml:brushProperty name="height" value="0.03552" units="cm"/>
      <inkml:brushProperty name="color" value="#F2395B"/>
    </inkml:brush>
  </inkml:definitions>
  <inkml:trace contextRef="#ctx0" brushRef="#br0">79250 24700 619,'28'-19'108,"6"13"-24,7 12-26,6 13-24,4 4-15,4-3-2,3-3-3,3-2-2,1 0-3,1 7-1,-1 6-2,1 7-1,-1-1-2,1-6-1,-1-6-1,1-6 0,-3-2-3,-2 3-1,-3 3-2,-3 4-1,-6-1-1,-5-3 0,-7-3 1,-5-2 1,-6-1 0,-3 3 1,-3 3 1,-2 4 0,-6 4 2,-6 6 1,-6 7 3,-6 6 1,-7 1 1,-6-3-3,-6-3-2,-6-2-2,-10-1-1,-12 3-2,-13 3 0,-12 4-1,-13 5-5,-12 10-6,-13 10-6,-12 9-8,2-2-2,20-12 0,18-13 0,20-12 1,11-9 0,7-2-2,6-3-2,7-3-1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22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85150 23150 612,'-2'-63'-12,"-3"26"21,-3 24 20,-2 26 23,-6 21 5,-6 19-8,-6 19-8,-6 19-8,-4 7-6,1-3-3,-1-3-4,1-2-3,-4 8-3,-6 22-3,-6 22-3,-6 23-3,-2 10-3,3 0-1,3 0-1,4 0-2,2-8 0,4-16 0,3-15 1,3-15 1,4-18-2,7-19-3,6-18-3,7-19-3,7-27-6,9-34-7,10-35-9,10-33-8,8-26-2,10-16 6,10-15 5,9-15 5,9-4 4,9 9 3,10 10 3,10 10 2,0 10 5,-5 13 6,-7 12 5,-5 13 6,-6 12 2,-3 13-2,-3 12-1,-2 13-2,-9 12 6,-12 13 13,-13 12 12,-12 13 12,-13 9 2,-12 6-12,-13 7-12,-12 6-11,-10 4-7,-6 4-3,-6 3-2,-6 3-2,-4-1-4,1-2-5,-1-3-4,1-3-4,2-6-2,7-5-2,6-7 0,7-5 0,4-8-2,3-5 0,3-7-2,4-5 0,2-8 2,4-5 3,3-7 4,3-5 3,3-4 5,3 0 3,3 0 5,4 0 3,1 6 8,0 13 12,0 12 11,0 13 12,4 10 2,10 10-5,10 10-6,9 9-6,6 6-5,3 3-2,3 3-3,4 4-2,4-3-5,6-5-7,7-7-6,6-5-7,1-8-7,-3-5-5,-3-7-7,-2-5-5,-8-8-4,-8-5-1,-10-7 0,-9-5-2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23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86050 24200 648,'26'-46'27,"4"10"-1,3 10 0,3 9-1,1 4-2,1 1-1,-1-1-2,1 1-2,-3 1-2,-2 3-2,-3 3-2,-3 4-3,-6 5 0,-5 10-1,-7 10 0,-5 9-1,-9 9 1,-9 9-2,-10 10 0,-8 10-1,-8 7 0,-2 6 0,-3 7 1,-3 6 0,1-4 1,6-11 0,7-14-1,6-11 1,9-11-1,13-5-4,12-7-4,13-5-2,9-9-6,6-9-7,7-10-6,6-8-8,-1-8-3,-5-2 1,-7-3 1,-5-3 1,-6-2 0,-3 0 0,-3 0 1,-2 0 0,-6 0 0,-6 0 3,-6 0 2,-6 0 2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23"/>
    </inkml:context>
    <inkml:brush xml:id="br0">
      <inkml:brushProperty name="width" value="0.04368" units="cm"/>
      <inkml:brushProperty name="height" value="0.04368" units="cm"/>
      <inkml:brushProperty name="color" value="#00BFF3"/>
    </inkml:brush>
  </inkml:definitions>
  <inkml:trace contextRef="#ctx0" brushRef="#br0">69850 15555 503,'44'-14'6,"-6"3"13,-6 2 13,-5 4 12,-3 2 4,1 2-4,1 2-5,1 2-4,-1 2-5,-3 4-4,-3 2-4,-3 3-5,-4 4-2,-2 3-1,-6 5 0,-3 3 0,-5 3-3,-6 2-3,-5 3-4,-7 1-3,-4 1-3,-3 0-2,-3 0-2,-2 0-2,-1-3 1,3-7 4,3-7 2,3-7 3,6-6 3,9-4 5,8-6 3,10-4 4,3-3-1,-1 0-4,0 1-5,-2-1-4,6-2-7,15-4-8,13-4-7,14-3-9,1 0 0,-12 5 4,-12 5 5,-11 4 6,-7 3 2,1 1 2,0-2 2,-1 2 0,5-2-4,9 0-11,9-2-11,9 0-11,-1 0-6,-9 0 2,-8 2 1,-8 1 1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23"/>
    </inkml:context>
    <inkml:brush xml:id="br0">
      <inkml:brushProperty name="width" value="0.03706" units="cm"/>
      <inkml:brushProperty name="height" value="0.03706" units="cm"/>
      <inkml:brushProperty name="color" value="#F2395B"/>
    </inkml:brush>
  </inkml:definitions>
  <inkml:trace contextRef="#ctx0" brushRef="#br0">85950 24650 593,'-133'51'26,"34"4"6,35 3 5,35 3 6,18-1 0,3-2-4,3-3-4,4-3-4,1-2-4,0 0-5,0 0-3,0 0-5,0 0-2,0 0-3,0 0-1,0 0-2,4-4-3,10-5-3,10-7-5,9-5-3,10-8-6,14-5-4,11-7-6,14-5-6,7-8 0,3-5 3,3-7 4,4-5 3,-7-4-3,-16 0-12,-15 0-11,-15 0-12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24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88350 23850 571,'115'4'121,"-18"10"-27,-19 10-27,-18 9-26,-9 4-16,4 1-4,3-1-5,3 1-3,-2-1-3,-6 1-3,-6-1-2,-6 1-2,-6-3-1,-2-2-1,-3-3 0,-3-3 0,-7 1-2,-9 6-6,-10 7-5,-8 6-5,-14 4-1,-15 4 2,-15 3 4,-16 3 2,-13 4 1,-9 7 0,-10 6-1,-8 7 0,-6 0-1,1-2-2,-1-3-2,1-3-1,4-6-3,9-5-6,10-7-6,10-5-5,13-14-2,19-18-1,19-19 0,19-18 1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24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90950 22500 553,'-46'-18'45,"10"17"-3,10 15-2,9 16-3,2 12-1,-2 9-3,-3 10-3,-3 10-2,-4 7-3,-3 6-2,-3 7-4,-2 6-3,-5 6-1,-2 6 0,-3 7-1,-3 6 1,-4 7-5,-3 10-6,-3 10-9,-2 9-6,-1 1-5,3-6 1,3-6 0,4-6 1,4-12-1,6-15-2,7-15 0,6-16-2,9-23-3,13-27-5,12-28-5,13-28-6,13-27-1,17-25 4,15-25 4,16-25 3,10-13 4,7 1 0,6-1 2,7 1 2,-3 10 2,-8 22 2,-10 22 1,-9 23 3,-7 10 4,-3 0 6,-3 0 6,-2 0 7,-8 4 6,-8 10 7,-10 10 5,-9 9 7,-7 12 5,-3 16 5,-3 15 3,-2 17 4,-12 11-3,-19 10-11,-18 10-10,-19 9-10,-12 1-9,-2-6-6,-3-6-8,-3-6-6,-1-6-4,4-2-4,3-3-3,3-3-2,4-9-2,7-11 2,6-14 1,7-11 2,4-11-1,3-5-2,3-7-1,4-5-1,4-6 1,6-3 4,7-3 4,6-2 5,4 0 4,4 7 5,3 6 4,3 7 5,3 5 4,3 7 7,3 6 5,4 7 6,1 5 2,0 7-1,0 6-1,0 7-1,1 4-2,4 3-6,3 3-3,3 4-4,1-3-8,1-5-8,-1-7-9,1-5-9,1-6-5,3-3-1,3-3 0,4-2-2,-3-6 2,-5-6 3,-7-6 2,-5-6 4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25"/>
    </inkml:context>
    <inkml:brush xml:id="br0">
      <inkml:brushProperty name="width" value="0.03002" units="cm"/>
      <inkml:brushProperty name="height" value="0.03002" units="cm"/>
      <inkml:brushProperty name="color" value="#F2395B"/>
    </inkml:brush>
  </inkml:definitions>
  <inkml:trace contextRef="#ctx0" brushRef="#br0">92200 23450 732,'23'-47'5,"-3"6"10,-3 7 9,-2 6 9,-1 9 6,3 13-2,3 12 0,4 13-1,-1 7-8,-3 4-14,-3 3-16,-2 3-15,-5 1-5,-2 1 5,-3-1 5,-3 1 5,-6-4 4,-5-6 4,-7-6 3,-5-6 4,0-2-3,10 3-10,10 3-10,9 4-11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26"/>
    </inkml:context>
    <inkml:brush xml:id="br0">
      <inkml:brushProperty name="width" value="0.04224" units="cm"/>
      <inkml:brushProperty name="height" value="0.04224" units="cm"/>
      <inkml:brushProperty name="color" value="#F2395B"/>
    </inkml:brush>
  </inkml:definitions>
  <inkml:trace contextRef="#ctx0" brushRef="#br0">93200 23150 520,'-96'71'78,"10"-5"-19,10-7-20,9-5-20,2-3-10,-2 4 1,-3 3 1,-3 3 0,-1-2-1,4-6-4,3-6-4,3-6-3,18-10-6,35-12-6,35-13-6,34-12-7,18-9-2,4-2 3,3-3 4,3-3 4,-7 1 3,-15 6 2,-15 7 4,-16 6 2,-16 7 5,-16 10 5,-15 10 5,-15 9 5,-15 4 2,-12 1 1,-13-1 0,-12 1 0,-4-3-1,7-2 0,6-3-3,7-3 0,7-2-2,9 0-1,10 0-1,10 0-1,10-2-4,13-3-7,12-3-6,13-2-7,9-5-2,6-2 2,7-3 1,6-3 3,-1-2-1,-5 0-1,-7 0-2,-5 0-2,-11 3 1,-11 6 6,-14 7 5,-11 6 5,-7 3 2,0 0-1,0 0-1,0 0-1,-5 1-1,-9 4-1,-10 3-2,-8 3-2,-6-1 0,1-2-1,-1-3-1,1-3 0,-3-6 0,-2-5 1,-3-7 0,-3-5 0,-6-8 2,-5-5 1,-7-7 2,-5-5 1,0-6 2,10-3 0,10-3 1,9-2 0,10-3 4,14 1 8,11-1 7,14 1 8,5 1 7,1 3 3,-1 3 4,1 4 4,5 8 0,14 17-3,11 15-5,14 16-4,5 9-4,1 3-5,-1 3-4,1 4-6,5 4-2,14 6-2,11 7-1,14 6-1,14 4-2,20 4 1,18 3 0,20 3 0,17-2-3,20-6-5,18-6-7,20-6-5,17-10-11,20-12-16,18-13-15,20-12-16,-20-7-4,-56 1 8,-56-1 8,-56 1 8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36"/>
    </inkml:context>
    <inkml:brush xml:id="br0">
      <inkml:brushProperty name="width" value="0.03278" units="cm"/>
      <inkml:brushProperty name="height" value="0.03278" units="cm"/>
      <inkml:brushProperty name="color" value="#F2395B"/>
    </inkml:brush>
  </inkml:definitions>
  <inkml:trace contextRef="#ctx0" brushRef="#br0">61500 31550 671,'-33'-4'9,"34"-5"17,35-7 19,35-5 18,22-4 1,14 0-14,11 0-14,14 0-14,-3 1-12,-15 4-7,-15 3-7,-16 3-9,-13 4-6,-9 7-7,-10 6-6,-8 7-7,-11 5-4,-8 7-3,-10 6-2,-9 7-3,-7-1 5,-3-6 8,-3-6 10,-2-6 10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37"/>
    </inkml:context>
    <inkml:brush xml:id="br0">
      <inkml:brushProperty name="width" value="0.02947" units="cm"/>
      <inkml:brushProperty name="height" value="0.02947" units="cm"/>
      <inkml:brushProperty name="color" value="#F2395B"/>
    </inkml:brush>
  </inkml:definitions>
  <inkml:trace contextRef="#ctx0" brushRef="#br0">62200 31600 746,'-66'32'26,"19"17"7,19 15 5,19 16 7,7 7-1,-3 1-12,-3-1-9,-2 1-11,-1-3-11,3-2-14,3-3-12,4-3-13,-1-9-8,-3-11-2,-3-14-3,-2-11-1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37"/>
    </inkml:context>
    <inkml:brush xml:id="br0">
      <inkml:brushProperty name="width" value="0.03371" units="cm"/>
      <inkml:brushProperty name="height" value="0.03371" units="cm"/>
      <inkml:brushProperty name="color" value="#F2395B"/>
    </inkml:brush>
  </inkml:definitions>
  <inkml:trace contextRef="#ctx0" brushRef="#br0">63900 30700 652,'1'121'104,"4"-5"-23,3-7-22,3-5-23,-1-8-14,-2-5-3,-3-7-5,-3-5-4,-6 6-7,-5 23-13,-7 22-10,-5 22-12,-6 8-5,-3-2 1,-3-3 3,-2-3 1,-3-10 3,1-16 0,-1-15 3,1-15 0,2-18 4,7-19 3,6-18 4,7-19 4,2-10 0,1 1-3,-1-1-3,1 1-4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37"/>
    </inkml:context>
    <inkml:brush xml:id="br0">
      <inkml:brushProperty name="width" value="0.0302" units="cm"/>
      <inkml:brushProperty name="height" value="0.0302" units="cm"/>
      <inkml:brushProperty name="color" value="#F2395B"/>
    </inkml:brush>
  </inkml:definitions>
  <inkml:trace contextRef="#ctx0" brushRef="#br0">63600 30950 728,'37'-165'59,"-24"73"-4,-26 72-6,-24 72-5,-17 40-9,-5 9-14,-7 10-13,-5 10-13,-1-3-10,6-11-8,7-14-7,6-11-7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37"/>
    </inkml:context>
    <inkml:brush xml:id="br0">
      <inkml:brushProperty name="width" value="0.02689" units="cm"/>
      <inkml:brushProperty name="height" value="0.02689" units="cm"/>
      <inkml:brushProperty name="color" value="#F2395B"/>
    </inkml:brush>
  </inkml:definitions>
  <inkml:trace contextRef="#ctx0" brushRef="#br0">63750 30850 818,'93'-18'38,"-11"17"-2,-14 15-1,-11 16-2,-11 13-7,-5 14-13,-7 11-13,-5 14-12,-4-3-13,0-15-11,0-15-13,0-16-11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2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88100 13931 999,'6'-14'-52,"-4"5"7,-4 3 8,-4 4 7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38"/>
    </inkml:context>
    <inkml:brush xml:id="br0">
      <inkml:brushProperty name="width" value="0.0316" units="cm"/>
      <inkml:brushProperty name="height" value="0.0316" units="cm"/>
      <inkml:brushProperty name="color" value="#F2395B"/>
    </inkml:brush>
  </inkml:definitions>
  <inkml:trace contextRef="#ctx0" brushRef="#br0">68250 31450 696,'-69'3'27,"13"6"-3,12 7-2,13 6-3,1 6-3,-9 6-2,-10 7-3,-8 6-2,-4 1-2,3-3 0,3-3 0,4-2-1,4-5 0,6-2-3,7-3-2,6-3-1,7-2-1,10 0 0,10 0 2,9 0-1,10-4 2,14-5 2,11-7 1,14-5 2,7-4 0,3 0-1,3 0-1,4 0-2,-3-2 0,-5-3 0,-7-3 0,-5-2 1,-6-1 0,-3 3 0,-3 3 1,-2 4 0,-9-4 1,-12-9 3,-13-10 3,-12-8 3,-9-9-4,-2-6-8,-3-6-10,-3-6-8,1-2-7,6 3-8,7 3-6,6 4-6,4 2-4,4 4 2,3 3 0,3 3 2,3 4 3,3 7 8,3 6 8,4 7 7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38"/>
    </inkml:context>
    <inkml:brush xml:id="br0">
      <inkml:brushProperty name="width" value="0.03395" units="cm"/>
      <inkml:brushProperty name="height" value="0.03395" units="cm"/>
      <inkml:brushProperty name="color" value="#F2395B"/>
    </inkml:brush>
  </inkml:definitions>
  <inkml:trace contextRef="#ctx0" brushRef="#br0">68550 31200 648,'26'-27'-1,"4"-3"1,3-3 0,3-2-1,-1 0 4,-2 7 6,-3 6 6,-3 7 6,-2 2 5,0 1 1,0-1 2,0 1 2,-2 10 2,-3 22-1,-3 22 0,-2 23 1,-8 13-5,-8 6-8,-10 7-8,-9 6-9,-5 1-5,0-3-1,0-3 0,0-2-2,0-6-5,0-6-10,0-6-12,0-6-10,4-16-8,10-25-2,10-25-3,9-25-3,2-16 5,-2-6 11,-3-6 13,-3-6 11,-1 1 7,4 9 3,3 10 2,3 10 3,3 2 2,3-3 2,3-3 4,4-2 3,1 0 4,0 7 9,0 6 8,0 7 8,3 4 3,6 3-3,7 3-3,6 4-2,3 1-4,0 0-3,0 0-3,0 0-4,0 0-9,0 0-14,0 0-15,0 0-14,-4 0-8,-5 0-1,-7 0 0,-5 0-1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38"/>
    </inkml:context>
    <inkml:brush xml:id="br0">
      <inkml:brushProperty name="width" value="0.03249" units="cm"/>
      <inkml:brushProperty name="height" value="0.03249" units="cm"/>
      <inkml:brushProperty name="color" value="#F2395B"/>
    </inkml:brush>
  </inkml:definitions>
  <inkml:trace contextRef="#ctx0" brushRef="#br0">69700 30750 677,'0'-74'26,"0"54"9,0 53 10,0 53 9,0 29-1,0 7-13,0 6-13,0 7-12,-4 2-7,-5 1-1,-7-1 0,-5 1-1,-4 4-9,0 9-15,0 10-16,0 10-15,3-11-6,6-27 5,7-28 4,6-28 5,1-21 3,-3-12 5,-3-13 5,-2-12 3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39"/>
    </inkml:context>
    <inkml:brush xml:id="br0">
      <inkml:brushProperty name="width" value="0.03242" units="cm"/>
      <inkml:brushProperty name="height" value="0.03242" units="cm"/>
      <inkml:brushProperty name="color" value="#F2395B"/>
    </inkml:brush>
  </inkml:definitions>
  <inkml:trace contextRef="#ctx0" brushRef="#br0">71000 31150 678,'-74'28'118,"4"6"-29,3 7-27,3 6-29,-1 3-18,-2 0-11,-3 0-8,-3 0-10,2-4-5,10-5 1,10-7 1,9-5 1,9-4 1,9 0 2,10 0 2,10 0 1,10-2 2,13-3 3,12-3 2,13-2 2,9 0-2,6 7-5,7 6-5,6 7-5,1-1-3,-3-6-3,-3-6 0,-2-6-2,-8-4-1,-8 1-1,-10-1 1,-9 1-1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39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72100 31550 625,'-5'-41'45,"-9"19"-5,-10 19-5,-8 19-5,-3 12-3,7 6-2,6 7-1,7 6-1,4 1-3,3-3-2,3-3-3,4-2-4,2-5 1,4-2 0,3-3 1,3-3 2,6-4-5,9-3-11,10-3-9,10-2-10,5-8-6,4-8-1,3-10-2,3-9-1,-2-9 0,-6-5 1,-6-7 1,-6-5 1,-7-4 2,-6 0 4,-6 0 2,-6 0 4,-9 1 1,-8 4 1,-10 3-1,-9 3 2,-9 4-2,-5 7-1,-7 6-2,-5 7-1,0 5 1,10 7 2,10 6 4,9 7 2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39"/>
    </inkml:context>
    <inkml:brush xml:id="br0">
      <inkml:brushProperty name="width" value="0.03065" units="cm"/>
      <inkml:brushProperty name="height" value="0.03065" units="cm"/>
      <inkml:brushProperty name="color" value="#F2395B"/>
    </inkml:brush>
  </inkml:definitions>
  <inkml:trace contextRef="#ctx0" brushRef="#br0">77550 31000 717,'-74'-16'82,"4"19"-16,3 19-17,3 19-16,-4 10-11,-8 4-6,-10 3-6,-9 3-6,-2 1-5,6 1-4,7-1-5,6 1-4,7-6-2,10-8 3,10-10 2,9-9 2,20-5 4,31 0 7,32 0 7,31 0 6,17-2 1,3-3-5,3-3-6,4-2-5,-3-1-3,-5 3 0,-7 3-1,-5 4 0,-9-1-7,-9-3-13,-10-3-14,-8-2-13,-9-3-3,-6 1 5,-6-1 5,-6 1 6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3:40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77200 31500 649,'3'-46'8,"6"10"-2,7 10-3,6 9-1,10 9 7,17 9 16,15 10 17,16 10 15,16 2 4,20-3-12,18-3-11,20-2-10,14-5-12,14-2-10,11-3-10,14-3-11,-7-2-3,-25 0 4,-25 0 4,-25 0 4,-19-2-9,-12-3-19,-13-3-22,-12-2-20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50:51"/>
    </inkml:context>
    <inkml:brush xml:id="br0">
      <inkml:brushProperty name="width" value="0.05973" units="cm"/>
      <inkml:brushProperty name="height" value="0.05973" units="cm"/>
      <inkml:brushProperty name="color" value="#00BFF3"/>
    </inkml:brush>
  </inkml:definitions>
  <inkml:trace contextRef="#ctx0" brushRef="#br0">30650 7500 368,'0'-47'4,"0"6"10,0 7 9,0 6 8,-2-1 5,-3-5-3,-3-7-3,-2-5-1,-8-4-3,-8 0 0,-10 0-2,-9 0 0,-9 1-3,-5 4-3,-7 3-3,-5 3-3,-9-1-3,-9-2 1,-10-3 0,-8-3-1,-8 2 1,-2 10-2,-3 10 0,-3 9-1,-6 9 0,-5 9 0,-7 10 1,-5 10 0,-6 8-1,-3 10 0,-3 10 0,-2 9-2,5 2 1,16-2 0,15-3 1,17-3 0,10-1 0,6 4 0,7 3-1,6 3 0,6-1-1,6-2 1,7-3 0,6-3-1,4 1 0,4 6 1,3 7-1,3 6-1,3 7 1,3 10-1,3 10 0,4 9-1,4 7 0,6 7 2,7 6 0,6 7 0,4-1 0,4-6-1,3-6-3,3-6-1,4-4-1,7 1 0,6-1-1,7 1 0,4-3 0,3-2-1,3-3 1,4-3 1,4-7-1,6-9-1,7-10 1,6-8-1,6-8 0,6-2 0,7-3-1,6-3 1,4-4-1,4-3 1,3-3-1,3-2 1,3-3 0,3 1 0,3-1 0,4 1 1,7-3-1,13-2 0,12-3-1,13-3 1,7-4-1,4-3 2,3-3 2,3-2 1,4-5 1,7-2 0,6-3-1,7-3 0,4-9 0,3-11 0,3-14-1,4-11 0,-3-11-1,-5-5 0,-7-7-1,-5-5-1,-6-8-2,-3-5-3,-3-7-3,-2-5-3,-11-11-2,-15-11 1,-15-14 0,-16-11 0,-18-17 0,-18-18 1,-19-19 1,-18-18 0,-20-10 1,-18 0 1,-19 0 1,-18 0 1,-18 10 1,-16 23 2,-15 22 2,-15 22 2,-14 18 3,-8 16 2,-10 15 4,-9 17 3,-13 10 1,-16 6-1,-15 7 1,-15 6-1,-12 4-1,-6 4 0,-6 3 0,-6 3-2,-7 1 0,-6 1-2,-6-1-1,-6 1-1,-4 4-2,1 9-2,-1 10-1,1 10-3,-3 16-1,-2 26-3,-3 24-1,-3 26-3,5 16-4,17 10-6,15 10-6,16 9-6,24-4 0,35-15 5,35-15 5,34-16 6,18-13-2,4-9-8,3-10-8,3-8-9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50:51"/>
    </inkml:context>
    <inkml:brush xml:id="br0">
      <inkml:brushProperty name="width" value="0.05973" units="cm"/>
      <inkml:brushProperty name="height" value="0.05973" units="cm"/>
      <inkml:brushProperty name="color" value="#00BFF3"/>
    </inkml:brush>
  </inkml:definitions>
  <inkml:trace contextRef="#ctx0" brushRef="#br0">30650 7500 368,'0'-47'4,"0"6"10,0 7 9,0 6 8,-2-1 5,-3-5-3,-3-7-3,-2-5-1,-8-4-3,-8 0 0,-10 0-2,-9 0 0,-9 1-3,-5 4-3,-7 3-3,-5 3-3,-9-1-3,-9-2 1,-10-3 0,-8-3-1,-8 2 1,-2 10-2,-3 10 0,-3 9-1,-6 9 0,-5 9 0,-7 10 1,-5 10 0,-6 8-1,-3 10 0,-3 10 0,-2 9-2,5 2 1,16-2 0,15-3 1,17-3 0,10-1 0,6 4 0,7 3-1,6 3 0,6-1-1,6-2 1,7-3 0,6-3-1,4 1 0,4 6 1,3 7-1,3 6-1,3 7 1,3 10-1,3 10 0,4 9-1,4 7 0,6 7 2,7 6 0,6 7 0,4-1 0,4-6-1,3-6-3,3-6-1,4-4-1,7 1 0,6-1-1,7 1 0,4-3 0,3-2-1,3-3 1,4-3 1,4-7-1,6-9-1,7-10 1,6-8-1,6-8 0,6-2 0,7-3-1,6-3 1,4-4-1,4-3 1,3-3-1,3-2 1,3-3 0,3 1 0,3-1 0,4 1 1,7-3-1,13-2 0,12-3-1,13-3 1,7-4-1,4-3 2,3-3 2,3-2 1,4-5 1,7-2 0,6-3-1,7-3 0,4-9 0,3-11 0,3-14-1,4-11 0,-3-11-1,-5-5 0,-7-7-1,-5-5-1,-6-8-2,-3-5-3,-3-7-3,-2-5-3,-11-11-2,-15-11 1,-15-14 0,-16-11 0,-18-17 0,-18-18 1,-19-19 1,-18-18 0,-20-10 1,-18 0 1,-19 0 1,-18 0 1,-18 10 1,-16 23 2,-15 22 2,-15 22 2,-14 18 3,-8 16 2,-10 15 4,-9 17 3,-13 10 1,-16 6-1,-15 7 1,-15 6-1,-12 4-1,-6 4 0,-6 3 0,-6 3-2,-7 1 0,-6 1-2,-6-1-1,-6 1-1,-4 4-2,1 9-2,-1 10-1,1 10-3,-3 16-1,-2 26-3,-3 24-1,-3 26-3,5 16-4,17 10-6,15 10-6,16 9-6,24-4 0,35-15 5,35-15 5,34-16 6,18-13-2,4-9-8,3-10-8,3-8-9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12"/>
    </inkml:context>
    <inkml:brush xml:id="br0">
      <inkml:brushProperty name="width" value="0.04706" units="cm"/>
      <inkml:brushProperty name="height" value="0.04706" units="cm"/>
      <inkml:brushProperty name="color" value="#F2385B"/>
    </inkml:brush>
  </inkml:definitions>
  <inkml:trace contextRef="#ctx0" brushRef="#br0">87325 20740 467,'-14'-1'19,"2"-2"4,4-2 5,3-1 5,2-2-1,4 2-3,2 1-3,4 0-5,1 2-1,1 2-2,2 2-1,0 2 0,-1 2-3,-5 2-2,-3 1-4,-4 3-3,-2 1-2,-2 0-3,0-1-1,-1 1-3,-2-2-1,-2-3 2,-1-2-1,-3-4 1,0-1 1,1-2 1,1 0 1,0-1 0,3-2 1,5-2 2,3-2 0,4-2 1,3 0 2,3-1 2,3 0 1,4 1 3,0 1 0,-1 4-1,-1 4 0,0 4-1,-3 3 0,-1 2-3,-2 1-2,-2 3-3,-2 1 0,-1 0-1,0-1-1,-1 1-1,-3-1-1,-2-1 0,-4 0 0,-2-2-1,-2-1-1,-1-1 0,-1 0 0,-1-2 0,0-2-1,2-6-1,2-4 0,3-5-1,1-2 1,2 1 0,2 1 2,2 0 1,2 1 1,2-1 3,2-1 2,2-1 2,1 1 0,1 2 1,1 4 0,2 3 1,0 2-1,1 0 2,1 2 0,1 0 1,0 3 0,-2 4 0,-3 4 0,-1 3-1,-2 3 0,-2 0-2,-2-1-1,-2 1-1,-2-1-2,0-1 0,-2-1-1,0-1-1,-3-1-1,-4-2-2,-3-3-2,-5-1-1,-1-2-2,1-2-1,1-2-1,1-2 0,1-3-1,4-3 1,3-5 2,3-3 0,1-2 1,2 2 2,0 3 2,2 1 0,1 2 1,4-1 0,2 0 0,3 1 0,2-1 1,0 0 1,-1 0 1,1 1 2,0 0 2,0 2 3,-1 2 1,1 3 3,0 0 1,0 2-1,-1 0-1,1 2-1,-1 1 0,-3 4-1,-1 2-1,-2 3 0,-1 3-1,0 0-1,0 1 0,0 1-1,-1 0-1,0 1-2,-2 0-1,0-1-2,-1 0-1,0-1 0,0-1-1,0 0 1,-2-2-1,-2-1-1,-4-1-1,-2 0-1,-2-3 0,1-1 0,-1-2 0,0-2-1,0-2 0,-3-2-2,-2-2-2,-1-1 0,1-3-1,5 0 2,4-1 1,6-1 2,2-1 1,0 0 0,0 0 1,0 1 1,0-1 1,2 1 1,0-1 2,2 0 2,0 1 0,3 1 1,2 0 1,2 2 0,1 1 2,-1 1-1,1 0 2,0 2 1,-1 1 0,1 0-1,0 1-1,0 2 0,-1 1 0,1 2 3,0 2 2,0 2 2,-2 1 0,-1 1 0,-2 1-3,-2 2-1,-2 0-1,0 1-2,-2 1-1,0 1-1,-3 1-1,0-1-3,-3 1 0,-2-1-2,-2 0-3,-2-2-2,-1-3-3,-3-1-3,0-2-1,1-2 3,1-3 2,0 0 1,2-2 2,-1 0 0,0 0 0,1 0 0,-1-2 0,2-2 1,1-4 0,1-2 1,1-1-1,2-1-1,2 0-1,2 1-1,1-1-1,0 0 2,0 0-1,0 1 2,1 0 0,4 0 2,2 2 1,3 1 1,2 1 2,0 0 4,-1 2 3,1 1 3,0 1 2,2 2 1,0 2 0,1 2 0,-1 2 0,-1 5-2,-2 4-1,-2 3-3,-5 2-1,-4-1-2,-7-1-2,-6-1-2,-2-2-1,1-4-1,1-5 0,0-2-2,1-3-1,-3 0-2,-2 0-1,-1 0-3,0-2 0,3 0 1,2-3 0,4-2 2,2-2 0,1-2 1,0-1-1,2-3 1,2 1 0,4 1 3,3 2 0,5 3 3,1 0 0,0 0-1,-2 0 0,0 0-1,-1 2-2,1 1-2,1 2-3,2 2-2,-1 2-9,-1 2-17,-1 2-14,0 1-17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38"/>
    </inkml:context>
    <inkml:brush xml:id="br0">
      <inkml:brushProperty name="width" value="0.05668" units="cm"/>
      <inkml:brushProperty name="height" value="0.05668" units="cm"/>
      <inkml:brushProperty name="color" value="#00BFF3"/>
    </inkml:brush>
  </inkml:definitions>
  <inkml:trace contextRef="#ctx0" brushRef="#br0">9644 10426 388,'-16'-2'0,"1"-2"0,-1-4 0,0-2 0,3-2 7,3-1 14,4-2 14,4 0 14,4 2 6,4 5 0,4 4-2,3 6-1,3 4-3,0 5-8,-1 5-6,1 6-6,0 2-6,-1 2-2,1 3-2,0 1-4,0 1-1,1-1-3,1-1-3,1-1-1,0-3-2,-1-1-1,-1-4-2,0-3 0,-2-2-3,1 1 0,0 0-2,-1-1-1,2-1-1,2-4 0,1-5 2,3-2-1,2-10 1,2-14-1,5-13 0,1-14 0,5-10-5,6-7-9,6-7-7,6-7-9,0 2-2,-8 11 5,-6 11 5,-7 11 5,-6 7-5,-3 7-18,-5 5-16,-3 7-18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15"/>
    </inkml:context>
    <inkml:brush xml:id="br0">
      <inkml:brushProperty name="width" value="0.03884" units="cm"/>
      <inkml:brushProperty name="height" value="0.03884" units="cm"/>
      <inkml:brushProperty name="color" value="#F2385B"/>
    </inkml:brush>
  </inkml:definitions>
  <inkml:trace contextRef="#ctx0" brushRef="#br0">87131 20815 566,'-7'-9'6,"2"0"4,3-1 4,1-1 5,1-1-1,2 2-2,0 1-4,1 1-3,2-1 1,2 0 5,2-2 4,2 1 4,0-2 1,-1 2-3,-1 1-3,0 1-3,0 1-2,1 4-1,3 2-1,2 4-1,-1 1-2,-1 1-1,-2 2-1,-2 0-3,-2 1 0,-1 0-1,0 0-1,-2-1-1,0 1 0,0 2 0,0 0 1,0 1 0,-1 1 0,0 0 1,-2-1-1,0 1 1,-3 0 0,-2 0-3,-4-1-1,-2 1-1,-2-1-2,-1-3 0,-1-1 0,-1-2-1,-1-1 1,0 0 0,1 0 2,-1 0 1,1-1 1,0-2 0,2-2 0,1-2 1,1-2 0,2-2 1,3-2-2,1-1 1,1-2 0,2 0 0,0 0 0,2 1 0,1-1 1,2 0-2,2 1 0,2-1 0,2-1-1,3-1 1,3-3 0,3-1 0,1-1 1,-1 4 2,0 3 2,-2 3 1,0 1 1,-1 2 1,1 1 2,-1 0 1,1 3 1,0 2 1,-1 4 2,1 2 2,-1 2-2,-1 2-2,-1 0-3,0 1-3,-2 2-1,-1 0-2,0 1 0,-2 1-1,-3 2-1,-6 1-2,-6 3-1,-6 1-2,-1-1 0,1-3 1,2-4 0,2-4 2,0-3 0,-1-1 1,-3-1 0,-2 0 0,0-2 0,-1-2-1,0-2 0,1-2 0,0-3-1,4-2 1,3-3 0,3-3 1,1-2-2,2 1-1,0-1-2,2 0-2,1 2-1,3 1 0,4 2-1,2 3 1,2 0-1,0 0 3,-1 0 1,1 0 2,-1 1 2,0 1 0,-2 0 1,-1 2 1,0 2-8,-2 4-18,-1 4-18,0 4-17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18"/>
    </inkml:context>
    <inkml:brush xml:id="br0">
      <inkml:brushProperty name="width" value="0.0457" units="cm"/>
      <inkml:brushProperty name="height" value="0.0457" units="cm"/>
      <inkml:brushProperty name="color" value="#F2385B"/>
    </inkml:brush>
  </inkml:definitions>
  <inkml:trace contextRef="#ctx0" brushRef="#br0">88200 12083 481,'1'-15'15,"2"1"3,2 1 3,2 1 2,0 0 2,1 2-4,0 1-1,0 0-2,0 3-2,0 1 0,-1 2-1,1 2 0,0 1-1,2 0 0,0 0-3,1 0 0,0 1-1,0 2-1,-2 2-1,-1 1 0,0 2-2,0 0-2,0 0-3,0 0-1,-1 0-2,-1 3 1,0 2-1,-2 2 1,-2 0 0,-2-1 1,-3-1 0,-4-1 1,-1-1 0,-1 0 0,-2-2 1,0-1 0,-1 0-1,-1-2 0,-1-1 0,-1 0-1,-2-2-1,0-2-2,-1-2 0,-1-2-2,2-3 0,5-2-1,4-3 1,6-3 1,2-2-1,2-2 0,0 0 1,2-1-1,1 0 1,3-1 2,4 1 2,2-1 2,2 2 0,-1 1 0,1 2 0,0 3 0,-1 1 0,-1 0 2,-1 2 1,-1 1 3,0 0 1,0 2 2,-1 1 1,1 0 2,0 4 0,0 6-1,-1 6-1,1 6 0,-2 2-2,-2 1-2,-4-1-1,-2 1-1,-3-2-2,0 1-1,-2-2-1,0-1-1,-2 0-1,-2-1-1,-2 1-1,-1 0-1,-3-2 0,0-1 1,-1-3 1,-1-1 1,-1-2 0,0-2-1,1-2-1,-1-2-1,1-2 0,1 0 1,1-2 0,0 0 0,3-2 0,3-4-3,2-2-3,4-3-3,1-2 0,0-1-1,0-1 0,0-1 0,1 0 1,4 1 2,2 0 1,3 2 2,2 1 2,0 1 2,-1 1 2,1 1 1,0 1 2,0 4 3,-1 3 1,1 2 3,0 3 1,0 0 3,-1 2 3,1 0 1,-1 2 1,0 4-2,-2 2-1,-1 3-1,-1 2-3,-2-1-1,-2 1-2,-2 0-2,-1-1-1,0 1 0,0 0 1,0-1 0,-1 0-2,-2-1-3,-2-1-3,-2 0-3,-1-2-2,-1-1 1,-2 0 1,0-2 1,-1-1-1,-1-2 0,-1-3 0,-2 0-1,1-3 0,1-1 1,1 0 0,1-1 1,0-3-1,2-2 0,1-3-1,1-3 0,1-3-2,2-2-2,2-1 0,2-2-2,2-1-1,4 1 2,2 1 1,3 1 2,3 2 0,0 2 3,1 4 0,1 3 2,1 1 1,-1 2-1,1 1 0,0 1 0,-2 1 1,-1 6 4,-2 2 5,-2 5 4,-2 3 2,-1 1-1,0 3 0,-2 2-1,0-1-1,0 1-2,0-2-2,0-1-2,-2-1-1,-2-1-3,-4-1-1,-2 0-1,-3-3-1,-2-1 0,-2-2-1,-1-2 1,-2-2-2,1 0-3,-1-2-4,0 0-2,1-2-4,1-2-6,1-2-4,1-2-5,1-1-2,4-2 3,3 0 3,2-1 2,3 0-3,0 1-6,2 0-7,0 2-7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19"/>
    </inkml:context>
    <inkml:brush xml:id="br0">
      <inkml:brushProperty name="width" value="0.04561" units="cm"/>
      <inkml:brushProperty name="height" value="0.04561" units="cm"/>
      <inkml:brushProperty name="color" value="#F2385B"/>
    </inkml:brush>
  </inkml:definitions>
  <inkml:trace contextRef="#ctx0" brushRef="#br0">91293 14841 482,'1'-16'-15,"1"2"18,3 1 19,2 1 18,1 1 6,0 2-7,0 2-6,0 3-7,0 0-5,1 2-2,1 0-2,2 2-2,-1 1-2,-1 2 1,-1 2 0,0 2 1,-2 2-1,-1 3-2,0 3-3,-2 3-2,-2 1-2,-4-3-2,-4-1-2,-3-2-3,-3-2 0,0 1 1,0 0 0,1 0 2,-1-2-1,0-1 1,0-2 0,1-2 1,-1-2-1,0-2 0,0-2 0,1-2-1,0-2 0,0-2-2,2-2 0,1-1-2,1-4-1,2-2 0,2-3-1,2-3-1,2 0 1,2 3 0,2 3 1,2 3 2,2 0 0,3 0 1,3-1 0,3-1 2,1 2 1,-2 3 2,-3 4 2,-1 4 3,-1 2 1,1 0 2,1 0 2,2 0 1,-1 1 2,-1 4-1,-1 2 0,0 3-1,-3 2 0,-1 0-2,-2-1-2,-2 1-2,-1 1-1,0 0 0,-1 1-1,2 1 0,-3 1-2,-3-1-2,-2 1-2,-3 0-2,-3-1-2,0-1 0,-1-1 0,-1-1-1,-2-1 1,0-2-2,-1-2 1,-1-2-1,-1-3 0,1-1 0,-1-2-1,0-1 0,1-3-1,1-2 0,1-2-1,0-2-1,3-1 0,1-3-1,2-2-1,2-1 0,2-2 0,2 1 1,2-1 1,2 1 1,2 0 1,2 4 2,2 3 2,1 3 1,2 1 3,0 2 3,0 1 2,-1 0 3,1 2 2,0 1 2,-1 0 2,1 2 2,0 1-1,0 3-1,-1 4-1,1 2-3,-1 2-1,-2 0-2,-2-1-2,-2 1-2,-2 0-2,-1-1 1,0 1-1,-2 0 0,-2 0-1,-3 1-1,-5 1 0,-4 2-2,-2-1 0,-1 1 1,-2 0 0,1-1 1,-1 0-1,0-3 0,2-1-1,1-2 1,1-2-1,1-2 0,1-3 2,1 0-1,1-5-1,2-6-5,2-6-5,2-5-5,4-4-5,6-1-3,6-1-5,6-1-4,1 2-1,0 5 3,0 5 3,-2 5 3,-2 2 0,-1 0-5,-2 0-4,-2 1-4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20"/>
    </inkml:context>
    <inkml:brush xml:id="br0">
      <inkml:brushProperty name="width" value="0.04552" units="cm"/>
      <inkml:brushProperty name="height" value="0.04552" units="cm"/>
      <inkml:brushProperty name="color" value="#F2385B"/>
    </inkml:brush>
  </inkml:definitions>
  <inkml:trace contextRef="#ctx0" brushRef="#br0">95944 12290 483,'-21'-2'-15,"6"-2"12,7-3 10,5-3 12,3-2 4,0 2 1,0 1 0,0 1 0,1 0 0,2 2 0,2 1 1,1 0 0,2 1-1,0-2-3,0 0-3,0-1-2,0 0-2,3 2 0,2 2 0,2 3 0,-1 1-2,-3 3 0,-3 4 0,-2 2-2,-3 2-1,-1 1-2,0 1-1,-2 1-2,0 0-1,-2-1-1,0-1 0,-1 0 0,-2-2-1,-2 1 0,-2 0 1,-2-1 0,0-1 0,-1-2-2,0-4 0,1-2-2,-1-2 0,0 0 0,0 0-1,1 0 0,-1-2-1,2 0-1,1-3-1,1-2-1,1-2-1,2-3-1,2-4-2,2-1-1,2-2 0,2 1 3,2 1 1,2 1 2,1 1 2,3 1 1,2 0 1,1 2 1,1 2 1,0 3-1,-2 2-1,-1 4 0,0 1 3,0 0 5,-1 0 7,1 0 6,-1 2 4,-1 4 1,0 3 2,-2 5 2,-1 1-3,-2-1-5,-3-1-6,0 0-5,-4-2-5,-2 1-1,-4-1-2,-2 1-3,-3-1-1,-3-1-3,-3 0-1,-3-2-2,0-1-1,3-1 1,3 0 1,3-2 1,1-2 0,2-6-1,1-4 0,1-5-2,3-3-2,7-1-1,8-1-3,6-1-2,3 1-3,-1 3-3,-1 3-4,-1 3-4,-1 2-1,-1 2 3,0 2 2,-2 2 3,-2 2 2,-2 2 2,-4 2 1,-3 2 2,-1 0-1,0 1-3,0 0-2,0 0-3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21"/>
    </inkml:context>
    <inkml:brush xml:id="br0">
      <inkml:brushProperty name="width" value="0.04957" units="cm"/>
      <inkml:brushProperty name="height" value="0.04957" units="cm"/>
      <inkml:brushProperty name="color" value="#F2385B"/>
    </inkml:brush>
  </inkml:definitions>
  <inkml:trace contextRef="#ctx0" brushRef="#br0">96009 25321 443,'-27'6'25,"8"-4"-4,7-4-3,8-4-4,4-1-2,2-1-1,0 0-2,2 0 0,0-1-1,1-1 2,2-3 1,0-2 2,0 1 0,0 1 0,-2 2 0,0 3-1,-1 0 1,1 2-1,2 1 1,0 0 0,1 3 1,2 2-1,0 4 1,1 2 0,-1 3-1,-2 1-3,-4 3-4,-2 2-3,-3 0-2,-1 1-1,0 0-2,-1-1 0,-2 0-1,0-1 1,-2-1 1,0 0 1,-1-3 1,-2-1-1,0-2-2,-1-2 0,-1-2 0,-1 0 0,-1-2 0,-1 0 0,0-3 0,2 0 1,2-3-1,3-2 0,1-2-1,2-3 1,2-4-2,2-1 1,2-3-1,4 1 0,2-1 1,3 1 0,3 0 1,2 2 3,1 3 4,3 1 2,0 3 1,-1 3-2,-1 2-1,-1 4-1,-1 1 0,-1 0 6,-1 0 4,0 0 4,-2 3 1,-3 6-2,-1 5-3,-2 7-2,-3 1-3,-2 0-3,-3-1-1,-4-1-3,-3-1-2,-3-1-1,-5-1-2,-3 0-2,-2-3 1,3-1-1,1-3 1,3-1 1,0-2 0,2 0 2,1-2 0,1 0 2,3-6-1,4-8-1,6-9-2,4-9-1,4-3-2,4 2 1,2 1 0,3 3-1,1 3 2,-1 3 4,-1 4 2,-1 5 4,-1 2 2,-1 2 1,-1 2 2,0 2 1,-2 3 1,-1 4 2,0 4 1,-2 3 1,-1 3-1,-2 1-3,-3 1-4,0 1-3,-4 0-2,0-3-2,-3-1-3,-2-2-2,-2-2-3,-2-1-3,-1-1-3,-3 0-4,0-3-4,1-3-6,1-2-8,0-3-5,2-4-9,-1-2-10,0-3-10,1-3-9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22"/>
    </inkml:context>
    <inkml:brush xml:id="br0">
      <inkml:brushProperty name="width" value="0.04834" units="cm"/>
      <inkml:brushProperty name="height" value="0.04834" units="cm"/>
      <inkml:brushProperty name="color" value="#F2385B"/>
    </inkml:brush>
  </inkml:definitions>
  <inkml:trace contextRef="#ctx0" brushRef="#br0">91047 28125 455,'16'-15'93,"-1"1"-21,1 0-22,-1 2-20,0 1-11,0 3-1,-2 1 0,-1 2-1,-1 3-1,-2 6-2,-3 4-4,-1 5-2,-1 3-2,-2 0-2,0-1 0,-2 1-1,0-1-2,-2-1 0,0-1-2,-2 0 0,0-2-2,-2-1 0,0-1-1,-1 0-1,-2-3 0,-2-1 1,-2-2 0,-1-2 0,-2-1 1,1 0 0,-1 0 0,1 0 1,0-1 0,2-2-1,2-2-1,3-1-1,1-4 0,2-2 0,2-3-1,2-3-1,3-2 2,4 1 0,4-1 1,3 1 2,3 0 2,0 3 1,-1 1 3,1 2 1,-1 3 2,1 3 4,0 2 2,-1 4 3,1 2 2,0 2 0,-1 2 0,1 2 1,-1 2-1,-1 3-1,-1 3-1,0 3-1,-3 2-2,-3 1-1,-2 1-2,-4 1-2,-2-1-1,0-3-2,-2-3-1,0-3-1,-2-1-3,-3 0 0,-4-1-2,-2 1-2,-1-1 0,-1-2 0,0-2 1,1-2 0,-1-3-2,0-3-3,1-2-4,-1-3-3,2-4-2,2-2 0,4-3 2,3-3 0,2-2 1,2-1 2,2-1 2,2-1 1,2 1 3,3 3 0,4 3 2,2 3 1,2 2 1,1 0 4,1 2 3,1 1 2,0 1 3,-1 2 1,0 2 2,-2 2 0,-2 3 1,-3 4-4,-3 4-3,-2 3-2,-3 4-1,-2 1 0,-2 3 2,-2 2 0,-1-2-6,0-2-16,0-3-14,0-2-16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23"/>
    </inkml:context>
    <inkml:brush xml:id="br0">
      <inkml:brushProperty name="width" value="0.04381" units="cm"/>
      <inkml:brushProperty name="height" value="0.04381" units="cm"/>
      <inkml:brushProperty name="color" value="#F2385B"/>
    </inkml:brush>
  </inkml:definitions>
  <inkml:trace contextRef="#ctx0" brushRef="#br0">83394 28326 502,'-29'-1'-7,"7"0"15,5-2 14,7 0 13,3-1 5,2-2-5,2 0-5,2-1-5,1-2-3,2-2-2,0-2-3,2-1-1,1-1-2,3-1 1,3 0-2,4 1 1,1 0-2,1 2-2,1 3-2,1 1-2,-1 4-2,-1 6-1,-2 6-1,-3 6 0,-1 3-2,-2 2 2,-2 3-1,-2 2 1,-3-2 1,-1-2-1,-2-3 0,-1-2 0,-4-2 0,-2 1 0,-3 1 1,-3 1 1,-3-1-1,-2-3-2,-1-2 0,-2-4-2,-1-2-1,4-2 0,4-2-1,1-2 0,4-2 0,3-4 0,2-2 0,4-3 0,2-2-1,4-1 1,2-1 0,3-1-1,3 0 2,0 3 1,1 1 1,1 3 2,1 0 1,1 0 1,1 0 1,1 1 2,0 1 0,-3 2 0,-1 4 0,-2 3-2,-3 2 1,-1 3 0,-2 4-1,-2 2 1,-2 2 0,0 3 0,-2 2 1,0 1 0,-3 1-1,0-1 0,-3-1-1,-2-1 0,-1 0-1,-2 0 0,0-1 0,-1 1 1,-1-2-2,-2-1 0,0-2-2,-1-2-2,0-2-1,1-1 0,1-1-1,1 0-1,0-2 0,0-2 0,1-2 0,-1-2-1,2-2 0,2-2-1,4-2 1,3-1-1,1-3-1,1 0 0,2-1-1,0-1 0,3 0-1,2 1-1,3 1 1,3 1-1,1 1 0,-1 2-3,0 2-1,-2 2-3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26"/>
    </inkml:context>
    <inkml:brush xml:id="br0">
      <inkml:brushProperty name="width" value="0.04072" units="cm"/>
      <inkml:brushProperty name="height" value="0.04072" units="cm"/>
      <inkml:brushProperty name="color" value="#F2385B"/>
    </inkml:brush>
  </inkml:definitions>
  <inkml:trace contextRef="#ctx0" brushRef="#br0">87266 25212 540,'7'-13'71,"1"5"-16,0 4-16,0 6-15,-1 2-10,-1 2-3,-1 0-2,0 1-4,-2 2-3,0 0-1,-2 1-3,0 2-2,-2-2 0,-2-1 0,-2-2 1,-2-2 1,-1-2 0,1 2-1,-1-2-1,0 1-1,1-1 0,0-4 1,2-2 1,1-3 1,0-2 1,2 0 0,0 0-1,2 0 0,0 1 1,0-1 2,0 0 1,0 0 2,1 0 0,2-2 0,2 0-1,2-1 0,0 0 0,1 2 3,0 2 2,0 3 2,0 0 3,3 2 3,2 0 4,1 2 3,0 2-1,-2 6-5,-4 4-5,-3 5-6,-2 1-4,0-1-1,-1-2-2,-2-2-3,-1-3 0,-2 1 0,-2-2 0,-1 0 1,-3-2 0,-2-1 0,-2-1 1,-1 0 0,0-4 0,6-6-2,5-6-2,4-5-1,4-2 0,0 2 2,1 4 3,2 3 2,1 2 4,1 2 4,3 2 5,2 2 5,-2 4 0,-3 4-1,-4 5-3,-4 6-2,-4 0-1,0-2-1,-3-1-1,-2-2 0,-1-2-1,1-1-2,-1 0-1,0-2-1,0-3-7,0-6-8,1-6-11,-1-6-9,1-2-5,2-1-1,2 1 0,2-1-2,2 1-3,0 1-4,2 0-6,0 2-5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28"/>
    </inkml:context>
    <inkml:brush xml:id="br0">
      <inkml:brushProperty name="width" value="0.04173" units="cm"/>
      <inkml:brushProperty name="height" value="0.04173" units="cm"/>
      <inkml:brushProperty name="color" value="#F2385B"/>
    </inkml:brush>
  </inkml:definitions>
  <inkml:trace contextRef="#ctx0" brushRef="#br0">83306 14462 527,'-20'-15'5,"5"2"2,6 2 1,6 3 2,3 0 1,-2 0 0,0 0 1,-1 0-1,-2 1 1,2-1 0,-1 0 1,0 0 0,0 0 0,2-2 0,0 0 0,2-1 0,1-1 0,4 1-1,2-1 0,4 0 0,1 1 0,1 1-1,1 0 0,1 2 0,1 2 0,-1 2-2,1 4-1,0 2-2,-2 4 0,-1 4 1,-3 4-1,-1 3 1,-1 3-1,-2 1-2,-1 1-2,0 1-2,-2-1-2,0-3 1,-2-3 0,0-3 0,-3 0 0,-2 0 3,-4 1 0,-2 1 2,-2 0 1,-1-3-2,-1-1 0,-1-2-2,-1-1-1,0 0-2,1-1-3,-1 1-1,1-2-2,-1-2 2,0-4 0,1-2 0,0-3 2,2-2 0,3-2 1,1-1 1,2-3 0,2 0 0,2-1 0,2-1 0,2-2 0,0-1 3,2-3 1,0-1 3,2 0 1,3 1-1,4 3 1,2 1 0,1 3 0,-1 2 0,-1 4 2,0 3 1,-1 2-1,1 0-2,1 1 0,1 2-3,0 1 0,-1 4-1,0 2 0,-2 4-1,-1 1 0,-3 1 1,-1 1-1,-2 1 1,-1 0 1,0-1-1,0-1 0,0 0 0,-1-2 0,-2 1 0,-2 0 0,-2 0 0,-2-1 0,-2-1 0,-2-1 1,-1 0-1,-3-1 0,0-1-1,-1 1-2,-1 0-1,-1-1 0,-1-1-1,-2 0-1,1-2 0,-1 0-1,1-2 0,0 0 0,2-2 0,2-1 0,1-4 0,2-2 0,3-3 1,1-3 0,2 0 1,2-1-1,2-1 1,2 0 0,4-1 1,2 0 1,3 1 1,3-1 0,2 2 1,1 1 1,3 1 0,0 2 1,1 2 0,-1 4 2,1 3 0,-2 2 0,-1 3-1,-2 4-1,-3 2 0,-1 2-1,-2 1 2,-2 1 2,-2 2 0,-2-1 1,-1-1 0,0-1-2,-2-1 1,-1 1-1,-2 0-1,-2 1 1,-1 1-1,-3 0 1,0-1-1,-1-1 1,-1 0 0,-2-3 0,0-1-2,-1-2-1,-1-2-1,0-2-3,1 0-1,1-2-3,1 0-2,1-3-4,2-2-5,2-4-4,2-2-5,2-2-1,0 1 4,2-1 3,0 0 4,2 1-7,2 1-15,2 1-17,2 0-15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55"/>
    </inkml:context>
    <inkml:brush xml:id="br0">
      <inkml:brushProperty name="width" value="0.04929" units="cm"/>
      <inkml:brushProperty name="height" value="0.04929" units="cm"/>
      <inkml:brushProperty name="color" value="#F2385B"/>
    </inkml:brush>
  </inkml:definitions>
  <inkml:trace contextRef="#ctx0" brushRef="#br0">87127 30654 446,'0'-16'0,"0"2"0,0 1 0,0 1 0,-1 3 10,0 6 21,-2 6 20,0 6 20,-1 3 5,0 1-14,0 1-11,0 2-13,0 0-8,-2 1-4,0 1-3,-1 1-3,-1 1-4,0 1-2,0 1-3,1 1-2,-1 1-3,0 1-1,0 1-2,0 1-3,1-1-1,-1 0-3,0-1-3,0-1-2,0 0-3,-2 1-3,0 1-2,-1 1-3,0-2-2,3-3-1,1-5-1,2-3-2,2-5-5,2-6-12,2-6-11,2-6-12,1-3 1,0-2 11,0 0 11,0-1 13,-1 0 7,1 1 4,0 1 4,0 1 4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41"/>
    </inkml:context>
    <inkml:brush xml:id="br0">
      <inkml:brushProperty name="width" value="0.03933" units="cm"/>
      <inkml:brushProperty name="height" value="0.03933" units="cm"/>
      <inkml:brushProperty name="color" value="#00BFF3"/>
    </inkml:brush>
  </inkml:definitions>
  <inkml:trace contextRef="#ctx0" brushRef="#br0">84045 12597 559,'-28'-21'4,"5"7"9,6 5 8,7 6 9,1 3 4,-2 0-2,-2 0-2,-1 0-1,-2 1-2,2 4-3,1 2-1,1 3-3,0 1-3,2 0-2,1-2-2,1 0-2,0-1-2,2 1 0,0 1-2,2 2 1,0 0-3,0 1-1,0 1-3,0 2-1,3-1-1,4-1 0,5-1 1,6-1 0,2-1 1,1-2 0,1-2 1,1-2 0,2-1 0,0 1 1,1 2-1,1 0 0,-1 1 1,-3 0 0,-3 0 2,-3-1 0,-2 2 0,0 0-1,-2 1-1,0 2-1,-3-1 0,-3 1 1,-2 0-1,-4 0 1,-2 0-2,-5 3-1,-4 1-3,-4 3-2,-2 0-4,-3-1-5,-1-1-4,-3 0-5,-1-2-5,-1 1-5,-1 0-5,0-1-6,0 0 0,6-3 2,5-1 4,5-2 3,3-2 2,1 0 2,0-2 2,2 0 1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57"/>
    </inkml:context>
    <inkml:brush xml:id="br0">
      <inkml:brushProperty name="width" value="0.05019" units="cm"/>
      <inkml:brushProperty name="height" value="0.05019" units="cm"/>
      <inkml:brushProperty name="color" value="#F2385B"/>
    </inkml:brush>
  </inkml:definitions>
  <inkml:trace contextRef="#ctx0" brushRef="#br0">87218 30428 438,'37'-8'105,"-4"-2"-25,-4 0-25,-3-1-25,-4 0-14,-1 2-2,-3 3-2,-1 1-3,-2 1-1,-1 2-1,-1 0 1,0 2-2,-2 2 1,-1 6-1,0 4 1,-2 5-1,-1 3-2,0-1-2,-2 1-2,0-1-4,-3 0 0,-1-3 0,-2-1 1,-1-2 0,-3-1 1,-2 1-1,-2 1 1,-2 2-1,-1-1 1,-1 1-1,-2 0 0,0-1 1,-1 0-1,-1-1 1,-1 0 0,-1-2 0,-1-1 0,1-2-1,-1-3 1,1-1 0,-1-1-1,1 0 0,-1 0 1,1 0-2,3-1 4,10 0 5,8-2 6,10 0 6,5-2 1,5-2-3,3-2-4,5-2-2,0 0-2,-2 2 1,-2 3-1,-1 1 1,-3 1 0,-1 0 0,-3 0 0,-1 0 0,-2 1 0,0 5 0,-2 4 0,-1 4 0,-2 1-1,-4-1 0,-4-1 0,-4 0-1,-3-2 0,-2 1-2,-2 0 0,-1 0-1,-4-1-1,-2 1 1,-3 0-1,-3 0 1,-1-1 0,-1 1-1,1 0-1,-1-1 0,1 1 0,-1 0 0,1 0 0,-1-1 1,2 0-1,1 0-1,3-2 0,1 0-2,1-2-1,-1 1-3,-2 0-1,1 0-3,3-5-12,10-10-24,10-10-23,10-9-24,3-3-3,-1 5 16,-3 5 15,-1 5 17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57"/>
    </inkml:context>
    <inkml:brush xml:id="br0">
      <inkml:brushProperty name="width" value="0.05304" units="cm"/>
      <inkml:brushProperty name="height" value="0.05304" units="cm"/>
      <inkml:brushProperty name="color" value="#F2385B"/>
    </inkml:brush>
  </inkml:definitions>
  <inkml:trace contextRef="#ctx0" brushRef="#br0">89178 30583 414,'-8'-6'65,"0"4"-9,0 4-6,0 4-8,0 2-4,-1 1 0,-2 2 0,0 0 0,0 1-2,-1 3-2,0 2-3,1 1-1,-1 2-4,2 0-5,1-1-5,1 1-5,0 0-3,0 3-3,0 1-3,0 2-1,-1 3-3,-1 1 0,-3 2-1,-1 3-1,-2-1-3,2-2-5,1-2-4,1-1-6,1-4-1,2-3-1,2-5 1,3-3 0,0-6-5,2-8-11,0-8-11,2-8-11,2-6-1,6-7 11,4-5 9,5-6 9,1 1 7,-3 8 1,-3 7 1,-2 9 3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58"/>
    </inkml:context>
    <inkml:brush xml:id="br0">
      <inkml:brushProperty name="width" value="0.05155" units="cm"/>
      <inkml:brushProperty name="height" value="0.05155" units="cm"/>
      <inkml:brushProperty name="color" value="#F2385B"/>
    </inkml:brush>
  </inkml:definitions>
  <inkml:trace contextRef="#ctx0" brushRef="#br0">89500 30447 426,'8'-28'0,"0"5"-2,-1 7-1,1 5-1,-1 4 3,0 0 7,-2 2 6,0 1 7,-1 2 8,1 7 9,2 6 8,0 6 9,1 2 1,0 1-6,0-1-8,0 1-5,-2 0-6,-1 1-2,-2 1-4,-2 1-2,0 1-2,0 1-3,2 1 0,0 1-3,1 1-1,0 2-2,0 3-3,0 1-1,-1 0-1,2-2-2,-2-1-1,1-3-2,0-2 0,0-3-1,0-3 0,0-3-1,1-5-2,2-6 0,1-8-2,3-6 0,3-8-2,4-9-1,3-9 0,5-8 0,1-5-1,2 0 0,1 0 1,1 0 0,-1 1 0,-3 4 1,-4 2 1,-1 4 0,-4 1 0,-1 1 0,-3 1-1,-1 2-1,-2 0-3,0 1-6,-2 1-6,-1 1-7,0 3-2,-2 3-2,-1 5 0,0 3-2,-2 3-1,0 1-1,-2 0-3,0 2 0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58"/>
    </inkml:context>
    <inkml:brush xml:id="br0">
      <inkml:brushProperty name="width" value="0.04243" units="cm"/>
      <inkml:brushProperty name="height" value="0.04243" units="cm"/>
      <inkml:brushProperty name="color" value="#F2385B"/>
    </inkml:brush>
  </inkml:definitions>
  <inkml:trace contextRef="#ctx0" brushRef="#br0">93932 29750 518,'0'23'142,"0"1"-33,0-1-35,0 1-34,0 1-18,0 4-1,0 4-3,0 4-1,0 1-3,0-3-2,0-4-4,0-2-3,-1-3-6,0-1-6,-1-3-8,-1-1-6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59"/>
    </inkml:context>
    <inkml:brush xml:id="br0">
      <inkml:brushProperty name="width" value="0.03607" units="cm"/>
      <inkml:brushProperty name="height" value="0.03607" units="cm"/>
      <inkml:brushProperty name="color" value="#F2385B"/>
    </inkml:brush>
  </inkml:definitions>
  <inkml:trace contextRef="#ctx0" brushRef="#br0">94094 29431 609,'22'-7'4,"-3"0"7,-3 2 7,-3 1 7,-2 0 5,-1 2 2,0 0 1,-2 2 3,0 1-2,0 2-3,0 2-4,-1 2-3,1 1-4,-2 3-1,-1 2-4,0 1-1,-2 2-4,-2 2-4,-2 0-5,-2 1-3,-3 2-5,-2 2-3,-3 4-4,-3 3-3,-3 0-3,-1-3-1,-3-4 0,-1-1-2,-1-5-1,3-5-2,1-5-2,3-4-2,1-5 1,2 0 3,2-3 2,3-2 4,1-2 3,2-2 4,2-1 5,2-3 3,4-2 3,6-1-2,5-3 0,7-1-1,3 0 3,1 3 7,1 3 8,1 3 6,-2 3 5,-4 2-1,-3 4 0,-4 3-1,-4 1 0,-1 3 0,-2 2-2,-2 2-1,-3 1-6,-2 2-13,-4 0-13,-2 1-13,-2 0-7,-2-1-1,0 0-1,-1-2-2,0-1 1,2 0 5,2-2 4,3 0 3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00"/>
    </inkml:context>
    <inkml:brush xml:id="br0">
      <inkml:brushProperty name="width" value="0.03518" units="cm"/>
      <inkml:brushProperty name="height" value="0.03518" units="cm"/>
      <inkml:brushProperty name="color" value="#F2385B"/>
    </inkml:brush>
  </inkml:definitions>
  <inkml:trace contextRef="#ctx0" brushRef="#br0">82550 30131 625,'1'-13'0,"2"3"0,2 4 0,2 4 0,2 3 8,3 2 18,3 2 17,3 2 18,1 2 2,-1 3-10,0 3-11,-2 3-11,-1 1-8,-1-1-8,-1-1-7,0 0-6,-3-2-10,-1-1-12,-2-1-10,-2-1-12,-2 0-7,-1 0 0,0 0-3,-1-1 0,-2 0 2,-1-2 8,0-2 7,-1-2 8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00"/>
    </inkml:context>
    <inkml:brush xml:id="br0">
      <inkml:brushProperty name="width" value="0.03901" units="cm"/>
      <inkml:brushProperty name="height" value="0.03901" units="cm"/>
      <inkml:brushProperty name="color" value="#F2385B"/>
    </inkml:brush>
  </inkml:definitions>
  <inkml:trace contextRef="#ctx0" brushRef="#br0">81558 31524 563,'-49'28'27,"12"-5"3,11-7 4,13-5 4,7-4 1,4-1-4,4 0-3,4-2-4,5 0-3,7-2-1,7 0-3,7-2-2,6-1-1,8-4-2,6-2 0,7-3-1,2-3-3,-6 0-6,-5-1-5,-4-1-5,-6 1-5,-6 3-4,-6 2-5,-5 4-3,-7 2-8,-7 2-9,-6 2-10,-8 2-9,-4 1-2,-3 2 8,-4 0 6,-1 2 7,-3-1 6,0 1 5,1 0 5,-1 0 5,1 0 4,-1-1 5,0 1 4,1 0 4,-1 0 4,1 2 4,-1 0 5,1 1 3,-2 2 4,-1 3 3,-3 3 4,-1 3 2,-1 2 1,3 1-4,1 1-2,3 1-3,1 0-3,1-2-2,1 0-1,1 0-3,1-3-5,4-2-6,3-1-8,3-2-6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00"/>
    </inkml:context>
    <inkml:brush xml:id="br0">
      <inkml:brushProperty name="width" value="0.03586" units="cm"/>
      <inkml:brushProperty name="height" value="0.03586" units="cm"/>
      <inkml:brushProperty name="color" value="#F2385B"/>
    </inkml:brush>
  </inkml:definitions>
  <inkml:trace contextRef="#ctx0" brushRef="#br0">83100 32100 613,'0'29'68,"2"-3"-13,0-5-15,2-3-14,0-2-5,1 3 3,2 2 3,0 1 3,1 2-1,2 1-5,0 1-6,1 1-5,0-2-5,-1-3-4,0-5-6,-2-3-3,0-4-9,2-4-13,0-4-12,1-4-12,-1-3-7,-2 0 1,-4-1 0,-2-2 1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01"/>
    </inkml:context>
    <inkml:brush xml:id="br0">
      <inkml:brushProperty name="width" value="0.03223" units="cm"/>
      <inkml:brushProperty name="height" value="0.03223" units="cm"/>
      <inkml:brushProperty name="color" value="#F2385B"/>
    </inkml:brush>
  </inkml:definitions>
  <inkml:trace contextRef="#ctx0" brushRef="#br0">84500 29909 682,'9'-14'7,"1"3"14,3 2 14,2 4 14,0 3 4,-1 4-7,-1 4-6,-1 4-8,-1 2-8,-1 3-13,0 1-13,-2 3-12,-2 2-11,-4 2-10,-4 4-9,-4 3-10,-2-1-3,2-6 6,1-4 5,1-4 5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01"/>
    </inkml:context>
    <inkml:brush xml:id="br0">
      <inkml:brushProperty name="width" value="0.04174" units="cm"/>
      <inkml:brushProperty name="height" value="0.04174" units="cm"/>
      <inkml:brushProperty name="color" value="#F2385B"/>
    </inkml:brush>
  </inkml:definitions>
  <inkml:trace contextRef="#ctx0" brushRef="#br0">83755 31294 527,'-8'7'1,"-2"-1"5,0 0 3,-1-2 4,3-1 6,6 0 10,7-2 9,8 0 10,5-3 0,7-4-7,5-4-8,6-3-8,2-3-7,-2 1-8,-2-1-8,-1 0-7,-4 3-4,-2 3-2,-3 4 0,-3 4-2,-5 5 2,-8 7 4,-8 8 5,-8 6 3,-6 2 7,-3 0 7,-5-1 7,-3-1 7,-3 0 2,-1 1-4,-1 1-3,0 1-5,-2 1-5,-1 3-5,-1 1-6,0 2-6,0 0-3,5-3 2,4-4 1,3-2 1,6-6-14,5-10-28,6-10-29,6-10-29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41"/>
    </inkml:context>
    <inkml:brush xml:id="br0">
      <inkml:brushProperty name="width" value="0.04203" units="cm"/>
      <inkml:brushProperty name="height" value="0.04203" units="cm"/>
      <inkml:brushProperty name="color" value="#00BFF3"/>
    </inkml:brush>
  </inkml:definitions>
  <inkml:trace contextRef="#ctx0" brushRef="#br0">82022 14250 523,'-31'16'157,"3"1"-39,1 1-38,3 1-38,0 2-20,1 1-3,-1 3-3,1 1-2,-1 2-5,1-1-10,-1 0-10,1 1-8,0-2-8,1 0-7,1-1-6,1 0-6,2-3-3,4-2 4,4-1 2,5-2 3,1-3 2,0-1 1,0-2 1,0-2 1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01"/>
    </inkml:context>
    <inkml:brush xml:id="br0">
      <inkml:brushProperty name="width" value="0.04752" units="cm"/>
      <inkml:brushProperty name="height" value="0.04752" units="cm"/>
      <inkml:brushProperty name="color" value="#F2385B"/>
    </inkml:brush>
  </inkml:definitions>
  <inkml:trace contextRef="#ctx0" brushRef="#br0">84461 31900 462,'16'1'42,"-1"4"7,1 2 7,0 3 6,0 3-1,3 0-11,1 1-11,3 1-9,0 1-7,-1-1-2,-1 1-1,-1 0-3,-2 0-1,-5 3-2,-3 1-3,-4 3-2,-3 2-2,-2 3-2,-2 3-1,-2 2-3,-5 2-2,-6-1-6,-7-2-5,-6 0-6,-6-2-8,-3-3-11,-3-3-12,-2-3-12,2-4 0,9-3 10,9-4 12,9-4 11,4-3 3,-2-1-5,0 0-6,-1-1-4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03"/>
    </inkml:context>
    <inkml:brush xml:id="br0">
      <inkml:brushProperty name="width" value="0.04261" units="cm"/>
      <inkml:brushProperty name="height" value="0.04261" units="cm"/>
      <inkml:brushProperty name="color" value="#F2385B"/>
    </inkml:brush>
  </inkml:definitions>
  <inkml:trace contextRef="#ctx0" brushRef="#br0">92640 31421 516,'-7'23'152,"2"1"-36,2-1-36,2 0-36,1 0-20,0-1-6,0-1-5,0-1-5,-1 0-2,0-1 1,-2 1 0,0-1 1,0-6-16,2-12-33,2-13-34,2-13-34,1-6-4,2-1 26,0 1 24,2 0 26,-1 2 15,1 5 9,0 5 6,0 5 8,0 3 5,1 2 4,2 3 3,0 1 3,1 1 4,-1 2 4,1 0 5,0 2 5,0 0 0,-1 0 0,1 0-3,0 0-1,-1 1-2,-3 4-3,-1 2-3,-2 4-3,-2 1-3,0 1-3,-2 1-1,0 1-4,-2 1-1,-4 1-2,-2 1-1,-3 1-1,-2 0-2,2-3-3,1-1-2,0-2-2,2-4-9,-1-7-12,0-4-14,0-7-12,2-4-2,4-2 11,4-1 10,4-3 11,3 0 8,2-1 3,1 1 5,3-1 4,1 3 2,-1 3 2,1 4 2,0 5 1,-1 0 2,1 2 1,0-1 3,-1 0 2,0 0 0,-1 2-1,0 0-1,-2 2-1,-1 0-1,-1 0-1,0 0 0,-2 0-1,-1 1 0,0 4 4,-2 2 1,0 4 4,-2 0 1,-1 1 2,0-1 1,-1 1 2,-1 0-2,0 0-2,0-1-3,0 1-2,-1 0-2,-1 0-1,0-1 0,-1 1-2,-1 0 0,0-1-3,0 1-2,0 0-2,0 0-2,0 1 0,0 1-1,0 1 0,1-5-8,1-10-12,0-11-13,2-11-13,1-5-2,1 1 9,3 1 10,2 2 10,1 0 5,2 2 2,0 3 1,1 2 3,1 0 2,0 2 0,0 1 1,-1 1 2,0 1 0,0 2 2,-2 2 0,0 3 1,-2 0 1,1 0 2,0 0 2,0 0 2,0 1 8,0 2 12,-1 2 14,1 2 12,0 1 3,0 2-7,0 0-9,-1 1-6,1 1-7,0 0-4,0 0-5,0 0-5,0 0-2,-1 1-2,1 1 0,0 2-2,-2 0-1,-2 1-2,-4 1-1,-2 1-2,-3 0-1,0-2 0,-1-3 1,-2-1 0,1-4-5,1-4-10,0-6-11,2-4-10,1-3-4,4-1 6,2-1 5,4-1 5,1-1 3,1 2 1,2 1 2,0 1 1,1 1 0,-1 1 0,1 0-2,0 2 0,-1 1 0,-3 0 5,-1 2 3,-2 1 3,0 0 3,0 0 1,1 0 2,2 0 1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03"/>
    </inkml:context>
    <inkml:brush xml:id="br0">
      <inkml:brushProperty name="width" value="0.04156" units="cm"/>
      <inkml:brushProperty name="height" value="0.04156" units="cm"/>
      <inkml:brushProperty name="color" value="#F2385B"/>
    </inkml:brush>
  </inkml:definitions>
  <inkml:trace contextRef="#ctx0" brushRef="#br0">95753 30600 529,'7'9'117,"-1"1"-27,0 3-27,-2 2-26,0 1-14,0 3-2,0 1-3,0 3-1,-1 1-2,-2 1-1,-2 0-2,-2 2-1,-3 0-2,-2 1-1,-3-1-3,-3 1-2,-2-2 0,-1-2-1,-2-1-1,1-3 1,-1-2-4,2-3-4,3-2-6,1-4-5,1-3-6,1-4-5,-1-4-8,0-4-5,2-3-1,3-4 7,2-2 6,4-3 7,1-1-2,2 1-8,0 1-9,2 1-8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04"/>
    </inkml:context>
    <inkml:brush xml:id="br0">
      <inkml:brushProperty name="width" value="0.05199" units="cm"/>
      <inkml:brushProperty name="height" value="0.05199" units="cm"/>
      <inkml:brushProperty name="color" value="#F2385B"/>
    </inkml:brush>
  </inkml:definitions>
  <inkml:trace contextRef="#ctx0" brushRef="#br0">96620 29609 423,'8'-8'0,"2"2"1,0 1 1,1 0 1,0 1 2,-1 0 4,0 0 5,-2 1 5,0 0 0,0 3 0,0 4-1,-1 2-2,1 2 0,-2 2-2,-1 0-1,0 1-1,-1 2 1,0 0 1,-1 1 1,1 1 2,0 1 1,-2 1 2,0 2 0,-2 0 1,0 1-1,0 3 0,0 1-3,0 3-1,0 0 0,0 2 1,0 1 1,0 1 1,0 0 0,0-2-2,0 0-2,0-1-1,1 0-2,0-1-2,2 0-1,0 1-2,1-1-2,0 1-1,0-1-1,0 0-2,-1 0-2,-1-3-2,0-1-2,-2-3-2,-3-5-8,-5-10-12,-7-10-12,-5-10-13,-3-9-4,4-9 4,4-8 3,1-9 4,4-6 4,3 0 3,2-1 3,4-1 3,1 2 5,0 8 7,0 6 8,0 8 6,0 5 6,2 7 2,0 5 4,2 6 3,0 7 5,0 6 4,-1 8 5,1 6 6,-2 6 0,-4 7-2,-4 5-2,-3 6-4,-3 2-1,0 0-4,1-1-2,-1-2-3,1-2-1,0-5-3,2-5 0,1-5-3,3-6-4,6-7-9,6-6-9,6-8-9,4-8-4,6-13 0,5-11 0,5-12 1,0-4 0,-4 2 3,-3 4 1,-5 2 1,-2 5 3,-3 6 1,-1 6 3,-2 5 1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05"/>
    </inkml:context>
    <inkml:brush xml:id="br0">
      <inkml:brushProperty name="width" value="0.05596" units="cm"/>
      <inkml:brushProperty name="height" value="0.05596" units="cm"/>
      <inkml:brushProperty name="color" value="#F2385B"/>
    </inkml:brush>
  </inkml:definitions>
  <inkml:trace contextRef="#ctx0" brushRef="#br0">97841 29108 393,'26'-34'11,"-11"13"15,-11 11 15,-10 12 14,-4 7 2,2 2-8,4 1-11,3 3-9,1 0-6,1-1-3,2-1-3,0 0-3,3-2-3,4 1-5,4 0-5,3 0-4,2-1-4,-1-1-2,0 0-4,-2-2-3,0 0-3,-1 0 0,1-1-2,0 1-2,-2 0 2,-3 2 3,-3 0 3,-2 1 3,-4 2 2,-4 2 2,-4 1 0,-4 3 1,-3 0 2,-3-1 0,-4-1 2,-1-1 2,-4 0-1,0 0-2,-1-1-2,0 1-1,-1-2-1,1-3 0,1-2 1,1-4-1,2-2 2,3 0 0,3-2 3,2 0 0,4-2 2,5-2 2,3-2 2,4-2 1,4-2 2,5-1 1,5-3 1,6-2 2,2 1 0,4 1-1,3 2-1,3 2-1,-1 2-1,-3 1-1,-5 0 0,-3 2-1,-4 2-1,-3 6-1,-3 4-1,-2 5-1,-5 4 0,-5 3 0,-4 4 1,-5 1 0,-5 3 1,-4-1-1,-3 0 1,-5 1 0,-1-3-1,1-3 0,1-4 0,2-5-1,0-2-1,2-2 0,3-2-1,1-2 0,5-3-1,9-1 0,6-2 1,9-1 0,4-2 0,0 0-2,-1 0-2,1 0-1,-2 0-3,-1 0-1,-2 0-3,-2 0-1,-3-1-4,-2-2-5,-4-1-3,-2-3-5,-3-2 1,-2 0 7,-2-1 7,-2-1 6,0 0 4,1 1 3,0 1 2,2 0 2,0 2 0,1 3 0,-1 1-1,0 2-1,0 2 8,2 2 15,1 2 16,0 2 16,2 3 4,1 4-7,0 3-7,2 5-7,-1 1-5,-1 1-4,0 0-3,-1-1-4,-1 1-2,0 1-2,0 1-2,0 1-1,0 1-2,0-1-1,0 1-2,0-1-1,0 1-1,1-1-2,-1 1-1,0-1-2,0-1 0,2-3-1,0-3 0,2-2-1,1-4 0,4-1 0,2-2 1,3-2 0,3-1 0,2 0-2,1-1 0,3 2-1,2-2 0,5-1 0,3 0 0,5-2 1,2 1 1,2 0 1,2 2 2,2 0 1,1 1 1,-2 0 0,0 0 1,-1 0-1,-2-1 2,0-1 2,-1 0 4,-1-1 2,-2-2 3,-2-1-1,-2 0 2,-1-1-1,-3-3 1,0-2-3,0-3-1,-2-3-2,-1-7-3,1-7-6,-1-10-7,1-8-5,-1-11-2,2-10 1,1-11 2,1-10 0,-1 1-14,-5 14-30,-3 13-31,-4 14-29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14"/>
    </inkml:context>
    <inkml:brush xml:id="br0">
      <inkml:brushProperty name="width" value="0.03664" units="cm"/>
      <inkml:brushProperty name="height" value="0.03664" units="cm"/>
      <inkml:brushProperty name="color" value="#6ADCAB"/>
    </inkml:brush>
  </inkml:definitions>
  <inkml:trace contextRef="#ctx0" brushRef="#br0">88581 16975 600,'15'-21'58,"-3"5"-8,-1 5-7,-2 4-8,-3 5-7,-1 4-7,-2 4-6,-1 4-7,-3 1-4,-1-1-2,0 0-1,-1-2-3,-2-1 0,0-1 1,-1 0 0,-2-2 1,0-1-1,-1-4 1,-2-2-2,0-3 1,1-3-1,3-2 0,2-2 0,4-1 1,1-1 0,2 2 2,0 3 3,2 1 1,0 1 1,1 0 0,2 0-1,0 1 0,1 0 2,2 2 4,0 2 4,1 2 5,0 3 0,-3 4-6,-1 4-4,-2 3-4,-2 2-3,-2-1-1,-2-1 0,-2 0 1,-2-2-1,-2-3 0,-1-1-1,-3-2 1,0-4-2,2-4-2,3-5-4,1-5-3,2-3-2,4 2 2,2 1-1,4 1 2,1 1-3,1 2-5,1 3-5,2 1-4,-1 2-6,-1 2-7,-1 2-7,0 2-6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15"/>
    </inkml:context>
    <inkml:brush xml:id="br0">
      <inkml:brushProperty name="width" value="0.03364" units="cm"/>
      <inkml:brushProperty name="height" value="0.03364" units="cm"/>
      <inkml:brushProperty name="color" value="#6ADCAB"/>
    </inkml:brush>
  </inkml:definitions>
  <inkml:trace contextRef="#ctx0" brushRef="#br0">91328 19570 654,'1'-21'43,"4"5"1,2 5-1,3 5 0,2 3-3,0 2-6,-1 2-6,1 2-6,-2 2-5,-1 3-5,-2 4-3,-2 2-4,-2 1-2,0 1-2,-2-1-1,0 1-2,-3-1 0,-2-1 0,-4-1 0,-2-1 0,-1-1 1,1-2 0,1-3 1,1-1 2,-1-3-1,0-6 1,-1-4 0,-1-5 0,1-2 1,4-1-2,4 1-1,4-1 0,3 1-2,0 3-4,1 1-4,1 2-3,2 2-5,0 1-6,1 0-6,1 2-6,0 1-5,-1 0-4,0 2-6,-2 0-4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16"/>
    </inkml:context>
    <inkml:brush xml:id="br0">
      <inkml:brushProperty name="width" value="0.03376" units="cm"/>
      <inkml:brushProperty name="height" value="0.03376" units="cm"/>
      <inkml:brushProperty name="color" value="#6ADCAB"/>
    </inkml:brush>
  </inkml:definitions>
  <inkml:trace contextRef="#ctx0" brushRef="#br0">96098 17011 651,'15'-28'21,"-3"7"0,-1 7 1,-2 7 1,-1 4 2,0 3 2,-1 4 2,1 2 2,0 3-1,0 2-5,-1 1-5,1 3-5,-1 1-3,-2-1-2,-3 1-3,0-1-1,-4 0-1,0-1 1,-3-1-1,-2 0 0,-1-3-1,-2-1-6,0-2-5,-1-2-4,-1-2-3,1-2 0,-1-2 0,1-2 0,-1-2 1,2-2 1,1-2 3,1-1 1,2-4 1,4-1-1,4-4 0,4-3-1,3-1-3,3 3-4,3 1-6,3 3-6,0 2-3,-3 2-4,-3 4-4,-2 3-3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17"/>
    </inkml:context>
    <inkml:brush xml:id="br0">
      <inkml:brushProperty name="width" value="0.03531" units="cm"/>
      <inkml:brushProperty name="height" value="0.03531" units="cm"/>
      <inkml:brushProperty name="color" value="#6ADCAB"/>
    </inkml:brush>
  </inkml:definitions>
  <inkml:trace contextRef="#ctx0" brushRef="#br0">83768 19802 623,'-7'-8'4,"0"0"9,2 1 9,1-1 9,1 1 4,6 2 1,2 2 1,5 2 0,1 2-4,0 2-7,-2 2-7,-1 2-9,0 1-4,-2-1-1,-1 1-1,0 0-1,-2 1-2,-2 1-2,-2 3-1,-2 2-3,-2-1-1,-2-3 2,-2-3 0,-1-2 2,-3-3 0,0 0 0,-1-2 1,-1 0 0,0-3 0,0 0 1,2-3-1,1-2 1,1-2 0,0-2 0,2-1 0,1-3 0,0 0 2,2 1 2,1 1 2,1 1 3,1 0 1,3 2-1,4 1-1,2 0 0,3 2-1,2 1 0,2 0-1,1 2 1,2 1-3,0 2-5,-1 2-5,1 2-5,0 2-6,-1 3-10,1 4-9,-1 2-10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18"/>
    </inkml:context>
    <inkml:brush xml:id="br0">
      <inkml:brushProperty name="width" value="0.03875" units="cm"/>
      <inkml:brushProperty name="height" value="0.03875" units="cm"/>
      <inkml:brushProperty name="color" value="#6ADCAB"/>
    </inkml:brush>
  </inkml:definitions>
  <inkml:trace contextRef="#ctx0" brushRef="#br0">88731 25123 567,'8'-14'62,"0"3"-12,0 3-12,0 2-11,-1 3-6,1 0-1,0 2 0,0 0 0,0 2-1,-1 0-5,1 2-2,0 0-5,-3 3-1,-4 4-3,-6 3 0,-4 5-2,-3 0-2,1-5 0,-1-3-1,0-4-1,0-3 0,1 0 0,-1-2 1,0 0 0,2-3 0,3-4 0,2-4-1,4-4-1,2-1 1,2-1-1,2 1 1,2-1 0,1 2 2,1 2 1,1 4 1,2 3 3,-1 1 0,-1 0 0,-1 0 1,0 0 1,-1 3 0,-1 4 4,1 5 1,0 6 3,-1 1 1,-2-1-3,-3-1-3,0-1-1,-4-1-2,0 0-1,-3-2-1,-2-1-1,-1 0 0,-2-2-1,0-1 1,-1 0-2,-2-2 1,0 0 1,-1-2 1,-1 0 0,2-3-1,3-2-6,4-4-4,4-2-4,4-3-8,6-5-9,4-3-10,5-5-10,1 1-2,-5 5 2,-3 5 5,-4 5 3,-2 2 3,0-2 1,0 0 2,0-1 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42"/>
    </inkml:context>
    <inkml:brush xml:id="br0">
      <inkml:brushProperty name="width" value="0.04102" units="cm"/>
      <inkml:brushProperty name="height" value="0.04102" units="cm"/>
      <inkml:brushProperty name="color" value="#00BFF3"/>
    </inkml:brush>
  </inkml:definitions>
  <inkml:trace contextRef="#ctx0" brushRef="#br0">85050 14731 536,'7'-7'2,"-1"1"6,0 0 5,-1 2 5,-1 0 4,1 2 2,2 0 3,0 2 2,1 1 3,2 4 0,0 2 2,1 3 1,2 3 0,2 0-3,1 1-3,3 1-3,0 1-4,-1 1-4,-1 1-5,0 1-4,-1 0-6,1-1-4,1-1-7,1 0-5,0-2-8,-1-1-8,-1-1-8,0-1-10,-3-1-2,-1-2 2,-2-2 2,-2-2 3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26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86081 2000 499,'0'52'125,"0"-6"-27,0-6-26,0-6-27,0-2-15,0-1-4,0 0-4,0 0-5,-1 1-3,0-1-3,-2 0-2,0 1-2,0-2-2,0 0 0,2-1 1,0-1 0,1-2-3,0-3-9,0-3-6,0-3-8,0-2-8,0-1-12,0 0-9,0-2-11,0-3-1,-2-6 10,0-6 11,-1-6 9,-1-9 3,2-13-1,0-13-2,2-12-2,0-2 2,0 11 7,0 8 7,0 11 7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27"/>
    </inkml:context>
    <inkml:brush xml:id="br0">
      <inkml:brushProperty name="width" value="0.04552" units="cm"/>
      <inkml:brushProperty name="height" value="0.04552" units="cm"/>
      <inkml:brushProperty name="color" value="#F2395B"/>
    </inkml:brush>
  </inkml:definitions>
  <inkml:trace contextRef="#ctx0" brushRef="#br0">86300 1610 483,'2'-23'26,"4"4"4,4 3 6,3 3 5,4 2-1,3 2-6,3 3-5,3 1-6,1 1-3,1 2-1,-1 0-1,1 2 0,-3 2-2,-2 6-2,-3 4-3,-3 5-3,-2 3-2,-4 1-2,-3 1-1,-2 1-3,-5 1-1,-2-1-2,-5 1-1,-4-1-2,-3 1-2,-2 1 1,-1 1-1,-3 1 0,-1-1-1,-1-1-2,-1-3-1,-1-1-1,0-4 0,1-3 3,2-4 2,0-4 3,1-3 1,2 2 1,3-2-1,1 1 0,5-1 3,8-4 7,8-2 6,8-3 7,5-2 2,5 2-3,3 0-3,4 2-2,2 1-2,0 0-1,0 2-1,1 0 0,-3 2-1,-4 4-1,-4 2 0,-3 4-2,-4 1 0,-5 3-1,-3 1 1,-4 3 0,-3 1 0,0 1 0,-2 1 0,0 1 0,-3 1 0,-2-1 1,-4 1 1,-2-1 0,-3 0 0,-3-1-1,-3-1-1,-3-1-1,-1-1-1,-1-1-1,1-1-1,-1 0 0,0-2-3,-1 1-3,-1 0-3,0-1-4,-1 0-1,3-2-2,1-3 1,3-1-1,5-4-11,10-8-19,10-6-20,10-7-20,3-3-2,-1 2 18,-2 3 16,-3 1 16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27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89350 2800 631,'21'0'107,"-3"2"-18,-5 0-19,-3 2-20,-2 0-17,0 1-15,-1 2-16,1 0-16,-1 2-12,-2 1-8,-3 3-8,0 1-8,-2 1-4,0-3 2,0-1 0,0-2 2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27"/>
    </inkml:context>
    <inkml:brush xml:id="br0">
      <inkml:brushProperty name="width" value="0.03619" units="cm"/>
      <inkml:brushProperty name="height" value="0.03619" units="cm"/>
      <inkml:brushProperty name="color" value="#F2395B"/>
    </inkml:brush>
  </inkml:definitions>
  <inkml:trace contextRef="#ctx0" brushRef="#br0">89170 3800 607,'-12'1'102,"10"2"-14,8 2-14,10 2-12,2 1-18,0 3-22,0 2-22,-2 1-22,-2 1-19,-1-1-13,-2-1-15,-2 0-14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28"/>
    </inkml:context>
    <inkml:brush xml:id="br0">
      <inkml:brushProperty name="width" value="0.04748" units="cm"/>
      <inkml:brushProperty name="height" value="0.04748" units="cm"/>
      <inkml:brushProperty name="color" value="#F2395B"/>
    </inkml:brush>
  </inkml:definitions>
  <inkml:trace contextRef="#ctx0" brushRef="#br0">92997 1883 463,'-7'-6'27,"2"4"18,2 4 17,2 4 18,1 4 2,0 3-15,0 5-15,0 3-13,0 4-11,0 3-6,0 3-6,0 3-6,0 3-5,0 4-4,0 4-3,0 4-3,-1 1-6,-2 0-5,-2-2-7,-1 0-5,-1-4-6,2-4-4,2-6-4,2-4-4,1-4-1,2-5 3,0-3 3,2-4 2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28"/>
    </inkml:context>
    <inkml:brush xml:id="br0">
      <inkml:brushProperty name="width" value="0.04164" units="cm"/>
      <inkml:brushProperty name="height" value="0.04164" units="cm"/>
      <inkml:brushProperty name="color" value="#F2395B"/>
    </inkml:brush>
  </inkml:definitions>
  <inkml:trace contextRef="#ctx0" brushRef="#br0">93850 2598 528,'52'-7'174,"-6"2"-44,-6 2-44,-6 3-45,-3 0-25,0 0-4,1 0-4,-1 0-4,-2 0-7,-3 0-11,-5 0-12,-3 0-10,-4-1-12,-1-1-11,-2 0-11,-2-1-12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28"/>
    </inkml:context>
    <inkml:brush xml:id="br0">
      <inkml:brushProperty name="width" value="0.04898" units="cm"/>
      <inkml:brushProperty name="height" value="0.04898" units="cm"/>
      <inkml:brushProperty name="color" value="#F2395B"/>
    </inkml:brush>
  </inkml:definitions>
  <inkml:trace contextRef="#ctx0" brushRef="#br0">94396 1636 449,'-14'-15'0,"3"2"0,3 3 0,3 1 0,1 4 13,2 6 27,0 6 27,2 6 26,1 4 5,2 5-20,2 3-19,1 5-19,2 2-13,-2 4-8,-1 3-7,0 2-8,-2 4-5,1 6-4,0 4-4,0 5-3,-1 3-7,0 1-10,-2 1-10,0 1-10,-1-5-8,2-14-5,0-13-7,2-11-6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1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96841 1382 519,'-7'-36'63,"2"7"-14,2 7-14,2 7-14,0 2-8,-2 0 0,-2-1-1,-1-1-1,-2 0-1,0-1 1,0 0-1,1 1 0,-1 0-1,0 2 1,0 2 0,0 3 1,0 1-2,-2 2-1,0 2-2,-1 2-1,-1 2-1,-1 4 1,-2 2 0,0 3 0,1 3 1,3 0-2,3 1-2,2 1 0,3 1-1,0 1 0,2 2 0,1 0 1,0 0 0,3 1 0,2-1 2,2 1 0,1-1 0,2 1 2,0-1 1,1 1 1,1 0 1,0-1-1,-1 1 0,1-1 1,-1 2-1,-1 1-1,0 3 1,-2 1-1,-1 2-1,0 3-1,-2 1-2,0 3-1,-3-1-3,-2-2-2,-4-2-2,-2-1-2,-4-3-2,-2 0-1,-3-1 0,-3-1 0,-2-2-1,1-4 0,-1-5-1,1-3 0,0-3 1,1-2 3,1-3 1,1 0 3,0-5 2,2-4 0,1-6 1,1-3 1,1-6 0,2-2 0,2-2 0,3-4 0,3-3 0,7-1 1,7-2 1,8-2 2,4-1-2,4 0 0,5 0-1,3-1-2,0 3-2,-2 4-4,-3 4-3,-3 3-5,-3 5-2,-2 3-1,-1 4-3,-3 5 0,-2 1-2,-2 2 2,-4 1-1,-3 0 1,-2 1-3,0-2-7,-2 0-7,0-1-7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1"/>
    </inkml:context>
    <inkml:brush xml:id="br0">
      <inkml:brushProperty name="width" value="0.04409" units="cm"/>
      <inkml:brushProperty name="height" value="0.04409" units="cm"/>
      <inkml:brushProperty name="color" value="#F2395B"/>
    </inkml:brush>
  </inkml:definitions>
  <inkml:trace contextRef="#ctx0" brushRef="#br0">98418 1200 498,'-16'30'92,"0"-1"-10,1-3-11,-1-1-10,-1-1-10,-1 4-10,-3 3-10,-1 3-9,-3 3-8,-1 6-3,-3 4-4,-1 6-4,-1 3 0,0 1 0,0 3 1,-1 2 2,3-5-8,5-9-15,5-10-15,5-9-14,3-10-13,3-7-6,1-8-7,2-8-8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1"/>
    </inkml:context>
    <inkml:brush xml:id="br0">
      <inkml:brushProperty name="width" value="0.04199" units="cm"/>
      <inkml:brushProperty name="height" value="0.04199" units="cm"/>
      <inkml:brushProperty name="color" value="#F2395B"/>
    </inkml:brush>
  </inkml:definitions>
  <inkml:trace contextRef="#ctx0" brushRef="#br0">98033 1690 523,'-1'-15'3,"0"3"6,-2 1 7,0 2 5,3 6 10,8 10 15,7 9 14,9 11 15,4 5-2,1 0-15,0 2-17,2 1-16,1 2-12,-1 4-8,0 4-6,1 4-7,-3 0-3,-2-4 3,-3-4 1,-3-4 3,-2-4-6,-1-2-14,-1-3-13,0-3-13,-3-4-8,-1-3-3,-2-4-1,-2-4-3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42"/>
    </inkml:context>
    <inkml:brush xml:id="br0">
      <inkml:brushProperty name="width" value="0.04697" units="cm"/>
      <inkml:brushProperty name="height" value="0.04697" units="cm"/>
      <inkml:brushProperty name="color" value="#00BFF3"/>
    </inkml:brush>
  </inkml:definitions>
  <inkml:trace contextRef="#ctx0" brushRef="#br0">87778 15513 468,'-14'1'79,"1"3"-10,2 4-8,2 2-11,2 2-7,1 2-5,0 0-6,2 1-6,0 0-4,2-1-2,0-1-3,2 0-2,0-1-2,2 1-2,0 1-1,2 2-2,0-1-1,2-1-3,0-1-1,1-1-3,2-1 0,2-2 0,2-2 1,1-2 2,3-3-5,4-4-9,2-4-9,3-4-8,0-3-3,-1-1 4,-3-3 3,-1-2 4,-3-1 3,-3-1 3,-3-1 2,-2-1 3,-3 1 1,-1 1 0,0 3 0,-2 1-1,-2 2 0,-6 1-2,-4 0 0,-5 2-1,-4 1-3,-2 2-5,-1 3-6,-3 1-5,1 1-3,3 2-2,3 0-1,3 2-1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2"/>
    </inkml:context>
    <inkml:brush xml:id="br0">
      <inkml:brushProperty name="width" value="0.03555" units="cm"/>
      <inkml:brushProperty name="height" value="0.03555" units="cm"/>
      <inkml:brushProperty name="color" value="#F2395B"/>
    </inkml:brush>
  </inkml:definitions>
  <inkml:trace contextRef="#ctx0" brushRef="#br0">99400 2043 618,'15'-21'36,"-1"7"-2,-1 5-2,0 6-2,3 3 0,9-2 2,9 0 3,8-1 2,6-2-3,4 0-7,2-1-9,4-2-7,0 2-5,-1 1 1,-1 2-1,0 2 0,-5 1-9,-6 0-21,-8 0-18,-6 0-21,-6 0-7,-5 0 6,-5 0 5,-4 0 6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2"/>
    </inkml:context>
    <inkml:brush xml:id="br0">
      <inkml:brushProperty name="width" value="0.04053" units="cm"/>
      <inkml:brushProperty name="height" value="0.04053" units="cm"/>
      <inkml:brushProperty name="color" value="#F2395B"/>
    </inkml:brush>
  </inkml:definitions>
  <inkml:trace contextRef="#ctx0" brushRef="#br0">100562 2278 542,'-44'0'42,"9"-2"-7,8 0-6,8-2-5,2 0-5,0 1-4,-1-1-2,-1 0-3,1 0-2,1 2 2,2 0 0,3 2 1,1 0 1,0 2-1,2 0-1,1 2 0,1 0 0,2 3 1,2 2 2,2 2 2,1 2 1,0 1 0,0 3 0,0 2 0,1 1 0,4 1-2,2 1-2,4 1-2,1 0-1,3 1-3,1-1-1,3 1-2,0-1-2,1 1-2,-1-1-2,1 0-1,-1 1-1,-3-1 1,-1 1 0,-2-1 0,-3 1 1,-3-1-1,-2 1 0,-4-1-1,-2 0 1,-4-1 1,-2-1 2,-3-1 1,-4-2 1,-2-3 0,-3-2 0,-3-4 1,-2-2 0,-3-2-1,-1-3-1,-2 0 0,0-3 0,3-1 0,3 0 2,3-1 1,3-3 0,3-4-1,3-4 0,3-3-1,4-5-2,8-3-4,6-4-2,7-5-3,7-4-5,7-8-5,6-6-6,8-7-6,3-4-4,0 1-1,0-1-3,-1 0-2,-3 7-1,-10 11 1,-8 11 0,-8 13 1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2"/>
    </inkml:context>
    <inkml:brush xml:id="br0">
      <inkml:brushProperty name="width" value="0.03178" units="cm"/>
      <inkml:brushProperty name="height" value="0.03178" units="cm"/>
      <inkml:brushProperty name="color" value="#F2395B"/>
    </inkml:brush>
  </inkml:definitions>
  <inkml:trace contextRef="#ctx0" brushRef="#br0">101328-68 692,'-15'0'2,"4"-2"6,3 0 6,3-2 4,1 4 2,2 6-3,0 7-2,2 7-2,-1 7 3,0 5 10,-2 6 9,0 6 11,0 4-4,0 2-16,2 2-17,1 2-15,-1-3-10,-1-6-4,0-8-4,-1-6-3,-1-5-7,2-5-9,0-3-8,2-4-9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3"/>
    </inkml:context>
    <inkml:brush xml:id="br0">
      <inkml:brushProperty name="width" value="0.03316" units="cm"/>
      <inkml:brushProperty name="height" value="0.03316" units="cm"/>
      <inkml:brushProperty name="color" value="#F2395B"/>
    </inkml:brush>
  </inkml:definitions>
  <inkml:trace contextRef="#ctx0" brushRef="#br0">102850 1897 663,'16'-15'112,"1"4"-26,1 3-26,1 3-26,2 1-16,1 2-4,3 0-5,1 2-5,2 0-6,-1 0-5,0 0-7,1 0-5,-3 1-5,-3 4-3,-5 2-5,-3 3-4,-5 3-1,-4 0 1,-6 1 1,-4 1 2,-3-1 2,0-3 7,1-3 5,-1-2 7,0-2 1,0 0-1,0 0-3,0 0-2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3"/>
    </inkml:context>
    <inkml:brush xml:id="br0">
      <inkml:brushProperty name="width" value="0.03499" units="cm"/>
      <inkml:brushProperty name="height" value="0.03499" units="cm"/>
      <inkml:brushProperty name="color" value="#F2395B"/>
    </inkml:brush>
  </inkml:definitions>
  <inkml:trace contextRef="#ctx0" brushRef="#br0">102824 2598 628,'-8'7'3,"0"-2"4,0-3 5,0 0 6,5-2 6,8 0 10,9 0 10,10 0 9,3-1 1,2 0-9,1-2-9,1 0-8,0 0-14,-2 0-22,0 2-19,-1 0-22,-2 1-8,-5-2 4,-3 0 2,-4-2 5,-3 0 3,-1 1 4,-1-1 4,0 0 4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3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104137 1240 522,'14'-15'0,"-1"4"0,-3 3 0,-1 3 0,2 0 6,8 0 12,6-1 12,6-2 12,4 2 4,-3 2-2,-2 4-3,-1 3-2,-4 3-3,-2 5-5,-3 5-5,-2 5-3,-6 4-3,-5 3-1,-6 3 0,-6 3-1,-6 2-4,-7 3-9,-7 4-7,-7 3-9,-4-1-5,0-1 1,-2-2-1,0-1-1,1-5 1,5-4 0,5-5 0,5-5-1,4-5 3,3-3 4,3-4 4,3-4 4,4-3 5,8-1 4,6 0 6,7-1 4,4-3 1,3 0-5,1-3-5,3-2-4,0-1-7,1 0-6,-1 1-7,0-1-7,1-1-6,1 0-8,1-1-5,1-1-8,-3-1 0,-4 0 4,-5 0 5,-4 1 5,-4 0 5,-1 0 5,-1 2 6,0 1 4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3"/>
    </inkml:context>
    <inkml:brush xml:id="br0">
      <inkml:brushProperty name="width" value="0.04019" units="cm"/>
      <inkml:brushProperty name="height" value="0.04019" units="cm"/>
      <inkml:brushProperty name="color" value="#F2395B"/>
    </inkml:brush>
  </inkml:definitions>
  <inkml:trace contextRef="#ctx0" brushRef="#br0">105696 945 547,'0'-28'5,"2"7"11,0 7 10,1 7 10,-1 7 8,-6 8 5,-4 7 4,-5 9 5,-5 5-3,-5 5-12,-5 2-11,-5 6-12,-2 0-9,0-2-6,0-2-7,0-2-6,1-1-7,3-2-10,3 0-10,4-1-9,2-3-6,7-5-2,3-5-2,6-5-3,3-4 3,2-4 8,2-4 8,2-4 9,2-3 6,2-2 5,1-2 5,3-1 5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3"/>
    </inkml:context>
    <inkml:brush xml:id="br0">
      <inkml:brushProperty name="width" value="0.03326" units="cm"/>
      <inkml:brushProperty name="height" value="0.03326" units="cm"/>
      <inkml:brushProperty name="color" value="#F2395B"/>
    </inkml:brush>
  </inkml:definitions>
  <inkml:trace contextRef="#ctx0" brushRef="#br0">106300 1497 661,'16'-8'0,"-1"0"0,1 0 0,0 1 0,0 0 9,3 2 18,1 2 19,3 2 18,1 2 2,1 2-15,1 2-14,1 2-15,0 1-11,1 1-5,-1 1-7,0 2-6,-2-1-7,-5 1-9,-4 0-8,-6 0-8,-5-1-6,-2 1-1,-6 0-1,-2-1-2,-3 0 3,0-2 8,0-2 9,1-2 8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4"/>
    </inkml:context>
    <inkml:brush xml:id="br0">
      <inkml:brushProperty name="width" value="0.04658" units="cm"/>
      <inkml:brushProperty name="height" value="0.04658" units="cm"/>
      <inkml:brushProperty name="color" value="#F2395B"/>
    </inkml:brush>
  </inkml:definitions>
  <inkml:trace contextRef="#ctx0" brushRef="#br0">106545 1894 472,'-7'-18'13,"2"10"27,2 11 26,2 12 27,1 8 4,0 6-20,0 8-19,0 7-19,0 10-14,0 15-10,0 14-10,0 16-11,-1 9-6,-2 7-4,-2 5-5,-1 7-3,-2 2-9,2 2-13,1 0-12,0 2-12,1-13-2,1-25 9,-1-25 8,0-26 10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7"/>
    </inkml:context>
    <inkml:brush xml:id="br0">
      <inkml:brushProperty name="width" value="0.03335" units="cm"/>
      <inkml:brushProperty name="height" value="0.03335" units="cm"/>
      <inkml:brushProperty name="color" value="#F2395B"/>
    </inkml:brush>
  </inkml:definitions>
  <inkml:trace contextRef="#ctx0" brushRef="#br0">91408 8366 659,'29'-7'67,"-3"2"-13,-5 2-12,-3 2-12,-4 2-7,-1 2-2,-3 2-1,0 2-2,-3 2-2,-1 5-3,-1 4-1,0 3-2,-3 3-5,-4 1-6,-4 1-7,-4 1-6,-2 0-3,-3-2 0,-2 1 1,-1-2 0,-3-1 2,-3 1 1,-3-1 1,-3 0 1,0-1 1,3-4 2,4-5 0,2-3 2,7-5 6,12-4 14,12-6 12,11-4 14,7-2 0,3 3-10,1 1-10,2 2-11,0 1-7,-1 0-5,-3 0-4,-2 0-3,-1 1-7,-3 0-8,-2 2-8,-1 0-8,-2 1-3,-3-2 2,-1 0 3,-2-1 2,-2-1 2,-1 0 3,-1 0 2,0 0 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07"/>
    </inkml:context>
    <inkml:brush xml:id="br0">
      <inkml:brushProperty name="width" value="0.04811" units="cm"/>
      <inkml:brushProperty name="height" value="0.04811" units="cm"/>
      <inkml:brushProperty name="color" value="#F2395B"/>
    </inkml:brush>
  </inkml:definitions>
  <inkml:trace contextRef="#ctx0" brushRef="#br0">79481 23384 457,'0'-15'4,"2"2"9,0 3 9,2 1 9,-1 3 7,1 6 7,0 4 7,0 6 6,-1 3-1,0 3-9,-2 3-8,0 3-10,-2 1-5,0 1-3,-2-1-3,0 1-4,-2-1-3,0 2-4,-1 1-5,-1 1-3,-1 0-10,0-1-12,1-1-14,-1-1-13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43"/>
    </inkml:context>
    <inkml:brush xml:id="br0">
      <inkml:brushProperty name="width" value="0.04488" units="cm"/>
      <inkml:brushProperty name="height" value="0.04488" units="cm"/>
      <inkml:brushProperty name="color" value="#00BFF3"/>
    </inkml:brush>
  </inkml:definitions>
  <inkml:trace contextRef="#ctx0" brushRef="#br0">80260 15905 490,'-16'-6'39,"2"2"5,1 4 3,1 2 4,1 3-1,2 2-6,2 2-7,3 2-7,-1 3-4,2 5-2,-1 5-1,0 5-3,0 0-2,2-3-2,0-5-2,2-3-1,1-3-4,4 1-5,2 0-4,4-1-5,3-1-4,5-4-5,5-5-4,5-2-4,1-6-2,-1-2 1,-3-5 2,-1-4 1,-3-2 1,-3-1 2,-3-1 1,-3-1 1,-2-1 2,0-1 3,-2-1 1,0-1 3,-3 0 2,-3 3 5,-2 1 2,-4 3 5,-2 1 0,-3 2 0,-4 2 0,-2 3-1,-2 0-4,-1 2-8,-2 0-7,1 2-8,-1 1-3,2 2 1,2 2 0,3 2 2,1 1-4,2 2-7,2 0-8,2 2-6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7"/>
    </inkml:context>
    <inkml:brush xml:id="br0">
      <inkml:brushProperty name="width" value="0.03744" units="cm"/>
      <inkml:brushProperty name="height" value="0.03744" units="cm"/>
      <inkml:brushProperty name="color" value="#F2395B"/>
    </inkml:brush>
  </inkml:definitions>
  <inkml:trace contextRef="#ctx0" brushRef="#br0">93450 7553 587,'13'-18'9,"-6"14"19,-6 12 19,-6 13 18,-5 8 3,-6 1-14,-4 2-13,-4 2-14,-4 2-8,1-1-1,-1 0-2,1 0-1,1-2-10,3-3-17,3-5-17,3-3-17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7"/>
    </inkml:context>
    <inkml:brush xml:id="br0">
      <inkml:brushProperty name="width" value="0.03442" units="cm"/>
      <inkml:brushProperty name="height" value="0.03442" units="cm"/>
      <inkml:brushProperty name="color" value="#F2395B"/>
    </inkml:brush>
  </inkml:definitions>
  <inkml:trace contextRef="#ctx0" brushRef="#br0">94150 7600 639,'14'14'82,"-1"-3"-14,-2-3-14,-2-2-15,1-2-9,3 2-2,5 0-4,4 1-3,1 2-8,0 2-11,1 2-13,-1 1-11,-1 2-7,-4 0-3,-5-1-2,-3 1-2,-3-2-4,-2-1-4,-3-2-5,0-2-4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7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93980 8039 541,'-7'-5'64,"2"6"-3,3 6-3,1 6-3,1 5-5,0 7-9,0 5-8,0 6-8,0 5-6,0 4-3,0 4-5,0 4-3,-1 4-3,0 5 0,-2 5-1,0 5 0,0 4-12,1 5-19,0 3-21,2 4-20,0-5-7,0-15 5,0-15 5,0-14 6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8"/>
    </inkml:context>
    <inkml:brush xml:id="br0">
      <inkml:brushProperty name="width" value="0.03354" units="cm"/>
      <inkml:brushProperty name="height" value="0.03354" units="cm"/>
      <inkml:brushProperty name="color" value="#F2395B"/>
    </inkml:brush>
  </inkml:definitions>
  <inkml:trace contextRef="#ctx0" brushRef="#br0">96250 7315 655,'36'-1'83,"-6"0"-15,-5-2-14,-7 0-15,1 0-10,7 1-4,7 0-4,7 2-4,-1 0-9,-6 2-12,-7 0-13,-7 1-12,-5 2-7,-1 0-1,-2 1 0,-2 1 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9"/>
    </inkml:context>
    <inkml:brush xml:id="br0">
      <inkml:brushProperty name="width" value="0.03723" units="cm"/>
      <inkml:brushProperty name="height" value="0.03723" units="cm"/>
      <inkml:brushProperty name="color" value="#F2395B"/>
    </inkml:brush>
  </inkml:definitions>
  <inkml:trace contextRef="#ctx0" brushRef="#br0">95959 7950 590,'-21'7'0,"5"-1"0,5 0 0,4-2 0,2 1 5,-1 0 10,-3 1 9,-2 2 10,1 1 5,3 1 2,2 3 2,4 2 2,1 3-2,2 7-7,0 5-6,2 6-7,-1 4-6,2 2-6,-2 2-8,1 2-6,-1-1-7,0-4-9,-2-4-7,0-3-9,-2-6-9,0-6-9,-2-5-9,0-6-9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39"/>
    </inkml:context>
    <inkml:brush xml:id="br0">
      <inkml:brushProperty name="width" value="0.04032" units="cm"/>
      <inkml:brushProperty name="height" value="0.04032" units="cm"/>
      <inkml:brushProperty name="color" value="#F2395B"/>
    </inkml:brush>
  </inkml:definitions>
  <inkml:trace contextRef="#ctx0" brushRef="#br0">96000 8007 545,'15'-7'30,"-1"1"-3,-1 0-5,0 2-4,-2 0-2,1 0-1,0 0 1,0 0-1,3-1 0,7-4 1,6-2-1,8-3 0,5-1-1,0 1-4,4 1-4,1 0-4,-3 2-4,-4 3-6,-7 1-7,-6 2-5,-4 3-2,-4 2 4,-5 3 4,-3 4 3,-3 1 4,-2 1 6,-3 2 6,0 0 6,-4 1 5,0 3 4,-3 2 5,-2 2 5,-1 1 1,0 2-1,1 3-2,-1 1 0,-1 2-4,0-1-4,-1 0-5,-1 1-5,-1-2-2,2 0-2,1-1 0,0-1 0,1-2-5,-1-4-4,-2-5-7,0-3-5,-1-3-5,1-2-5,-1-3-5,0 0-3,1-6-4,-1-6-1,0-7-2,0-7-2,2-8 2,3-9 2,2-8 5,4-9 2,1-2 4,0 5 4,0 4 4,0 6 3,0 4 6,0 6 4,0 4 5,0 5 5,0 4 6,0 5 4,0 3 5,0 5 4,-1 6 9,-2 11 14,-2 11 12,-2 11 14,0 5-1,-1 1-15,0-1-14,0 0-15,0-1-8,0-2-3,1-1-3,-1-3-3,3-8-15,6-15-27,6-14-26,5-15-26,5-8-6,3 0 16,3-2 16,3-1 16,0 3 11,-3 6 4,-3 5 6,-2 7 4,-3 3 9,-1 4 11,-1 2 12,-1 4 11,-2 2 8,-2 2 5,-4 2 5,-2 2 5,-4 2 0,-4 5-4,-4 4-6,-4 3-4,-3 5-4,-3 3-6,-3 4-5,-3 4-4,0 1-5,1-2-2,3-1-3,2-3-3,2-3-2,4-5-2,4-5-2,5-5-2,6-4-7,9-2-14,11-4-14,9-2-13,2-4-3,-5 0 11,-7-3 10,-5-2 11,-3-1 2,0 0-5,-1 0-5,1 1-4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40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98630 7066 512,'8'-7'4,"3"2"8,2 2 9,1 2 7,1 1 5,-2 2 2,-3 0 1,-1 2 1,-1 1-3,-2 3-6,-1 4-7,0 2-6,-4 3-6,-4 1-5,-6 3-6,-4 1-5,-5 3-5,-5 1-3,-5 2-3,-4 3-3,-3-2-2,3-2 1,2-3 0,2-3 2,2-2 1,3-3 3,3-1 2,3-2 2,4-3 4,8-4 4,7-5 4,6-2 4,5-4 2,3 0 0,3-2 0,3 0 0,1 0-1,-3 0-1,-1 2-1,-3 1-1,-2 2 2,-4 7 4,-4 6 4,-4 6 3,-5 3 3,-4 1-1,-5 1-1,-5 1 0,-1 0 0,2-1 0,4-1 1,3-1 0,1-1 0,2-1 0,1-1-1,1-1-1,0 1 0,3 1-1,2 3-1,3 2 1,0-1-2,3 0-2,2-1-1,2 0-2,1-3 0,1-1-1,1-3 1,1-1 0,1-3-3,2-2-3,0-4-3,1-2-4,2-6-5,2-6-4,4-7-4,3-7-5,1-6-3,-1-5 0,-2-4-3,1-6 0,-5 3-1,-6 8 0,-5 9 0,-6 9 0,-3 4-3,0 1-3,0-1-4,0 0-4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40"/>
    </inkml:context>
    <inkml:brush xml:id="br0">
      <inkml:brushProperty name="width" value="0.03867" units="cm"/>
      <inkml:brushProperty name="height" value="0.03867" units="cm"/>
      <inkml:brushProperty name="color" value="#F2395B"/>
    </inkml:brush>
  </inkml:definitions>
  <inkml:trace contextRef="#ctx0" brushRef="#br0">100571 6550 568,'-31'37'79,"3"-4"-16,2-4-17,1-3-15,0-1-11,-3 5-1,-2 3-3,-4 4-3,0 1-2,3-3-5,4-4-3,2-2-3,4-3-7,5-5-6,4-3-8,6-5-7,5-3-5,6-6-4,6-4-3,6-6-3,3-3 0,2-3 6,3-4 4,1-1 5,1-2 7,-3 4 7,-2 3 10,-1 3 7,-3 2 8,-3 4 9,-3 2 7,-2 4 8,-4 3 5,-1 4-1,-2 3 1,-2 5 0,-2 2 0,-2 3-2,-2 1-1,-1 3-1,-2 2-4,2 4-4,1 4-6,0 5-4,2 0-5,0 2-7,2-2-5,0 2-5,1-1-2,0 3 3,0 2 2,0 2 4,0-2-9,-2-6-17,0-6-18,-1-5-19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41"/>
    </inkml:context>
    <inkml:brush xml:id="br0">
      <inkml:brushProperty name="width" value="0.03755" units="cm"/>
      <inkml:brushProperty name="height" value="0.03755" units="cm"/>
      <inkml:brushProperty name="color" value="#F2395B"/>
    </inkml:brush>
  </inkml:definitions>
  <inkml:trace contextRef="#ctx0" brushRef="#br0">101616 6731 585,'8'-7'2,"3"1"2,2 0 4,2 2 2,-1 0 3,-1 2 1,-3 0 3,0 2 1,-3 1 2,-1 2 0,-1 2 1,0 2 1,-2 2-1,-2 5-4,-2 4-4,-2 3-3,-5 3-5,-6 1-6,-7 1-8,-6 1-5,-6 0-5,-1 1-1,-2-1-2,-2 1-2,1-4 2,7-4 3,6-4 3,5-6 4,7-4 3,6-2 4,8-4 2,6-2 4,7-4 1,5-4-2,7-4-1,5-3-2,2-1-1,-1 2-1,-3 4-2,-2 3-1,-3 2 0,-5 2 2,-4 2 1,-6 2 1,-5 4 3,-6 6 7,-6 6 6,-6 5 6,-4 4 4,-3 1 4,-3 1 3,-3 1 3,0 0 0,1-1-3,3-1-2,1-1-3,3-2-4,1-3-2,2-3-4,3-3-3,2-2-4,6-2-6,4-2-5,6-2-6,5-3-5,7-4-2,7-4-3,7-4-3,3-2-2,0 1 1,0-1-1,1 0 1,-3 1 0,-2 2 1,-3 3 1,-3 1 2,-4 2 7,-5 4 16,-5 2 16,-4 4 14,-6 2 7,-6 5-4,-6 4-4,-5 3-3,-6 2-3,-3-1-2,-5-1-2,-3-1-2,-3 0-2,-2 1-2,-2 1 0,-2 1-2,0 0-3,5-3-1,4-1-3,4-2-2,3-3-2,5-1-3,3-2 0,5-2-3,6-1-1,11-1 0,12 1-1,10 0 1,6-3-3,2-4-5,2-6-3,2-4-5,2-4-4,1-1-5,0-3-5,2-1-5,-1-2 0,-2 2 3,-2 1 4,-2 1 3,-3 0 2,-3-1 2,-5-2 1,-3 1 3,-5 0 0,-3 2 2,-4 4 1,-4 3 2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42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103469 5780 483,'1'-15'3,"0"2"6,2 3 5,0 1 7,0 3 2,0 4 2,-2 4 1,0 4 0,-1 3 0,2 3 0,0 3-1,2 4-1,1-1-3,1 1-6,3-2-6,2-1-5,1-2-5,0-1-3,-1-2-3,1-2-2,0-2-3,0-2 0,-1-3 0,1 0-1,-2-1-3,-2 1-2,-4 3-4,-2 2-3,-5 1 2,-4 2 6,-6 0 6,-4 1 7,-2 1 3,1 0 1,1 0 1,1-1 0,1 0 1,2 0 0,3-2 1,1 0-1,1-1 1,0 3-2,0 2 0,1 2-1,-2 0-2,0 1-1,-2-1-2,0 1-1,0-1-1,-1-1 1,0-1 2,0 0 0,7-4 1,10-5 2,13-4 1,11-5 2,5-3 0,-3 0-2,-3 0-1,-3 0-1,-3 2-1,-1 1 0,-3 2 0,-1 2 0,-8 4 1,-14 7-1,-13 7 2,-15 8 0,-5 1 1,4-2 0,2-1 0,3-3 1,2 0 0,1 0 1,1-1 1,1 1 0,3-2 0,3-3 0,4-3-1,5-2 0,2-3 0,2 1 2,2 0 0,2 0 1,2-1 1,2-1 1,2 0 1,2-2 1,1-1 1,3-2-3,2-2-2,2-2-1,0-2-2,1-2-2,0-1-2,-1-3-2,0-1-1,-2 1-2,-3-1-3,-1 0-1,-1 1-1,-2 0-1,-1 2 0,0 1-1,-2 0 1,-1 0-1,0 0 1,-1 1 1,-2-1 3,-1 0 6,0 0 6,-1 0 7,-2 1 10,0 2 18,-1 3 16,-2 1 17,1 4 2,1 9-12,0 8-13,2 7-12,0 5-8,2 1-6,0 1-4,2 0-4,-1 1-4,0 1-1,-2-1-3,0 0 0,0-1-3,0-1-2,2-3-1,0-2-2,1-2-2,0-3-1,0-3 0,0-2-2,3-9-4,6-13-9,6-12-9,5-13-9,5-9-2,1-6 5,3-6 6,1-5 4,1-4 1,1 0-4,-1 0-4,0 1-3,-1 3 0,-3 10 6,-3 8 5,-3 9 7,-3 7 5,-3 5 7,-2 5 6,-4 5 7,-2 3 8,-2 6 10,-3 2 11,0 5 10,-4 2 1,0 0-9,-3-1-7,-2 1-9,0 0-8,2 2-8,2 0-10,2 1-8,3-1-4,4-3 2,4-2 1,4-4 1,0 0 2,-1 2 3,-2 1 1,-2 3 3,-3 2 2,-1 0 3,-2 1 3,-2 1 3,-2 1 1,-2 1 1,-2 2 2,-1 0 0,-4 0-1,-2 1-2,-3-1-2,-3 1-2,-2-1-3,1 1-2,-1-1-2,0 1-3,0-1-4,-1-3-6,-1-1-7,-1-2-6,1-3-4,1-3-1,3-2-1,1-4 0,2-3 1,2-6 3,3-4 2,1-5 4,2-4 1,2-3 1,2-3 1,2-3-1,2 0 4,0 3 6,2 4 6,0 2 6,1 3 10,0 2 15,0 4 15,0 3 14,0 3 4,3 4-9,2 4-7,2 4-9,2 4-5,1 3-4,3 5-2,2 4-3,2 4-3,3 6-3,3 6-2,3 6-3,2 3-2,4-2-3,3 0-3,2-2-2,3-2-6,0-3-8,2-5-8,1-4-8,0-3-7,1-5-4,2-3-5,0-4-3,-4-4 2,-10-1 9,-9-2 10,-10-2 9,-6-2 4,1-1-1,0 0 1,0-1-1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47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86917 7481 446,'-86'-23'55,"15"15"-7,17 16-5,14 15-7,12 6-4,5-5-7,7-5-4,5-5-6,4-1-3,0 0-1,2 1 0,1 1-2,2-1-1,5-2-2,6-4-1,4-3-1,4-2-2,3 0-1,3-1-3,3-2-3,1 0 0,-3 0 0,-1 0 0,-3 0 0,-1 0-1,-3 0 0,-1 0 0,-2 0-2,-3 2 1,-4 6 1,-5 4 2,-2 5 1,-6 4 1,-4 1 1,-5 3 1,-5 1 0,-3 1 0,-1 1 0,-1-1 1,-1 1-1,0-2 1,3-1-1,1-3 1,3-1 1,2-3-1,2-3 3,4-3 0,3-2 2,5-7 0,8-6-2,8-9 0,7-8-1,6-5-2,3-3-5,3-3-4,3-2-4,1-3-3,0 1-1,0 0-2,1 0-1,-2 1 0,-2 3 2,-1 3 2,-3 4 3,-2 1 1,-5 2 2,-3 3 1,-5 1 2,-2 3 2,0 1 5,-2 2 3,0 2 3,-3 5 11,-3 8 17,-2 8 17,-3 8 16,-3 7 2,-1 10-13,0 8-13,-1 10-14,-1 4-9,2-1-6,1 1-4,0 0-5,2-1-4,1-1-3,0-1-2,2 0-2,0-3-7,2-3-11,0-2-11,1-4-12,1-3-7,0-7-6,0-6-3,0-5-5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43"/>
    </inkml:context>
    <inkml:brush xml:id="br0">
      <inkml:brushProperty name="width" value="0.02989" units="cm"/>
      <inkml:brushProperty name="height" value="0.02989" units="cm"/>
      <inkml:brushProperty name="color" value="#F2395B"/>
    </inkml:brush>
  </inkml:definitions>
  <inkml:trace contextRef="#ctx0" brushRef="#br0">105139 6578 736,'17'-21'6,"3"5"13,3 5 14,3 4 12,0 3 2,-1 1-10,-3-1-9,-1 0-10,-2 0-6,1 2-3,-1 0-3,1 2-3,-2 0-3,-3 2-2,-3 0-3,-2 2-3,-4 0-3,-3 3-1,-2 2-3,-3 2-3,-5 2 0,-6 1 0,-6 3 1,-5 1 0,-4 1 0,1-3 0,0-1-1,0-2 0,1-2 0,5-3 1,3-1 0,4-2 1,6-3 7,6-2 12,8-3 12,6-4 12,5 0 6,3 1-4,3 0-4,3 2-2,-1 1-3,-3 2-4,-4 2-2,-5 2-4,-3 1-1,-2 2-3,-4 0-2,-2 1-1,-5 2-2,-4 4 0,-5 2-2,-5 3-1,-5 2-1,-1 1-2,-4 1-3,-3 1-2,-1 0-2,1-1 0,2-1-1,0-1-1,2-2 2,3-1 6,3-3 4,3-1 6,4-3 1,8-2-2,7-4-2,6-2-3,6-5-2,5-4-4,5-5-4,5-5-4,1-3-4,-2 1-1,-1-1-3,-3 1-1,0-3-1,1-1 0,1-4 1,1-3 1,-3 1 2,-5 3 5,-6 5 5,-6 3 5,-4 4 2,-1 1 2,0 2 0,-2 3 2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1:44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105585 5811 507,'-1'-15'2,"0"4"4,-2 3 5,0 3 5,0 3 3,0 5 5,1 6 4,2 4 4,0 6 1,0 7-2,0 7-2,0 6-3,-1 5-1,0 0-2,-2 2-1,0 0-2,0 1-1,0-2-1,2 0-2,0-2-1,2 1-1,2 0 0,2 2 0,2 0-1,0 1-1,-2-2-5,-2 0-3,-2-2-5,-1-2-4,2-3-6,0-5-5,2-4-5,-3-3-6,-2-3-4,-5-3-5,-4-3-5,-3-3-2,-2-4 3,-1-5 1,-3-2 2,0-6 3,-1-4 4,1-6 4,-1-3 5,1-6 2,3-3 4,1-5 3,2-3 3,3-2 4,3 1 6,2 2 5,4 0 5,3 3 5,6 3 1,4 5 4,5 3 2,3 4 1,1 2 0,1 4 1,1 3-1,1 1-2,-1 0-2,1 0-3,-1 0-3,-1 1-3,-3 2-3,-3 2-3,-2 2-2,-4 3-4,-3 2-2,-3 3-3,-2 3-2,-5 3-2,-6 3 2,-6 3 0,-5 3 1,-5 1 1,-1-3-1,-2-1-1,-2-3 0,0-2 2,5-2 3,3-4 5,5-3 4,6-4 3,12-6 5,10-6 3,11-5 5,9-5-3,6-2-7,8-2-9,6-1-6,6-1-11,6 1-12,4 1-13,5 1-11,-5 2-4,-15 3 7,-14 2 6,-15 4 6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0:24"/>
    </inkml:context>
    <inkml:brush xml:id="br0">
      <inkml:brushProperty name="width" value="0.03093" units="cm"/>
      <inkml:brushProperty name="height" value="0.03093" units="cm"/>
      <inkml:brushProperty name="color" value="#F2395B"/>
    </inkml:brush>
  </inkml:definitions>
  <inkml:trace contextRef="#ctx0" brushRef="#br0">66262 12643 711,'15'-1'28,"-3"-2"-6,-1-2-6,-2-1-6,-1-1-4,-1 2 0,1 2-2,0 2-1,0 2 0,0 2 0,-1 2 1,1 2 0,-1 1 0,-2-1 0,-3 1-1,0 0 0,-3 0-1,0 0 0,-2-1-1,0 1-1,-2-1 0,-2-2-1,-2-2 0,-1-2-1,-1-1-1,0 0 1,2 0 1,1 0-1,1-1 1,2-2 2,2-2 2,2-2 2,1-1-1,0 1-2,0-1-2,0 0-3,1 0 1,0 0 2,2 1 4,0-1 2,1 0 2,2 2 0,0 1 1,1 1 1,1 0-2,0 2-1,0 0-4,0 2-1,-1 1-1,-1 1 0,-1 3 2,0 2 1,-2 1 1,0 2-1,-2 0 1,0 1 0,-1 0 0,0-1-1,0 0-1,0-2-2,-1 0-1,0 0-2,-2 0-1,0-1-2,-2 0-1,0-2 0,-1-2 1,-1-2 1,-2-2-2,0 0 0,-1-2-2,-1 0-1,-1-2 0,2 0 1,1-1 1,1-1 1,0-1 1,2 0 3,1 0 0,0 1 2,2-2 1,1-2 0,0-2 1,2-1-1,1-1 1,1 2 0,3 3 0,2 1 0,1 2 1,0 0 2,0 2 0,-1 1 2,1 0 1,0 2-2,0 0 1,-1 2-1,1 1-1,0 4 1,0 2-1,0 3 1,-2 1-1,-1 0-1,-2-2 0,-2-1 0,-1 0-1,0 0 0,0 0 0,0-1-1,0 1 1,0 0-1,0 0 1,0 0 0,0-1 0,-2 1 1,-1 0 0,0 0 0,-1-1 1,-2-1-2,0-1 0,-1 0-1,-1 0 0,0 0 0,1 1-1,-1 2 1,0-1-2,-2-1 0,0-1-3,-1 0-1,0-2 0,1 0 0,0-2 1,2 0 0,1-3 0,0-2-2,2-4-2,1-2-2,0-2-1,2 1 2,0-1 1,2 1 1,1-1 2,2 0 0,2 0 1,2 1 0,1 0 2,1 0-1,1 2 2,1 1 0,0 0 1,0 2 2,-2 1 3,-1 1 2,0 1 0,0 3 0,0 4-1,-1 2 0,0 2-2,-2 0 0,-2 0-2,-2-1 0,-1 1-3,0 0-4,0 0-3,0 0-4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0:26"/>
    </inkml:context>
    <inkml:brush xml:id="br0">
      <inkml:brushProperty name="width" value="0.03939" units="cm"/>
      <inkml:brushProperty name="height" value="0.03939" units="cm"/>
      <inkml:brushProperty name="color" value="#F2395B"/>
    </inkml:brush>
  </inkml:definitions>
  <inkml:trace contextRef="#ctx0" brushRef="#br0">78466 24925 558,'-7'-16'-5,"4"2"8,2 1 10,4 1 8,1 0 3,1 1-2,2-1-4,0 0-2,1 2-4,0 3-2,-1 2-4,1 4-3,0 1 0,0 0 2,0 0 2,-1 0 2,1 1 2,0 4 3,0 2 1,0 3 3,-1 1-1,-1 0-3,-1-2-4,0-1-3,-2 1-4,-2 2-3,-2 1-3,-2 3-3,-2-1-1,-2-1 0,-2-2 1,-1-2 1,-1-3 1,0-1-1,2-2-1,1-2 1,0-1-1,0 0 1,0 0 1,1 0-1,-1 0 1,0-2 0,0 0 0,1-1 0,0-2 0,2 0-1,2-2 1,2 0 0,1-1 0,0 1 0,0-1 1,0 0 1,0 0 0,2 0 0,0 1 2,2-1-1,0 0 2,3 2 2,2 1 2,2 1 2,0 0 3,1 3 4,0 2 4,0 3 3,-1 1 1,-1 3-3,-1 3-3,0 3-3,-3 1-2,-1-1 0,-2 0 0,-2-2-1,-1 0-1,-2-1-2,-1 1-1,0 0-2,-3-2-4,-3-3-5,-5-2-6,-3-4-6,-1-2-3,2 0 2,4-2 2,3 0 1,2-2 1,0-3 3,2-4 1,1-2 3,0-1 0,2 1 1,0 1 1,2 1-1,0 0 1,2 0 1,0 1-1,2-1 1,0 1 2,1 2 2,2 3 4,0 1 3,1 2 2,0 0 1,-1 1 1,1 2 0,0 1 2,0 2 1,0 2 1,-1 2 3,1 1 0,0 1 2,0 1 2,0 2 0,-2-1-1,-1 1-4,-2 0-4,-2-1-4,-1 2-4,0 0-3,0 1-4,0 1-2,-1-1-7,-4-3-10,-2-3-9,-3-2-9,-2-3-2,0 0 6,1-2 6,-1 0 7,1-3-3,2 0-10,3-3-10,1-2-11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0:27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61056 27830 614,'-8'-21'-29,"2"3"7,1 5 7,0 3 6,1 2 6,1 2 4,-1 1 3,0 0 3,0 1 3,0-2 0,0 0-1,0-1 1,1-1 0,0 0 0,2 1-1,0-1 0,1 0 1,0 0 2,0 0 3,0 1 3,1-1 0,2 2 0,2 0 0,2 2-1,1 1-1,0 0 0,-1 2 0,1 0 0,0 1-1,0-2-1,0 0 0,-1-1-1,1 0-2,0 3-1,0 4-1,0 2-2,-1 3-2,-1 4-1,-1 2-2,0 3-2,-2 1 0,0 1 1,-2-1 0,0 1 2,-1-1-1,0-1-1,0-1-1,0-1-1,-2-1-1,0-3 1,-3-1-1,-2-2 0,-1-1 1,-2 0-1,0 0 0,-1-1 0,-1 1 0,-1-2 0,-1-1 0,-1 0-1,-1-3 0,0-4-1,1-4-2,-1-4-2,2-4-1,1-3-1,2-5-1,3-3-1,1-1 0,2 1 1,2 3 2,2 1 0,4 4 5,6 3 8,5 4 7,7 5 8,1 2 4,-2 3-1,-1 4-1,-2 2-1,-2 3-1,-1 0-4,-1 1-3,-1 1-4,-1 1-1,-3 0-1,-1-1 0,-2 1 0,-2 0-2,0 0-2,-2-1-4,0 1-2,-2-1-1,-4-1-2,-2 0 1,-3-2-1,-3-1-1,0-2 1,-1-2 0,-1-2 0,0-2 0,-1 0 1,0-2 0,1 0 0,1-2 1,2-2 1,4-2 0,3-1 1,2-3 1,0 0 1,1-1 1,2-1 1,1 0 1,4 1-1,2 1-1,4 0-1,1 2 0,1 1 2,1 1 1,1 0 2,0 3-3,-1 1-6,-1 2-6,0 2-5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0:32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63826 6874 999,'-2'-15'0,"-4"2"0,-4 3 0,-3 1 0,-1 3-6,6 2-12,5 4-12,5 2-12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0:34"/>
    </inkml:context>
    <inkml:brush xml:id="br0">
      <inkml:brushProperty name="width" value="0.03158" units="cm"/>
      <inkml:brushProperty name="height" value="0.03158" units="cm"/>
      <inkml:brushProperty name="color" value="#6ADCAB"/>
    </inkml:brush>
  </inkml:definitions>
  <inkml:trace contextRef="#ctx0" brushRef="#br0">63405 20406 696,'13'-14'-20,"-6"4"6,-6 5 6,-6 3 5,-2 0 8,2 0 10,2-3 9,2-2 10,1-1 2,0 0-7,0 1-5,0-1-6,1 0-6,0 0-6,2 1-4,0-1-7,1 0-1,2 0 3,0 0 1,1 1 2,1 0 3,0 2 3,0 2 4,0 2 4,0 1 1,1 2-1,1 0 0,2 2-1,-1 0-1,1 1 0,0 2 0,-1 0 0,0 1-2,-2 0-3,-2 0-3,-2-1-4,-1 1-2,1 2-1,2 0 0,0 1-1,0 0-1,-2-1 0,-3 0 0,0-2 0,-2 0 0,0 0 2,0 0 2,0-1 1,-2 1 1,0 0 0,-3 0 0,-2 0 0,-1-1-1,-2-1 0,0-1-1,-1 0-1,-1-2-1,1 0 1,-1-2-2,0 0 1,0-1-1,1 0-1,-1 0 1,0 0-1,1-1 0,-1 0 0,0-2 2,1 0 0,-1-1 0,2 0 1,1 0 0,1 0 1,0 0 1,0 1 2,0-2 2,0 2 2,1-1 3,-1 0 2,0 0 2,0 0 3,2-1-1,2-4-5,4-2-3,3-3-5,1-1-2,1 1 0,1 1-1,2 1 0,0 0-1,-1 2 1,1 1 0,0 1 0,0 0 0,2 2 1,0 1 1,1 0 0,0 1 0,-1 1-2,0-1-2,-2 0-2,0 1 0,0 2 1,-1 2 1,1 2 1,0 1-2,0 1-5,0 2-4,-1 0-5,1 1-2,-2 0 2,-1 0 1,0-1 2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0:36"/>
    </inkml:context>
    <inkml:brush xml:id="br0">
      <inkml:brushProperty name="width" value="0.03568" units="cm"/>
      <inkml:brushProperty name="height" value="0.03568" units="cm"/>
      <inkml:brushProperty name="color" value="#6ADCAB"/>
    </inkml:brush>
  </inkml:definitions>
  <inkml:trace contextRef="#ctx0" brushRef="#br0">72050 18972 616,'7'-15'13,"-1"2"0,0 3 1,-2 1 1,0 1-2,0 0-2,0 1-2,0-1-2,0 0-1,2 0-1,0 0-1,1 0-1,2 1 1,0-1 1,1 0 2,1 0 1,1 1 2,0 0 2,-1 2 2,1 1 1,0 0 1,0 2-1,-1 0-1,1 2-1,-1 1 0,-1 2-2,0 2-2,-2 2-1,0 1 0,0 1 1,-1 1 2,1 2 1,0-2-1,0-1-3,0-2-2,-1-2-2,1 0-2,-2 1 1,-1 3 0,0 2 0,-2 1-1,0 0 1,-2-1-1,0 1-1,-1 1 1,0 1-1,0 3 1,0 2-1,-2-1 0,0-1 0,-3-3-1,-2-1 0,-2-2 0,-2-1-2,-1 0 0,-3-2-1,0-1-2,-1-2 0,0-3-2,1 0 0,0-2-1,1 0 0,0 0 0,2 0 0,1-2 1,1-2-1,0-4 1,2-2-1,0-1 1,1 1 1,-1 0 1,0 2 1,1 0-1,2-2 0,2 0-1,2-1-2,2-1-1,0-1-3,2-2-2,0 0-2,3-1-5,4-1-5,3-1-4,5-1-6,0 1-1,-3 3 5,-3 3 4,-2 2 5,-3 3 2,1 1 3,0 0 2,0 2 2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0:37"/>
    </inkml:context>
    <inkml:brush xml:id="br0">
      <inkml:brushProperty name="width" value="0.03605" units="cm"/>
      <inkml:brushProperty name="height" value="0.03605" units="cm"/>
      <inkml:brushProperty name="color" value="#6ADCAB"/>
    </inkml:brush>
  </inkml:definitions>
  <inkml:trace contextRef="#ctx0" brushRef="#br0">69590 26337 610,'-8'-7'0,"2"0"0,1 2 0,0 1 1,1 0 1,1 0 3,-2 0 3,2 0 3,-1-1 0,2 0-1,0-1-1,2-1-1,0-1-1,2 0 1,0 0 2,2 1 0,0-1 2,1 0 2,2 0 2,0 0 3,1 1-1,0 2-3,0 3-2,-1 1-5,1 1 0,0 0 0,0 0-1,0 0 1,0 0 0,1 0 1,1 0-1,2 0 2,-1 0-1,1 2-1,0 0 0,-1 2-1,0 0 0,0 1-1,-2 1-1,-1 2 0,0 0 0,-2 0-2,-1-1-1,0 1-2,-2 1 1,0 1 1,-2 3 1,0 2 2,-2 0 0,0-1-1,-2-1-1,0-1-1,-2 0-1,0 0 1,-1-1 0,-2 1 1,0-1-1,-1-1 0,-2 0 1,0-2-1,0-1-1,-1-2-2,0-3-2,1 0-4,-2-4-1,0 0-2,-1-3-2,-1-2-2,1-1 1,2 1 2,4-1 2,3 0 3,0 0 2,0 2 3,-1 1 2,-1 1 4,-1-1 0,0 0-1,0-2-2,0 0 0,2-2-4,2-3-6,4-4-6,3-1-6,1-2-4,3 1-3,2 0-2,2 3-3,1-1-1,1 2 1,1 1 0,1 1 1,0 1 1,-2 0 3,-3 2 1,-1 1 3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0:56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60109 2526 612,'-2'-41'29,"0"15"8,-3 13 9,-2 14 8,-2 9-2,-2 6-11,-2 4-10,-1 5-11,-2 3-7,1 0-2,-1 2-3,0 1-3,1 0 0,1 1-1,1-1 1,1 0 1,0 0-1,2-1-2,1-1-3,0-1-1,2-2-1,-1 0 0,0-1 1,0 0 1,1-3 0,0 0 0,2-1 0,1 0 1,0-3 0,0-1 0,0-3 1,0-1-1,1-1 0,0 2 0,1 0 0,2 1 0,1-1-2,4-1-1,2-2-1,4-2-3,1-4 0,1-4-1,1-6 0,1-4 0,0-3 0,0-1 0,-2-2 0,-1 0 1,-1 1 0,0 1 1,-2 2 0,-1 2 2,0 1 1,-2-1 1,-1-2 1,0 0 2,-2-1 1,0 1 0,-2-1 1,0 0 1,-2 0 1,0 1 2,-2-1 1,0 0 3,-2 1-1,-2 3-2,-2 1 0,-1 2-3,-2 2-1,0 0-2,0 2-2,1 0-1,-2 2-3,0 4-4,-1 2-3,-1 4-4,-1 1-2,0 1-2,1 1 0,-1 2-1,1-1-2,1-1-3,1-1-1,0-1-2,2-1-2,3 0 1,1-2 0,2-1-1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47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88072 7547 543,'-12'-14'9,"6"2"16,8 4 18,6 3 18,5 1 2,2 2-9,1 0-11,3 2-10,-1 1-6,-1 4-3,-2 2-3,-2 4-3,-3 1-3,-1 1-4,-2 1-4,-2 1-4,-2 1-4,-2 2 0,-2 0-2,-2 1-2,-3 1-1,-4 1 0,-3 1 0,-5 1 0,-3 1-1,-1-1-2,-3 1-2,-1-1-3,-1-1-2,1-1-5,1-3-5,1-1-5,3-3-5,3-4-7,4-5-6,5-2-7,2-5 1,2 0 11,2-3 9,2-2 11,1-2 6,2-2 3,0-2 3,2-1 3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0:57"/>
    </inkml:context>
    <inkml:brush xml:id="br0">
      <inkml:brushProperty name="width" value="0.03445" units="cm"/>
      <inkml:brushProperty name="height" value="0.03445" units="cm"/>
      <inkml:brushProperty name="color" value="#F2395B"/>
    </inkml:brush>
  </inkml:definitions>
  <inkml:trace contextRef="#ctx0" brushRef="#br0">61228 3659 638,'-2'-11'-4,"-2"9"24,-3 8 24,-3 9 23,-2 5 4,2-1-14,1 1-15,1-1-16,1 0-9,2-3-4,2-1-6,2-2-6,1-2-2,2-1-4,0-1-3,2 0-3,1-4-2,5-2-3,4-6-2,4-2-2,0-4 0,-1-2 4,-3-2 3,-1-1 3,-2-2 3,-3 1 2,-1-1 2,-2 1 1,-1-1 2,0 0 1,0 1 0,0-1 1,-1 1 0,0 1 1,-2 0 1,0 2 0,-2 1 1,0 1-1,-2 0-1,0 2 0,-2 1 0,0 1 0,-1 0-1,-2 2 1,0 0-2,-1 2-4,-2 0-2,0 2-3,0 0-3,1 2-4,1 0-5,0 2-3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0:57"/>
    </inkml:context>
    <inkml:brush xml:id="br0">
      <inkml:brushProperty name="width" value="0.03105" units="cm"/>
      <inkml:brushProperty name="height" value="0.03105" units="cm"/>
      <inkml:brushProperty name="color" value="#F2395B"/>
    </inkml:brush>
  </inkml:definitions>
  <inkml:trace contextRef="#ctx0" brushRef="#br0">62147 2297 708,'-21'0'64,"7"3"-9,5 2-9,6 2-8,3 1-8,0 0-7,0-1-7,0 1-7,1 0-5,2 0-1,2-1 0,2 1-3,0-1-1,1-2-4,0-3-4,0 0-4,0-4-2,1-2-1,2-4-1,0-2-1,-1-1 0,-1-1 1,-2 0 0,-2 1 1,-1-1 0,0 1 1,-1-1 1,2 0 1,-3 2 1,-3 3 4,-2 2 2,-3 4 4,-3 1 0,0 0-2,-1 0-1,-1 0-1,0 1-2,0 4 2,2 2-1,1 3 2,0 1-4,2-2-6,1-3-7,0-1-7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0:58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62769 2900 615,'-16'1'85,"2"4"-14,1 2-14,1 3-14,-1 4-9,-1 2-6,-3 3-6,-1 3-4,-2 2-6,0 3-3,1 1-5,-1 2-2,0 2-5,-1 1-2,-1 1-3,-1 0-3,0 0-2,1-1 1,2-3 0,0-2 0,1-2-5,2-3-10,3-3-10,1-3-11,2-3-4,0-4 3,2-5 1,1-2 2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0:58"/>
    </inkml:context>
    <inkml:brush xml:id="br0">
      <inkml:brushProperty name="width" value="0.0382" units="cm"/>
      <inkml:brushProperty name="height" value="0.0382" units="cm"/>
      <inkml:brushProperty name="color" value="#F2395B"/>
    </inkml:brush>
  </inkml:definitions>
  <inkml:trace contextRef="#ctx0" brushRef="#br0">62450 3400 575,'8'16'131,"1"1"-30,2 1-29,0 1-30,1 2-18,-1 1-4,1 2-6,0 3-4,0 0-5,1-2-1,1 0-2,1 0-3,0-3-1,-1 0 0,-1-1 1,0-1-1,-2-1-9,1-1-21,0-1-20,0 0-21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0:58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63686 2197 612,'2'-14'5,"6"2"8,4 4 10,5 3 9,1 1 3,-3 2-3,-2 0-5,-4 2-3,-1 0-3,2 2-1,0 0-1,1 2-1,0 2-6,-3 5-9,-1 5-9,-2 6-9,-4 3-4,-8 4 3,-6 5 2,-7 3 3,-3 1 0,1-2-1,1-2 0,1-1-2,2-4 1,3-4 2,3-3 3,3-5 2,2-2 3,2-2 0,2-3 3,2-1 0,1-1 2,0 0 3,0 0 2,0 0 3,2-1 1,4-1-1,3 0-1,5-2 0,1 1 0,-3 0 0,-1 1 0,-2 2 0,-1-1 1,0 1-1,0 0-1,-1 0-1,1 1 2,-2 1 0,-1 3 3,0 2 1,-3 1 1,-4 1 0,-4 1-1,-4 1 0,-2 2 0,-1 1-2,-2 3-1,0 1-1,-2 2-5,-3 1-5,-3 1-6,-3 1-7,0-1-5,0-2-4,1-2-5,1-1-4,2-4-2,7-3 2,3-4 1,6-4 1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0:59"/>
    </inkml:context>
    <inkml:brush xml:id="br0">
      <inkml:brushProperty name="width" value="0.02702" units="cm"/>
      <inkml:brushProperty name="height" value="0.02702" units="cm"/>
      <inkml:brushProperty name="color" value="#F2395B"/>
    </inkml:brush>
  </inkml:definitions>
  <inkml:trace contextRef="#ctx0" brushRef="#br0">65000 3081 814,'30'-14'75,"-3"5"-19,-4 3-20,-1 4-19,-3 2-16,1 0-9,-1 0-11,1 0-9,-2 1-8,-1 2-2,-2 2-4,-3 1-2,-1 2 1,-2-2 9,-2-1 7,-2 0 9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0:59"/>
    </inkml:context>
    <inkml:brush xml:id="br0">
      <inkml:brushProperty name="width" value="0.03308" units="cm"/>
      <inkml:brushProperty name="height" value="0.03308" units="cm"/>
      <inkml:brushProperty name="color" value="#F2395B"/>
    </inkml:brush>
  </inkml:definitions>
  <inkml:trace contextRef="#ctx0" brushRef="#br0">64955 3950 665,'-13'7'8,"6"-1"17,6-1 17,6 0 16,5-2 3,3-1-11,5 0-11,4-2-11,2 1-11,2 0-11,3 2-9,1 0-11,1 0-9,-2 0-9,0-2-9,-1 0-9,-3-1-2,-5 0 1,-5 0 3,-4 0 1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0:59"/>
    </inkml:context>
    <inkml:brush xml:id="br0">
      <inkml:brushProperty name="width" value="0.03578" units="cm"/>
      <inkml:brushProperty name="height" value="0.03578" units="cm"/>
      <inkml:brushProperty name="color" value="#F2395B"/>
    </inkml:brush>
  </inkml:definitions>
  <inkml:trace contextRef="#ctx0" brushRef="#br0">66726 2400 614,'-14'1'74,"4"2"-7,5 2-7,3 2-7,2 4-8,0 7-10,0 7-9,0 7-9,-2 4-9,0 6-8,-3 2-5,-2 5-8,-1 1-6,1-2-2,-1-2-4,0-2-3,1-4-5,1-4-7,0-5-5,2-5-8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1:00"/>
    </inkml:context>
    <inkml:brush xml:id="br0">
      <inkml:brushProperty name="width" value="0.04404" units="cm"/>
      <inkml:brushProperty name="height" value="0.04404" units="cm"/>
      <inkml:brushProperty name="color" value="#F2395B"/>
    </inkml:brush>
  </inkml:definitions>
  <inkml:trace contextRef="#ctx0" brushRef="#br0">67418 2574 499,'6'-23'0,"-2"4"0,-4 3 0,-2 3 0,-3 2 5,0 1 10,-1 0 10,-2 2 10,1 0 4,-1 0 0,0 1 0,0-1-2,0 2-3,0 4-8,1 4-8,-1 4-8,0 3-3,2 3-3,1 3 0,0 4-2,2 1-2,0 1-3,2 0-3,1 3-2,1-1-2,1 0 2,3 1 1,2-1 1,1 1 1,2 1 0,0 1 2,1 1 0,0-1 0,0-1-1,-2-3-1,-1-1-1,0-3 0,-2-1 0,-1-2 0,0-3 0,-3 0 0,-2 0-1,-4-1-2,-2 1 0,-3-2 1,-4-2 4,-2-4 3,-3-2 3,0-4 4,1-2 2,2-4 3,3-2 2,1-2 0,2 1-3,2-1-1,3 0-2,1-1-3,3-3-3,4-3-3,2-3-4,5-3-1,6-3-3,5-3 0,6-2-3,3-1-1,-3 3-1,-2 3-2,-1 3-1,-3 4 1,-1 3 2,-3 5 3,-1 3 2,-3 3 2,-1 2-1,-2 2 1,-2 2-1,-2 2 10,-2 2 21,-3 2 19,0 2 20,-2 2 5,0 3-13,0 3-11,0 4-12,0 2-8,0 2-3,0 4-3,0 3-3,0 2-3,0-1 0,0 0 0,0 0-2,0-2-5,1-5-9,2-5-11,0-5-10,2-5-4,2-4 3,2-6 3,2-4 4,0-5 2,1-5 6,0-6 4,0-3 4,-2-4 2,-1 1 0,-2 0 0,-2-1-1,-2 2 1,-1 1 5,0 3 3,-1 2 4,-3 1 1,0 2-2,-3 2-1,-2 3-2,-1 1-3,-2 0-4,0 2-5,-1 1-4,-2 0-4,0 2-4,-1 1-4,-1 0-4,1 2-2,1 2-2,2 2-1,2 2-2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1:00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69574 1481 638,'-15'1'8,"3"2"15,1 2 17,2 2 15,3 1 4,2 1-9,4 1-8,2 2-10,2-1-7,0 1-8,0 0-8,0-1-7,1-1-5,2-2-2,1-4-1,3-2-2,1-3 0,-1 0 0,1-2 1,0 0 1,-1-3-2,-1-2-3,-1-3-5,0-3-4,-2-1-1,-1 1 1,-1 1 2,0 0 2,-2 2 2,-2 1 3,-2 1 3,-2 1 2,-3 1 1,-2 2-3,-3 2-2,-3 2-3,-2 2-2,-1 4-3,-1 2-1,-1 3-3,1 1-2,5 0-1,3-2-1,4-1-1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47"/>
    </inkml:context>
    <inkml:brush xml:id="br0">
      <inkml:brushProperty name="width" value="0.03931" units="cm"/>
      <inkml:brushProperty name="height" value="0.03931" units="cm"/>
      <inkml:brushProperty name="color" value="#F2395B"/>
    </inkml:brush>
  </inkml:definitions>
  <inkml:trace contextRef="#ctx0" brushRef="#br0">89350 6409 559,'0'-14'13,"0"1"0,0 2 0,0 3 1,1-1 1,4 0 5,2-2 4,4 0 4,0 1 1,1 3-3,0 2-3,-1 4-3,1 2-1,0 4-1,0 2 0,0 3 0,-2 4-1,-3 2-2,-3 3-1,-2 3-2,-3 2 0,-2 1-1,-2 1 2,-2 0 0,-1 0-2,-2-3-3,0-3-5,-1-3-2,-1-1-3,1-2-1,-1-1 1,0-1-1,5-2-1,8-2-3,10-4-2,8-2-1,4-4-6,3 0-6,0-3-7,1-2-7,0-1-3,0 0 1,1 1 1,-1-1 1,-2 0 0,-5 2-2,-5 1-2,-4 0-2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1:06"/>
    </inkml:context>
    <inkml:brush xml:id="br0">
      <inkml:brushProperty name="width" value="0.03423" units="cm"/>
      <inkml:brushProperty name="height" value="0.03423" units="cm"/>
      <inkml:brushProperty name="color" value="#F2395B"/>
    </inkml:brush>
  </inkml:definitions>
  <inkml:trace contextRef="#ctx0" brushRef="#br0">74941 2574 642,'-22'30'107,"5"0"-25,3-1-23,4-1-24,2 0-15,0 1-3,1 0-5,-1 2-4,0 0-2,0 1-2,0-1-1,1 0 0,0-2-2,2-5-1,2-5 0,2-5 0,4-5-2,7-6-1,8-6-2,6-6-2,3-6-3,0-5-7,1-6-6,-1-7-6,-1-2-2,-3 0 3,-3 0 1,-3 0 3,-3 1 3,-3 3 4,-3 3 4,-2 4 4,-3 1 4,-2 4 4,-2 3 2,-2 3 4,-2 2 2,-2 3 1,-2 1 2,-1 2 0,-3 2-1,-2 2-1,-1 2-2,-3 2-2,0 2-4,-1 2-6,1 1-8,-1 3-6,2 0-3,5 0 0,3-2 2,4-1-1,2 0 0,0 0-1,0 0-2,1 0-2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1:06"/>
    </inkml:context>
    <inkml:brush xml:id="br0">
      <inkml:brushProperty name="width" value="0.03258" units="cm"/>
      <inkml:brushProperty name="height" value="0.03258" units="cm"/>
      <inkml:brushProperty name="color" value="#F2395B"/>
    </inkml:brush>
  </inkml:definitions>
  <inkml:trace contextRef="#ctx0" brushRef="#br0">76000 3250 675,'7'14'2,"-1"-1"6,0-2 5,-2-2 6,1-2 4,0 1 7,1 0 6,2 0 6,-1 0 0,1 3-6,0 2-5,0 1-7,-1 1-9,-1-1-12,-1-1-11,0 0-13,-1-2-13,0-1-13,0-1-14,0 0-13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1:06"/>
    </inkml:context>
    <inkml:brush xml:id="br0">
      <inkml:brushProperty name="width" value="0.04265" units="cm"/>
      <inkml:brushProperty name="height" value="0.04265" units="cm"/>
      <inkml:brushProperty name="color" value="#F2395B"/>
    </inkml:brush>
  </inkml:definitions>
  <inkml:trace contextRef="#ctx0" brushRef="#br0">76392 1950 515,'-14'9'106,"3"1"-21,3 3-21,2 2-20,3 2-14,0 3-3,2 3-3,0 3-5,1 2-4,0 1-2,0 0-4,0 2-3,1 1-1,0-1 1,2 0 1,0 1 1,2-2-1,0 0-1,1-1-3,2-1-3,-1-1-1,-1-1-3,-1-1-2,0-1-3,-1-2-1,0-1 2,0-3 2,0-1 1,-2-1-1,-4-1-2,-4 1-2,-4 0-3,-3-1 0,-3 1-1,-3-1 2,-3 1 0,-2-1 0,-1-1 1,-1-1 0,-1 0 1,0-2-4,1-1-8,1 0-7,2-2-9,0-1-2,4-2 1,3-3 3,3 0 1,2-3 3,3-1 3,1 0 3,2-1 3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1:06"/>
    </inkml:context>
    <inkml:brush xml:id="br0">
      <inkml:brushProperty name="width" value="0.03121" units="cm"/>
      <inkml:brushProperty name="height" value="0.03121" units="cm"/>
      <inkml:brushProperty name="color" value="#F2395B"/>
    </inkml:brush>
  </inkml:definitions>
  <inkml:trace contextRef="#ctx0" brushRef="#br0">77350 2146 704,'29'-14'103,"-3"3"-24,-5 3-24,-3 3-23,-3 1-16,1 2-7,-1 0-7,1 2-8,-2 0-8,-1 0-9,-2 0-9,-2 0-10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1:07"/>
    </inkml:context>
    <inkml:brush xml:id="br0">
      <inkml:brushProperty name="width" value="0.04247" units="cm"/>
      <inkml:brushProperty name="height" value="0.04247" units="cm"/>
      <inkml:brushProperty name="color" value="#F2395B"/>
    </inkml:brush>
  </inkml:definitions>
  <inkml:trace contextRef="#ctx0" brushRef="#br0">78143 1450 517,'-9'7'10,"0"-1"20,-1 0 19,-1-2 20,-1 2 4,0 4-10,0 4-11,1 3-10,-2 4-9,-2 3-7,-1 3-7,-3 3-7,-1 3-8,-1 2-6,-1 4-7,-1 3-8,0 0-6,1 0-6,1-2-7,1 0-5,2-4-3,5-8-1,3-6 1,4-6-1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1:07"/>
    </inkml:context>
    <inkml:brush xml:id="br0">
      <inkml:brushProperty name="width" value="0.03622" units="cm"/>
      <inkml:brushProperty name="height" value="0.03622" units="cm"/>
      <inkml:brushProperty name="color" value="#F2395B"/>
    </inkml:brush>
  </inkml:definitions>
  <inkml:trace contextRef="#ctx0" brushRef="#br0">78600 2000 607,'14'0'39,"-1"2"4,-2 0 5,-2 2 4,0 0-2,3 1-7,3 2-7,4 0-8,0 2-6,2 3-6,1 4-5,1 2-6,0 1-9,-3 1-12,-1-1-11,-3 0-11,-2 0-10,-4-3-7,-5-1-8,-2-2-7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1:07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78471 2500 466,'-15'0'7,"2"0"14,3 0 15,1 0 13,2 2 8,2 4-1,3 4-1,1 3 0,1 5-4,0 5-10,0 5-8,0 5-9,0 6-6,0 8-4,0 8-4,0 7-4,-2 5-5,-2-1-10,-4 1-7,-2-1-9,-1 2-7,-1 1-5,0 3-6,1 1-6,0-5-4,0-13-4,2-12-4,1-13-4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1:07"/>
    </inkml:context>
    <inkml:brush xml:id="br0">
      <inkml:brushProperty name="width" value="0.04513" units="cm"/>
      <inkml:brushProperty name="height" value="0.04513" units="cm"/>
      <inkml:brushProperty name="color" value="#F2395B"/>
    </inkml:brush>
  </inkml:definitions>
  <inkml:trace contextRef="#ctx0" brushRef="#br0">80108 2393 487,'0'-15'4,"-2"2"6,0 2 7,-2 3 5,-1 0 7,-5 2 6,-4 1 7,-3 0 7,-4 4-2,-2 6-8,-1 6-9,-2 6-9,-1 3-6,1 4 0,1 3-2,1 3 0,1 1-2,3 1 0,1-1 0,3 0 0,1 0-1,2 1-1,3-1-2,1 0 0,3-1-1,4-3 1,4-4 1,4-1 0,4-4-2,7-1-8,6-3-7,5-1-7,7-3-9,8-2-9,8-4-9,8-2-11,0-4-1,-7 0 7,-6-3 6,-8-2 6,-4-1 2,-3 0-1,-3 1-3,-3-1-1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1:16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65329 9904 999,'-2'-14'-2,"-2"3"-5,-3 3-5,-3 3-5,-1 2-4,2 2-3,3 2-4,1 2-4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1:18"/>
    </inkml:context>
    <inkml:brush xml:id="br0">
      <inkml:brushProperty name="width" value="0.039" units="cm"/>
      <inkml:brushProperty name="height" value="0.039" units="cm"/>
      <inkml:brushProperty name="color" value="#6ADCAB"/>
    </inkml:brush>
  </inkml:definitions>
  <inkml:trace contextRef="#ctx0" brushRef="#br0">57464 2597 564,'-1'-14'0,"-1"2"0,0 4 0,-1 3 0,-3 1 0,-2 2 0,-3 0-1,-3 2 1,-2 4 8,0 10 16,1 7 16,-1 10 17,1 5 2,1-1-10,0 0-11,2 0-9,1 0-8,1 1-2,0-1-4,2 0-2,1 0-2,0 1 0,2-1-1,1 0 1,0 0-2,2-1-3,0-2-1,2 0-4,1-2 0,2-1-3,2-3 0,1-1-2,3-3 0,0-1 0,1-3 0,2-1 1,-1-1 0,-1 1 0,-1 2 2,0 0 0,-3-1 0,-1 1-2,-2-2 0,-2-1-2,-1 0-1,0 1-2,0 2 0,0 0-1,-2 1-2,-3 1-4,-5 1-2,-4 1-4,-4 2-1,-3 5 0,-5 3-1,-3 4 1,-3 2-3,-3 0-3,-1 0-4,-2 1-3,1-3-1,6-4 1,4-4 2,5-3 2,4-5 4,2-5 5,4-5 7,3-4 6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49"/>
    </inkml:context>
    <inkml:brush xml:id="br0">
      <inkml:brushProperty name="width" value="0.05176" units="cm"/>
      <inkml:brushProperty name="height" value="0.05176" units="cm"/>
      <inkml:brushProperty name="color" value="#F2395B"/>
    </inkml:brush>
  </inkml:definitions>
  <inkml:trace contextRef="#ctx0" brushRef="#br0">90291 6256 425,'15'-22'-27,"-1"6"16,-1 5 17,0 5 15,-3 2 7,1 0-2,-2 0-3,0 0-2,-1 1-2,-1 2 1,1 2 0,0 2 0,-1 2-1,0 0-1,-2 1-2,0 2-2,-2 0-2,-1 3-2,0 2-3,-2 2-3,-1 0-2,-4-1 0,-2-1 0,-3-1-1,-1 0-1,2 0 2,2 0-1,3-1 1,2-1-2,5-4-3,6-4-4,4-4-3,4-3-2,1-2-2,3-2 0,1-1-1,1-1-1,-3 0-2,-1 2-2,-2 1-1,-3 0-2,-1 0 0,-2 0 0,-2 0-1,-3-1 0,-4-1 3,-4-3 0,-4-2 3,-3-2 1,-2-1 5,-2-3 3,-1-1 3,-2-1 3,0 1 1,1 1 0,-1 1 1,0 1 1,1 3 2,-1 1 3,0 2 2,1 2 3,1 3 4,1 1 6,1 2 4,0 2 3,2 2 4,1 2 2,0 2 3,2 4-1,1 5-3,0 7-4,2 6-5,-1 3-2,0 0-2,-1 2-3,-2 1-2,0 2-2,-2 2-3,0 4-3,-1 3-2,-2 0-2,-1 0 2,-3-2 0,-2 0 1,-1-2-4,-1-2-8,-1-1-9,-1-3-9,0-3-5,1-3 2,1-5 0,1-3 1,0-4 2,1-3 4,-1-2 4,1-4 3,2-3 7,6-2 10,6-3 9,6-4 10,6-2 4,8-1-2,6-3-3,7-2-2,4 0-3,2 1-5,3 1-4,1 1-4,-1 1-3,-4 2-2,-3 2-1,-5 2-1,-3 1-2,-3 0-3,-3 0-4,-2 1-2,-4-2-3,-4 0-2,-5-2-1,-2 0-3,-5-1 3,-2 0 7,-4 1 6,-2-1 7,-1 1 3,1 2 2,1 2 1,0 2 2,2 1 3,1 0 8,0 0 7,2 0 8,1 2 3,2 6-3,3 4-1,1 5-2,1 4-2,0 1-2,0 3-3,0 1-3,1 3-2,1 3-4,3 2-4,2 4-3,0 2-3,-2 0-2,-2 2-3,-2 1-1,-1-2-4,0-4-4,0-4-4,0-3-4,-1-6-3,-2-4 2,-2-4 0,-2-6 1,-1-3 1,-2-2 1,0-3 0,-1 0 2,-2-5 1,-2-2 2,-1-5 1,-3-4 3,1-2 1,1-1 4,2-1 4,3-1 2,1 0 2,4 1 2,2 0 1,4 2 1,4 0 0,8-3 0,6-2-1,7-1-1,5-3-3,5-1-5,3-2-6,4-2-5,2-2-4,0-1-3,0-1-3,1 0-3,-2-1-1,-2 3 2,-2 1 1,-2 3 1,-2 2 3,-3 1 3,-3 3 5,-3 1 3,-4 3 4,-3 3 5,-4 3 4,-4 3 6,-4 3 7,-1 6 12,-2 4 11,-2 5 11,-3 5 1,-6 2-9,-4 3-8,-5 3-10,-2 2-7,1 3-4,1 1-6,1 2-4,0 1-5,2-3-2,1-2-4,1-1-3,3-4-5,8-5-8,6-5-8,8-4-8,1-2 0,-1 3 6,-3 4 7,0 2 6,-5 3 8,-3 1 8,-4 3 8,-3 1 8,-4 2 3,0-1-2,-2 1-2,0-1-2,-1-1-3,1-3-2,-1-3-2,0-2-3,5-8-4,10-11-4,10-10-4,10-11-4,4-4-1,1 3 4,-1 4 3,0 2 4,1 0 2,1 0 1,1-1 0,1 0 0,0 0 2,-2 4 0,0 5 1,0 3 2,-4 2-1,-3 2-2,-5 1 0,-3 1-2,-5-1-3,-5-2-7,-4-2-4,-5-2-7,-4-2-1,0-1 5,-1-3 4,-1-1 4,-1-2 2,2 2 3,1 1 1,0 1 2,2 0 2,1 1 4,0-1 3,2 1 3,0-1 3,0 2 0,0 1 0,0 1 0,-1 4 6,-2 8 14,-1 8 13,-3 7 13,0 6 1,2 1-10,2 3-11,2 1-9,2 3-8,1 3-3,0 2-2,2 4-4,0 2-2,0 1-2,0 0-1,0 2-1,1-1-4,1-2-2,3-2-4,2-2-3,5-2-4,8-3 0,7-3-3,8-3-2,9-5-3,10-7-5,10-7-5,10-6-5,10-10-4,14-11-1,12-13-2,13-11-1,-4-2-3,-21 6-1,-20 7-3,-20 8-2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1:18"/>
    </inkml:context>
    <inkml:brush xml:id="br0">
      <inkml:brushProperty name="width" value="0.04058" units="cm"/>
      <inkml:brushProperty name="height" value="0.04058" units="cm"/>
      <inkml:brushProperty name="color" value="#6ADCAB"/>
    </inkml:brush>
  </inkml:definitions>
  <inkml:trace contextRef="#ctx0" brushRef="#br0">57400 7200 542,'7'8'65,"-1"2"-8,0 0-9,-2 1-8,0 1-6,0 1-2,0 2-2,0 0-3,0 2-2,1 3-3,1 3-4,2 3-2,-2 3-3,-1 5-3,-2 3-1,-2 4-3,0 3-2,0 2-2,2 2-3,0 2-2,0 0-3,-2 1-2,-2 0-3,-2 0-3,0-1-3,0-2-2,2-2-2,0-2-2,1-1-5,-2 0-6,0 0-5,-1 0-5,-1-3-4,0-7 1,0-7 1,0-7 1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2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74196 11912 999,'-20'-22'-6,"5"5"-12,7 4-12,5 3-12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31"/>
    </inkml:context>
    <inkml:brush xml:id="br0">
      <inkml:brushProperty name="width" value="0.04413" units="cm"/>
      <inkml:brushProperty name="height" value="0.04413" units="cm"/>
      <inkml:brushProperty name="color" value="#6ADCAB"/>
    </inkml:brush>
  </inkml:definitions>
  <inkml:trace contextRef="#ctx0" brushRef="#br0">60147 8705 498,'10'-13'95,"5"6"-19,5 6-19,5 6-19,1 4-14,-5 1-8,-3 3-8,-5 2-8,-2 0-4,-2-1-1,-2-1 0,-2 0-1,-2-1 0,2 1-3,-2 1-1,1 1-1,-1 0-1,-4-1 1,-2 0 0,-3-2 2,-4 0 1,0 1 0,-3 1 1,-1 2 1,-2-1 0,0-1 0,1-1 0,-1-1 1,1-1 1,1-2 4,1-2 3,0-2 3,2-2 3,1 2 0,0-2 0,2 1 1,4-1 3,6 0 4,7-1 5,8-2 5,1 0-1,1 0-3,-2 0-5,-1 0-5,0 0-2,1 2-1,1 1-2,1 0-1,1 1-1,0 2-2,-1 0-1,1 1-2,-4 2-1,-3 0 2,-6 1-1,-4 1 1,-5 0 1,0 0 1,-3-2 1,-2 0 0,-2-1 1,-2 1 0,-1 1-1,-3 2 0,0 0 0,-1 1-1,0 1 0,1 1 0,-2 0 0,0-1 0,-1 0 0,-1-2-1,0 0 0,3-1 0,1 1-1,3 0-1,0-1-1,2-1 1,1 0 0,1-2 0,1-3-11,2-6-22,2-6-21,2-6-21,2-2-7,2-1 7,2 0 6,2 1 8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32"/>
    </inkml:context>
    <inkml:brush xml:id="br0">
      <inkml:brushProperty name="width" value="0.03384" units="cm"/>
      <inkml:brushProperty name="height" value="0.03384" units="cm"/>
      <inkml:brushProperty name="color" value="#6ADCAB"/>
    </inkml:brush>
  </inkml:definitions>
  <inkml:trace contextRef="#ctx0" brushRef="#br0">62644 8550 650,'-2'30'78,"-2"-3"-15,-4-4-16,-2-1-15,-2-2-11,-1 1-2,-1 0-4,-1 3-3,-1 0-2,0 2 1,1 3 1,-1 1 1,0 1-3,-1-2-4,-1 0-6,-1-1-3,0-2-7,2-1-4,3-3-7,1-1-5,2-4-4,1-3-2,0-4-2,2-4-2,1-4-3,1-4-1,0-4-2,2-4-2,0-1 3,2 1 9,0 0 10,2 2 8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32"/>
    </inkml:context>
    <inkml:brush xml:id="br0">
      <inkml:brushProperty name="width" value="0.03728" units="cm"/>
      <inkml:brushProperty name="height" value="0.03728" units="cm"/>
      <inkml:brushProperty name="color" value="#6ADCAB"/>
    </inkml:brush>
  </inkml:definitions>
  <inkml:trace contextRef="#ctx0" brushRef="#br0">62197 9087 590,'-7'-15'-4,"0"2"-7,2 2-6,1 3-9,3 3 12,7 7 28,7 8 28,8 6 28,2 4 7,-2 1-14,0 1-14,0 1-15,-2 0-8,-1 1-4,-1-1-5,-1 1-3,0-1-2,-1 0 1,1 1 0,0-1 0,-1-1-11,1-1-22,0-3-23,-1-1-22,1-2-9,-1-3 6,1-1 5,0-2 6,-2-2 8,-1-2 11,-2-3 11,-2 0 11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32"/>
    </inkml:context>
    <inkml:brush xml:id="br0">
      <inkml:brushProperty name="width" value="0.03475" units="cm"/>
      <inkml:brushProperty name="height" value="0.03475" units="cm"/>
      <inkml:brushProperty name="color" value="#6ADCAB"/>
    </inkml:brush>
  </inkml:definitions>
  <inkml:trace contextRef="#ctx0" brushRef="#br0">63650 9346 633,'45'-8'66,"-4"0"-11,-4 1-13,-4-1-12,-4 2-7,-5 1-3,-5 2-4,-4 2-4,-4 1-1,1 0-2,0 0-2,-1 0-1,2 0 0,0 0 0,1 0 1,1 0 1,0 0-1,-1 0 0,0 0-2,-2 0-1,0 0 0,1 0 1,1 0-1,2 0 0,-1 0-1,-1 2-6,-1 0-5,0 2-4,-1-1-3,1-1-1,1 0-2,1-2-1,0 1 2,-1 0 2,0 2 3,-2 0 4,0 0-5,1-1-11,2 0-11,0-2-11,0 0-4,-1 0 6,-1 0 5,0 0 5,-3 0 6,-1-2 6,-2 0 7,-2-1 6,-2-1 3,-2 0 2,-2 0 1,-2 1 1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33"/>
    </inkml:context>
    <inkml:brush xml:id="br0">
      <inkml:brushProperty name="width" value="0.02939" units="cm"/>
      <inkml:brushProperty name="height" value="0.02939" units="cm"/>
      <inkml:brushProperty name="color" value="#6ADCAB"/>
    </inkml:brush>
  </inkml:definitions>
  <inkml:trace contextRef="#ctx0" brushRef="#br0">64345 10066 748,'43'-7'66,"-8"2"-12,-7 2-13,-9 2-10,-4 1-11,-1 2-5,0 0-7,-2 2-5,-1 1-7,-3 1-5,-1 3-6,-2 2-5,-2 2-4,-2 3-2,-2 3-2,-2 4-3,-3 0-1,-5 1 3,-5-1 1,-5 1 3,-3-2 3,3-2 5,0-1 6,1-2 5,1-3 6,2-3 5,3-3 4,1-2 6,5-3 8,6-2 9,7-2 11,8-2 10,3-1 0,3 0-11,2 0-11,1 0-11,1 1-9,-1 0-7,-1 2-9,-1 0-7,1 1-10,3 0-11,3 0-12,3 0-12,-1 0-2,-4 0 10,-3 0 9,-4 0 9,-4-1 7,-3-2 5,-3-2 6,-2-1 5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33"/>
    </inkml:context>
    <inkml:brush xml:id="br0">
      <inkml:brushProperty name="width" value="0.02846" units="cm"/>
      <inkml:brushProperty name="height" value="0.02846" units="cm"/>
      <inkml:brushProperty name="color" value="#6ADCAB"/>
    </inkml:brush>
  </inkml:definitions>
  <inkml:trace contextRef="#ctx0" brushRef="#br0">65063 7533 773,'-8'-6'6,"2"4"13,1 4 12,1 4 12,1 4 2,0 5-12,2 5-10,1 5-11,0 1-6,0-1-1,0-3-3,0-1 0,0-1-5,0 1-6,0 1-6,0 1-6,0-1-3,0-3 3,0-3 1,0-3 3,0 0 1,0 0 2,0 1 2,0 1 3,0 0 1,0-3 1,0-1 1,0-2 2,0 1-1,0 6 0,0 4-1,0 5-2,0 0 1,0-4-1,0-3 0,0-4-1,-1-3-2,-1 1-5,0 0-4,-1 0-5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33"/>
    </inkml:context>
    <inkml:brush xml:id="br0">
      <inkml:brushProperty name="width" value="0.02839" units="cm"/>
      <inkml:brushProperty name="height" value="0.02839" units="cm"/>
      <inkml:brushProperty name="color" value="#6ADCAB"/>
    </inkml:brush>
  </inkml:definitions>
  <inkml:trace contextRef="#ctx0" brushRef="#br0">67200 8700 774,'44'7'104,"-4"-1"-32,-5 0-32,-5-2-30,-4-1-21,-1 0-6,-3-2-8,-1 0-6,-3-1-6,-1 2-3,-2 0-3,-2 2-3,-3 0 2,-1 0 9,-2-1 9,-2 1 8,-2 1 6,-2 0 2,-2 1 4,-2 2 2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33"/>
    </inkml:context>
    <inkml:brush xml:id="br0">
      <inkml:brushProperty name="width" value="0.03044" units="cm"/>
      <inkml:brushProperty name="height" value="0.03044" units="cm"/>
      <inkml:brushProperty name="color" value="#6ADCAB"/>
    </inkml:brush>
  </inkml:definitions>
  <inkml:trace contextRef="#ctx0" brushRef="#br0">67211 9650 722,'-13'0'7,"8"2"11,7 0 14,6 2 11,5-1 4,3 1-6,3 0-7,3 0-6,2 1-9,-1 0-11,0 1-10,1 1-13,-1 1-9,1 0-12,-1 0-9,0-1-11,-1 1-1,-5-2 8,-3-1 7,-4 0 7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56"/>
    </inkml:context>
    <inkml:brush xml:id="br0">
      <inkml:brushProperty name="width" value="0.04325" units="cm"/>
      <inkml:brushProperty name="height" value="0.04325" units="cm"/>
      <inkml:brushProperty name="color" value="#F2395B"/>
    </inkml:brush>
  </inkml:definitions>
  <inkml:trace contextRef="#ctx0" brushRef="#br0">51450 13702 508,'8'7'103,"0"0"-22,0-2-23,-1 0-22,2 0-12,2 5-1,2 4-3,1 4-2,1 2-1,-1 3-2,0 1-1,-2 3-1,0 1-3,0 0-4,-1 2-4,1 1-4,-1 0-2,-1-1-1,0-1 0,-2-1-2,0-3 1,0-3 0,0-5 1,0-3 0,1-7 3,3-10 5,3-10 5,4-9 4,0-7 1,1-1-1,-1-2-1,1-3-2,0-3-1,3-6-1,1-6 0,3-6-1,-1-2-4,-1 3-7,-3 1-8,-1 2-7,-3 5-6,-3 8-5,-3 8-4,-2 7-5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34"/>
    </inkml:context>
    <inkml:brush xml:id="br0">
      <inkml:brushProperty name="width" value="0.03795" units="cm"/>
      <inkml:brushProperty name="height" value="0.03795" units="cm"/>
      <inkml:brushProperty name="color" value="#6ADCAB"/>
    </inkml:brush>
  </inkml:definitions>
  <inkml:trace contextRef="#ctx0" brushRef="#br0">69207 7950 579,'-8'31'124,"2"1"-27,1-1-27,0 0-27,1 1-16,-1 2-5,-2 3-6,0 1-5,0 0-4,1 0-4,0-2-2,2 0-5,-1-1-6,0-3-12,-1-2-12,-1-1-11,-1-4-6,2-2 0,1-3-1,0-2 1,1-4 2,1-3 7,-1-3 5,0-2 7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34"/>
    </inkml:context>
    <inkml:brush xml:id="br0">
      <inkml:brushProperty name="width" value="0.02844" units="cm"/>
      <inkml:brushProperty name="height" value="0.02844" units="cm"/>
      <inkml:brushProperty name="color" value="#6ADCAB"/>
    </inkml:brush>
  </inkml:definitions>
  <inkml:trace contextRef="#ctx0" brushRef="#br0">69750 9300 773,'21'22'107,"-3"-3"-34,-5-3-33,-3-3-34,-2-2-21,-1-1-11,1-1-11,0 0-10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34"/>
    </inkml:context>
    <inkml:brush xml:id="br0">
      <inkml:brushProperty name="width" value="0.0425" units="cm"/>
      <inkml:brushProperty name="height" value="0.0425" units="cm"/>
      <inkml:brushProperty name="color" value="#6ADCAB"/>
    </inkml:brush>
  </inkml:definitions>
  <inkml:trace contextRef="#ctx0" brushRef="#br0">70317 7991 517,'5'-4'9,"-5"8"17,-4 8 17,-5 7 18,-1 6 4,2 1-10,4 3-10,3 1-9,1 1-7,0 0-3,0 1-5,0-1-4,0 0-3,1-2-2,2 0-2,0-1-3,2-1-2,0-1-4,1-1-2,2-1-2,0-1-3,1-1 0,1-1-2,2-1 0,-2-1 0,-1-3-2,-2-1 0,-2-2 0,-2-2-1,0 1 0,-2 0 1,0 0-1,-3-1 1,0 1 1,-3 0 3,-2 0 1,-3 1 3,-3 3 3,-5 3 2,-3 3 3,-3 0-4,1-1-10,0-3-11,-1-1-11,1-3-7,1-2-7,1-4-6,1-3-5,2-2 1,1-4 9,2-2 9,3-3 9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34"/>
    </inkml:context>
    <inkml:brush xml:id="br0">
      <inkml:brushProperty name="width" value="0.03282" units="cm"/>
      <inkml:brushProperty name="height" value="0.03282" units="cm"/>
      <inkml:brushProperty name="color" value="#6ADCAB"/>
    </inkml:brush>
  </inkml:definitions>
  <inkml:trace contextRef="#ctx0" brushRef="#br0">71000 8073 670,'11'-16'7,"5"1"14,7-1 15,5 1 13,4 0 5,3 2-7,1 3-6,2 1-7,1 1-8,-2 2-13,0 1-12,-1 1-11,-4 0-11,-6 2-7,-5 0-8,-6 2-8,-4-1-4,-1 0-1,-1-2-1,0 0-1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37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28445 20782 999,'-15'0'0,"2"0"0,3 0 0,1 0 0,2-1-5,1 0-13,0-1-11,2-1-12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41"/>
    </inkml:context>
    <inkml:brush xml:id="br0">
      <inkml:brushProperty name="width" value="0.04109" units="cm"/>
      <inkml:brushProperty name="height" value="0.04109" units="cm"/>
      <inkml:brushProperty name="color" value="#6ADCAB"/>
    </inkml:brush>
  </inkml:definitions>
  <inkml:trace contextRef="#ctx0" brushRef="#br0">28031 16783 535,'1'-16'0,"2"-1"0,2-1 0,2-1 0,4 1 10,9 5 22,7 3 20,8 4 21,1 3 2,-7 2-15,-7 2-15,-7 2-15,-3 2-10,2 2-3,0 1-3,1 3-3,-1 2-4,-1 2-4,-2 1-5,-2 3-5,-2 1-3,-2 3-2,-3 1 0,0 3-3,-6 1 0,-4 1-1,-7 0 0,-5 2-2,-5-1 1,-1-1 0,-3-3 1,-1-1 0,-2-3 2,-1-1 2,-1-3 4,0-1 2,0-3 4,3-1 4,3-2 5,4-2 4,6-2 6,14-2 10,12-3 9,13 0 9,8-3-1,1-1-13,2 0-11,3-1-14,0-1-11,2 2-14,1 0-12,0 2-13,-2 0-4,-7 0 8,-7 0 6,-7 0 8,-3-1 1,1 0-3,2-2-2,0 0-3,0-1-1,-1-2 0,-1 0 1,0-1 0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41"/>
    </inkml:context>
    <inkml:brush xml:id="br0">
      <inkml:brushProperty name="width" value="0.03954" units="cm"/>
      <inkml:brushProperty name="height" value="0.03954" units="cm"/>
      <inkml:brushProperty name="color" value="#6ADCAB"/>
    </inkml:brush>
  </inkml:definitions>
  <inkml:trace contextRef="#ctx0" brushRef="#br0">29733 16039 556,'6'-5'106,"-3"6"-19,-2 6-18,-3 6-20,-4 5-12,-4 6-6,-4 7-7,-3 5-6,-4 4-5,0 2-6,0 2-4,-2 2-6,0-1-7,1-2-8,1-4-9,1-2-9,2-4-5,5-6-5,3-3-3,4-6-5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42"/>
    </inkml:context>
    <inkml:brush xml:id="br0">
      <inkml:brushProperty name="width" value="0.03866" units="cm"/>
      <inkml:brushProperty name="height" value="0.03866" units="cm"/>
      <inkml:brushProperty name="color" value="#6ADCAB"/>
    </inkml:brush>
  </inkml:definitions>
  <inkml:trace contextRef="#ctx0" brushRef="#br0">29950 16616 569,'8'-7'26,"0"2"-1,-1 2-1,1 2-2,0 1 4,2 0 4,0 0 6,1 0 6,2 0 1,1 0-3,3 0-3,2 0-4,1 2-7,1 4-10,0 3-12,3 5-10,-2 3-3,-2 1 4,-1 3 4,-2 1 4,-4 0-5,-3-1-16,-4-3-14,-4-1-15,-2-3-10,2-1-3,0-2-3,2-2-3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42"/>
    </inkml:context>
    <inkml:brush xml:id="br0">
      <inkml:brushProperty name="width" value="0.04684" units="cm"/>
      <inkml:brushProperty name="height" value="0.04684" units="cm"/>
      <inkml:brushProperty name="color" value="#6ADCAB"/>
    </inkml:brush>
  </inkml:definitions>
  <inkml:trace contextRef="#ctx0" brushRef="#br0">30143 17330 469,'-15'-1'9,"4"0"19,3-2 18,3 0 18,2 2 6,0 6-6,2 6-6,0 6-6,1 4-8,0 5-10,0 3-9,0 4-11,0 6-5,-2 6-2,0 7-3,-1 8-1,-1 8-6,0 12-6,0 12-7,0 12-7,0 5-9,0-1-11,0-1-10,1 0-11,-1-12-3,2-18 4,0-21 4,2-18 4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42"/>
    </inkml:context>
    <inkml:brush xml:id="br0">
      <inkml:brushProperty name="width" value="0.0472" units="cm"/>
      <inkml:brushProperty name="height" value="0.0472" units="cm"/>
      <inkml:brushProperty name="color" value="#6ADCAB"/>
    </inkml:brush>
  </inkml:definitions>
  <inkml:trace contextRef="#ctx0" brushRef="#br0">31795 16357 466,'0'-16'-1,"2"2"0,0 1 0,2 1-1,-1 1 10,-1 0 19,0 2 21,-2 1 20,-1 0 4,-2 0-13,-2 0-11,-1 0-12,-3 1-8,0 1-3,-1 0-4,-1 2-4,-2 0-2,0 2-3,-1 0-3,-1 2-2,-2 2-1,0 6 1,-1 4 2,-1 5 1,-1 4-4,1 5-8,-1 3-9,1 5-8,0 2-3,2 2 1,3 2 4,1 2 1,2-1 4,2-3 3,3-5 3,1-4 3,1-2 4,2-3 0,0-1 3,2-3 1,2-1 1,4-1-1,4-1 0,3 0 0,6-3 0,5-3-3,7-3-1,5-2-2,6-3 0,6-2 0,6-2 2,6-2 0,1-3-6,-1-2-14,-2-3-15,-2-3-14,-6-1-9,-8 2-2,-9 3-3,-9 1-3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56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54150 12850 529,'22'8'129,"-1"0"-26,-2-1-26,-3 1-25,0 0-17,2 0-7,0 0-6,1 0-8,0 0-5,-1 1-7,-1 2-7,0 0-5,-3 1-8,-3 3-11,-3 2-11,-2 1-9,-3 2-7,-2 0 1,-2-1-1,-2 1 0,-1-3 4,0-3 9,0-4 8,0-4 8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45"/>
    </inkml:context>
    <inkml:brush xml:id="br0">
      <inkml:brushProperty name="width" value="0.02334" units="cm"/>
      <inkml:brushProperty name="height" value="0.02334" units="cm"/>
      <inkml:brushProperty name="color" value="#F2395B"/>
    </inkml:brush>
  </inkml:definitions>
  <inkml:trace contextRef="#ctx0" brushRef="#br0">62850 10790 942,'-18'-11'3,"-5"-4"6,-5-5 5,-4-4 6,2-1-9,11 5-20,11 5-23,10 5-21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30029 15600 999,'-15'14'0,"1"-4"0,1-2 0,1-2 0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47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27848 16416 538,'-12'-1'10,"7"-1"17,6 0 20,8-1 18,4-1 4,5 2-12,3 0-10,5 2-12,1 0-8,1 2-4,-1 0-6,0 2-6,-1 0-2,-3 2-2,-3 0-2,-3 1-1,-2 1-2,-1 0-5,-1 0-4,0 0-3,-3 1-3,-3 3 2,-2 3 1,-4 3 0,-3 3 1,-3 1 2,-5 3 0,-4 1 2,-3 1 1,-1 1 0,-3-1 0,-1 1 1,-3-2-1,-1 0 2,-2-1 0,-2-1 1,-1-1 1,3-3 1,1-1 1,3-2 1,2-2 2,1-1 0,2-1 1,3-1 1,1-1 1,2 0 1,3-2 1,1-1 0,4 0 0,6-2-4,6-1-3,6 0-3,2-2-2,1-2 1,0-2 0,-1-2 1,2-1-2,1 0-1,3 0-2,1 0-3,3 0-1,1 0-1,2 0-3,3 1-1,0-2-5,0 0-11,1-2-9,-1 0-11,-1-1-1,-2-2 5,-1 0 6,-3-1 6,-2 0 4,-3 0 1,-3 2 2,-2 1 2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47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29897 15839 560,'5'-5'10,"-4"6"20,-6 6 21,-4 6 20,-3 4 3,-1 5-14,-1 3-13,-1 4-15,-1 4-9,0 1-5,1 2-5,-1 2-5,0 1-6,-1-2-6,-2 0-8,1-1-6,-1-3-7,2-2-7,3-3-7,1-3-6,2-4 0,1-5 6,0-5 5,2-4 6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47"/>
    </inkml:context>
    <inkml:brush xml:id="br0">
      <inkml:brushProperty name="width" value="0.03381" units="cm"/>
      <inkml:brushProperty name="height" value="0.03381" units="cm"/>
      <inkml:brushProperty name="color" value="#F2395B"/>
    </inkml:brush>
  </inkml:definitions>
  <inkml:trace contextRef="#ctx0" brushRef="#br0">30200 16100 650,'8'7'3,"0"-1"7,-1 0 7,1-2 6,2 1 7,4 0 7,3 1 6,5 2 8,1 1-3,2 1-10,1 3-12,1 2-10,0 1-9,-1 1-7,-1 1-5,-1 1-7,-3 1-8,-3 3-8,-5 1-8,-3 3-9,-3-2-5,-2-4 0,-3-3-2,0-4 1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47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30280 17150 506,'-13'1'75,"3"4"-4,5 2-3,3 3-4,2 6-8,0 5-11,0 8-13,0 7-12,0 6-6,0 6 0,0 6-1,0 6 0,0 9-4,0 12-10,0 14-7,0 12-9,0 5-3,0-1 1,0-2 1,0-3 2,0-10-9,0-22-21,0-19-21,0-21-20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48"/>
    </inkml:context>
    <inkml:brush xml:id="br0">
      <inkml:brushProperty name="width" value="0.04562" units="cm"/>
      <inkml:brushProperty name="height" value="0.04562" units="cm"/>
      <inkml:brushProperty name="color" value="#F2395B"/>
    </inkml:brush>
  </inkml:definitions>
  <inkml:trace contextRef="#ctx0" brushRef="#br0">32385 15959 482,'-9'-15'46,"0"4"0,-2 3 0,1 3-1,-3 2-2,0 3-4,-1 4-4,-1 2-4,-2 4-3,-2 4-3,-1 3-2,-3 5-3,-1 3-3,-1 5-3,-1 3-3,0 4-3,0 2-2,2-2 0,4 0 0,3-1-1,3-2-1,1-2 1,2-1-1,2-3-1,3-2-2,2-3-4,4-3-4,3-3-5,3-2-4,7-1-3,5 0-4,7-2-2,5-1-2,5-2 2,4-3 0,6-1 1,5-2 0,7-4-1,8-2-3,6-3-1,-3-2-4,-13 0-6,-12 0-5,-13 0-5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51"/>
    </inkml:context>
    <inkml:brush xml:id="br0">
      <inkml:brushProperty name="width" value="0.03325" units="cm"/>
      <inkml:brushProperty name="height" value="0.03325" units="cm"/>
      <inkml:brushProperty name="color" value="#F2395B"/>
    </inkml:brush>
  </inkml:definitions>
  <inkml:trace contextRef="#ctx0" brushRef="#br0">25622 1827 661,'29'-6'101,"-2"2"-23,-3 4-22,-3 3-23,-1 1-14,0 3-3,-1 2-5,1 2-3,-2 0-4,-3 1-2,-3 0-2,-3 0-2,-2 1-3,-4 3-3,-3 3-4,-2 3-4,-4 2-1,-3 1 1,-5 1 1,-4 1 0,-2 0 0,-3 0-2,-1 1-2,-3-1-2,-1 0 0,-1-1 5,0-1 4,-2-1 3,0-2 5,1-2 5,2-1 6,0-2 4,1-3 3,3-1 0,1-2 1,3-2-1,6-3 3,14-3 4,12-2 4,13-3 5,7-3-1,1 2-7,1-1-6,0 0-5,1 0-7,-1 0-7,-2 0-7,0 0-6,-1 1-7,-1 0-10,-2 2-9,1 0-9,-4 1-2,-2 0 7,-2 0 7,-4 0 6,-3-1 5,-1-2 2,-2-2 4,-2-1 2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52"/>
    </inkml:context>
    <inkml:brush xml:id="br0">
      <inkml:brushProperty name="width" value="0.03537" units="cm"/>
      <inkml:brushProperty name="height" value="0.03537" units="cm"/>
      <inkml:brushProperty name="color" value="#F2395B"/>
    </inkml:brush>
  </inkml:definitions>
  <inkml:trace contextRef="#ctx0" brushRef="#br0">28033 1424 622,'7'-7'1,"-2"-1"5,-3 0 4,0 0 3,-5 5 9,-2 10 14,-5 9 12,-4 11 14,-2 5-1,-3 0-12,-2 2-15,-1 1-13,-1-1-10,-1-2-7,1-1-8,-1-3-6,2-1-8,3-1-8,3-1-9,3-1-8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52"/>
    </inkml:context>
    <inkml:brush xml:id="br0">
      <inkml:brushProperty name="width" value="0.03223" units="cm"/>
      <inkml:brushProperty name="height" value="0.03223" units="cm"/>
      <inkml:brushProperty name="color" value="#F2395B"/>
    </inkml:brush>
  </inkml:definitions>
  <inkml:trace contextRef="#ctx0" brushRef="#br0">28650 1500 682,'22'8'91,"-3"1"-20,-3 2-18,-3 0-18,0 1-13,1-1-3,3 1-5,1 0-5,1-1-5,-3 1-9,-1 0-8,-2 0-7,-3-2-6,-1 1-3,-2-2-3,-2 0-2,-2-2-4,0 1-3,-2 0-4,0 0-4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56"/>
    </inkml:context>
    <inkml:brush xml:id="br0">
      <inkml:brushProperty name="width" value="0.04399" units="cm"/>
      <inkml:brushProperty name="height" value="0.04399" units="cm"/>
      <inkml:brushProperty name="color" value="#F2395B"/>
    </inkml:brush>
  </inkml:definitions>
  <inkml:trace contextRef="#ctx0" brushRef="#br0">53595 14608 500,'-17'9'0,"-2"1"1,-1 3 0,-3 2 0,8-3 13,17-8 25,16-8 24,16-8 25,9-4 3,1-1-18,-2-2-16,2 1-18,-2-2-16,-2 2-13,-2 1-15,-2 1-13,-2 2-10,-3 2-5,-3 4-6,-3 3-5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52"/>
    </inkml:context>
    <inkml:brush xml:id="br0">
      <inkml:brushProperty name="width" value="0.03973" units="cm"/>
      <inkml:brushProperty name="height" value="0.03973" units="cm"/>
      <inkml:brushProperty name="color" value="#F2395B"/>
    </inkml:brush>
  </inkml:definitions>
  <inkml:trace contextRef="#ctx0" brushRef="#br0">28612 2050 553,'-15'0'8,"3"0"15,1 0 15,2 0 16,3 2 5,1 6-6,2 4-6,2 5-6,1 4-6,2 5-6,0 3-6,2 5-7,-1 5-5,1 8-4,0 8-4,0 7-5,-1 6-5,0 3-10,-2 3-7,0 3-9,-1-1-6,2-2-3,0-3-2,2-3-2,-1-8-2,1-14 1,0-14 0,0-13 1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53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30216 1744 521,'-15'-9'8,"2"0"16,2-1 15,3-1 16,0-1 6,0 2-5,0 1-4,0 1-5,0 1-5,-1 2-9,-2 2-7,0 2-9,-1 2-5,-3 4-6,-2 2-5,-1 3-6,-2 4-1,1 2 0,-1 3 1,1 3 1,-1 2 1,1 2 0,-1 3 0,1 1 1,0 1 1,0 1 1,2-1 1,1 0 2,2-1 0,3-1 1,3-3-1,2-1 0,4-3-2,4-1-3,4-3-3,4-1-3,4-3-3,5-1-4,5-2-3,5-2-4,3-2-2,4-1-1,3 0-1,2-2-2,2 0-3,0 0-3,0 0-3,0 0-4,-4-1-1,-10 0 2,-8-2 2,-8 0 3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53"/>
    </inkml:context>
    <inkml:brush xml:id="br0">
      <inkml:brushProperty name="width" value="0.03008" units="cm"/>
      <inkml:brushProperty name="height" value="0.03008" units="cm"/>
      <inkml:brushProperty name="color" value="#F2395B"/>
    </inkml:brush>
  </inkml:definitions>
  <inkml:trace contextRef="#ctx0" brushRef="#br0">23440 5141 731,'-19'0'-1,"10"0"0,10 0-2,10 0-1,8 0 2,7 0 4,7 0 3,6 0 5,6 0 5,5 0 7,2 0 6,5 0 6,4-2 3,4 0-4,3-3-2,5-2-3,2 0-7,0-1-9,2 0-11,1 0-8,1 2-6,1 1 0,1 2-1,1 2-1,1 0 0,4 0-4,3-2-2,2 0-3,2 0-1,0 0-1,1 2-1,-1 1-1,1 0 2,1 0 5,3 0 4,2 0 5,-2 0 2,-6 0 1,-6 0 0,-5 0 2,-5 0-1,-1 0-2,-3 0-1,-1 0-3,-3-1 1,-1-1 2,-3 0 4,-1-1 2,-6-1 3,-8 0 0,-10 0 0,-8 0 1,-6 0 1,-3 1-1,-3-1 1,-2 0 0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3:54"/>
    </inkml:context>
    <inkml:brush xml:id="br0">
      <inkml:brushProperty name="width" value="0.05257" units="cm"/>
      <inkml:brushProperty name="height" value="0.05257" units="cm"/>
      <inkml:brushProperty name="color" value="#F2395B"/>
    </inkml:brush>
  </inkml:definitions>
  <inkml:trace contextRef="#ctx0" brushRef="#br0">27942 6910 418,'0'-16'15,"-2"2"7,0 1 8,-2 1 7,-1 1 3,-3 0-2,-4 2-4,-2 1-3,-1 1-4,1 2-5,1 2-7,0 2-5,1 1-3,-1 0-1,-1 0 0,-1 0-1,-1 0-1,2 0 1,1 0-1,1 0 0,-1 1 0,0 4-2,-1 2 0,-1 3 0,-1 3-2,-2 0 0,0 1 0,-1 1-2,0 1 1,1 0 0,1-1 1,1 1 1,1-2 0,2-1 1,3-2 1,1-2 1,2 0 1,4 1 0,3 3 0,2 2 0,3 0 0,4 1-3,2 0-2,3-1-2,2 1-1,2 0 0,0-1 1,1 1 0,1-1 1,1-1 0,1-1 1,1 0 1,0-2 0,1 1 1,-1 0 2,1 0 0,-1-1 1,1 1-1,-1 0 1,1 0 0,-2-1-1,-3-1 0,-3-1-1,-3 0 0,-2 0 0,0 1 1,-2 3 1,0 2 0,-3 1 2,-3 1 0,-2 1 2,-4 1 0,-2 1 1,-3-1-1,-4 1 1,-2 0-2,-2-2 1,-1 1 0,-1-2 0,-1-1 0,-2-2-1,-3-1-1,-3-2-3,-3-2-1,-2-2-2,-1-2-2,-1-3-1,0 0-1,-2-3-1,1-1-3,0 0-2,0-1-3,1-4-1,3-4-1,3-5-2,3-5-2,4-4 0,3-3 1,4-3 0,5-2 1,2 0-10,2 5-20,2 5-21,2 5-20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03"/>
    </inkml:context>
    <inkml:brush xml:id="br0">
      <inkml:brushProperty name="width" value="0.03204" units="cm"/>
      <inkml:brushProperty name="height" value="0.03204" units="cm"/>
      <inkml:brushProperty name="color" value="#F2395B"/>
    </inkml:brush>
  </inkml:definitions>
  <inkml:trace contextRef="#ctx0" brushRef="#br0">35390 4262 686,'-5'-7'80,"8"2"-16,6 2-17,7 2-16,5 0-9,1-2-2,2-2-2,3-1-3,1-1-4,3 0-5,1 2-7,2 1-6,0 0-5,-1 2-3,-3 0-3,-1 2-4,-4 0-2,-2 0-4,-3 0-3,-2 0-3,-4 1 0,-3 2 0,-3 2 2,-2 1 1,-3 2 3,-1 0 3,0 0 4,-1-1 3,-2 1 3,-1-2 3,0-1 2,-1 0 2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03"/>
    </inkml:context>
    <inkml:brush xml:id="br0">
      <inkml:brushProperty name="width" value="0.03324" units="cm"/>
      <inkml:brushProperty name="height" value="0.03324" units="cm"/>
      <inkml:brushProperty name="color" value="#F2395B"/>
    </inkml:brush>
  </inkml:definitions>
  <inkml:trace contextRef="#ctx0" brushRef="#br0">35105 5465 661,'-13'0'7,"6"0"13,6 0 14,6 0 13,5 0 4,3-2-6,5 0-5,4-1-6,2-1-7,2 2-8,3 0-8,1 2-8,2 0-3,1 0 0,0 0 0,2 0 0,0 0-5,-2 2-8,0 0-10,-1 2-9,-2-1-6,-3-1-5,-3 0-4,-3-2-3,-3 0 0,-3 2 7,-3 0 6,-2 2 5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3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63940 21673 999,'-67'-56'-68,"21"13"13,22 12 16,21 13 13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36"/>
    </inkml:context>
    <inkml:brush xml:id="br0">
      <inkml:brushProperty name="width" value="0.03444" units="cm"/>
      <inkml:brushProperty name="height" value="0.03444" units="cm"/>
      <inkml:brushProperty name="color" value="#00BFF3"/>
    </inkml:brush>
  </inkml:definitions>
  <inkml:trace contextRef="#ctx0" brushRef="#br0">2425 8031 638,'-36'-7'70,"9"1"-13,7 0-14,9 2-13,2 0-8,0 2-4,-1 0-4,-1 2-2,-2 1-4,-2 4-2,-1 2-2,-3 3-3,0 3-1,1 0-1,1 1-2,1 1 0,1 1-2,1 0 2,0-1-1,2 1 1,1 0 1,2 3 1,3 2 1,1 1 2,1 2 1,2-1 0,0 1 0,2-1-1,0 1 1,2-1-1,0 0 0,2 1 0,2-1 0,4-1 0,3-1 0,5-1 1,2-2-1,1-3 0,1-3-2,1-2 0,0-2-2,-1-1 0,-2 1 0,1 0-2,-3 0 1,-1 0 1,-2 0 1,-3-1 1,-2 2 0,-2 2 0,-4 2 0,-2 1 1,-3 2-1,-2 0 0,-2-1 0,-2 1 1,-2 0 0,-3-1 2,-4 1 2,-2 0 3,-1-1-1,-1 1 1,1 0-1,-1-1-1,0 1 0,-1 1-1,-1 2 0,-1 0-1,0-1 0,1 1-1,1-2 1,1-1 0,2-1-4,1-1-5,2-1-6,3 0-5,2-5-13,6-8-16,4-8-18,6-8-17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36"/>
    </inkml:context>
    <inkml:brush xml:id="br0">
      <inkml:brushProperty name="width" value="0.03297" units="cm"/>
      <inkml:brushProperty name="height" value="0.03297" units="cm"/>
      <inkml:brushProperty name="color" value="#00BFF3"/>
    </inkml:brush>
  </inkml:definitions>
  <inkml:trace contextRef="#ctx0" brushRef="#br0">3300 9255 667,'1'-14'52,"2"5"-5,2 3-5,2 4-4,2 1-6,5 0-5,4-2-5,3 0-6,3 0-2,-1 2-1,1 2 0,-1 2-1,0 1-8,-1 2-14,-1 0-15,-1 1-15,-2 1-7,-5 0-2,-3 0-1,-4-1 0,-2 1 3,0-2 6,0-1 7,0 0 6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36"/>
    </inkml:context>
    <inkml:brush xml:id="br0">
      <inkml:brushProperty name="width" value="0.03367" units="cm"/>
      <inkml:brushProperty name="height" value="0.03367" units="cm"/>
      <inkml:brushProperty name="color" value="#00BFF3"/>
    </inkml:brush>
  </inkml:definitions>
  <inkml:trace contextRef="#ctx0" brushRef="#br0">3220 10131 653,'-11'6'44,"8"-4"4,9-4 4,10-4 5,5-1-4,2 0-13,4 2-11,3 1-12,0 0-11,-1 2-9,-3 0-11,-1 2-9,-1 0-8,-1 0-6,1 0-4,-1 0-7,-1 0 0,-3 0 4,-3 0 5,-2 0 3,-4 0 5,1 0 5,-2 0 4,0 0 5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56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54163 14100 570,'-22'1'4,"6"2"9,5 2 7,5 2 9,2 1 5,2 3 3,0 2 3,2 2 4,0 1-1,0 3-5,0 1-4,0 3-4,0 2-5,0 5-7,0 3-5,0 4-6,0 0-7,0-5-9,0-6-9,0-3-9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36"/>
    </inkml:context>
    <inkml:brush xml:id="br0">
      <inkml:brushProperty name="width" value="0.03078" units="cm"/>
      <inkml:brushProperty name="height" value="0.03078" units="cm"/>
      <inkml:brushProperty name="color" value="#00BFF3"/>
    </inkml:brush>
  </inkml:definitions>
  <inkml:trace contextRef="#ctx0" brushRef="#br0">4790 9430 714,'-5'-7'7,"8"1"13,6 1 13,7 0 13,5 2 2,3 1-8,3 0-9,3 2-8,1 0-8,2 0-3,1 0-5,1 0-4,1 0-5,0 0-7,2 0-7,0 0-8,-1 0-5,-3 0-7,-5 0-5,-3 0-7,-5 0 1,-3 0 7,-5 0 7,-3 0 7,-3 0 5,0 2 2,-2 0 3,0 1 2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37"/>
    </inkml:context>
    <inkml:brush xml:id="br0">
      <inkml:brushProperty name="width" value="0.03121" units="cm"/>
      <inkml:brushProperty name="height" value="0.03121" units="cm"/>
      <inkml:brushProperty name="color" value="#00BFF3"/>
    </inkml:brush>
  </inkml:definitions>
  <inkml:trace contextRef="#ctx0" brushRef="#br0">5156 9666 704,'-8'-7'7,"0"2"12,0 2 13,0 2 13,0 2 2,-1 4-9,-2 2-8,0 3-10,-1 3-6,-1 2-6,-1 1-4,-1 3-5,-1 0-4,0-1 0,1-1-2,-1-1-1,0-1 1,1-1 2,-1-1 3,1 0 1,-1-2 2,2-1-1,1-1 0,1 0-1,1-1 0,2-1 0,2 1-1,3 0 0,1-1 1,3-2 0,4-3 2,2 0 1,4-3 2,4 0 2,3-2 3,5 0 2,2-2 2,3-2-3,1-2 0,2-1-2,1-1-2,-1 2-6,-1 2-4,-1 2-4,-2 1-6,0 1-4,-1-1-4,-1 0-5,-2 0-3,-3 2-2,-3 0-4,-2 2-1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37"/>
    </inkml:context>
    <inkml:brush xml:id="br0">
      <inkml:brushProperty name="width" value="0.03599" units="cm"/>
      <inkml:brushProperty name="height" value="0.03599" units="cm"/>
      <inkml:brushProperty name="color" value="#00BFF3"/>
    </inkml:brush>
  </inkml:definitions>
  <inkml:trace contextRef="#ctx0" brushRef="#br0">5862 9794 611,'-8'-8'5,"2"2"9,1 1 10,1 0 9,0 3 6,0 4 2,0 4 1,0 4 2,1 3-3,0 3-8,2 3-7,0 3-8,1 4-5,0 5-4,0 5-4,0 4-3,0 6-6,-2 4-5,0 5-6,-1 5-6,-1 2-6,2-1-4,0-1-6,2 0-4,0-4-1,0-7 4,0-4 4,0-7 4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38"/>
    </inkml:context>
    <inkml:brush xml:id="br0">
      <inkml:brushProperty name="width" value="0.04196" units="cm"/>
      <inkml:brushProperty name="height" value="0.04196" units="cm"/>
      <inkml:brushProperty name="color" value="#00BFF3"/>
    </inkml:brush>
  </inkml:definitions>
  <inkml:trace contextRef="#ctx0" brushRef="#br0">4581 7330 524,'-7'-57'9,"2"12"4,3 11 3,1 13 3,0 5 3,-1 1 2,0-1 1,-1 1 2,-1-2-1,2 0-1,0-1-1,2-1-3,1 0-1,2 1-2,2 1-2,2 1-2,1 0-1,-1 2-1,1 1-1,0 1-1,1 2-2,3 4-1,4 4-2,2 4 0,0 4-2,-1 6 0,-2 4-1,-2 5 0,-1 3-1,1 3-2,1 1-3,1 3-2,0-1-1,0 0-1,-2-1-1,-1-1-1,-1-2 0,-2-3 0,-2-3 1,-2-3-1,-2-7 1,-1-12 0,0-12 1,-2-11 1,-1-9-1,-2-5-1,-2-4-1,-1-6-2,-1-1 0,2 2 0,2 2 1,2 3 0,1 1-1,0 3-1,0 3-1,0 4-3,0 2 4,0 3 7,0 3 8,0 3 6,0 3 5,0 3 2,0 2 1,0 4 2,1 0 2,4-1 3,2-3 3,4-2 2,1 2 0,1 3-5,1 4-4,1 4-3,1 2-3,2 0-1,0 0-1,1 0-1,1 1-1,3 2-1,1 2 0,3 2 0,0 0-2,1-1 0,-1-1-3,1 0-1,-1-1-1,0 0-4,1 0-2,-1 0-3,-1-1-5,-5-1-7,-3 0-6,-4-1-9,-3-1-2,-1 1-1,-1 2 1,0 0 0,-4 2-1,-2 0-4,-6 1-4,-2 2-3,-3-1 3,0-1 9,0 0 10,1-2 9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38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5778 7228 529,'44'-34'95,"-6"9"-19,-6 11-19,-5 9-18,-6 6-12,-1 2-3,-5 2-5,-1 2-3,-4 2-2,-1 3-1,-2 3 1,-2 3-1,-4 2-3,-4 0-9,-5-1-8,-5 1-8,-4 0-4,-2 1 3,-1 1 1,-2 1 3,-2-1-2,3-3-4,0-3-5,1-3-5,1-2 0,2-1 3,3 0 5,1-2 3,5-2 8,6-2 10,8-4 11,6-2 10,5-3 5,1 0-4,3-1-1,1-1-4,2-1-1,-1 2-1,0 0-1,1 2 0,-2 1-1,-1 2-1,-3 2-1,-1 2-1,-3 2 0,-3 2-2,-3 1 0,-2 3-1,-3 1-1,-2 0-1,-2-1 0,-2 1 0,-4 2-1,-4 6-1,-5 3 0,-5 6 0,-3 3-2,-1-1-3,-1 0-1,0 1-3,-2-2-3,-1-2-5,-1-2-5,0-1-5,0-4-8,5-3-10,3-4-10,5-4-10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39"/>
    </inkml:context>
    <inkml:brush xml:id="br0">
      <inkml:brushProperty name="width" value="0.0323" units="cm"/>
      <inkml:brushProperty name="height" value="0.0323" units="cm"/>
      <inkml:brushProperty name="color" value="#00BFF3"/>
    </inkml:brush>
  </inkml:definitions>
  <inkml:trace contextRef="#ctx0" brushRef="#br0">6496 9396 681,'-8'-8'4,"2"2"9,1 1 8,0 1 10,4 1 3,6 0 0,6 2-1,5 0 0,4 1-2,1-2-6,1 0-3,1-1-6,0-1-4,-1 2-5,-1 0-4,-1 2-6,-1 0-2,-1 2-2,-1 0-2,-1 2 0,-1-1-2,-2 1-1,-3 0 0,-1 0-2,-2 0 1,0 1 1,-2 1 1,0 2 1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48"/>
    </inkml:context>
    <inkml:brush xml:id="br0">
      <inkml:brushProperty name="width" value="0.03029" units="cm"/>
      <inkml:brushProperty name="height" value="0.03029" units="cm"/>
      <inkml:brushProperty name="color" value="#00BFF3"/>
    </inkml:brush>
  </inkml:definitions>
  <inkml:trace contextRef="#ctx0" brushRef="#br0">8356 7850 726,'-35'21'59,"9"-3"-13,9-4-13,9-4-13,3-1-6,0 5 0,-1 3 0,-1 5 0,-1 3 0,2 5-1,1 3-2,0 4 0,1 1-4,1-4-4,-1-2-4,0-3-4,0-1-4,2 1-3,0 0-3,2 2-3,1-2-3,4-5-3,2-5-4,3-5-3,2-4-1,0-2 2,-1-4 2,1-2 2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49"/>
    </inkml:context>
    <inkml:brush xml:id="br0">
      <inkml:brushProperty name="width" value="0.04145" units="cm"/>
      <inkml:brushProperty name="height" value="0.04145" units="cm"/>
      <inkml:brushProperty name="color" value="#00BFF3"/>
    </inkml:brush>
  </inkml:definitions>
  <inkml:trace contextRef="#ctx0" brushRef="#br0">8650 8225 530,'8'-22'28,"0"1"-5,-1 3-4,1 1-5,0 2-4,0 3-1,0 1-3,0 2-1,-1 2-2,1 0 0,0 2 0,0 1-1,0 2 2,1 7 1,2 6 3,0 6 2,0 1 2,-2-1-1,-3-2 1,-1-3-1,0 1 1,0 0 0,1 1-1,2 1 1,0 0-1,0-3-1,-1-1-2,1-2 0,-1-1-2,0 0-2,-2-1-1,0 1-1,-1-3-4,3-8-5,2-6-5,2-7-5,-1-6-2,-2-3 3,-4-4 2,-2-5 2,-2-1 2,0-2-2,0-1 0,0 0-1,0 1 0,0 6 3,0 4 3,0 5 1,0 1 3,0 1 1,0-2 3,0-1 1,0 0 2,0 3 2,0 1 2,0 3 3,0 1 0,0 2-1,0 3-2,0 1-1,0 1 1,3 0 5,2 0 3,2 1 4,1-1 2,2 0-1,0 0 1,1 0-1,2 1-1,0 2-2,1 3-3,1 1-1,1 1-1,1 0-1,2 0 1,0 0-1,1 0-1,1 0-3,1 0-3,1 0-2,0 0-2,1 0 0,-1 0 0,1 0 0,0 0-1,1 0-1,1 0-3,1 0-1,-1-1-3,-2-1-3,-1 0-4,-3-1-4,-1-1-6,-2 2-11,-3 0-11,-1 2-10,-4 0-4,-6 2 4,-6 0 3,-6 2 3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50"/>
    </inkml:context>
    <inkml:brush xml:id="br0">
      <inkml:brushProperty name="width" value="0.0385" units="cm"/>
      <inkml:brushProperty name="height" value="0.0385" units="cm"/>
      <inkml:brushProperty name="color" value="#00BFF3"/>
    </inkml:brush>
  </inkml:definitions>
  <inkml:trace contextRef="#ctx0" brushRef="#br0">10070 8350 571,'-12'0'7,"8"2"16,8 0 15,8 2 14,4 0 2,1 0-11,1-1-12,1 1-12,0 1-7,-3 0-4,-1 1-2,-2 2-4,-3 0-1,1 1 3,-2 2 1,0 0 3,-4 2-3,-3 3-7,-4 3-6,-3 3-7,-5 1-2,-2-1 2,-3-1 1,-3-1 2,-2-1 2,-1 1 2,-1-1 3,-1 1 2,0-1 2,1-3 3,1-1 2,1-2 2,2-3 3,1-1 1,2-2 3,3-2 1,4-2 3,6 0 4,7-2 5,8 0 4,3-3-1,3 0-8,1-3-8,3-2-8,0-1-5,-2 0-6,0 1-4,0-1-6,-2 0-4,1 2-4,-1 1-4,1 0-4,-2 2-1,0 0 4,-1 2 3,0 1 5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50"/>
    </inkml:context>
    <inkml:brush xml:id="br0">
      <inkml:brushProperty name="width" value="0.04294" units="cm"/>
      <inkml:brushProperty name="height" value="0.04294" units="cm"/>
      <inkml:brushProperty name="color" value="#00BFF3"/>
    </inkml:brush>
  </inkml:definitions>
  <inkml:trace contextRef="#ctx0" brushRef="#br0">11553 8385 512,'0'-15'2,"2"2"3,0 2 3,2 3 4,-1-1 1,1-2 0,0-2 0,0-1 0,-1-2-1,0 2 0,-2 1-1,0 1-2,-1 1 1,0 0 0,0 2 1,0 1 0,-1 0 0,0 0 3,-2 0 0,0 1 3,-2 0 0,-2 2-1,-1 2 0,-3 2 0,-1 2 0,1 4-1,-1 2-1,0 3 0,0 4-1,-1 4 0,-1 3-2,-1 5-1,0 1-2,2 0 0,3 1-1,1-1-2,1-1 0,2-1-2,1-3-1,0-1-1,1-1-1,1 1-1,-1 1 1,0 1-2,0-1 1,2-3-2,0-3-1,2-3 0,3-4-4,6-4-6,5-6-7,7-4-5,2-7-2,-2-7 2,0-9 2,0-7 2,-3-3 0,-1 4 1,-3 2-1,-1 3-1,-2 4 4,-1 3 6,0 5 7,-2 3 6,-2 5 11,-2 6 14,-4 6 15,-2 6 14,-2 4 2,2 1-10,0 3-9,2 2-10,1 0-7,2 1-4,2-1-3,2 1-4,1-2-3,1-1-1,1-2-3,2-3-3,-1 0-3,-1 0-7,-1-1-5,0 1-6,-1-1-13,1-2-19,1-2-19,2-2-19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57"/>
    </inkml:context>
    <inkml:brush xml:id="br0">
      <inkml:brushProperty name="width" value="0.04466" units="cm"/>
      <inkml:brushProperty name="height" value="0.04466" units="cm"/>
      <inkml:brushProperty name="color" value="#F2395B"/>
    </inkml:brush>
  </inkml:definitions>
  <inkml:trace contextRef="#ctx0" brushRef="#br0">54600 13807 492,'6'-17'28,"-2"14"17,-4 14 16,-2 13 18,-1 10 1,2 3-14,2 4-14,2 4-15,1 4-11,0 6-7,-1 4-8,2 5-7,-2 9-9,-1 14-8,0 14-9,-2 14-8,1 4-9,2-3-9,2-5-9,2-3-8,0-14-1,-2-22 7,-3-22 7,0-23 6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50"/>
    </inkml:context>
    <inkml:brush xml:id="br0">
      <inkml:brushProperty name="width" value="0.04127" units="cm"/>
      <inkml:brushProperty name="height" value="0.04127" units="cm"/>
      <inkml:brushProperty name="color" value="#00BFF3"/>
    </inkml:brush>
  </inkml:definitions>
  <inkml:trace contextRef="#ctx0" brushRef="#br0">12394 6950 533,'50'30'66,"-10"-3"-9,-10-4-9,-9-1-11,-5-3-6,-1 1-3,1-1-3,0 1-3,-1 0-3,-1 1-1,-1 1-2,-1 1-2,-1 2-1,-2 5 0,-2 3-2,-2 4 0,-3 3-1,-4 1-1,-4 0-1,-4 2 0,-4 0-6,-3 0-8,-5 0-11,-3 0-9,-4-1-7,-3 0-3,-3-1-5,-2-2-3,0-4 0,7-7 5,5-9 3,7-7 4,3-5 2,2 0-2,3-2-2,1 0-2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51"/>
    </inkml:context>
    <inkml:brush xml:id="br0">
      <inkml:brushProperty name="width" value="0.04078" units="cm"/>
      <inkml:brushProperty name="height" value="0.04078" units="cm"/>
      <inkml:brushProperty name="color" value="#00BFF3"/>
    </inkml:brush>
  </inkml:definitions>
  <inkml:trace contextRef="#ctx0" brushRef="#br0">13300 5116 539,'14'-7'99,"-1"2"-21,-2 2-22,-2 2-20,0 1-12,3 0 0,3 0-1,4 0-1,-1 1-3,-1 2-3,-3 2-4,-1 2-4,-2 1-3,-1 1-1,0 1-2,-2 2-1,-1 0-1,-2 1-3,-3 1-1,0 1-1,-5 1-3,-2 2-4,-5 0-2,-4 1-4,-1-1-1,-1 1 4,1-2 3,-1-1 2,1-2 2,2-1 2,3-2 1,1-2 2,2-1 4,0 0 6,2-1 7,1 1 7,1 0 1,6 0-3,2 0-3,5-1-3,2 1-2,2-2 0,0-1-1,1 0-1,1-2-1,1 0-2,1-2-2,1 0-3,1-3-7,-1 0-14,1-3-13,-1-2-15,0-1-3,-3 0 4,-1 1 4,-2-1 6,-2 0 0,1 0-2,0 0-4,0 1-3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4:52"/>
    </inkml:context>
    <inkml:brush xml:id="br0">
      <inkml:brushProperty name="width" value="0.0391" units="cm"/>
      <inkml:brushProperty name="height" value="0.0391" units="cm"/>
      <inkml:brushProperty name="color" value="#00BFF3"/>
    </inkml:brush>
  </inkml:definitions>
  <inkml:trace contextRef="#ctx0" brushRef="#br0">8441 7600 562,'-8'8'91,"0"2"-20,0 0-18,0 1-20,0 2-10,-1 1-3,-2 3-2,0 2-2,0 1-1,1 1-2,0 1-2,2 1-1,1 2 0,1 2 1,0 4 1,2 3 1,0 1-2,2 1-6,0-1-4,2 0-4,0 0-5,0 1-5,0-1-2,0 0-5,2-2-5,6-3-5,4-5-7,5-3-5,2-5-4,-1-3-4,-1-4-3,-1-4-4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0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42325 1875 333,'49'20'167,"16"14"-1,16 14 1,15 16 0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04"/>
    </inkml:context>
    <inkml:brush xml:id="br0">
      <inkml:brushProperty name="width" value="0.04427" units="cm"/>
      <inkml:brushProperty name="height" value="0.04427" units="cm"/>
      <inkml:brushProperty name="color" value="#00BFF3"/>
    </inkml:brush>
  </inkml:definitions>
  <inkml:trace contextRef="#ctx0" brushRef="#br0">42771 356 496,'2'-29'26,"4"8"1,4 7-1,4 7 1,1 3-1,-1 0-1,-1 0-3,-1 1-1,2 0-2,2 3-2,3 4 0,3 2-2,0 3-1,-1 2-1,-3 2 0,-1 1-1,-2 1-2,-3-3-2,-1-1-3,-2-2-3,-1-1-1,0 0-1,0 0-1,-1 0 0,0 0-1,-2 1 1,-2 1 0,-2 2 0,-1 0 0,0 3-1,0 1-1,0 3-2,-2 1 1,-4-1 0,-4 1 1,-3-1 0,-4 0 1,-2-1-2,-1 0 0,-3-2-1,-1 0 0,-1-1-2,-1 1 0,0-1-1,-1 0 0,1-2 1,1-3 1,1-1 1,2-1 1,3 0 2,3 0 2,2 0 2,3-1 2,1-1 4,0-1 3,2 0 4,2 0 1,2 2 0,4 1 1,3 3 0,1 0-1,3-2-2,2-2-2,2-2-2,3-1 1,5 0 1,5-1 1,5 1 3,1 0-2,-2-2-2,-1 0-2,-2-2-4,-2 0-1,1 0-2,-1 0-1,0 0-1,0 0-1,-1 0-2,-1 0-2,0 0-1,-3 0-2,1 0-2,-2 0-3,-1 0-1,-1 0-2,-1 0 1,-1 0-1,0 0 0,-5 1-5,-8 0-11,-8 2-10,-8 0-10,-3 1-4,3 0 1,1 0 0,3 0 2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05"/>
    </inkml:context>
    <inkml:brush xml:id="br0">
      <inkml:brushProperty name="width" value="0.03805" units="cm"/>
      <inkml:brushProperty name="height" value="0.03805" units="cm"/>
      <inkml:brushProperty name="color" value="#00BFF3"/>
    </inkml:brush>
  </inkml:definitions>
  <inkml:trace contextRef="#ctx0" brushRef="#br0">39211 2890 578,'-13'0'9,"8"0"17,7 0 19,6 0 18,5-1 3,1-1-11,3 0-12,2-1-11,1-1-9,1 0-5,1 0-7,1 0-6,2 0-3,3 0 0,3 0 0,3 1-1,2-1 0,2 2 1,2 0 0,2 2 0,2-1 0,0 0 0,2-2 1,1 0-1,0-1 0,1 0-2,2 0-1,0 0-1,2-1-1,0-2 0,2-1 2,0-3 0,0-1 1,-2 0-1,-2 1 0,-2-1 0,-2 1-1,-2 0-1,-2 2-2,-2 1-1,-1 0 0,-1 2 2,-2 1 0,0 0 2,0 1 1,3 1 0,1-1-1,2 0 1,1 1 0,0 2 0,0 2 0,0 2 0,0 1-2,-2 0 0,0-1-3,-1 1-1,0 0-2,2-2 0,2 0-1,2-2-1,2 0-1,0 0 1,2 0-1,0 0 1,1-1 0,-2-4-2,0-2-1,-2-3-1,1-3-1,2-2 0,2-1 0,2-3 0,-1 0-3,-4 1-4,-4 1-6,-4 1-5,-6 1 0,-7 4 7,-9 3 7,-7 3 6,-4 1 3,0 0-1,0 0 0,0 0 0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08"/>
    </inkml:context>
    <inkml:brush xml:id="br0">
      <inkml:brushProperty name="width" value="0.03423" units="cm"/>
      <inkml:brushProperty name="height" value="0.03423" units="cm"/>
      <inkml:brushProperty name="color" value="#00BFF3"/>
    </inkml:brush>
  </inkml:definitions>
  <inkml:trace contextRef="#ctx0" brushRef="#br0">40492 5850 642,'-15'1'5,"2"2"8,3 2 10,1 2 8,1 2 5,-2 3-1,0 3 0,-1 3 0,-1 2-3,1 0-3,-1-1-4,0 1-3,1 0-5,1 3-5,1 1-5,1 3-6,0-1-3,0 0 0,0-1 1,0-1 0,1 0-1,1 1-1,0 1-3,2 1-1,1 0-1,2-1 2,2-1 0,2-1 1,1-1-1,2 1 0,0-1-3,1 1-1,2-2-2,2-2-5,1-1-5,3-2-3,2-3-5,1-3-2,2-3-3,3-2-4,-2-3 1,-3-2 2,-5-2 4,-3-2 2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08"/>
    </inkml:context>
    <inkml:brush xml:id="br0">
      <inkml:brushProperty name="width" value="0.0366" units="cm"/>
      <inkml:brushProperty name="height" value="0.0366" units="cm"/>
      <inkml:brushProperty name="color" value="#00BFF3"/>
    </inkml:brush>
  </inkml:definitions>
  <inkml:trace contextRef="#ctx0" brushRef="#br0">41400 6792 601,'82'-15'126,"-7"4"-29,-9 3-29,-7 3-29,-4 0-17,2 0-4,0-1-4,1-2-4,-2 1-6,-6 1-4,-6 0-7,-6 2-4,-4 0-6,-1 0-5,-3 0-3,-1 1-5,-4-1-3,-2 0 1,-3 0-1,-2 0 0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08"/>
    </inkml:context>
    <inkml:brush xml:id="br0">
      <inkml:brushProperty name="width" value="0.03623" units="cm"/>
      <inkml:brushProperty name="height" value="0.03623" units="cm"/>
      <inkml:brushProperty name="color" value="#00BFF3"/>
    </inkml:brush>
  </inkml:definitions>
  <inkml:trace contextRef="#ctx0" brushRef="#br0">42184 7250 607,'-16'16'106,"-1"-1"-24,-1 1-24,-1-1-25,-1 1-14,1 0-2,-1-1-4,1 1-2,-1-1-2,1 1-1,-1 0-1,0-1-1,2 0 0,1-1-2,2-1 1,3 0-1,-1-1-2,0 1 0,-1 1-1,-1 1-2,0 0-1,3-3 0,1-1-2,2-2 0,6-2-1,10-2-1,9-3 0,11 0-1,5-4 1,1-2 3,0-4 4,2-2 2,1-2 2,2 1 0,2-1-1,3 1 0,-2 0-1,-4 2 1,-4 2-1,-3 2 1,-4 2-4,0 0-8,-1 2-8,-1 1-7,-2 0-7,-3 0-5,-3 0-6,-2 0-5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09"/>
    </inkml:context>
    <inkml:brush xml:id="br0">
      <inkml:brushProperty name="width" value="0.0412" units="cm"/>
      <inkml:brushProperty name="height" value="0.0412" units="cm"/>
      <inkml:brushProperty name="color" value="#00BFF3"/>
    </inkml:brush>
  </inkml:definitions>
  <inkml:trace contextRef="#ctx0" brushRef="#br0">43007 7350 533,'-15'0'3,"2"2"5,3 0 6,1 2 5,2 0 8,1 2 10,0 0 12,2 1 10,1 2 1,0 4-11,2 2-11,0 3-10,2 3-6,0 3-5,2 3-3,0 3-4,0 5-3,0 8-3,-2 8-3,0 8-1,-2 4-5,0 2-4,-2 3-4,0 2-5,-2-2-7,-2-3-8,-1-5-10,-3-3-8,1-7-2,2-10 8,4-10 8,3-9 8,0-7 2,0-1-2,-2-2-4,0-2-2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07"/>
    </inkml:context>
    <inkml:brush xml:id="br0">
      <inkml:brushProperty name="width" value="0.05719" units="cm"/>
      <inkml:brushProperty name="height" value="0.05719" units="cm"/>
      <inkml:brushProperty name="color" value="#F2395B"/>
    </inkml:brush>
  </inkml:definitions>
  <inkml:trace contextRef="#ctx0" brushRef="#br0">79706 22913 384,'22'-15'1,"-1"2"1,-3 2 1,-1 3 2,-1 1 1,-1 2 0,1 2 1,0 2-1,-2 1 1,-1 2 0,-3 0 0,-1 2 1,-1 0-1,-2 2 2,-1 0 1,0 1 0,-2 1 2,-1 0 4,0 0 2,-1 0 4,-1 0 1,0 1 2,0 1 1,0 2 2,0 0-1,0 1 0,0 1-2,0 1 0,0 2-2,0 1 2,0 3-1,0 2 1,0 0 0,0 2-3,0 1-2,0 1-2,0 1-2,0 1-4,0 1-2,0 1-4,0 0-2,0 0 0,0 0-1,0 1 0,0-3-2,0-2-5,0-3-3,0-3-3,-2-2-7,0-3-9,-3-1-7,-2-2-10,-1-5-1,0-6 6,1-8 5,-1-6 6,-1-6 3,0-5 0,-1-5 0,-1-5 0,-2-1 2,-2 0 1,-1 1 3,-3 2 1,1 1 2,1 5 2,2 3 2,3 5 1,1 1 2,2 2 2,2 1 4,3 1 1,2 1 5,4 2 4,3 2 5,5 3 5,3-1 2,1 0 0,3-2 0,2 0 0,-1 0-2,-1 2-1,-3 2-3,-1 3-1,-2 1-5,-2 5-5,-3 4-5,-1 4-6,-4 3-3,-6 5 0,-5 3 1,-7 5 0,-3 0 1,-3 0 3,-1-1 2,-2-1 2,-1-2 1,1-3 0,1-3 0,1-3 0,2-3 2,3-3 4,3-2 5,3-4 5,5-3 0,8-4-4,8-4-3,7-4-4,6-1-7,1-1-9,3 0-10,1 1-10,-1-1-6,-3 2-3,-5 1-2,-3 0-2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57"/>
    </inkml:context>
    <inkml:brush xml:id="br0">
      <inkml:brushProperty name="width" value="0.05178" units="cm"/>
      <inkml:brushProperty name="height" value="0.05178" units="cm"/>
      <inkml:brushProperty name="color" value="#F2395B"/>
    </inkml:brush>
  </inkml:definitions>
  <inkml:trace contextRef="#ctx0" brushRef="#br0">55607 13080 424,'8'-27'73,"-1"9"-11,1 8-11,0 10-12,-1 6-8,-2 6-5,-3 4-7,0 5-5,-3 2-5,-1 1-5,0-1-6,-1 1-4,-1-2-4,0-3-2,0-3-2,0-3-2,2-2 0,2-2 0,3-2 2,4-2 1,1-2 2,1-1 1,2 0 3,0-2 2,0 2 1,-3 2-1,-1 4 0,-2 2-1,-3 2 1,-4 3 0,-4 2 0,-3 2 2,-4 1 1,0 1 6,-1 0 3,-1 3 5,0-2 3,2-1 3,3-3 2,1-1 2,5-3 0,8-1-4,8-2-5,7-2-3,4-3-4,-3-2-3,-1-4-4,-2-2-2,-2-2-2,-1 2 3,-1 0 0,-1 2 2,0 0 5,0 0 6,-1 0 8,1 0 8,-2 3 1,-4 6-3,-4 5-3,-4 7-4,-4 2-2,-2-1-2,-3-1-2,-3-1-2,-2 0 0,0 1 0,1 1 0,-1 1 0,1-1 1,3-3-2,1-3-1,2-2-1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10"/>
    </inkml:context>
    <inkml:brush xml:id="br0">
      <inkml:brushProperty name="width" value="0.04409" units="cm"/>
      <inkml:brushProperty name="height" value="0.04409" units="cm"/>
      <inkml:brushProperty name="color" value="#00BFF3"/>
    </inkml:brush>
  </inkml:definitions>
  <inkml:trace contextRef="#ctx0" brushRef="#br0">41781 4692 498,'-13'-2'53,"3"0"-10,4-3-10,4-2-9,2-2-7,0-2-1,0-2-3,0-1-2,0-3-1,2-1-3,0-3-3,2-1-1,0 0-3,2 5-1,0 3-1,1 4-2,1 2 1,-2 1 0,-1-1 1,0 0 0,1 3 3,5 6 2,5 6 3,6 6 2,1 3 2,-1 3-2,-1 1 0,-1 3-2,-2 0 0,-3-1-1,-3-1-1,-2-1 0,-2-2-1,-1-1-2,1-2 1,0-3-2,-1-4-3,-2-10-5,-2-8-5,-2-9-5,-2-6-3,0-3 3,-2-3 2,0-2 2,-1-5 0,0-5 2,0-4 0,0-5 0,1 0 2,0 6 3,2 6 2,0 6 2,2 3 4,2 5 3,2 2 4,2 3 3,1 3 3,2 4 5,0 4 4,1 5 3,2 1 2,2 2 0,1 0-2,3 2 0,1 0-2,1 2 0,1 0-1,1 2 0,1 0-3,1 2-2,1 0-4,1 1-2,0 1-3,-1 0-2,-1 0-3,-1 0-1,-1-2-2,1-1-3,-1-2-3,1-2-2,-1-1-3,-1 0-5,-1 0-5,-1 0-4,-4 1-12,-8 2-17,-8 2-18,-8 2-17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10"/>
    </inkml:context>
    <inkml:brush xml:id="br0">
      <inkml:brushProperty name="width" value="0.04071" units="cm"/>
      <inkml:brushProperty name="height" value="0.04071" units="cm"/>
      <inkml:brushProperty name="color" value="#00BFF3"/>
    </inkml:brush>
  </inkml:definitions>
  <inkml:trace contextRef="#ctx0" brushRef="#br0">43096 4700 540,'36'8'101,"-6"0"-21,-6-1-23,-5 1-21,-6 2-15,-4 4-8,-6 3-6,-4 5-8,-6 1-3,-4-1-2,-5-1-2,-5-1 0,-2-2-3,1-3-1,1-3-2,1-2-3,2-4 2,2-1 4,4-2 5,3-2 4,4-1 3,6 0 4,6 0 3,6 0 4,3 0 0,4 0-1,4 0 0,2 0-2,0 0-1,0 0 0,-1 0-1,0 0-1,-3 2 1,-3 2 1,-3 4 1,-3 2 1,-2 2 0,-2 1 0,-3 1-1,-1 2-1,-3 0 1,-6 3-1,-4 1 2,-5 3-1,-4 1 0,-1-1 0,-3 0-1,-1 1 0,-2-1-1,1-1-2,-1-1 0,1-1-1,0-2-6,2-3-10,3-3-10,1-2-10,3-5-12,2-2-13,4-6-13,3-2-13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11"/>
    </inkml:context>
    <inkml:brush xml:id="br0">
      <inkml:brushProperty name="width" value="0.04784" units="cm"/>
      <inkml:brushProperty name="height" value="0.04784" units="cm"/>
      <inkml:brushProperty name="color" value="#00BFF3"/>
    </inkml:brush>
  </inkml:definitions>
  <inkml:trace contextRef="#ctx0" brushRef="#br0">45444 5818 459,'-8'15'2,"2"-4"1,1-3 4,0-2 2,3-6 5,4-5 9,4-5 8,4-7 8,1-2 1,-1 1-9,0 1-9,-2 1-9,-1 1-6,-1 2-3,0 3-4,-2 1-3,1 1-1,2 2 5,2 1 4,2 0 5,0 3 1,-1 4 1,0 4 1,-2 4 0,0 3 1,2 1-1,0 3 0,1 2 0,1 0 0,0 1-1,-1-1-1,1 1 1,-1-2-2,-2-1-2,-3-2 0,-1-3-3,-1-4-3,0-10-8,0-8-7,0-9-6,-1-3-3,0 3 3,-2 3 4,0 3 3,-1-1 1,0-2 1,0-3 0,0-3 0,-1-3 1,0-1-1,-2-2-1,0-2-1,0-4 1,0-3 0,2-4 2,0-4 0,1 1 1,0 8 0,0 6 2,0 7 1,0 5 2,0 3 4,0 3 4,0 2 4,2 3 5,2 1 10,3 0 8,4 2 10,1 1 1,3 0-6,2 1-6,1 2-5,2 0-4,1-2-4,1-1-2,2 0-3,-1 0-3,0 0-2,1 2-2,-1 1-2,1-1-2,-1-1-5,1 0-3,-1-1-4,0-1-3,-1 2 0,-1 0-2,0 2-1,-3-1-8,-1 0-15,-3-2-15,-1 0-16,-4 0-4,-4 2 8,-6 2 8,-4 2 7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12"/>
    </inkml:context>
    <inkml:brush xml:id="br0">
      <inkml:brushProperty name="width" value="0.03944" units="cm"/>
      <inkml:brushProperty name="height" value="0.03944" units="cm"/>
      <inkml:brushProperty name="color" value="#00BFF3"/>
    </inkml:brush>
  </inkml:definitions>
  <inkml:trace contextRef="#ctx0" brushRef="#br0">46700 6050 557,'30'0'7,"-1"0"14,-3 0 13,-1 0 14,-2 1 4,2 2-6,1 2-5,1 2-7,-1 0-4,-5 1-5,-3 0-4,-5 0-5,-3 1-4,-2 1-5,-4 3-4,-2 2-5,-4 1-2,-2 3 0,-4 1 1,-2 3-1,-4 0-1,-5-2-1,-5 0-2,-5 0-3,-1-3 1,2 0 0,1 0 0,3-2 2,2-2 1,3-3 4,3-3 3,2-2 3,6-3 5,6 0 5,8-2 6,6 0 5,5-2 1,3 0-6,3-2-4,3 0-5,2-1-6,-1 0-6,0 0-7,1 0-7,-1 0-6,1-2-5,-1 0-6,0-1-5,-1-1-2,-5 2 0,-3 1 1,-4 0 0,-3 1 1,-1 1-1,-1-1 0,0 0 0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16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48703 5522 555,'15'-8'6,"-4"-2"13,-3 0 11,-2-1 12,-3-1 2,-1 1-11,0-1-11,-2 0-9,0 1-7,0 0-1,0 2-1,0 1-1,0 0-3,0 0-6,0 0-5,0 1-5,-1 0-1,-4 2 4,-2 2 5,-3 2 5,-2 2 3,0 2 5,1 2 4,-1 2 3,0 2 3,1 3-1,-1 3 0,0 3-1,0 2 0,1 1-1,-1 1-1,0 2-1,1-1 0,0 2 1,2 1 1,1 1 1,0 0 0,0-1 1,0-1-1,1-1-1,0-2 1,2-1-1,2-3-1,2-1 1,2-3-4,4-2-7,2-4-5,3-3-7,3-3-5,2-6-3,1-4-3,3-5-2,0-5-3,1-5 0,0-5-1,-1-5 0,-1 0 1,-2 5 4,-4 5 2,-3 5 4,-2 4 4,0 1 7,-2 2 5,0 2 7,-2 4 10,-1 6 12,0 6 13,-2 6 12,0 3 0,0-1-10,0 1-11,0 0-11,1-1-7,2 1-5,2 0-4,2-1-4,1 0-4,0-2-6,0-3-6,-1-1-5,1-1-7,0 0-9,0 0-8,0 0-9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16"/>
    </inkml:context>
    <inkml:brush xml:id="br0">
      <inkml:brushProperty name="width" value="0.04329" units="cm"/>
      <inkml:brushProperty name="height" value="0.04329" units="cm"/>
      <inkml:brushProperty name="color" value="#00BFF3"/>
    </inkml:brush>
  </inkml:definitions>
  <inkml:trace contextRef="#ctx0" brushRef="#br0">49516 4700 508,'15'0'35,"1"0"-5,-1 0-4,1 0-5,1 1-1,3 4 3,3 2 3,3 3 2,1 3 0,-2 2-2,0 1-2,-1 3-2,-1 1-1,-3 1 0,-1 1-1,-2 1 1,-2 1-2,-1 3-1,-1 1-2,-1 3-2,-2 1-2,-4 4-3,-4 3-2,-4 2-4,-4 1-2,-4 0-1,-4-1-2,-3-2-1,-7 1-6,-9 1-7,-8 0-8,-9 2-7,-1-5-5,10-8 1,8-9-2,9-9 1,5-4-4,1 0-6,1 0-7,1 0-6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16"/>
    </inkml:context>
    <inkml:brush xml:id="br0">
      <inkml:brushProperty name="width" value="0.04176" units="cm"/>
      <inkml:brushProperty name="height" value="0.04176" units="cm"/>
      <inkml:brushProperty name="color" value="#00BFF3"/>
    </inkml:brush>
  </inkml:definitions>
  <inkml:trace contextRef="#ctx0" brushRef="#br0">45143 4850 526,'-24'1'9,"3"4"15,0 2 18,1 3 15,1 5 5,0 4-8,2 4-8,1 7-9,2 3-6,1 6-5,2 4-6,2 6-4,2 1-4,1-1 0,0 0-2,2-2-1,1-1-3,2-2-5,2-2-6,2-1-4,2-3-4,3-2-5,4-2-3,2-2-5,5-2-3,7-5-5,7-3-4,6-5-4,3-3-1,-2-4 5,-2-5 4,-1-2 3,-4-5 2,-2 0-1,-3-3-1,-3-2-1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17"/>
    </inkml:context>
    <inkml:brush xml:id="br0">
      <inkml:brushProperty name="width" value="0.03599" units="cm"/>
      <inkml:brushProperty name="height" value="0.03599" units="cm"/>
      <inkml:brushProperty name="color" value="#00BFF3"/>
    </inkml:brush>
  </inkml:definitions>
  <inkml:trace contextRef="#ctx0" brushRef="#br0">50950 3966 611,'31'-7'56,"-2"2"0,0 2 0,-1 2-1,-2 2-5,-5 4-10,-3 2-11,-4 3-10,-4 2-6,-3 0-5,-3-1-3,-2 1-3,-3 0-4,-2 1-3,-2 1-2,-2 2-2,-3 0-3,-5 3 0,-5 1 0,-5 3-2,-1-2 1,5-3 2,3-5 1,5-3 3,3-2 3,4 0 8,4-1 7,4 1 6,6-1 1,8-2-8,7-3-6,8 0-7,4-4-8,1-2-8,-1-4-8,0-2-8,-2-1-3,-6 3 2,-3 1 3,-6 2 3,-4 0 0,-1 0-3,-2-1-2,-2-1-3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17"/>
    </inkml:context>
    <inkml:brush xml:id="br0">
      <inkml:brushProperty name="width" value="0.03033" units="cm"/>
      <inkml:brushProperty name="height" value="0.03033" units="cm"/>
      <inkml:brushProperty name="color" value="#00BFF3"/>
    </inkml:brush>
  </inkml:definitions>
  <inkml:trace contextRef="#ctx0" brushRef="#br0">48300 1991 725,'24'0'77,"3"0"-17,1 0-17,3 0-16,3-1-10,6 0-4,6-2-4,6 0-3,3-3-2,1-2 1,2-3 1,0-3 1,-2 0-6,-5 1-14,-4 3-13,-5 1-13,-7 2-8,-8 1-2,-7 0-4,-8 2-2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19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40350 13850 539,'15'0'147,"-1"0"-35,-1 0-36,0 0-35,0 0-20,3 0-3,3 0-3,3 0-3,2 0-4,-1 0-2,1 0-2,-1 0-4,0 0-2,-1 0-4,-1 0-4,-1 0-3,-1 0-3,-1 2-1,-1 0-1,0 2-1,-2-1-1,1-1-3,-1 0-1,1-2-3,-2 1 0,-1 0 0,-2 2 0,-2 0 1,-2 1-1,-2 1-3,-3 1-2,0 2-3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58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57000 12450 608,'0'29'151,"2"-6"-35,0-4-36,2-4-36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20"/>
    </inkml:context>
    <inkml:brush xml:id="br0">
      <inkml:brushProperty name="width" value="0.045" units="cm"/>
      <inkml:brushProperty name="height" value="0.045" units="cm"/>
      <inkml:brushProperty name="color" value="#00BFF3"/>
    </inkml:brush>
  </inkml:definitions>
  <inkml:trace contextRef="#ctx0" brushRef="#br0">40250 15015 488,'9'-7'142,"3"3"-31,4 1-32,2 2-30,0 1-19,1 0-6,-2 0-4,-1 0-5,0 0-4,-1 0-1,1 0-1,0 0-2,-1 0-3,3 0-4,0 0-6,1 0-4,0 0-3,-1 0-1,-1 0 1,-1 0 0,-1 0 0,-1 0 2,-1 0 0,0 0 1,-2 0 1,1 0 1,0 0 0,0 0 1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21"/>
    </inkml:context>
    <inkml:brush xml:id="br0">
      <inkml:brushProperty name="width" value="0.04649" units="cm"/>
      <inkml:brushProperty name="height" value="0.04649" units="cm"/>
      <inkml:brushProperty name="color" value="#00BFF3"/>
    </inkml:brush>
  </inkml:definitions>
  <inkml:trace contextRef="#ctx0" brushRef="#br0">43450 13781 473,'18'6'117,"3"-1"-23,5-2-24,3-2-24,5-1-13,6-2-4,6 0-3,6-1-5,6-2-2,6 0-2,5-1-2,7-2-2,0 2-2,-2 1-3,-3 2-3,-2 2-3,-4 1-2,1 0-3,-2 0-3,-1 0-2,0 1-2,-1 2-1,1 2-1,0 1-1,-2 2 0,-3-2 1,-3-1 1,-2 0 0,-3-2 0,-2 1-3,-2 0-3,-2 0-3,-3-1-1,-2 0-1,-3-2-1,-3 0-1,-2-1 0,-2 0 1,0 0 1,-1 0 1,-2 0-1,-5 0 0,-3 0 0,-4 0-1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21"/>
    </inkml:context>
    <inkml:brush xml:id="br0">
      <inkml:brushProperty name="width" value="0.03838" units="cm"/>
      <inkml:brushProperty name="height" value="0.03838" units="cm"/>
      <inkml:brushProperty name="color" value="#00BFF3"/>
    </inkml:brush>
  </inkml:definitions>
  <inkml:trace contextRef="#ctx0" brushRef="#br0">44869 14813 573,'10'-15'0,"5"2"0,5 2 0,5 3 0,2 1 8,-1 2 16,-1 2 15,-1 2 17,-3 3 0,-5 4-14,-5 4-15,-5 3-15,-3 3-9,-4 1-5,-2 2-3,-3 0-6,-5 0-1,-4 1-2,-5-1-1,-5 1 0,-2-1 0,0-1 4,-1-1 3,1-1 3,2-2 1,5-2-1,5-4 1,5-3-1,5-1 4,7-2 10,8 0 9,6-2 10,5 0 2,3 0-5,3 0-5,3 0-4,0 1-4,-2 0-1,-2 2-2,-1 0-2,-3 2-1,-3 2-1,-3 1-2,-3 3-1,-3 1 1,-2 0 1,-4-1 2,-2 1 2,-5 2 0,-4 1 0,-5 5 0,-5 2 0,-5 1-1,-1-1 1,-4-1-1,-3-1 1,-2-1-2,-1-1-4,0-1-4,-2-1-4,1-2-5,2-2-7,1-4-7,3-3-7,2-4-6,3-8-5,3-6-5,3-7-4,4-2-1,3 3 5,4 3 5,4 3 4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22"/>
    </inkml:context>
    <inkml:brush xml:id="br0">
      <inkml:brushProperty name="width" value="0.03662" units="cm"/>
      <inkml:brushProperty name="height" value="0.03662" units="cm"/>
      <inkml:brushProperty name="color" value="#00BFF3"/>
    </inkml:brush>
  </inkml:definitions>
  <inkml:trace contextRef="#ctx0" brushRef="#br0">44880 10650 600,'-25'45'133,"-1"-4"-34,-3-4-34,-1-3-33,-2-2-19,-1 2-6,-1 2-6,0 2-5,0-1-3,3-3-1,3-5-2,3-3-1,3-5-1,3-3 1,3-5 0,3-3 1,4-3 1,6-2 6,6-2 5,6-2 4,5-1 4,5 0 3,5 0 2,5 0 3,2 0 0,1 0-2,-1 0-1,0 0-2,1 0-3,-1 0-3,0 0-4,1 0-5,-2 0-3,-2 0-5,-2 0-6,-1 0-4,-3 0-3,-3 2 0,-3 0-1,-2 2 0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22"/>
    </inkml:context>
    <inkml:brush xml:id="br0">
      <inkml:brushProperty name="width" value="0.03758" units="cm"/>
      <inkml:brushProperty name="height" value="0.03758" units="cm"/>
      <inkml:brushProperty name="color" value="#00BFF3"/>
    </inkml:brush>
  </inkml:definitions>
  <inkml:trace contextRef="#ctx0" brushRef="#br0">45382 11116 585,'-8'-7'6,"0"2"11,0 2 12,0 2 11,1 2 5,1 4-4,0 2-2,2 3-3,-2 5-4,-2 6-2,-3 5-5,-3 6-3,-3 5-3,-2 5-4,-1 2-4,-2 6-4,-1 0-6,2-1-10,3 0-9,1-2-10,4-1-7,3-4-6,4-2-6,4-3-7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23"/>
    </inkml:context>
    <inkml:brush xml:id="br0">
      <inkml:brushProperty name="width" value="0.04965" units="cm"/>
      <inkml:brushProperty name="height" value="0.04965" units="cm"/>
      <inkml:brushProperty name="color" value="#00BFF3"/>
    </inkml:brush>
  </inkml:definitions>
  <inkml:trace contextRef="#ctx0" brushRef="#br0">46516 10943 443,'-12'-2'3,"8"-3"8,8-5 8,8-4 7,4-1 0,1 1-8,1 1-7,1 0-9,-1 2-3,-3 1 0,-2 0 1,-4 2 0,-1 4 5,1 6 9,2 8 8,0 6 8,0 4 4,-1 3-4,0 1-2,-2 3-3,0-2-3,0-2-4,0-3-4,-1-2-3,1-3-3,0-1 1,0-1-1,0-1 0,0-5-4,-1-12-9,1-10-8,0-11-10,0-7-3,0-6 0,0-5 1,-1-4 0,0-4 0,-2-4 0,-2-2-1,-2-3 1,-1 2 1,2 9 5,0 7 3,2 8 4,0 4 6,2 3 8,0 1 9,1 3 8,1 2 5,-2 5 2,-1 3 2,0 4 2,0 3 0,1-1-2,3 0-2,2 0-2,1 1-2,0 0-1,-1 2 0,1 1 0,1 0-2,3 0 0,3 0-1,4 0-1,0 1-1,1 2-2,-1 2-3,0 2-2,1 1-1,1 0-3,1 0-2,1 0-2,0-1 0,-1-1-2,-1 0 0,-1-1-1,-1-1-2,-1 0-4,-1 0-5,-1 0-5,-1 0-4,-3 0-6,-1 0-6,-2 0-5,-2 0-4,1 0-5,0 0-3,0 0-5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24"/>
    </inkml:context>
    <inkml:brush xml:id="br0">
      <inkml:brushProperty name="width" value="0.04497" units="cm"/>
      <inkml:brushProperty name="height" value="0.04497" units="cm"/>
      <inkml:brushProperty name="color" value="#00BFF3"/>
    </inkml:brush>
  </inkml:definitions>
  <inkml:trace contextRef="#ctx0" brushRef="#br0">48349 10950 489,'-4'6'6,"6"-2"13,8-4 12,6-2 13,4-2 4,3 2-5,1 0-4,2 2-5,1 0-3,-3 2-3,-2 0-2,-1 2-3,-3 1-3,-3 1-6,-3 3-4,-2 2-6,-4 1-4,-3 1-1,-2 2-3,-4 0-2,-3 1-2,-7 3-3,-6 2-2,-5 1-3,-3 1 0,-1-1 3,1-1 2,0-1 2,1-2 2,5-3 3,3-2 1,5-4 3,5-1 3,10 0 4,8-1 4,9 1 5,5-1 0,-1-2-1,0-2-2,1-2-2,-2-1-1,-3 2-1,-3 0-1,-3 2-1,-2 0 0,-1 1 1,0 2 3,-2 0 1,-2 1 0,-2 2-1,-4 0 0,-2 1-2,-3-1-3,-2-2-9,-2-4-8,-1-2-7,-2-2-3,0 2 2,0 0 3,1 2 2,-1-1 4,0 1 5,1 0 5,-1 0 5,1 1 3,0 0 1,2 1 1,1 2 1,-1 0-1,-4 1-1,-2 2-3,-3 0-2,0 0-2,3-1 0,3 0 0,3-2-1,0-1 0,0-1 1,-1 0-1,-1-2 1,1-1-15,6-4-31,4-2-30,6-3-31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25"/>
    </inkml:context>
    <inkml:brush xml:id="br0">
      <inkml:brushProperty name="width" value="0.05003" units="cm"/>
      <inkml:brushProperty name="height" value="0.05003" units="cm"/>
      <inkml:brushProperty name="color" value="#00BFF3"/>
    </inkml:brush>
  </inkml:definitions>
  <inkml:trace contextRef="#ctx0" brushRef="#br0">47228 15219 439,'0'-16'6,"0"0"12,0 1 11,0-1 13,0 0 1,0 1-9,0-1-8,0 1-9,0-1-4,0 0-1,0 1-1,0-1-1,-3 2 1,-5 5 2,-7 3 0,-5 4 2,-4 4 0,3 6-2,0 4 0,1 5-3,0 3 0,0 3 0,1 1 0,-1 3 0,2 0-1,1 0-1,2 0-1,3 1-1,0-2-1,2 0-1,1-1-1,1-1 0,1-1-1,2-3 0,2-1-1,2-3-1,2-2-1,4-4-2,2-4-1,3-4-2,4-4-2,4-4-2,3-4-1,5-4-1,1-3-4,0-3-3,1-3-5,-1-2-4,-1-2 0,-3 1 2,-3 1 3,-3 1 3,-3 2 2,-2 3 3,-4 3 3,-3 3 4,-2 5 10,0 8 22,-2 8 19,0 8 22,-1 2 3,0 0-13,0 0-12,0-2-13,0-1-8,0 1-4,0 0-4,0-1-4,1 0-6,2-1-6,2-1-6,2 0-8,2-3-10,1-1-16,3-2-16,2-2-15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26"/>
    </inkml:context>
    <inkml:brush xml:id="br0">
      <inkml:brushProperty name="width" value="0.04313" units="cm"/>
      <inkml:brushProperty name="height" value="0.04313" units="cm"/>
      <inkml:brushProperty name="color" value="#00BFF3"/>
    </inkml:brush>
  </inkml:definitions>
  <inkml:trace contextRef="#ctx0" brushRef="#br0">48791 14771 510,'0'-15'0,"2"4"0,0 3 0,2 3 0,2 1 5,5 0 11,5 0 11,6 0 11,0 1 7,0 2 2,-1 2 2,0 2 3,-4 2-4,-1 3-9,-4 4-10,-3 2-9,-2 3-6,-2 1 1,-2 3-1,-2 1 0,-4 2-3,-6-1-5,-6 0-6,-5 1-4,-3-2-3,-1-3-2,1-3-2,-1-3-1,2-2 0,3-1 4,3 0 5,3-2 2,4-1 5,6-2 3,6-3 4,6 0 3,5-4-1,7-2-5,5-4-6,7-2-5,2-1-7,2 1-9,0 0-9,2 2-8,-3 1-3,-5 1 6,-7 0 5,-5 2 6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26"/>
    </inkml:context>
    <inkml:brush xml:id="br0">
      <inkml:brushProperty name="width" value="0.04047" units="cm"/>
      <inkml:brushProperty name="height" value="0.04047" units="cm"/>
      <inkml:brushProperty name="color" value="#00BFF3"/>
    </inkml:brush>
  </inkml:definitions>
  <inkml:trace contextRef="#ctx0" brushRef="#br0">49300 13550 543,'22'13'122,"-3"-4"-29,-3-3-27,-3-4-27,2-2-16,6 0-1,5 0-1,6 0-1,6 0-3,5 0-3,4 0-4,6 0-4,1 0-3,1 0-2,0 0-4,0 0-2,-2 0-6,-2 0-10,-4 0-10,-2 0-10,-4 0-4,-2 0-1,-4 0 1,-2 0 1,-4 0 0,-7 0 1,-5 0 0,-6 0 1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58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57750 12250 650,'13'36'158,"-3"-8"-47,-4-6-47,-4-6-47,-2-5-36,2 1-23,0 0-22,2 0-23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28"/>
    </inkml:context>
    <inkml:brush xml:id="br0">
      <inkml:brushProperty name="width" value="0.0583" units="cm"/>
      <inkml:brushProperty name="height" value="0.0583" units="cm"/>
      <inkml:brushProperty name="color" value="#00BFF3"/>
    </inkml:brush>
  </inkml:definitions>
  <inkml:trace contextRef="#ctx0" brushRef="#br0">47566 13671 377,'-7'-8'3,"2"0"8,2 0 6,2 1 7,3-1 5,4 0 5,4 0 5,3 1 4,3-1-2,0 0-7,-1 0-7,1 1-7,-1 0-5,-1 4 1,-1 2-1,0 4 1,-1 0 0,3-1 1,2 0 1,2-1 1,-1-1-1,0 0-1,0 0-2,-2 0-3,0 0 0,1 0-1,1 0 1,2 0-1,-2 0-1,0 0-2,0 0-2,-2 0-1,0-1-2,-1-1 0,1 0-1,0-1 0,-1-1-2,1 0 0,0 0-1,-1 0-1,1 1 0,0 0 1,-1 2 0,1 1 0,0 0 2,-1 0-1,1 0 1,0 0 0,1 0 1,3 0 1,3 0 0,3 0 2,0-1 0,-3-1-1,-3 0-2,-3-1-1,-1-2 0,1 0-2,1-1 0,2-1 0,-1 0 0,1 2 0,-1 2 1,1 2 2,-1 1-1,-1 2 0,-1 0 0,-1 2-1,1-1 1,1-1-2,3 0-1,2-1-1,0-1 1,-2 0-1,0 0 0,0 0 0,-2 0 0,1 0-1,-1 0-1,1 0 0,0 0-1,1 0-1,1 0-1,1 0-1,0 0-4,-3 0-8,-1 0-8,-2 0-9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30"/>
    </inkml:context>
    <inkml:brush xml:id="br0">
      <inkml:brushProperty name="width" value="0.0412" units="cm"/>
      <inkml:brushProperty name="height" value="0.0412" units="cm"/>
      <inkml:brushProperty name="color" value="#00BFF3"/>
    </inkml:brush>
  </inkml:definitions>
  <inkml:trace contextRef="#ctx0" brushRef="#br0">47231 15075 533,'0'-15'53,"0"3"-12,0 1-12,0 2-12,0 1-9,0 1-5,0-1-7,0 0-6,-1 0-3,-2 0 1,-2 0 1,-1 1 0,-2 0 4,0 2 7,0 2 6,0 2 7,1 2 3,-1 2-2,0 2 0,0 2-2,0 1 0,0 3-2,1 2 1,-1 2-2,-1 0 1,0 1-2,-1-1 1,-1 1-1,0 0 0,0-1-1,2 1 0,1 0-1,-1-1 0,0 1-2,-1 0 0,-1-1-1,-1 1-1,2 1-1,1 1 0,1 2 0,1-2 0,2-1 0,2-3 2,2-1 1,2-2-1,4-3-3,2-1-1,3-2-3,2-3-1,0-4 1,-1-4-1,1-3 1,1-5-2,1-2-3,3-3-5,2-3-3,0-1-3,1 1 0,-1 1-2,1 1 0,-1 1 0,-1 1 3,-1 1 3,-1 1 3,-2 3 11,-4 8 22,-5 7 21,-3 6 21,-2 4 5,0 0-12,0-1-13,0 1-11,0 0-9,0 0-4,0-1-4,0 1-4,1 0-3,2 1-3,2 1-2,2 2-4,1-1 0,2-1 2,0-1 0,1-1 0,0 0-2,-1 0-7,0-1-8,-2 1-8,0-1-4,0 0-5,0-2-3,-1-1-4,1 0-4,0 0-5,0 0-5,0 0-5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30"/>
    </inkml:context>
    <inkml:brush xml:id="br0">
      <inkml:brushProperty name="width" value="0.03279" units="cm"/>
      <inkml:brushProperty name="height" value="0.03279" units="cm"/>
      <inkml:brushProperty name="color" value="#00BFF3"/>
    </inkml:brush>
  </inkml:definitions>
  <inkml:trace contextRef="#ctx0" brushRef="#br0">48900 14816 670,'16'-7'57,"-1"2"-10,1 2-8,-1 2-9,1 1-5,-1 0-3,1 0-1,-1 0-2,-1 1-3,-3 2-1,-3 2-3,-2 2-2,-3 1-3,0 3-1,-2 2-3,0 1-2,-3 2-2,-2 1 0,-4 2-1,-2 0 0,-2-1 0,-1-2-1,-1-1 1,-1-2 0,1-2 1,1-1 1,2-1 0,3 0 1,0-2 1,0-1 1,0 0 0,1-2 1,1 0-2,4 0-4,4 0-5,4 0-5,2-1-5,3 0-6,1-2-5,3 0-7,-1-2-6,-1 0-4,-2-2-6,-2 0-4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5:31"/>
    </inkml:context>
    <inkml:brush xml:id="br0">
      <inkml:brushProperty name="width" value="0.04236" units="cm"/>
      <inkml:brushProperty name="height" value="0.04236" units="cm"/>
      <inkml:brushProperty name="color" value="#00BFF3"/>
    </inkml:brush>
  </inkml:definitions>
  <inkml:trace contextRef="#ctx0" brushRef="#br0">45344 14713 519,'2'-15'24,"4"2"5,3 2 6,5 3 5,1 1 0,-1 2-7,-1 2-5,0 2-5,-1 1-4,1 2-1,1 0 0,2 2-1,-2 1-4,-1 3-4,-3 4-7,-1 2-4,-2 2-4,-2-1-1,-2 1-2,-2 0 0,-2-1 0,-2 1 1,-2-1 2,-2 1 2,-2-1 0,-1-1 1,-3-1 1,-1 0 0,-3-2 0,-2 1-1,-1 0-1,-3 0-1,1-2 0,3-1 1,3-2 1,3-2 1,1-2 0,1 0 1,-1-2 0,0 0-1,5-2 4,8 0 6,9-2 6,10 0 7,3-1 1,0 0-4,1 0-5,-1 0-4,0 0-3,-1 1-2,-1-1-2,-1 0-2,-1 0-1,-3 2 0,-1 0-1,-2 2 1,-2 1-1,-1 2-1,0 2 1,-2 2 0,-1 1 0,-2 1 4,-3 1 1,0 2 3,-2-1 2,0 1 1,0 0 0,0 0 2,-2 0 1,-4 1 1,-4 1 2,-4 1 0,-1 1-1,1 0-5,1-1-3,1 1-4,-1 0-2,-2 1-4,-1 1-1,-3 1-2,-1 1-4,1 1-5,-1 1-4,1 1-4,-1 0-7,1-3-7,-1-1-7,1-2-8,1-3-2,2-3 2,4-3 2,3-2 2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32"/>
    </inkml:context>
    <inkml:brush xml:id="br0">
      <inkml:brushProperty name="width" value="0.04086" units="cm"/>
      <inkml:brushProperty name="height" value="0.04086" units="cm"/>
      <inkml:brushProperty name="color" value="#F2385B"/>
    </inkml:brush>
  </inkml:definitions>
  <inkml:trace contextRef="#ctx0" brushRef="#br0">69950 17850 538,'8'7'77,"0"-1"-17,0 0-18,-1-2-17,2 0-10,0 0-2,1 0-4,2 0-1,-1 0-3,-1 0 1,-1 0 0,0 0-1,-1 0 1,-1 0 3,1-1 3,0 1 1,1 1 1,2 0-2,1 1-3,3 2-1,1 0-1,0 1 0,-1 2 1,1 0 0,-2 1 0,-1 0 0,-2-1-1,-2 1 0,-1-1-1,1-3-2,2-1-1,0-2-2,1 0 0,0 0 2,-1 1 1,1 2 3,0 0 0,2 0-1,0-1-2,1 1-3,1-1 0,-1 0-4,1-2-1,0 0-3,-1-1 0,1 3 2,0 2 1,-1 2 2,1 1 1,-2-1 0,-1 1-1,-1 0 0,0-1 0,0-1-1,-1 0 0,1-2-1,0 0 1,0 0 2,0 0 1,-1-1 2,0 1 1,0 0-1,-2 0-1,0 0-2,-2 0 1,1-1-1,0 1 1,0 0 0,-3-1-14,-6-2-27,-6-3-27,-6 0-27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34"/>
    </inkml:context>
    <inkml:brush xml:id="br0">
      <inkml:brushProperty name="width" value="0.0336" units="cm"/>
      <inkml:brushProperty name="height" value="0.0336" units="cm"/>
      <inkml:brushProperty name="color" value="#F2385B"/>
    </inkml:brush>
  </inkml:definitions>
  <inkml:trace contextRef="#ctx0" brushRef="#br0">67597 16000 654,'-15'10'14,"4"3"10,3 5 10,3 4 10,1 1 1,2 2-6,0 1-8,2 1-6,0 1-5,2 1-2,0 1-4,2 1-2,0 0-2,0 1-3,-1-1-2,1 0-2,0-1-2,0-1-5,0-3-4,0-1-3,-1-3-2,0-3-1,-2-3 0,0-3-1,-2-4-4,0-4-7,-2-6-9,0-4-7,-1-8-2,2-9 3,0-11 2,2-9 3,-1-1 4,0 8 5,-2 8 4,0 7 6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34"/>
    </inkml:context>
    <inkml:brush xml:id="br0">
      <inkml:brushProperty name="width" value="0.04155" units="cm"/>
      <inkml:brushProperty name="height" value="0.04155" units="cm"/>
      <inkml:brushProperty name="color" value="#F2385B"/>
    </inkml:brush>
  </inkml:definitions>
  <inkml:trace contextRef="#ctx0" brushRef="#br0">67483 15641 529,'-6'-15'4,"4"1"7,4 0 7,4 2 7,4 0 3,3 1-3,5-1-4,4 0-3,0 1-1,0 2-2,-1 3-1,0 1-2,-2 1 0,1 2-2,0 0-1,-1 2-1,0 0-2,-3 2-1,-1 0-2,-2 2-2,-2 0 0,-1 0-1,0-1 0,-2 2-1,-1 0-1,0 3 0,-2 3-1,0 4 0,-3 1 0,-2 3 0,-4 1 1,-2 3-1,-3 1 1,-4 1 0,-2 1 1,-3 1 0,-2 0 0,1-1-2,-1-1-1,1-1-1,-2-2-1,0-1 1,-1-3 1,-1-1 1,1-3 1,3-1-1,3-2 1,3-2-1,7-6 2,12-10 3,11-10 3,13-9 3,6-4 1,0 3-1,2 3-1,1 3 0,-1 2-1,0 3-1,-1 1 0,-1 3-2,-3 1 1,-1 4 1,-5 2 2,-1 4 1,-5 3 1,-1 4 1,-4 4 0,-3 3 1,-2 3-1,-2 2 0,-3 0-1,-1 1 0,-2 1-1,-4 3 2,-2 1 0,-3 3 0,-3 1 1,-2 1-1,-2 0-1,-1 2 0,-4 0-1,-4-1-1,-3-1-1,-5-1-1,-1-2-1,2-3-2,0-3 0,1-3-3,1-2 0,3-1-1,1-1-1,3 0-1,4-5-14,8-6-28,8-8-29,8-6-27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35"/>
    </inkml:context>
    <inkml:brush xml:id="br0">
      <inkml:brushProperty name="width" value="0.04468" units="cm"/>
      <inkml:brushProperty name="height" value="0.04468" units="cm"/>
      <inkml:brushProperty name="color" value="#F2385B"/>
    </inkml:brush>
  </inkml:definitions>
  <inkml:trace contextRef="#ctx0" brushRef="#br0">75400 18070 492,'0'-11'32,"0"8"9,0 9 9,0 10 9,0 5 0,0 2-8,0 4-8,0 3-8,0 3-6,0 1-4,0 2-4,0 3-4,0 0-2,2 2-4,0 0-2,2 2-2,-1-2-4,-1-4-3,0-3-2,-1-5-4,-1-12-14,0-22-24,0-22-24,0-21-25,0-6-4,0 10 18,0 10 17,0 10 16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35"/>
    </inkml:context>
    <inkml:brush xml:id="br0">
      <inkml:brushProperty name="width" value="0.04752" units="cm"/>
      <inkml:brushProperty name="height" value="0.04752" units="cm"/>
      <inkml:brushProperty name="color" value="#F2385B"/>
    </inkml:brush>
  </inkml:definitions>
  <inkml:trace contextRef="#ctx0" brushRef="#br0">75350 17653 462,'8'-16'4,"2"2"7,0 1 8,1 1 7,2 0 3,3 2-1,3 1-2,4 1-1,0 0 0,3 0-1,0 0 1,1 0-1,-1 2-2,-2 2-3,-1 4-3,-2 3-4,-4 2-3,-1 5-2,-4 4-2,-3 3-2,-3 4 0,-4 3 0,-4 3 0,-4 3 1,-4 2-2,-5 3-3,-5 1-4,-5 2-3,-3 0-4,-1-2-1,-1-2-2,-1-1-2,1-4 1,1-3 2,3-5 2,2-3 3,3-6 4,8-7 6,7-6 6,7-7 5,7-6 3,9-4 0,9-3-1,9-5 0,4 0 0,2 3-1,1 3-1,0 3 0,1 3-1,0 3 0,0 3-2,1 2 0,-3 4-2,-4 2-1,-4 3-1,-3 4-1,-6 3-1,-4 4 0,-4 3 1,-6 5 0,-5 2 1,-4 4 2,-6 3 1,-4 3 1,-5 0 1,-3 0 1,-5-1 0,-3-1 0,-4-1-2,-3 1-4,-3-1-6,-2 0-4,-2-1-6,1-1-6,2-3-5,0-1-7,3-4-6,5-5-8,5-5-8,5-4-7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36"/>
    </inkml:context>
    <inkml:brush xml:id="br0">
      <inkml:brushProperty name="width" value="0.04756" units="cm"/>
      <inkml:brushProperty name="height" value="0.04756" units="cm"/>
      <inkml:brushProperty name="color" value="#F2385B"/>
    </inkml:brush>
  </inkml:definitions>
  <inkml:trace contextRef="#ctx0" brushRef="#br0">78316 27100 462,'-7'16'86,"2"1"-15,2 1-17,2 1-15,1 5-8,2 7 1,0 8 0,2 8 1,0 4-2,3-2-5,2 0-3,2-2-5,0 1-4,-3 2-1,-1 2-2,-2 2-3,0-1-1,0-1-3,1-2-1,2-2-2,-1-4-3,-1-8-7,0-6-6,-2-7-7,0-8-6,0-8-7,0-10-6,0-8-8,-1-6 0,-1-1 4,0-3 6,-1-1 4,-1-1 2,0 1-3,0 1-3,0 1-3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58"/>
    </inkml:context>
    <inkml:brush xml:id="br0">
      <inkml:brushProperty name="width" value="0.03598" units="cm"/>
      <inkml:brushProperty name="height" value="0.03598" units="cm"/>
      <inkml:brushProperty name="color" value="#F2395B"/>
    </inkml:brush>
  </inkml:definitions>
  <inkml:trace contextRef="#ctx0" brushRef="#br0">49777 12887 611,'-6'-6'11,"2"6"22,4 4 22,3 6 21,0 1 3,1 1-19,0 0-18,0-1-18,1 0-15,2 0-13,2-2-12,2-1-12,-1-1-12,1 0-13,-2-2-12,0 0-13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36"/>
    </inkml:context>
    <inkml:brush xml:id="br0">
      <inkml:brushProperty name="width" value="0.04923" units="cm"/>
      <inkml:brushProperty name="height" value="0.04923" units="cm"/>
      <inkml:brushProperty name="color" value="#F2385B"/>
    </inkml:brush>
  </inkml:definitions>
  <inkml:trace contextRef="#ctx0" brushRef="#br0">78414 27422 446,'1'-29'32,"2"5"-2,2 5-3,2 5-3,2 2 0,3 1-1,4-1 2,2 0-1,2 1 0,1 2-3,1 3-3,1 1-2,0 1-3,-1 2-1,-1 0-1,-1 2-3,-2 2-1,-3 6 0,-2 4 0,-4 5-1,-2 4-1,-2 3 0,-3 3-3,0 3 0,-5 3-1,-4 4-2,-6 4-1,-4 4-1,-2-1 0,-1-6-3,1-5 0,-1-7-2,0-5 0,1-5-2,-1-4 0,1-6-1,5-5 1,12-4 5,12-5 3,11-5 5,8-2 2,1 2 3,2 2 3,3 3 2,0 1 1,0 2 0,0 2-1,1 2-1,-4 2-1,-4 2 1,-5 2-2,-4 2 1,-5 2-1,-1 3 1,-2 3 1,-2 3 0,-3 3 0,-3-1 0,-2 2-2,-4 2-1,-2-2 0,-3 0-1,-4-1-1,-2 0-1,-4 0-1,-7 5-2,-5 3-2,-6 4-1,-4 0-5,-1-3-6,-1-5-8,0-3-6,-1-5-7,0-3-8,0-4-7,0-4-8,4-4-4,7-4 0,9-4-2,7-4-1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37"/>
    </inkml:context>
    <inkml:brush xml:id="br0">
      <inkml:brushProperty name="width" value="0.03902" units="cm"/>
      <inkml:brushProperty name="height" value="0.03902" units="cm"/>
      <inkml:brushProperty name="color" value="#F2385B"/>
    </inkml:brush>
  </inkml:definitions>
  <inkml:trace contextRef="#ctx0" brushRef="#br0">63348 29050 563,'0'53'133,"0"-2"-32,0-4-31,0-2-32,1-3-16,0 0-2,2-1-3,0-1-2,1 0-4,0 4-4,0 2-5,0 4-4,-1-2-4,0-6-6,-2-6-4,0-5-5,-3-10-10,-2-13-13,-4-13-14,-2-12-13,0-6-2,2-1 13,4 1 11,3-1 12,0 1 9,0 1 7,-2 1 5,0 1 7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37"/>
    </inkml:context>
    <inkml:brush xml:id="br0">
      <inkml:brushProperty name="width" value="0.04328" units="cm"/>
      <inkml:brushProperty name="height" value="0.04328" units="cm"/>
      <inkml:brushProperty name="color" value="#F2385B"/>
    </inkml:brush>
  </inkml:definitions>
  <inkml:trace contextRef="#ctx0" brushRef="#br0">63343 28912 508,'0'-15'0,"0"0"0,0 2-1,0 1 1,1 0 3,2 1 9,2-1 7,2 0 8,2 0 3,5-2-2,4 0-2,3-1-1,3 1-2,0 3-2,-1 2-2,1 4-1,-2 2-2,0 2-2,-1 2-2,0 2-2,-4 3-3,-3 6-2,-4 4-2,-4 5-3,-4 4-1,-2 5 1,-4 3 0,-2 4 1,-4 2-1,-3 1-3,-5-1-4,-4 0-3,-2-2-2,-1-2 0,-1-3 1,-1-3 1,1-4 0,1-5-1,3-5 1,1-5-1,3-2 2,3-2 4,2-1 3,4 0 5,3-4 1,2-4 1,4-5 0,3-6 0,4-4 2,9-5 2,8-5 2,7-4 3,5-3 1,2 3-1,2 2 0,3 1-2,0 4 1,0 5-1,0 5 1,0 5-1,-2 3 0,-5 4-3,-5 3-1,-5 2-2,-5 5-1,-5 5-1,-5 7 0,-5 6 0,-3 5-1,-4 6 1,-2 6 0,-3 6 1,-4 2-1,-4-2 2,-4-2-1,-3-2 2,-4-2-1,-1-4 0,-3-2 0,-1-3-2,-1-3 1,-1-1-2,1-3 0,0-1 0,0-3-2,1-3 1,1-3-2,1-3 0,2-3 0,5-2-1,3-4-1,5-2-1,3-7-6,6-8-12,4-9-13,6-9-13,2-2-2,1 4 8,2 3 8,0 5 7,0 1 0,-1 0-11,0 1-9,-2-1-10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38"/>
    </inkml:context>
    <inkml:brush xml:id="br0">
      <inkml:brushProperty name="width" value="0.03533" units="cm"/>
      <inkml:brushProperty name="height" value="0.03533" units="cm"/>
      <inkml:brushProperty name="color" value="#F2385B"/>
    </inkml:brush>
  </inkml:definitions>
  <inkml:trace contextRef="#ctx0" brushRef="#br0">69727 17937 622,'-6'-6'22,"2"6"9,4 4 10,3 6 9,0 2 1,1 1-8,0 1-9,0 2-9,1 0-6,0 1-3,1 1-2,2 1-4,-1 0-3,-1-1-1,-1-1-1,0-1-2,-1-1-3,0 0-1,0-2-2,0-1-3,-1 0-2,0 0-4,-2-1-3,0 1-3,-2-3-10,0-4-17,-2-6-15,0-4-17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39"/>
    </inkml:context>
    <inkml:brush xml:id="br0">
      <inkml:brushProperty name="width" value="0.0372" units="cm"/>
      <inkml:brushProperty name="height" value="0.0372" units="cm"/>
      <inkml:brushProperty name="color" value="#F2385B"/>
    </inkml:brush>
  </inkml:definitions>
  <inkml:trace contextRef="#ctx0" brushRef="#br0">69950 17800 591,'51'0'128,"-6"0"-30,-8 0-30,-6 0-29,-4 0-17,-3 0-4,-2 0-4,-1 0-3,-2 0-4,-3 0-4,-1 0-2,-2 0-5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46"/>
    </inkml:context>
    <inkml:brush xml:id="br0">
      <inkml:brushProperty name="width" value="0.04535" units="cm"/>
      <inkml:brushProperty name="height" value="0.04535" units="cm"/>
      <inkml:brushProperty name="color" value="#F2385B"/>
    </inkml:brush>
  </inkml:definitions>
  <inkml:trace contextRef="#ctx0" brushRef="#br0">56513 3855 485,'-15'-13'10,"4"6"23,3 6 21,3 6 21,1 4 6,2 1-13,0 3-13,2 2-12,-1 1-10,-1-1-8,0 1-7,-1 0-8,-1-1-6,2 1-2,0 0-3,2-1-2,0 0-1,2-1 2,0-1 2,2 0 2,0-1 0,0 1 1,-1 1-1,2 2 0,-2 0 0,1 1-2,0 1 1,0 1-2,-1 2-1,0 3-2,-2 3-1,0 3-3,-1 2-1,0 2-1,0 3-2,0 1-2,0 0-1,0 0-1,0-1-2,0-1-1,-1-3 0,0-4 0,-2-4 1,0-3 1,0-3-3,0-3-7,2-1-7,0-2-7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46"/>
    </inkml:context>
    <inkml:brush xml:id="br0">
      <inkml:brushProperty name="width" value="0.0416" units="cm"/>
      <inkml:brushProperty name="height" value="0.0416" units="cm"/>
      <inkml:brushProperty name="color" value="#F2385B"/>
    </inkml:brush>
  </inkml:definitions>
  <inkml:trace contextRef="#ctx0" brushRef="#br0">57562 2900 528,'-8'9'66,"2"1"-10,1 3-8,0 2-10,0 2-5,-2 1-3,-1 3-2,-3 1-2,-2 3-2,-2 3-2,-1 3-2,-3 3-2,0 1-1,-1 0-3,0 0-2,1 1-2,-1-1-3,1 2-5,-1 0-3,1 2-4,0-2-7,2-5-9,3-6-10,1-3-9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46"/>
    </inkml:context>
    <inkml:brush xml:id="br0">
      <inkml:brushProperty name="width" value="0.03983" units="cm"/>
      <inkml:brushProperty name="height" value="0.03983" units="cm"/>
      <inkml:brushProperty name="color" value="#F2385B"/>
    </inkml:brush>
  </inkml:definitions>
  <inkml:trace contextRef="#ctx0" brushRef="#br0">58250 3200 552,'1'16'45,"2"-1"1,2 1 3,2 0 1,3 0-1,5 1-4,5 1-4,5 1-4,3 0-6,3-3-6,1-1-8,3-2-6,-1-2-10,-2 1-9,-1 0-11,-3 0-11,-3 0-6,-5 1-4,-5 1-2,-4 2-3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46"/>
    </inkml:context>
    <inkml:brush xml:id="br0">
      <inkml:brushProperty name="width" value="0.04653" units="cm"/>
      <inkml:brushProperty name="height" value="0.04653" units="cm"/>
      <inkml:brushProperty name="color" value="#F2385B"/>
    </inkml:brush>
  </inkml:definitions>
  <inkml:trace contextRef="#ctx0" brushRef="#br0">58344 4097 472,'-41'-2'79,"12"13"0,11 13 2,12 13 0,7 8-6,2 6-18,2 4-16,2 5-17,1 9-13,3 11-12,2 12-11,2 12-11,0 5-8,-1-1-5,-1-1-5,0 0-5,-3-10-6,1-18-5,-2-17-6,0-18-5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0"/>
    </inkml:context>
    <inkml:brush xml:id="br0">
      <inkml:brushProperty name="width" value="0.04399" units="cm"/>
      <inkml:brushProperty name="height" value="0.04399" units="cm"/>
      <inkml:brushProperty name="color" value="#F2385B"/>
    </inkml:brush>
  </inkml:definitions>
  <inkml:trace contextRef="#ctx0" brushRef="#br0">61613 3000 500,'-8'9'150,"2"1"-35,1 3-36,0 2-34,2 2-20,0 1-3,2 3-4,0 1-4,1 2-3,0 1-2,0 1-3,0 1-2,0-1-2,0-1-3,0-3-1,0-1-3,0-2-1,0-1-3,0-1-1,0 0-2,0-2-1,0-1 0,0-1 2,0-1 1,0 0-5,0 0-7,0-1-8,0 1-8,0-1-1,-2 0 3,0-2 5,-1 0 4,-2-2 1,2 1 0,-1 0-1,0 0-1,0-3 0,2-2 0,0-6 2,2-2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2:58"/>
    </inkml:context>
    <inkml:brush xml:id="br0">
      <inkml:brushProperty name="width" value="0.03377" units="cm"/>
      <inkml:brushProperty name="height" value="0.03377" units="cm"/>
      <inkml:brushProperty name="color" value="#F2395B"/>
    </inkml:brush>
  </inkml:definitions>
  <inkml:trace contextRef="#ctx0" brushRef="#br0">50783 12700 651,'-6'22'165,"4"-3"-52,4-3-52,4-2-52,1-4-35,1 1-19,0-2-21,0 0-19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1"/>
    </inkml:context>
    <inkml:brush xml:id="br0">
      <inkml:brushProperty name="width" value="0.0457" units="cm"/>
      <inkml:brushProperty name="height" value="0.0457" units="cm"/>
      <inkml:brushProperty name="color" value="#F2385B"/>
    </inkml:brush>
  </inkml:definitions>
  <inkml:trace contextRef="#ctx0" brushRef="#br0">61541 2631 481,'15'-13'89,"1"3"-20,0 4-17,-1 4-20,1 2-11,-1 0-2,1 0-3,0 0-4,-1 1 0,1 4-1,0 2 1,-1 3-1,0 2-2,-3 0-5,-1 0-6,-2-1-5,-2 3-2,-2 2 1,-2 3 2,-2 3 1,-3 2 0,-2 1-3,-4 1-3,-2 1-2,-3 0-2,-3 0 1,-3 1-1,-3-1 1,-1 0 1,-1-3 2,1-2 1,-1-1 1,2-3 3,1-3 0,3-2 1,1-4 1,6-3 3,10-2 5,10-4 6,10-2 4,4-3 3,2-2-2,1-2-1,1-2 0,0 1-1,1 3 2,-1 2 1,1 4 1,-3 1 0,-1 2-3,-4 0-2,-3 2-3,-3 0-1,-3 3-1,-3 2-2,-2 2 0,-3 2-1,-1 1 1,0 3 1,-1 2 1,-3 1 0,-2 3 1,-4 1 2,-2 3 1,-4 0 0,-3 0-1,-5 1-2,-3-1-2,-3 0 0,-1-1-2,-1-1 0,0-1-2,-1-2 0,3-3 1,2-3 0,1-3 1,3-2-5,3-2-9,3-2-9,3-2-8,3-5-9,4-8-8,4-8-8,4-7-8,3-3-2,2 3 2,2 3 4,1 3 3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1"/>
    </inkml:context>
    <inkml:brush xml:id="br0">
      <inkml:brushProperty name="width" value="0.04634" units="cm"/>
      <inkml:brushProperty name="height" value="0.04634" units="cm"/>
      <inkml:brushProperty name="color" value="#F2385B"/>
    </inkml:brush>
  </inkml:definitions>
  <inkml:trace contextRef="#ctx0" brushRef="#br0">62837 3350 474,'-8'31'180,"0"-2"-43,0 0-43,0 0-44,0-1-24,1 4-7,-1 3-6,0 3-7,-1 0-6,-2 0-5,-2-1-7,-1-1-6,-1-2-4,0 0-1,2-1-1,1-1-1,1-3-3,2-5-5,2-5-4,3-5-4,0-5-4,0-6-4,0-6-3,0-6-3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1"/>
    </inkml:context>
    <inkml:brush xml:id="br0">
      <inkml:brushProperty name="width" value="0.04558" units="cm"/>
      <inkml:brushProperty name="height" value="0.04558" units="cm"/>
      <inkml:brushProperty name="color" value="#F2385B"/>
    </inkml:brush>
  </inkml:definitions>
  <inkml:trace contextRef="#ctx0" brushRef="#br0">63200 2835 482,'8'-21'10,"0"8"19,0 7 20,-1 7 20,1 5 3,2 5-10,0 5-13,1 5-10,2 4-9,0 3-5,1 3-4,1 3-5,0 1-5,-2 0-2,-3 0-3,-1 1-3,-1-2-1,0 0 1,0-1 0,0-1 1,-1-2-1,-1-4-1,-1-2-2,0-2-1,0-6-1,2-3 1,2-6 1,2-4 1,0-9 0,1-12 0,0-11 0,0-12-1,0-9 0,3-4-2,1-5-1,3-5-2,0-3-1,-1 1 1,-1-1 1,0 1-1,-3 3-2,-1 10-6,-2 9-6,-2 8-7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2"/>
    </inkml:context>
    <inkml:brush xml:id="br0">
      <inkml:brushProperty name="width" value="0.04431" units="cm"/>
      <inkml:brushProperty name="height" value="0.04431" units="cm"/>
      <inkml:brushProperty name="color" value="#F2385B"/>
    </inkml:brush>
  </inkml:definitions>
  <inkml:trace contextRef="#ctx0" brushRef="#br0">66549 2150 496,'-7'17'172,"2"3"-41,2 3-41,2 3-41,1 1-25,0 1-5,0-1-7,0 1-5,0-1-10,0 1-8,0-1-11,0 0-10,-1-1-7,0-5-7,-2-3-5,0-4-6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2"/>
    </inkml:context>
    <inkml:brush xml:id="br0">
      <inkml:brushProperty name="width" value="0.04019" units="cm"/>
      <inkml:brushProperty name="height" value="0.04019" units="cm"/>
      <inkml:brushProperty name="color" value="#F2385B"/>
    </inkml:brush>
  </inkml:definitions>
  <inkml:trace contextRef="#ctx0" brushRef="#br0">66471 1731 547,'15'-13'75,"-1"3"-3,-1 4-2,0 4-3,-2 3-8,-1 4-14,-1 2-15,0 3-14,-2 4-8,-1 2-2,0 3-3,-2 3-1,-1 2-6,-4 1-5,-2 1-6,-3 1-6,-4 0-7,-4 0-8,-4 1-7,-3-1-7,-2-2-2,3-3 6,1-5 6,3-3 6,1-4 4,2-4 5,2-4 5,3-4 4,1-5 3,4-6 1,2-5 2,4-7 1,2-2 3,3 1 3,3 1 3,4 2 4,2-1 4,1 1 8,3-1 7,1 1 6,1 2 4,-3 5-1,-1 4 0,-2 6-1,-3 4-2,-3 2-3,-3 3-4,-2 4-2,-4 3-6,-4 5-6,-4 5-6,-4 5-5,-3 3-7,-1 1-5,-3 1-6,-2 1-5,-2 0-5,-3 0-3,-3 0-4,-2 1-3,-2-3 1,5-6 6,2-4 7,3-4 6,2-4 6,2 1 3,3 0 3,1 0 4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3"/>
    </inkml:context>
    <inkml:brush xml:id="br0">
      <inkml:brushProperty name="width" value="0.04838" units="cm"/>
      <inkml:brushProperty name="height" value="0.04838" units="cm"/>
      <inkml:brushProperty name="color" value="#F2385B"/>
    </inkml:brush>
  </inkml:definitions>
  <inkml:trace contextRef="#ctx0" brushRef="#br0">65513 3587 454,'-22'16'33,"6"-1"12,5 1 12,5-1 12,2 1 0,2 2-11,0 0-11,2 1-11,0 2-9,0 5-6,0 3-6,0 4-5,0 2-4,0 1-1,0-1 0,0 0-2,0-2-5,0-5-10,0-5-9,0-5-9,0-9-13,2-14-13,0-14-14,2-13-14,1-7 2,1 2 16,3 0 18,2 1 16,1 3 11,0 4 5,-1 3 4,1 5 5,0 2 6,0 2 9,-1 3 8,1 1 8,1 1 4,0 1 2,1-1 1,1 0 1,0 1 0,-1 1-3,0 0-2,-2 2-2,0 2-3,0 4-2,-1 4-2,1 4-2,-1 3-2,-2 3 1,-3 4 1,-1 2 0,-1 2-1,-2 3 1,0 1 0,-2 3-1,0-1-2,-2 0-1,0-1-4,-2 0-2,-1-3-3,-1-2-1,-3-1-1,-2-2-3,-1-3-2,1-1-5,-1-2-5,0-2-4,0-5-7,1-6-9,-1-8-9,0-6-9,3-3 1,6-1 10,6 0 10,6 1 10,4 0 9,1 1 4,3 1 5,2 1 6,0 0 2,1 2 2,-1 1 1,1 1 1,-1 1 0,-3 0-1,-1 2 0,-2 1-1,-2 0-1,-1 2 1,0 1-1,-2 0 0,-1 1-2,0-2-2,-2 0-4,0-1-2,-1 0 2,3 2 8,2 2 9,2 2 9,0 2 4,-1 2 0,0 2 0,-2 2 0,-1 2-2,-2 5-1,-2 4-4,-2 3-2,-2 2-2,0-1-3,-2-1-3,0-1-2,-2-1-2,0-3 0,-1-1 0,-2-2 1,1-6-15,-1-8-27,0-10-29,0-7-28,2-6-5,4 1 17,4-1 17,4 1 17,2-1 12,0 3 8,0 0 7,-1 1 7,2-1 5,0-2 2,1-1 2,2-2 3,-1 0 0,-1 3 1,-1 3 0,0 3-1,-2 2 1,-1 4 0,0 3 1,-2 3 1,1 2 8,0 3 16,1 4 15,2 2 16,0 3 2,0 2-9,-1 2-10,1 1-9,0 2-7,0 0-1,0-1-3,0 1-2,-1-1-1,-1-1-3,-1-1-2,0 0-2,-1 0 0,0 3 0,0 3 1,0 3 0,-1 2 0,-1-1-1,0 0-2,-1 1-2,-1-1 1,0-1-1,0-1 2,0-1 0,0-1-2,0-1-3,0-1-4,0-1-5,-3-2-6,-2-2-11,-5-4-10,-4-2-10,-2-5-4,-1-2 1,-1-5 1,-1-4 2,0-4 3,0-2 3,2-3 5,1-3 4,2-1 3,5 1 3,3 1 2,4 1 3,2 2 5,2 1 4,0 2 6,2 3 6,0 1 4,1 0 3,2 2 2,0 1 4,1 1 1,0 2-1,0 2-1,0 2 0,-1 3 0,1 4 0,0 4 1,0 3 1,-2 4-4,-2 3-5,-4 3-7,-2 3-6,-2 1-3,0-3-2,0-1-1,0-3-2,0-2-1,0-3-1,0-2-1,0-4-1,2-4-5,4-4-6,4-6-8,4-4-5,1-3-2,-1 1 4,0-1 6,-2 0 4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4"/>
    </inkml:context>
    <inkml:brush xml:id="br0">
      <inkml:brushProperty name="width" value="0.04631" units="cm"/>
      <inkml:brushProperty name="height" value="0.04631" units="cm"/>
      <inkml:brushProperty name="color" value="#F2385B"/>
    </inkml:brush>
  </inkml:definitions>
  <inkml:trace contextRef="#ctx0" brushRef="#br0">68782 2600 475,'-7'14'78,"2"-1"-16,2-2-15,2-2-16,1 2-5,0 7 6,0 7 6,0 7 5,0 2-1,0-1-8,0-3-8,0-2-7,-1 3-6,-2 7-3,-2 6-3,-2 8-3,-1-1-2,-1-8 1,-2-8 0,0-8 1,-3-3-7,-3 1-14,-5 1-16,-3 1-15,-1-2-3,3-7 8,3-5 7,3-6 9,2-4-2,2-2-11,3-2-10,1-2-12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5"/>
    </inkml:context>
    <inkml:brush xml:id="br0">
      <inkml:brushProperty name="width" value="0.05627" units="cm"/>
      <inkml:brushProperty name="height" value="0.05627" units="cm"/>
      <inkml:brushProperty name="color" value="#F2385B"/>
    </inkml:brush>
  </inkml:definitions>
  <inkml:trace contextRef="#ctx0" brushRef="#br0">69350 1608 390,'44'-28'12,"-8"5"3,-6 7 3,-7 5 4,-3 4 1,1 2-3,1 2-1,2 2-3,-1 1-3,1 0-3,-1 0-4,1 0-3,-3 2-3,-3 2-1,-5 4-1,-3 2-2,-3 3 1,-2 3 2,-2 3 3,-2 3 2,-2 2 1,0 1-2,-2 1-2,0 1-1,-1 2 5,0 5 15,0 3 12,0 4 15,0 4 4,1 2-6,-1 3-4,0 4-6,0-2-4,2-4-6,0-6-5,2-4-5,1-4-3,2-3 0,2-3-1,2-3 0,0-2-2,-1-2-4,-1 0-3,0 0-4,-2-2-6,0-1-8,-2-1-8,0-1-7,-3-3-4,-2-6 2,-4-6 2,-2-6 2,-3-7 1,-5-7-1,-4-9 1,-3-7-1,-2-4 0,3 0 3,1 0 2,3-1 1,2-1 3,2-6 3,4-4 2,3-5 4,3 1 1,2 10 4,4 8 1,2 9 3,3 5 3,2 1 1,2 1 2,2 1 2,1 1 2,1 3 0,1 1 2,2 2 1,-2 7-1,-1 12 0,-3 12-1,0 11-1,-6 8 0,-5 5 1,-6 2-1,-5 6 2,-3-1-1,0-3 1,2-2-1,1-3 0,1-6-1,2-6-1,2-7-1,3-6-2,1-8-4,3-5-5,4-6-7,2-5-6,5-14-5,8-17-4,6-20-4,7-17-4,4-11-1,4-1 2,3 0 1,2-2 1,2 5 5,0 11 5,0 11 7,1 11 6,-6 9 4,-8 8 0,-9 7 2,-9 9 1,-8 6 13,-6 8 22,-8 7 23,-6 6 23,-2 5 5,1 1-12,2 3-12,2 2-12,3-1-9,2 1-6,4-2-8,2-1-6,5-1-7,4-3-7,5-1-7,5-2-8,5-2-5,3-2-6,4-2-4,5-2-6,1 0-1,0 2 3,0 2 2,0 1 3,-2 3 1,-3 2 1,-5 2 0,-3 1 0,-5 3 3,-5 3 5,-5 4 4,-4 2 5,-5 1 4,-4 0 4,-4 1 3,-4-1 3,-3 0 3,-3-1 1,-3-1 1,-3-1 1,-3-2 0,0-3-2,-1-3 0,0-2-1,0-4-3,5-3-3,3-2-3,4-4-4,3-2-3,1-4-4,0-2-2,2-3-4,2-3-1,4 0 0,4-1 1,4-1 1,4-2 0,4 0-1,3-1 1,5-1-1,0 1 3,-1 3 3,-3 3 3,-1 2 5,-2 4 2,-1 1 1,0 2 2,-2 2 0,-2 2 1,-2 3-1,-4 4 1,-2 2-1,-5 5 0,-4 5 0,-6 7 1,-4 5-1,-3 3 0,-1-1 0,-1-2-1,-1 0 0,1-2 0,3-3 0,3-3 1,3-3 0,2-2 0,2-3 0,2-1-1,2-2 1,3-2-4,2-3-6,3-1-7,4-2-7,1-3-3,0-2-1,0-3-2,-1-4-1,1-2 0,-2-1 1,-1-3 1,0-2 1,-2 1 2,0 1 4,-2 2 4,0 2 4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5"/>
    </inkml:context>
    <inkml:brush xml:id="br0">
      <inkml:brushProperty name="width" value="0.0581" units="cm"/>
      <inkml:brushProperty name="height" value="0.0581" units="cm"/>
      <inkml:brushProperty name="color" value="#F2385B"/>
    </inkml:brush>
  </inkml:definitions>
  <inkml:trace contextRef="#ctx0" brushRef="#br0">71863 3242 378,'-15'-3'19,"4"8"22,3 9 22,3 10 22,1 3 2,2 0-15,0 1-16,2-1-17,-1 3-9,-1 5-4,0 4-2,-1 6-3,-1 0-4,2-6-3,0-4-3,2-5-5,2-4-1,4-1-2,4-3-1,3-1-2,5-3 0,3-3-3,5-3-1,3-2-2,5-4-3,5-3-4,4-2-4,6-4-3,3-2-6,5-5-8,4-4-6,4-3-9,-4-2-6,-9 4-6,-10 3-7,-9 3-7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6"/>
    </inkml:context>
    <inkml:brush xml:id="br0">
      <inkml:brushProperty name="width" value="0.03917" units="cm"/>
      <inkml:brushProperty name="height" value="0.03917" units="cm"/>
      <inkml:brushProperty name="color" value="#F2385B"/>
    </inkml:brush>
  </inkml:definitions>
  <inkml:trace contextRef="#ctx0" brushRef="#br0">76510 2177 561,'8'-6'-1,"-2"2"20,-1 4 21,0 3 20,-2 2 7,-2 3-9,-2 3-7,-2 4-9,-4 3-8,-4 5-7,-5 5-7,-5 4-9,-3 4-4,-1-1-4,-1 0-2,-1 0-4,0 0-1,1-1 0,1-1-1,1-2 1,2-1-1,1-3 0,3-3 0,1-3 1,2-3-1,2-3 2,3-2 0,1-4 1,10-2 1,17-2 3,19-3 3,17 0 1,6-4 2,-3 0-2,-4-3 0,-4-2-1,-4 0-3,-4 0-6,-4 2-4,-3 1-7,-5 0-8,-5 2-13,-5 0-13,-5 2-13,-5 0-2,-6 2 8,-6 0 7,-6 2 9,-2-1 6,0-1 5,2 0 5,1-2 5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00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58188 3977 573,'-6'-6'4,"4"2"8,4 4 8,4 3 8,8 2 4,11 3 3,12 3 0,12 4 2,2 0-5,-8-1-11,-7-1-10,-9-1-11,-6-1-8,-3 0-4,-4-2-4,-4 0-5,-5-1-2,-2 3 0,-6 2 2,-2 2 0,-5 1-1,-6 3-2,-4 1-2,-5 3-2,-3 0 1,-1-1 5,0-1 3,-2-1 5,-1-2 3,1-1 4,0-2 3,-1-2 3,2-2 5,1-1 5,3-1 6,2 0 5,2-1 3,5-1 0,3 1 1,4 0 0,3 2 3,2 4 9,2 3 6,2 5 8,1 2 0,0 2-8,0 3-9,0 1-7,0 4-6,-2 5-4,0 4-4,-1 6-3,-2 0-5,2-2-4,-1-4-4,0-2-5,0-5-5,2-4-6,0-5-7,2-5-6,1-6-8,4-8-11,2-8-10,4-8-10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6"/>
    </inkml:context>
    <inkml:brush xml:id="br0">
      <inkml:brushProperty name="width" value="0.04815" units="cm"/>
      <inkml:brushProperty name="height" value="0.04815" units="cm"/>
      <inkml:brushProperty name="color" value="#F2385B"/>
    </inkml:brush>
  </inkml:definitions>
  <inkml:trace contextRef="#ctx0" brushRef="#br0">77193 2672 456,'-8'-19'40,"2"7"12,1 8 14,0 8 13,3 7-1,2 7-14,4 7-15,2 7-14,1 7-9,-2 8-6,-3 8-3,0 8-6,-2 4-4,0 3-8,0 1-6,0 3-7,-1 1-10,0 0-11,-2 2-14,0 1-11,0-6-7,0-15 1,2-13 0,0-13-1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7"/>
    </inkml:context>
    <inkml:brush xml:id="br0">
      <inkml:brushProperty name="width" value="0.04131" units="cm"/>
      <inkml:brushProperty name="height" value="0.04131" units="cm"/>
      <inkml:brushProperty name="color" value="#F2385B"/>
    </inkml:brush>
  </inkml:definitions>
  <inkml:trace contextRef="#ctx0" brushRef="#br0">78764 1850 532,'-16'46'187,"0"0"-49,1-2-48,-1 0-49,-1 0-30,-3 2-11,-4 2-10,-1 2-12,-2-1-8,1-4-9,1-4-7,1-3-8,2-7-4,5-6 1,3-7 1,4-6-1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7"/>
    </inkml:context>
    <inkml:brush xml:id="br0">
      <inkml:brushProperty name="width" value="0.0409" units="cm"/>
      <inkml:brushProperty name="height" value="0.0409" units="cm"/>
      <inkml:brushProperty name="color" value="#F2385B"/>
    </inkml:brush>
  </inkml:definitions>
  <inkml:trace contextRef="#ctx0" brushRef="#br0">79550 1950 537,'16'7'98,"1"-1"-17,1 0-17,1-1-18,2-1-9,1 3-2,3 2-2,1 2-1,2 1-8,-1 3-12,0 2-12,1 2-12,-3 0-10,-3 1-11,-4-1-10,-5 1-9,-2-2-6,-2-3-1,-2-3-2,-2-2-2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7"/>
    </inkml:context>
    <inkml:brush xml:id="br0">
      <inkml:brushProperty name="width" value="0.05251" units="cm"/>
      <inkml:brushProperty name="height" value="0.05251" units="cm"/>
      <inkml:brushProperty name="color" value="#F2385B"/>
    </inkml:brush>
  </inkml:definitions>
  <inkml:trace contextRef="#ctx0" brushRef="#br0">79663 2700 418,'-15'1'84,"4"4"0,3 2 1,3 3 0,1 6-8,2 8-17,0 7-16,2 8-16,0 8-11,0 8-6,0 8-5,0 7-6,0 11-8,0 12-12,0 14-12,0 12-11,-1 3-5,-1-4 5,0-5 4,-1-4 5,-1-12-2,2-18-11,0-17-9,2-18-9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8"/>
    </inkml:context>
    <inkml:brush xml:id="br0">
      <inkml:brushProperty name="width" value="0.04539" units="cm"/>
      <inkml:brushProperty name="height" value="0.04539" units="cm"/>
      <inkml:brushProperty name="color" value="#F2385B"/>
    </inkml:brush>
  </inkml:definitions>
  <inkml:trace contextRef="#ctx0" brushRef="#br0">83378 2600 484,'0'18'154,"0"3"-35,0 5-34,0 3-34,0 4-20,0 4-5,0 5-6,0 3-5,-2 2-5,0 0-6,-3 0-4,-2 0-6,-1-2-7,1-1-10,-1-2-9,0-1-10,0-5-5,1-8-3,-1-6-2,0-6-3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8"/>
    </inkml:context>
    <inkml:brush xml:id="br0">
      <inkml:brushProperty name="width" value="0.04956" units="cm"/>
      <inkml:brushProperty name="height" value="0.04956" units="cm"/>
      <inkml:brushProperty name="color" value="#F2385B"/>
    </inkml:brush>
  </inkml:definitions>
  <inkml:trace contextRef="#ctx0" brushRef="#br0">83714 1637 443,'9'-9'3,"2"0"4,1-2 5,3 0 4,2 0 6,3 3 8,3 1 6,3 2 7,1 2 2,-3 2-7,-1 2-6,-3 2-5,-2 2-4,-2 4-2,-4 2-2,-3 3-2,-2 4-5,-4 3-6,-3 5-8,-2 3-7,-5 4-6,-6 1-4,-5 2-6,-7 2-3,-2 0-2,1-3 2,1-4 3,2-2 3,0-3 3,2-3 6,3-3 4,1-2 5,8-5 6,12-5 6,13-5 7,13-4 6,6-4 2,1 0-4,-1-1-4,0-1-3,0 0-1,-3 2 1,-2 2 2,-1 2 0,-4 2 0,-3 4 0,-5 2-1,-3 3 0,-4 3-1,-2 0 2,-4 1 2,-2 1 0,-5 3 1,-2 5-2,-5 5-1,-4 5-1,-4 2-1,-3 1-2,-5-1-2,-3 0-2,-3-1 0,-1 0-1,0-1 1,-2-1 0,0-2-7,0-1-10,-1-3-13,1-1-12,2-4-7,7-5-4,5-5-4,7-4-3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9"/>
    </inkml:context>
    <inkml:brush xml:id="br0">
      <inkml:brushProperty name="width" value="0.04446" units="cm"/>
      <inkml:brushProperty name="height" value="0.04446" units="cm"/>
      <inkml:brushProperty name="color" value="#F2385B"/>
    </inkml:brush>
  </inkml:definitions>
  <inkml:trace contextRef="#ctx0" brushRef="#br0">89435 1650 494,'-40'40'121,"-2"4"-24,-3 3-21,0 2-23,-2 3-16,0 0-7,0 1-9,0 2-7,1-3-5,5-6 0,4-6-2,4-6-1,3-5 0,5-3 0,3-5-1,5-3 1,6-4-3,10-2-7,10-4-6,10-3-6,7-2-3,8-4 3,7-2 1,6-3 3,5-3 0,0 0 1,1-2 0,2 0 0,-2 0 1,-4 3 0,-4 1 0,-4 2 1,-5 2-4,-6 0-7,-5 2-7,-6 0-7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19:59"/>
    </inkml:context>
    <inkml:brush xml:id="br0">
      <inkml:brushProperty name="width" value="0.04492" units="cm"/>
      <inkml:brushProperty name="height" value="0.04492" units="cm"/>
      <inkml:brushProperty name="color" value="#F2385B"/>
    </inkml:brush>
  </inkml:definitions>
  <inkml:trace contextRef="#ctx0" brushRef="#br0">90161 2432 489,'-14'-19'78,"6"9"-6,5 8-8,4 10-6,2 8-7,0 12-6,-2 11-7,0 11-7,-2 5-7,0 3-7,-2 2-7,0 1-7,-1 1-3,-2-2 3,0-3 3,-1-1 3,-1-6-8,2-8-15,1-9-16,1-9-16,0-5-13,0-3-7,0-1-8,0-2-8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00"/>
    </inkml:context>
    <inkml:brush xml:id="br0">
      <inkml:brushProperty name="width" value="0.04506" units="cm"/>
      <inkml:brushProperty name="height" value="0.04506" units="cm"/>
      <inkml:brushProperty name="color" value="#F2385B"/>
    </inkml:brush>
  </inkml:definitions>
  <inkml:trace contextRef="#ctx0" brushRef="#br0">91442 1550 488,'-41'85'205,"-1"-4"-54,-2-2-52,-2-3-54,2-4-34,4-3-13,5-5-14,5-3-13,5-8-10,5-10-3,5-12-5,5-9-3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00"/>
    </inkml:context>
    <inkml:brush xml:id="br0">
      <inkml:brushProperty name="width" value="0.04394" units="cm"/>
      <inkml:brushProperty name="height" value="0.04394" units="cm"/>
      <inkml:brushProperty name="color" value="#F2385B"/>
    </inkml:brush>
  </inkml:definitions>
  <inkml:trace contextRef="#ctx0" brushRef="#br0">92350 1900 500,'23'0'81,"1"2"-1,-1 0-2,1 2-2,1 1-8,3 3-15,3 4-16,2 2-16,1 2-15,-3-1-16,-3 1-15,-3 0-15,-5-1-7,-5-1 1,-6-1 2,-6 0 3,-3-3-3,0 1-3,0-2-4,0 0-4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01"/>
    </inkml:context>
    <inkml:brush xml:id="br0">
      <inkml:brushProperty name="width" value="0.0448" units="cm"/>
      <inkml:brushProperty name="height" value="0.0448" units="cm"/>
      <inkml:brushProperty name="color" value="#F2395B"/>
    </inkml:brush>
  </inkml:definitions>
  <inkml:trace contextRef="#ctx0" brushRef="#br0">58550 5353 491,'9'-10'-1,"3"-3"-1,4-5-1,2-3-2,3-1-1,3 3-1,3 3-2,3 2-2,2 3 6,2-1 13,3 0 11,1 0 13,0 2 3,0 3-8,-1 2-7,-1 4-6,-3 1-6,-2 0-2,-3 0-3,-3 0-2,-2 0-1,-1 2 2,-1 0 1,0 2 1,-4 1 1,-3 3 2,-4 4 1,-4 2 2,-3 3 2,-1 1 4,0 3 4,-2 1 4,0 2 2,0 1-1,0 1 0,0 1-1,0 1 0,0 1-3,0 0-2,0 2-2,1 1-2,0-1 0,2 0-1,0 1 0,0-1-2,0 0-3,-2 1-2,0-1-2,-1-1-3,2-3-4,0-4-2,2-1-3,-1-4-4,-2-1-4,-2-3-4,-2-1-4,-3-3-1,-4-2 1,-4-4 1,-3-2 2,-5-5-1,-3-2-2,-5-5-1,-3-4-2,-1-1 1,1-1 5,3 0 4,2 1 4,-1-2 4,-1-2 2,-2-1 1,-3-3 3,3 1 0,5 3 0,7 3-1,5 3 1,4 1 4,3 1 9,1-1 9,2 0 10,3-1 3,6-1-1,4-3-2,5-2-2,5-1-2,4-1-4,3-1-2,5-1-4,0 2-3,0 3-4,-1 4-4,-1 5-4,-3 3-4,-5 4-5,-5 4-5,-4 4-4,-6 4-4,-5 5 1,-4 5-1,-5 5 1,-6 4 0,-4 3 4,-5 2 2,-4 4 4,-4 0 1,1-2 3,0-1 0,-1-3 2,2-3 1,3-5-1,3-5 2,3-5-1,3-3 4,3 0 6,2-2 8,4-1 6,7-3 2,10-6-1,11-6-3,11-5-1,5-5-5,-1 0-5,-1-1-7,-1-1-6,-3 0-4,-4 3-1,-3 1-1,-4 3-1,-4 0-5,-1 2-7,-2 1-8,-2 1-8,-4 0-3,-3 0-1,-4 0 1,-3 0 1,-3 1 3,0 0 7,0 2 7,0 1 8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00"/>
    </inkml:context>
    <inkml:brush xml:id="br0">
      <inkml:brushProperty name="width" value="0.05571" units="cm"/>
      <inkml:brushProperty name="height" value="0.05571" units="cm"/>
      <inkml:brushProperty name="color" value="#F2385B"/>
    </inkml:brush>
  </inkml:definitions>
  <inkml:trace contextRef="#ctx0" brushRef="#br0">92057 2550 394,'-15'2'51,"2"6"10,2 4 13,3 5 11,1 8-1,2 9-14,2 10-14,2 10-13,0 7-12,0 5-7,-2 5-7,0 5-9,-2 7-7,0 12-7,-1 10-9,-1 11-8,-1 2-9,0-5-10,0-6-10,0-7-11,1-10-4,-1-15 0,0-17 0,0-14 0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01"/>
    </inkml:context>
    <inkml:brush xml:id="br0">
      <inkml:brushProperty name="width" value="0.04049" units="cm"/>
      <inkml:brushProperty name="height" value="0.04049" units="cm"/>
      <inkml:brushProperty name="color" value="#F2385B"/>
    </inkml:brush>
  </inkml:definitions>
  <inkml:trace contextRef="#ctx0" brushRef="#br0">95400 1831 543,'17'-7'101,"3"1"-15,3 0-15,3 2-14,4 0-12,7 2-8,5 0-8,6 2-9,-2 0-9,-8 2-12,-9 0-10,-9 2-11,-6 0-8,-1 2-3,-2 0-4,-2 1-3,-4 1-5,-2 0-6,-6 0-6,-2 0-6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01"/>
    </inkml:context>
    <inkml:brush xml:id="br0">
      <inkml:brushProperty name="width" value="0.04634" units="cm"/>
      <inkml:brushProperty name="height" value="0.04634" units="cm"/>
      <inkml:brushProperty name="color" value="#F2385B"/>
    </inkml:brush>
  </inkml:definitions>
  <inkml:trace contextRef="#ctx0" brushRef="#br0">94824 2650 474,'-29'8'29,"7"0"-7,5-1-5,6 1-6,4 1 1,1 2 4,0 2 7,2 1 4,1 4 7,0 5 5,1 5 7,2 5 5,0 4-1,-2 2-7,-1 4-8,0 2-7,-1 2-7,0-2-7,0 0-7,1-2-7,-1-2-8,0-7-13,0-6-10,0-5-13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01"/>
    </inkml:context>
    <inkml:brush xml:id="br0">
      <inkml:brushProperty name="width" value="0.05443" units="cm"/>
      <inkml:brushProperty name="height" value="0.05443" units="cm"/>
      <inkml:brushProperty name="color" value="#F2385B"/>
    </inkml:brush>
  </inkml:definitions>
  <inkml:trace contextRef="#ctx0" brushRef="#br0">94900 2627 404,'17'-21'41,"1"5"-6,3 4-5,1 6-6,7 1-3,9 0-1,10-1 1,10-1 0,3 0-3,-3 4-5,-3 2-5,-2 4-5,-5 1-3,-6 1-1,-6 2-3,-6 0-1,-5 1 0,-5 2 1,-4 0 1,-6 1 1,-5 3 6,-6 6 10,-6 3 9,-6 6 11,-2 1 4,1-1-1,1-3-1,0-1 0,1-1-3,-1 3-6,-1 1-5,-1 3-6,-1-1-3,0 0-2,1-1-2,-1-1-1,0-2-5,-2-1-7,0-3-8,-1-1-8,0-4-9,-1-3-10,1-4-10,-1-4-9,0-5-3,-1-6 7,-1-6 5,-1-6 7,1-5 4,3-5 4,3-4 3,3-6 4,1-8 2,2-10 2,0-11 1,2-11 3,2 0 2,2 11 3,4 11 5,2 11 3,2 9 5,0 7 4,0 9 5,0 7 6,1 7 7,0 6 11,1 6 12,2 6 11,-2 6 3,-3 9-9,-2 7-7,-3 8-8,-3 4-5,-1 2-1,0 0-3,-1 1-2,-1-1-5,0-6-8,0-4-7,1-5-9,-1-5-5,2-6-6,1-4-5,0-4-5,2-6-2,0-7 1,2-4 1,0-7 2,3-8-1,4-9-3,4-11-3,4-8-2,3-7 0,5-2 2,3-2 4,5-1 2,0 2 5,-2 8 8,-1 8 7,-3 7 8,-1 8 6,-3 5 7,-1 6 6,-2 7 7,-4 3 3,-3 4 2,-4 2 1,-4 4 1,-4 4 1,-2 9-2,-3 7 0,-4 9-2,-3 4-4,-7 3-6,-5 4-6,-7 3-7,-1-1-5,2-3-3,1-2-3,3-3-3,2-6-1,5-6 0,3-7 0,5-7 0,6-7-3,12-6-8,10-7-8,11-8-7,8-5-3,8-5 2,7-5 1,6-4 2,-2 0 2,-12 7 3,-12 7 2,-11 7 3,-6 2 2,0 0 0,-1-2 1,1 0 1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02"/>
    </inkml:context>
    <inkml:brush xml:id="br0">
      <inkml:brushProperty name="width" value="0.03865" units="cm"/>
      <inkml:brushProperty name="height" value="0.03865" units="cm"/>
      <inkml:brushProperty name="color" value="#F2385B"/>
    </inkml:brush>
  </inkml:definitions>
  <inkml:trace contextRef="#ctx0" brushRef="#br0">97388 1690 569,'17'-8'4,"1"2"10,3 0 9,1 2 9,0 1 5,-2 2 1,-4 2 0,-3 2 1,-2 2-4,-3 4-7,-1 2-7,-2 3-7,-3 3-8,-4 3-7,-4 3-8,-3 3-8,-6 2-3,-6 3 4,-5 1 2,-6 3 3,-3 0-2,1 0-7,1 0-7,1 0-8,3-2 0,4-7 7,3-5 6,4-7 6,9-5 7,12-4 7,13-6 6,14-4 7,5-3 3,0-2-2,0 0-2,1-1-1,-4 1 0,-4 2-1,-5 4 0,-4 3 0,-7 3 1,-5 7 2,-6 6 0,-6 5 2,-6 5 1,-5 1 2,-7 3 2,-5 1 1,-4 1 2,1 1 0,0-1 2,-1 0 1,2-1-1,3-3-1,4-3-2,2-3-1,5-3-6,8-3-7,8-3-7,8-2-7,5-6-6,5-4-1,3-7-3,5-6-2,1-1-3,-3 2-1,-1 4-1,-3 3-3,-2 2 2,-3 4 6,-2 2 6,-4 4 6,-2 2 5,-2 3 4,-2 3 4,-2 4 4,-1-1 5,0-1 5,0-3 5,0-1 4,1-3-1,3-2-9,4-4-8,2-2-8,3-6-9,3-6-7,4-7-10,2-7-8,3-7-3,3-7 2,3-6 1,2-7 2,1-8 0,-3-8-4,-3-7-4,-3-8-3,-4 4 2,-3 17 10,-4 16 7,-4 18 9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02"/>
    </inkml:context>
    <inkml:brush xml:id="br0">
      <inkml:brushProperty name="width" value="0.04664" units="cm"/>
      <inkml:brushProperty name="height" value="0.04664" units="cm"/>
      <inkml:brushProperty name="color" value="#F2385B"/>
    </inkml:brush>
  </inkml:definitions>
  <inkml:trace contextRef="#ctx0" brushRef="#br0">99086 1582 471,'57'-104'11,"-12"26"2,-12 26 4,-11 28 2,-8 13 5,-1 4 3,-2 2 4,-2 4 5,-1 2 3,1 4 1,2 2 2,0 4 1,-3 4-3,-6 6-8,-8 8-8,-6 7-8,-7 5-5,-7 2 0,-7 4-1,-6 3-1,-3-3-6,6-5-11,2-5-12,5-7-11,4-5-7,5-5-2,4-5-2,6-4-2,7-8-1,8-6 2,9-9 1,10-8 2,2-1 6,0 3 10,-1 4 10,-1 5 11,-2 2 9,-3 4 5,-3 2 7,-2 4 6,-5 3 6,-3 7 6,-4 6 7,-4 6 7,-3 5 0,-3 6-6,-4 6-7,-2 6-6,-1 4-4,-1 0-2,0 1-2,1 2-2,-1 0-6,2-1-7,1 1-10,1 0-8,2-1-2,2-2 3,4-3 5,2 0 5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03"/>
    </inkml:context>
    <inkml:brush xml:id="br0">
      <inkml:brushProperty name="width" value="0.04572" units="cm"/>
      <inkml:brushProperty name="height" value="0.04572" units="cm"/>
      <inkml:brushProperty name="color" value="#F2385B"/>
    </inkml:brush>
  </inkml:definitions>
  <inkml:trace contextRef="#ctx0" brushRef="#br0">100251 1421 481,'10'-8'1,"5"0"1,5 0 2,6 1 2,0-1 5,0 2 7,-1 0 7,-1 2 8,-2 1 4,-4 2 1,-5 2 0,-3 2 2,-4 3-7,-6 6-14,-5 4-14,-4 5-14,-5 3-8,-5 1-1,-5 1-1,-5 1-2,-2-2 0,1-1-1,1-4 1,1-3-1,3-4 1,3-3 3,5-4 4,3-4 2,7-3 3,8-4 3,9-2 3,10-3 3,3-1 2,1 2 2,-1 2 2,1 2 3,-3 3 1,-5 2 0,-5 4-1,-4 2 1,-7 5 1,-5 7 1,-5 7 3,-7 7 1,-4 4 2,-3 1 2,-3 0 4,-3 2 1,0-1 1,1-3-1,3-4-3,1-2-2,4-4-2,3-5-4,4-5-4,5-4-3,7-5-6,13-3-5,13-2-7,13-3-5,6-3-4,1 0-3,-1-2-2,0 0-2,-4 1 1,-6 2 8,-7 4 6,-7 2 6,-6 4 6,-6 2 4,-6 3 4,-6 3 3,-6 3 4,-7 2 1,-7 1 3,-7 3 1,-4-1 0,1-1-2,0-3-1,0-1-3,1-1 0,3-1-2,3 1 0,3 0-1,3-1 0,3 1 0,3 0 0,3-1 0,2 0-1,4 0 1,2-2-1,4-1 0,4-2-3,7-2-5,8-4-4,6-2-5,6-4-5,5 0-7,4-3-6,6-2-6,3-2-6,2-2-4,2-2-5,2-1-4,-2-2-1,-6 1 5,-6-1 3,-6 0 4,-6 2 4,-5 1 3,-6 2 4,-6 2 4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04"/>
    </inkml:context>
    <inkml:brush xml:id="br0">
      <inkml:brushProperty name="width" value="0.05272" units="cm"/>
      <inkml:brushProperty name="height" value="0.05272" units="cm"/>
      <inkml:brushProperty name="color" value="#F2385B"/>
    </inkml:brush>
  </inkml:definitions>
  <inkml:trace contextRef="#ctx0" brushRef="#br0">101950 1090 417,'2'-19'47,"2"10"8,4 10 9,2 10 8,1 4-3,-3-1-15,-1-1-16,-2 0-15,0-2-9,2 1-6,2 0-3,2 0-5,1-2-5,1-3-7,1-2-4,2-4-7,-3 1-4,-5 4-2,-5 4-2,-4 4-3,-7 2 3,-6 1 7,-7 1 7,-7 1 8,-1 0 5,4-3 4,3-1 5,4-2 4,6-3 2,5-1 1,6-2 1,6-2 0,4-2-1,3 0-5,3-2-6,4 0-5,-2 0-3,-1 2-1,-4 2-3,-3 2-1,-3 2-1,-6 5-1,-4 4-1,-5 3 0,-5 3 0,-2-1 3,-3 1 1,-3-1 3,-4 3 4,-5 3 6,-5 4 6,-4 4 6,-1 0 3,5-3-3,5-5-1,6-3-3,3-5 2,4-3 6,5-5 4,3-3 5,4-3 2,6-2-3,4-2-1,6-2-2,4-2-4,7-4-8,5-2-6,7-3-7,2-3-7,0-2-5,0-2-7,1-1-6,-3-2-2,-2-1 0,-3-1 1,-3-1 1,-4 0 0,-5 3 0,-4 1 0,-6 2 1,-4 2 2,-4 1 4,-4 1 4,-3 1 4,-4 1 2,-2 2 1,-2 2 1,-1 2 0,-1 2 6,1 2 9,0 2 9,2 2 10,1 4 7,1 4 5,1 5 4,1 5 6,0 4-1,2 3-6,1 3-5,0 3-6,2 1-3,1 0-1,0 0-2,2 1 0,0-1-2,0 0-2,0 0-3,0 1-2,1-2-3,0-2-3,2-2-3,0-1-4,4-5-4,6-7-7,6-7-8,5-6-6,4-9-5,-1-8-5,1-9-4,-1-9-4,2-8-1,1-6 1,3-7 1,1-8 2,1-2 3,-1 1 6,-2 1 4,1 1 6,-4 4 4,-1 8 0,-4 8 2,-3 7 1,-3 8 6,-1 5 10,-2 6 12,-2 7 10,-3 4 11,-2 6 11,-4 4 11,-2 5 10,-2 3-1,2 1-14,0 2-13,2 0-14,0 1-9,2 1-5,0 1-5,2 1-5,1 0-4,3 1-3,4-1-5,2 1-3,0-1-1,-1 1 1,-2-1 0,-2 1 2,-4 0 0,-6 3 1,-6 1 0,-6 2 1,-6 1 1,-5-1 1,-6-1 0,-6-1 2,-4-2-2,-1-1-5,-1-3-5,0-1-5,1-4-6,4-3-5,3-4-6,5-4-5,3-5-1,5-4 5,3-5 6,5-6 4,2-3 4,4-5 2,2-3 1,4-5 2,2-1 4,4 2 4,2 0 5,4 1 4,1 3 8,1 5 8,1 4 9,1 6 9,1 4 3,0 2-3,-1 4-3,1 3-3,1 3 2,3 7 5,3 6 5,3 5 5,4 6 0,7 5-5,5 4-7,6 6-5,4 2-7,4 2-6,2 0-8,3 2-6,1-2-8,-2-2-9,-3-4-8,-1-2-8,-3-5-4,-6-6 0,-4-5 1,-5-6 1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0:05"/>
    </inkml:context>
    <inkml:brush xml:id="br0">
      <inkml:brushProperty name="width" value="0.05346" units="cm"/>
      <inkml:brushProperty name="height" value="0.05346" units="cm"/>
      <inkml:brushProperty name="color" value="#F2385B"/>
    </inkml:brush>
  </inkml:definitions>
  <inkml:trace contextRef="#ctx0" brushRef="#br0">103839 1331 411,'-4'-10'3,"6"-2"5,7-3 5,8-3 6,3-1 4,1 2 3,1 3 2,1 1 3,2 2 1,3 2-1,3 3 0,3 1-2,-1 1-2,-2 2-6,-3 0-5,-3 2-6,-4 1-2,-5 4 0,-5 2-1,-4 4 1,-8 3-4,-10 5-4,-10 5-6,-9 5-6,-7 2-3,-4 2-4,-4 1-3,-4 1-3,1-3-1,6-5 3,5-7 1,7-5 1,5-5 5,5-3 4,5-2 6,5-4 4,5-3 3,7-3-1,8-5 0,6-4-1,6-2 1,5 1 1,5-1 2,5 0 1,0 3 1,-2 3 2,-3 4 1,-3 4 1,-4 3 1,-5 4-1,-5 2 1,-5 4-2,-6 2 1,-8 5-1,-7 3-1,-9 5-1,-6 2 0,-3 1-1,-4 0 0,-4 2-1,-2-1-1,3-3 0,2-3-2,2-3 0,10-4 0,20-5 0,20-4 0,19-6 1,9-4-2,0-6-4,-2-4-5,0-5-4,-2-3-2,-3-1-2,-4-1 0,-2-1-2,-4-1 0,-5-1 0,-5-1 0,-5-1 0,-4 0-1,-4-1-1,-4 1 0,-4 0-2,-4-3 1,-2-3 2,-3-4 1,-3-4 3,-1-3 1,0 1 3,2 0 2,1 0 3,1 3 3,0 6 3,2 5 3,1 7 3,0 4 6,0 2 10,0 4 10,0 3 10,1 4 7,1 6 2,0 6 3,2 6 4,0 5-4,0 5-7,0 5-9,0 5-7,1 2-5,0 0-1,2 0 0,0 1-1,1 1-2,0 6-3,0 4-2,0 6-3,0 4-2,-2 5-3,0 5-3,-1 5-2,-2 0-2,0-7-2,-2-5-1,0-6-1,-1-6-4,-2-6-4,0-6-6,-1-5-5,-2-7-8,0-5-10,-1-7-9,-1-5-10,0-6 0,1-6 10,0-5 10,2-7 11,0-3 6,1-1 6,-1-1 5,0-1 4,1 1 5,2 2 5,2 4 5,3 3 4,1 2 2,2 1-1,2 0 0,2 2-2,2 0 0,3-2 1,4 0 1,2-1 2,1 1-2,-1 2-3,-1 4-2,0 2-4,-4 5-3,-5 6-1,-4 6-4,-5 5-1,-6 4-1,-6 0 2,-6-1 3,-5 1 2,-4-1 3,-1 1 3,0-1 3,-2 1 5,2-3 2,7-1 2,5-4 3,7-3 3,8-2 1,12-3 0,12-1 1,11-2 1,10-4-5,6-8-8,7-6-8,8-7-9,4-5-9,3-1-9,3-2-11,3-2-9,-3 0-8,-11 5-3,-9 3-5,-9 5-3,-9 2 0,-4 2 7,-5 2 5,-4 2 7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2:3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62450 3750 999,'-127'-63'-52,"47"26"8,47 24 10,48 26 9,20 12 6,-2 0 3,-3 0 2,-3 0 4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01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59213 5618 532,'-8'-8'5,"0"1"10,0-1 9,0 0 9,1 2 6,1 6-2,0 4 0,2 6-1,0 6 0,2 9-2,0 9-1,2 8 0,0 7-5,2 6-6,0 4-6,2 5-8,1 8-2,1 11 1,3 10 0,2 11 0,0 1-2,-1-8-9,0-10-8,-2-8-8,-1-10-14,0-11-19,-2-10-20,0-11-20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2:3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10800 8900 999,'-22'-25'-72,"6"0"15,7 0 16,6 0 17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2:36"/>
    </inkml:context>
    <inkml:brush xml:id="br0">
      <inkml:brushProperty name="width" value="0.0268" units="cm"/>
      <inkml:brushProperty name="height" value="0.0268" units="cm"/>
      <inkml:brushProperty name="color" value="#00BFF3"/>
    </inkml:brush>
  </inkml:definitions>
  <inkml:trace contextRef="#ctx0" brushRef="#br0">10750 7900 820,'-19'23'0,"13"-3"6,12-3 6,13-2 5,6-1 2,0 3-3,0 3-2,0 4-2,0-1-2,0-3 0,0-3 1,0-2-1,0-5 0,0-2-3,0-3-1,0-3-3,1-2-2,4 0-1,3 0-2,3 0-2,3 0-1,3 0-2,3 0-2,4 0-2,1 1 1,0 4 1,0 3 3,0 3 1,-2 1 2,-3 1 0,-3-1 0,-2 1 0,-3-1 1,1 1 2,-1-1 2,1 1 1,-1-3 2,1-2 0,-1-3 0,1-3 1,-1-2 0,1 0-1,-1 0 0,1 0-1,1 3 1,3 6-1,3 7 0,4 6-1,-1 1 1,-3-3 0,-3-3-1,-2-2 1,-1-3-1,3 1 1,3-1-1,4 1 0,1-1 0,0 1-1,0-1-1,0 1 0,0-3-1,0-2 0,0-3 0,0-3-1,0-1 0,0 4-1,0 3 1,0 3-1,-2 1 0,-3 1-2,-3-1 0,-2 1-1,-1-3-1,3-2 1,3-3 1,4-3 1,-1-1 0,-3 4-1,-3 3-3,-2 3 0,-3 4-1,1 7 1,-1 6 1,1 7 1,-3-1 0,-2-6 1,-3-6-1,-3-6 0,-1-2 0,4 3-2,3 3 0,3 4-2,1-3-2,1-5-4,-1-7-3,1-5-5,2-8-1,7-5 0,6-7-2,7-5 1,-3-3 2,-8 4 4,-10 3 7,-9 3 4,-7 1 3,-3 1 2,-3-1 0,-2 1 1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2:38"/>
    </inkml:context>
    <inkml:brush xml:id="br0">
      <inkml:brushProperty name="width" value="0.03281" units="cm"/>
      <inkml:brushProperty name="height" value="0.03281" units="cm"/>
      <inkml:brushProperty name="color" value="#00BFF3"/>
    </inkml:brush>
  </inkml:definitions>
  <inkml:trace contextRef="#ctx0" brushRef="#br0">15050 8850 670,'45'25'-28,"-9"0"15,-10 0 17,-8 0 17,-4-2 6,3-3-1,3-3-2,4-2-1,2-3-3,4 1-2,3-1-2,3 1-4,1 1-2,1 3-2,-1 3-4,1 4-2,1-3-2,3-5 1,3-7 0,4-5 1,-1-4-3,-3 0-4,-3 0-3,-2 0-5,-3 0-2,1 0 1,-1 0-1,1 0 0,1 0 0,3 0 0,3 0-2,4 0 0,-1 1 1,-3 4 3,-3 3 4,-2 3 4,-5 1 0,-2 1 0,-3-1-2,-3 1-1,-2-1 2,0 1 4,0-1 3,0 1 4,0-1 3,0 1 1,0-1 3,0 1 2,0-3-1,0-2-1,0-3-2,0-3-1,0-2-3,0 0 0,0 0-1,0 0-2,3 3 0,6 6 0,7 7-1,6 6 1,1 3-1,-3 0-1,-3 0 0,-2 0 0,-3-2 0,1-3-1,-1-3 1,1-2-1,1-5 0,3-2 0,3-3-2,4-3 0,-1-2-1,-3 0-1,-3 0 0,-2 0-1,-3 0 0,1 0 2,-1 0-1,1 0 2,-1 0 0,1 0 1,-1 0 1,1 0 0,-1 1 1,1 4 0,-1 3 0,1 3 0,-1 1 0,1 1 0,-1-1 0,1 1-1,1-3 0,3-2 1,3-3-1,4-3 1,-1-2 0,-3 0 0,-3 0 1,-2 0-1,-1 0 0,3 0 1,3 0 0,4 0 1,-1 1 0,-3 4 0,-3 3 2,-2 3 0,-5 1 0,-2 1 1,-3-1 0,-3 1 1,-1-1-1,4 1-1,3-1 1,3 1-1,1-3 0,1-2 1,-1-3 0,1-3 1,1-2-1,3 0-3,3 0-3,4 0-3,-1 0 0,-3 0 1,-3 0 1,-2 0 1,-3 0 2,1 0-1,-1 0 0,1 0 1,-1 1 0,1 4 1,-1 3 1,1 3 0,-1 1 0,1 1 0,-1-1 0,1 1-2,-1-3 1,1-2-1,-1-3-1,1-3 0,-1-2-1,1 0 2,-1 0-1,1 0 1,-1 0 0,1 0-1,-1 0 0,1 0 0,-1 0-1,1 0 0,-1 0 0,1 0 0,-3 1 0,-2 4-1,-3 3 1,-3 3 0,-1 1-1,4 1 2,3-1 0,3 1 1,1-3 1,1-2-1,-1-3 1,1-3 0,-1-2 0,1 0 0,-1 0-1,1 0 0,-1 0-1,1 0-1,-1 0 0,1 0-2,-1-2 0,1-3 0,-1-3 1,1-2-1,-1-1 0,1 3 1,-1 3 0,1 4-1,-3 1 1,-2 0 1,-3 0 1,-3 0 1,-1 0 1,4 0 1,3 0 1,3 0 2,1 1 0,1 4-1,-1 3-1,1 3-2,-1 1 0,1 1 0,-1-1 0,1 1 1,1-3-1,3-2-2,3-3-1,4-3-2,-1-2-1,-3 0 0,-3 0 1,-2 0 1,-5 0 0,-2 0 0,-3 0 0,-3 0 0,-1 0 1,4 0 1,3 0 0,3 0 0,-1 1 1,-2 4-1,-3 3 0,-3 3 0,-1-1 0,4-2-1,3-3 1,3-3 0,3-2 1,3 0 0,3 0 0,4 0 1,-3 0 0,-5 0 0,-7 0-1,-5 0 0,-3 1 0,4 4 0,3 3-1,3 3 1,1 1-1,1 1 1,-1-1 1,1 1 1,-1 1-1,1 3 1,-1 3-1,1 4-1,-1-3 1,1-5-1,-1-7-1,1-5-1,1-4 0,3 0-1,3 0 0,4 0-1,-1 0 0,-3 0 1,-3 0 0,-2 0 0,-5 1 0,-2 4 0,-3 3-2,-3 3 0,-2 1 0,0 1 1,0-1 1,0 1 2,0-1 1,0 1 0,0-1 1,0 1 1,0-1-1,0 1 0,0-1 0,0 1-1,1-3-1,4-2-1,3-3-2,3-3-1,3-2-1,3 0 0,3 0 0,4 0-1,-1 0 1,-3 0 2,-3 0 1,-2 0 1,-5 1 2,-2 4 1,-3 3 2,-3 3 1,1 1 0,6 1-1,7-1-2,6 1-1,4-3-2,4-2-1,3-3-1,3-3-2,-2-2 1,-6 0 1,-6 0 1,-6 0 2,-6 1 0,-2 4 0,-3 3-1,-3 3 0,-1 3 0,4 3 0,3 3 2,3 4 0,-1-1 0,-2-3 0,-3-3 1,-3-2-1,1-5-2,6-2-1,7-3-3,6-3-2,1-2-1,-3 0 2,-3 0 1,-2 0 0,-3 1 2,1 4 2,-1 3 1,1 3 1,-1-1 1,1-2-1,-1-3 0,1-3-1,2-2 0,7 0-1,6 0-2,7 0 0,-3 1-1,-8 4 0,-10 3 1,-9 3 0,-5 1 1,0 1 2,0-1 0,0 1 2,0-1 0,0 1 1,0-1-1,0 1-1,1-3 1,4-2-2,3-3 0,3-3 0,-1-1-1,-2 4 0,-3 3-1,-3 3 1,-1-1-1,4-2 0,3-3 0,3-3 0,3-2 0,3 0 0,3 0 0,4 0 0,-1 1 0,-3 4 0,-3 3-1,-2 3 0,0-1-1,7-2-4,6-3-4,7-3-3,-1-2-2,-6 0 0,-6 0 0,-6 0-1,-6 0 1,-2 0 1,-3 0 1,-3 0 1,1 0 0,6 0 1,7 0-1,6 0 0,1 1-1,-3 4-5,-3 3-3,-2 3-5,-5 1-1,-2 1 2,-3-1 1,-3 1 1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2:4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32350 40400 999,'-29'32'-4,"-5"17"-10,-7 15-10,-5 16-9,2 1-1,13-12 8,12-13 7,13-12 7,4-9 4,-3-2 3,-3-3 2,-2-3 1,-5-2 2,-2 0-1,-3 0 0,-3 0 0,-2-2-2,0-3-2,0-3-2,0-2-2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3:10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49250 32450 333,'157'63'167,"51"46"-1,50 47 1,49 47 0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5:07"/>
    </inkml:context>
    <inkml:brush xml:id="br0">
      <inkml:brushProperty name="width" value="0.02788" units="cm"/>
      <inkml:brushProperty name="height" value="0.02788" units="cm"/>
      <inkml:brushProperty name="color" value="#6ADCAB"/>
    </inkml:brush>
  </inkml:definitions>
  <inkml:trace contextRef="#ctx0" brushRef="#br0">63000 3250 789,'15'-27'13,"-18"-3"26,-19-3 27,-18-2 26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5:27"/>
    </inkml:context>
    <inkml:brush xml:id="br0">
      <inkml:brushProperty name="width" value="0.02592" units="cm"/>
      <inkml:brushProperty name="height" value="0.02592" units="cm"/>
      <inkml:brushProperty name="color" value="#F2395B"/>
    </inkml:brush>
  </inkml:definitions>
  <inkml:trace contextRef="#ctx0" brushRef="#br0">68100 1450 848,'-58'-29'6,"-16"-5"11,-15-7 11,-15-5 12,2 6-3,22 23-17,22 22-16,23 22-18,16 5-6,13-8 1,12-10 1,13-9 2,6-4-3,0 4-8,0 3-9,0 3-8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5:4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49050 31450 999,'-63'-158'-44,"26"34"4,24 35 4,26 35 4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5:46"/>
    </inkml:context>
    <inkml:brush xml:id="br0">
      <inkml:brushProperty name="width" value="0.05257" units="cm"/>
      <inkml:brushProperty name="height" value="0.05257" units="cm"/>
      <inkml:brushProperty name="color" value="#F2395B"/>
    </inkml:brush>
  </inkml:definitions>
  <inkml:trace contextRef="#ctx0" brushRef="#br0">9200 7600 418,'25'26'211,"0"4"-53,0 3-54,0 3-53,1 12-29,4 22-6,3 22-5,3 23-7,-4 2-2,-8-16-1,-10-15 0,-9-15 0,-4-9-2,4 1 0,3-1-1,3 1-1,-1-3 0,-2-2 0,-3-3 1,-3-3 0,-1-15-8,4-24-19,3-26-17,3-24-19,1-15-4,1-3 8,-1-3 7,1-2 9,-1 2 4,1 9 0,-1 10 0,1 10 0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5:48"/>
    </inkml:context>
    <inkml:brush xml:id="br0">
      <inkml:brushProperty name="width" value="0.05665" units="cm"/>
      <inkml:brushProperty name="height" value="0.05665" units="cm"/>
      <inkml:brushProperty name="color" value="#F2395B"/>
    </inkml:brush>
  </inkml:definitions>
  <inkml:trace contextRef="#ctx0" brushRef="#br0">29050 43250 388,'-57'-2'10,"39"-3"22,36-3 20,39-2 22,14-1 3,-5 3-14,-7 3-13,-5 4-14,-4 1-9,0 0-4,0 0-4,0 0-4,0 4-5,0 10-6,0 10-6,0 9-6,-7 10-3,-11 14 0,-14 11 0,-11 14-1,-9 8 1,-3 7 0,-3 6 2,-2 7 1,-6-1 1,-6-6-1,-6-6 0,-6-6-1,-4-7 1,1-6 0,-1-6 1,1-6 1,1-9 1,3-8 3,3-10 1,4-9 3,-1-5 2,-3 0 3,-3 0 2,-2 0 3,-3 1 0,1 4-1,-1 3-1,1 3-2,8-5 2,20-12 5,18-13 4,20-12 6,13-10 1,9-6-3,10-6-3,10-6-2,7-6-3,6-2-5,7-3-4,6-3-3,-2 1-3,-9 6 1,-10 7 1,-8 6 0,-6 6 1,1 6 0,-1 7-1,1 6 1,-1 4-1,1 4-3,-1 3 0,1 3-3,1 1-2,3 1-5,3-1-3,4 1-4,-9-10-16,-18-19-24,-19-18-26,-18-19-25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01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62500 4255 640,'11'-14'8,"7"3"15,7 2 17,7 4 14,1 2 4,-7 2-9,-5 2-10,-7 2-10,-1 2-6,2 2-6,1 1-5,3 3-5,-1 2-7,-3 0-6,-2 1-7,-4 1-8,-4 2-8,-6 3-11,-6 3-11,-6 3-10,-1-1-1,1-5 12,2-5 10,2-4 11,1-3 7,-2 1 2,0 1 3,-1 2 3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5:49"/>
    </inkml:context>
    <inkml:brush xml:id="br0">
      <inkml:brushProperty name="width" value="0.05473" units="cm"/>
      <inkml:brushProperty name="height" value="0.05473" units="cm"/>
      <inkml:brushProperty name="color" value="#F2395B"/>
    </inkml:brush>
  </inkml:definitions>
  <inkml:trace contextRef="#ctx0" brushRef="#br0">44250 11850 401,'6'-115'49,"13"23"-7,12 22-6,13 22-7,9 12-3,6 3-1,7 3-1,6 4 0,-2 4-3,-9 6-2,-10 7-4,-8 6-3,-4 7-3,3 10-2,3 10-2,4 9-2,-1 4-1,-3 1 1,-3-1 1,-2 1 1,-6 1 0,-6 3-1,-6 3-1,-6 4 1,-7 4-2,-6 6-1,-6 7-1,-6 6-2,-7 3 0,-6 0 0,-6 0-1,-6 0 1,-7-2-1,-6-3 0,-6-3-1,-6-2 0,-2-6-1,3-6 1,3-6 0,4-6-1,2-6 2,4-2-1,3-3 2,3-3-1,15-4 5,29-3 9,28-3 8,28-2 9,14-6 2,0-6-5,0-6-5,0-6-5,-2-2-4,-3 3-3,-3 3-2,-2 4-2,-5 1-2,-2 0 1,-3 0 0,-3 0 0,-1 3 0,4 6 1,3 7 1,3 6 1,-7 9 0,-15 13 1,-15 12 0,-16 13 0,-13 1 1,-9-9-2,-10-10-1,-8-8-1,-9-1 0,-6 9 0,-6 10-1,-6 10 1,-6 4-3,-2 0-2,-3 0-5,-3 0-3,1-4-3,6-5-3,7-7-2,6-5-3,4-9-2,4-9 0,3-10-2,3-8-1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6:00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67400 4700 999,'-91'-46'-6,"19"10"-12,19 10-12,19 9-12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6:02"/>
    </inkml:context>
    <inkml:brush xml:id="br0">
      <inkml:brushProperty name="width" value="0.05752" units="cm"/>
      <inkml:brushProperty name="height" value="0.05752" units="cm"/>
      <inkml:brushProperty name="color" value="#6ADCAB"/>
    </inkml:brush>
  </inkml:definitions>
  <inkml:trace contextRef="#ctx0" brushRef="#br0">18800 24950 382,'-22'26'104,"6"4"-26,7 3-24,6 3-26,1 7-13,-3 14 0,-3 11 0,-2 14-1,-8 8 1,-8 7 2,-10 6 0,-9 7 2,-4 2-1,4 1-3,3-1-3,3 1-3,-2-4-2,-6-6-2,-6-6-1,-6-6-2,-1-7-2,7-6-1,6-6-2,7-6-1,4-7-1,3-6-2,3-6-2,4-6-1,4-4 1,6 1 3,7-1 3,6 1 4,15-17 5,26-30 7,24-32 8,26-30 8,10-14 0,-3 7-4,-3 6-5,-2 7-5,-3 7-3,1 9-2,-1 10-1,1 10-2,-1 4-1,1 0-2,-1 0-1,1 0-2,-3 3-1,-2 6-3,-3 7-2,-3 6-3,-2 1-2,0-3-3,0-3-1,0-2-4,-4-1 0,-5 3-1,-7 3 0,-5 4-1,-8-4-4,-5-9-7,-7-10-9,-5-8-8,-12-4-2,-16 3 2,-15 3 2,-15 4 3,-7 2 3,3 4 2,3 3 4,4 3 3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6:02"/>
    </inkml:context>
    <inkml:brush xml:id="br0">
      <inkml:brushProperty name="width" value="0.05772" units="cm"/>
      <inkml:brushProperty name="height" value="0.05772" units="cm"/>
      <inkml:brushProperty name="color" value="#6ADCAB"/>
    </inkml:brush>
  </inkml:definitions>
  <inkml:trace contextRef="#ctx0" brushRef="#br0">19150 25150 381,'-24'-69'2,"4"13"6,3 12 5,3 13 6,3 13 7,3 17 11,3 15 9,4 16 12,1 13 0,0 14-7,0 11-8,0 14-8,3 7-5,6 3-4,7 3-3,6 4-2,1 1-3,-3 0-1,-3 0-1,-2 0-1,-1 3-2,3 6-3,3 7-1,4 6-3,-1-1-1,-3-5-1,-3-7 1,-2-5 0,-3 5-12,1 19-20,-1 19-23,1 19-20,-1-7-5,1-31 15,-1-31 13,1-31 14,-3-18 3,-2-3-8,-3-3-8,-3-2-8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6:04"/>
    </inkml:context>
    <inkml:brush xml:id="br0">
      <inkml:brushProperty name="width" value="0.05383" units="cm"/>
      <inkml:brushProperty name="height" value="0.05383" units="cm"/>
      <inkml:brushProperty name="color" value="#6ADCAB"/>
    </inkml:brush>
  </inkml:definitions>
  <inkml:trace contextRef="#ctx0" brushRef="#br0">38150 24900 408,'23'73'107,"-3"-3"-26,-3-3-24,-2-2-25,-5-6-15,-2-6-1,-3-6-4,-3-6-2,-2 2-2,0 14 0,0 11-1,0 14-1,0 0 0,0-8-2,0-10-2,0-9-2,0-7-1,0-3-1,0-3 0,0-2-1,4-8 0,10-8 0,10-10 0,9-9 0,6-7 2,3-3 4,3-3 4,4-2 5,1-3 1,0 1-2,0-1 0,0 1-2,0 1-2,0 3-1,0 3-2,0 4-2,-2 2 0,-3 4 0,-3 3 1,-2 3 0,-1 6 0,3 9 0,3 10 0,4 10 0,-6 2 0,-11-3 2,-14-3 2,-11-2 1,-6-1 1,4 3 0,3 3 0,3 4 0,-8 5 0,-19 10 0,-18 10 1,-19 9 0,-8 1-1,3-6-1,3-6-1,4-6-2,-1-2-1,-3 3-2,-3 3-1,-2 4-3,-5-1-1,-2-3-2,-3-3-1,-3-2-2,-1-8-3,4-8-4,3-10-4,3-9-4,3-10-2,3-9 2,3-10 2,4-8 1,4-9-4,6-6-7,7-6-10,6-6-7,6-2-2,6 3 7,7 3 7,6 4 7,1-1 2,-3-3-1,-3-3-1,-2-2-2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6:04"/>
    </inkml:context>
    <inkml:brush xml:id="br0">
      <inkml:brushProperty name="width" value="0.04892" units="cm"/>
      <inkml:brushProperty name="height" value="0.04892" units="cm"/>
      <inkml:brushProperty name="color" value="#6ADCAB"/>
    </inkml:brush>
  </inkml:definitions>
  <inkml:trace contextRef="#ctx0" brushRef="#br0">38250 25250 449,'23'-47'28,"-3"6"0,-3 7 1,-2 6 1,2 3 0,9 0-1,10 0-1,10 0 0,4 1-1,0 4-2,0 3-3,0 3-1,1 1 0,4 1 0,3-1 1,3 1 1,1 1 0,1 3 0,-1 3-2,1 4-1,-3 2-2,-2 4-3,-3 3-4,-3 3-3,-4 1-12,-3 1-18,-3-1-19,-2 1-19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6:06"/>
    </inkml:context>
    <inkml:brush xml:id="br0">
      <inkml:brushProperty name="width" value="0.05181" units="cm"/>
      <inkml:brushProperty name="height" value="0.05181" units="cm"/>
      <inkml:brushProperty name="color" value="#6ADCAB"/>
    </inkml:brush>
  </inkml:definitions>
  <inkml:trace contextRef="#ctx0" brushRef="#br0">29500 8400 424,'-2'-58'10,"-3"34"19,-3 35 19,-2 35 20,-6 21 3,-6 9-12,-6 10-12,-6 10-13,-1 2-7,7-3-4,6-3-4,7-2-4,0-1-3,-2 3-1,-3 3 0,-3 4-2,-2-1-1,0-3-1,0-3 0,0-2-2,3-3-1,6 1-4,7-1-2,6 1-2,1-4-2,-3-6 1,-3-6 0,-2-6 1,-1-4 0,3 1 2,3-1 1,4 1 1,1-3 1,0-2-1,0-3 0,0-3-1,1-1 2,4 4 0,3 3 3,3 3 1,4-1 0,7-2-1,6-3 0,7-3-2,2-4 0,1-3 0,-1-3-1,1-2-1,1-6 0,3-6-1,3-6-1,4-6-1,1-7-1,0-6 0,0-6 0,0-6 0,1-10-1,4-12-2,3-13 0,3-12-2,-1-13 0,-2-12-1,-3-13 1,-3-12 0,-4-5 0,-3 3 0,-3 3-1,-2 4 0,-6 5 0,-6 10 0,-6 10 1,-6 9 1,-9 9 3,-8 9 6,-10 10 6,-9 10 6,-7 5 2,-3 4 0,-3 3 0,-2 3 0,-6 3-1,-6 3 2,-6 3-1,-6 4 1,-4 5 0,1 10-3,-1 10-2,1 9-1,-3 6-3,-2 3 0,-3 3 0,-3 4-2,-1 4-2,4 6-8,3 7-6,3 6-6,4 4-6,7 4-7,6 3-6,7 3-6,4 4-4,3 7-3,3 6-1,4 7-3,2-6 0,4-15 4,3-15 2,3-16 4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25"/>
    </inkml:context>
    <inkml:brush xml:id="br0">
      <inkml:brushProperty name="width" value="0.05023" units="cm"/>
      <inkml:brushProperty name="height" value="0.05023" units="cm"/>
      <inkml:brushProperty name="color" value="#F2395B"/>
    </inkml:brush>
  </inkml:definitions>
  <inkml:trace contextRef="#ctx0" brushRef="#br0">16000 50600 437,'-4'-40'18,"-5"23"17,-7 22 18,-5 22 18,-9 18 1,-9 16-13,-10 15-14,-8 17-13,-9 8-10,-6 4-8,-6 3-6,-6 3-8,-2-1-3,3-2-1,3-3-2,4-3 0,-1-2 0,-3 0-1,-3 0 2,-2 0 0,2-7 0,9-11 2,10-14 2,10-11 1,14-12 4,23-9 5,22-10 5,22-8 6,16-12 1,14-12-2,11-13-3,14-12-3,5-5-2,1 3-2,-1 3-1,1 4-1,1 2-1,3 4 0,3 3 0,4 3 0,-1 3-1,-3 3-2,-3 3-1,-2 4-3,-6 2-3,-6 4-2,-6 3-4,-6 3-2,-7 1-5,-6 1-4,-6-1-5,-6 1-4,-6-6-8,-2-8-11,-3-10-12,-3-9-10,-6-5-1,-5 0 11,-7 0 11,-5 0 11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25"/>
    </inkml:context>
    <inkml:brush xml:id="br0">
      <inkml:brushProperty name="width" value="0.04236" units="cm"/>
      <inkml:brushProperty name="height" value="0.04236" units="cm"/>
      <inkml:brushProperty name="color" value="#F2395B"/>
    </inkml:brush>
  </inkml:definitions>
  <inkml:trace contextRef="#ctx0" brushRef="#br0">16150 51050 519,'-46'-68'8,"10"17"18,10 15 17,9 16 17,6 13 4,3 14-12,3 11-11,4 14-10,-1 11-7,-3 14-2,-3 11-3,-2 14-2,-3 10-2,1 9-2,-1 10-4,1 10-1,-1 8-2,1 10 0,-1 10 1,1 9 0,-1 4-4,1 1-12,-1-1-10,1 1-11,1-6-10,3-8-8,3-10-7,4-9-9,1-18 0,0-24 6,0-26 6,0-24 8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26"/>
    </inkml:context>
    <inkml:brush xml:id="br0">
      <inkml:brushProperty name="width" value="0.03253" units="cm"/>
      <inkml:brushProperty name="height" value="0.03253" units="cm"/>
      <inkml:brushProperty name="color" value="#F2395B"/>
    </inkml:brush>
  </inkml:definitions>
  <inkml:trace contextRef="#ctx0" brushRef="#br0">18350 52800 676,'45'28'90,"-9"6"-16,-10 7-15,-8 6-15,-9 3-14,-6 0-11,-6 0-11,-6 0-13,-10 3-8,-12 6-9,-13 7-8,-12 6-8,-4-4-6,7-11-4,6-14-5,7-11-4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02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61765 5579 564,'-49'34'2,"12"-8"5,11-9 4,13-8 4,8-6 8,8-1 11,6 0 12,7-1 12,6-4 0,7-4-8,5-6-9,7-4-10,1-3-8,2-3-9,-1-1-8,0-3-8,-2 1-9,-2 3-9,-3 3-7,-3 3-9,-9 4-8,-11 3-9,-14 4-10,-12 4-9,-7 0 4,-3-4 15,-1-4 15,-3-3 15,1-2 9,3 2 4,3 2 2,3 3 3,2 0 7,1 2 9,0 1 10,2 0 10,2 3 8,2 4 8,4 4 8,3 4 8,1 5-1,0 7-7,0 7-8,0 7-9,0 2-6,0 0-7,0-2-7,0 0-6,0-1-7,0-1-7,0-1-8,0-1-7,0-4-9,0-4-9,0-5-11,0-4-9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27"/>
    </inkml:context>
    <inkml:brush xml:id="br0">
      <inkml:brushProperty name="width" value="0.04092" units="cm"/>
      <inkml:brushProperty name="height" value="0.04092" units="cm"/>
      <inkml:brushProperty name="color" value="#F2395B"/>
    </inkml:brush>
  </inkml:definitions>
  <inkml:trace contextRef="#ctx0" brushRef="#br0">20550 50900 537,'-22'-18'52,"6"17"-2,7 15-2,6 16-1,3 12-4,0 9-4,0 10-6,0 10-5,0 4-3,0 0-4,0 0-3,0 0-2,0 0-3,0 0-3,0 0-3,0 0-2,3-2-3,6-3-1,7-3-4,6-2-1,3-5-3,0-2-1,0-3-3,0-3-1,0-4-1,0-3 2,0-3 1,0-2 2,0 0 1,0 7 2,0 6 3,0 7 1,-7-1 4,-11-6 7,-14-6 5,-11-6 7,-11-2 0,-5 3-5,-7 3-6,-5 4-6,-4-1-3,0-3-5,0-3-2,0-2-3,0-5-1,0-2 1,0-3 1,0-3 1,1-6-1,4-5-3,3-7-4,3-5-2,1-8-6,1-5-5,-1-7-7,1-5-6,2-6-5,7-3-4,6-3-3,7-2-4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27"/>
    </inkml:context>
    <inkml:brush xml:id="br0">
      <inkml:brushProperty name="width" value="0.03056" units="cm"/>
      <inkml:brushProperty name="height" value="0.03056" units="cm"/>
      <inkml:brushProperty name="color" value="#F2395B"/>
    </inkml:brush>
  </inkml:definitions>
  <inkml:trace contextRef="#ctx0" brushRef="#br0">20400 51200 719,'96'-68'119,"-5"17"-33,-7 15-32,-5 16-33,-4 9-21,0 3-14,0 3-11,0 4-13,-7 2-7,-11 4-5,-14 3-2,-11 3-4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27"/>
    </inkml:context>
    <inkml:brush xml:id="br0">
      <inkml:brushProperty name="width" value="0.032" units="cm"/>
      <inkml:brushProperty name="height" value="0.032" units="cm"/>
      <inkml:brushProperty name="color" value="#F2395B"/>
    </inkml:brush>
  </inkml:definitions>
  <inkml:trace contextRef="#ctx0" brushRef="#br0">22750 52750 687,'67'25'134,"-16"0"-37,-15 0-38,-15 0-36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28"/>
    </inkml:context>
    <inkml:brush xml:id="br0">
      <inkml:brushProperty name="width" value="0.05046" units="cm"/>
      <inkml:brushProperty name="height" value="0.05046" units="cm"/>
      <inkml:brushProperty name="color" value="#F2395B"/>
    </inkml:brush>
  </inkml:definitions>
  <inkml:trace contextRef="#ctx0" brushRef="#br0">26450 50300 435,'-47'-41'57,"6"19"0,7 19 0,6 19-1,-2 19-3,-9 23-7,-10 22-9,-8 22-7,-9 13-4,-6 7-3,-6 6-2,-6 7-2,-4 7-1,1 9-3,-1 10-2,1 10-1,5-1-3,14-9-2,11-10-2,14-8-2,7-6-2,3 1-4,3-1-2,4 1-2,5-12-2,10-21 2,10-22 0,9-22 0,9-18 1,9-11-3,10-14-2,10-11-1,5-14-2,4-11-1,3-14 0,3-11 0,9-18-3,16-22-2,15-22-3,17-21-2,-3-9-1,-18 7 5,-19 6 5,-18 7 3,-15 10 2,-9 16 2,-10 15 1,-8 17 1,-14 10 3,-15 6 3,-15 7 5,-16 6 4,-16 7 2,-16 10 0,-15 10 0,-15 9-1,-9 13-2,1 20-6,-1 18-6,1 20-6,10 0-2,22-15 1,22-15 1,23-16 2,11-8-6,4 0-13,3 0-14,3 0-13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44"/>
    </inkml:context>
    <inkml:brush xml:id="br0">
      <inkml:brushProperty name="width" value="0.03622" units="cm"/>
      <inkml:brushProperty name="height" value="0.03622" units="cm"/>
      <inkml:brushProperty name="color" value="#F2395B"/>
    </inkml:brush>
  </inkml:definitions>
  <inkml:trace contextRef="#ctx0" brushRef="#br0">35250 49800 607,'-40'-25'9,"23"0"18,22 0 19,22 0 18,13 1 3,7 4-11,6 3-12,7 3-11,4 1-10,3 1-7,3-1-9,4 1-7,-1 1-3,-3 3 1,-3 3 1,-2 4 2,-8 4-12,-8 6-22,-10 7-22,-9 6-22,-13 3-6,-16 0 14,-15 0 13,-15 0 14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44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34350 50500 564,'-69'-2'3,"13"-3"7,12-3 6,13-2 6,15-3 8,19 1 9,19-1 9,19 1 8,15-1-1,13 1-10,12-1-12,13 1-10,10-1-7,10 1-2,10-1-2,9 1-3,6-1-4,3 1-10,3-1-8,4 1-8,2-1-6,4 1-4,3-1-3,3 1-3,-2-1-1,-6 1 1,-6-1 0,-6 1 1,-10 1 2,-12 3 2,-13 3 2,-12 4 1,-15-1 4,-15-3 2,-15-3 3,-16-2 3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44"/>
    </inkml:context>
    <inkml:brush xml:id="br0">
      <inkml:brushProperty name="width" value="0.03008" units="cm"/>
      <inkml:brushProperty name="height" value="0.03008" units="cm"/>
      <inkml:brushProperty name="color" value="#F2395B"/>
    </inkml:brush>
  </inkml:definitions>
  <inkml:trace contextRef="#ctx0" brushRef="#br0">36050 48150 731,'-47'-22'42,"6"6"-6,7 7-5,6 6-6,6 9-2,6 13-2,7 12 0,6 13-2,-1 18-1,-5 26-4,-7 24-4,-5 26-3,-4 12-6,0 0-8,0 0-9,0 0-9,0-4-6,0-5-6,0-7-3,0-5-6,1-15 0,4-22 5,3-22 5,3-21 4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45"/>
    </inkml:context>
    <inkml:brush xml:id="br0">
      <inkml:brushProperty name="width" value="0.03874" units="cm"/>
      <inkml:brushProperty name="height" value="0.03874" units="cm"/>
      <inkml:brushProperty name="color" value="#F2395B"/>
    </inkml:brush>
  </inkml:definitions>
  <inkml:trace contextRef="#ctx0" brushRef="#br0">35600 50000 567,'-119'121'93,"13"-5"-20,12-7-21,13-5-20,7-6-13,4-3-7,3-3-6,3-2-7,4-8-6,7-8-2,6-10-5,7-9-3,5-9-2,7-5 1,6-7 1,7-5 0,7-9-1,9-9-5,10-10-5,10-8-5,5-8 2,4-2 6,3-3 6,3-3 6,-1-1 7,-2 4 5,-3 3 5,-3 3 6,-4 6 8,-3 9 9,-3 10 11,-2 10 10,-5 8 3,-2 10-5,-3 10-3,-3 9-3,-2 7-6,0 7-6,0 6-5,0 7-6,0 16-4,0 29-3,0 28-3,0 28-3,-2 6-4,-3-16-4,-3-15-7,-2-15-4,-3-17-8,1-15-11,-1-15-10,1-16-11,1-21-5,3-24 3,3-26 2,4-24 1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45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35700 50650 600,'25'-27'0,"0"-3"0,0-3 0,0-2 0,0 0 4,0 7 7,0 6 8,0 7 7,0 5 6,0 7 3,0 6 5,0 7 3,-2 8-3,-3 14-8,-3 11-10,-2 14-8,-8 8-6,-8 7-2,-10 6-3,-9 7-2,-9-1-1,-5-6 1,-7-6 0,-5-6 2,-3-10-6,4-12-12,3-13-14,3-12-12,6-13-4,9-12 4,10-13 4,10-12 4,10-9 5,13-2 6,12-3 6,13-3 6,4 2 7,-3 10 4,-3 10 7,-2 9 4,-6 9 4,-6 9 0,-6 10-1,-6 10 1,-12 11-1,-15 17-2,-15 15-1,-16 16-2,-12 5-1,-5-2-3,-7-3 0,-5-3-3,-1-7 0,6-9 0,7-10 1,6-8 0,15-17-2,26-21-4,24-22-5,26-22-3,16-10 1,10 4 3,10 3 5,9 3 5,1 6 1,-6 9 1,-6 10-2,-6 10 1,-10 8-1,-12 10-1,-13 10 0,-12 9 0,-15 12 0,-15 16 1,-15 15 2,-16 17 1,-13 5 2,-9-3-1,-10-3 1,-8-2 0,-4-8 0,3-8 0,3-10-1,4-9 1,2-10-2,4-9 1,3-10 0,3-8 0,15-8 0,29-2 2,28-3 1,28-3 2,21-9-1,17-11-2,15-14-3,16-11-2,7-7-1,1 0-1,-1 0-2,1 0-1,-4 0-5,-6 0-10,-6 0-9,-6 0-11,-10 3-5,-12 6-2,-13 7-1,-12 6-1,-12-1 1,-8-5 5,-10-7 3,-9-5 4,-7-3 4,-3 4 2,-3 3 3,-2 3 2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46"/>
    </inkml:context>
    <inkml:brush xml:id="br0">
      <inkml:brushProperty name="width" value="0.04716" units="cm"/>
      <inkml:brushProperty name="height" value="0.04716" units="cm"/>
      <inkml:brushProperty name="color" value="#F2395B"/>
    </inkml:brush>
  </inkml:definitions>
  <inkml:trace contextRef="#ctx0" brushRef="#br0">36500 49550 466,'-47'-158'24,"6"34"3,7 35 1,6 35 3,6 27 4,6 22 5,7 22 6,6 23 5,9 25-1,13 32-7,12 31-7,13 32-7,7 16-5,4 4-4,3 3-2,3 3-4,3 6-4,3 9-4,3 10-5,4 10-3,-1 10-1,-3 13 1,-3 12 3,-2 13 2,-5-7-7,-2-24-15,-3-26-17,-3-24-15,-7-29-3,-9-31 8,-10-31 8,-8-31 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19"/>
    </inkml:context>
    <inkml:brush xml:id="br0">
      <inkml:brushProperty name="width" value="0.05203" units="cm"/>
      <inkml:brushProperty name="height" value="0.05203" units="cm"/>
      <inkml:brushProperty name="color" value="#F2395B"/>
    </inkml:brush>
  </inkml:definitions>
  <inkml:trace contextRef="#ctx0" brushRef="#br0">53020 26447 422,'-11'0'10,"8"0"19,9 0 19,10 0 20,3 0 2,1 0-13,-1 0-14,1 0-14,2 0-9,5 0-4,5 0-3,5 0-4,0-1-3,0 0-2,-3-2-3,-1 0-2,-1 0-2,4 0 0,3 1 0,3 2 0,0 0-1,0-2 2,-2-1-1,0 0 2,-1-1 0,0 1 1,1-1 1,-1 0 1,-1 1 2,-2 4 1,-2 2 3,-1 4 1,-3 1 1,-2 3 1,-1 2 0,-2 1 1,-2 1-1,1-3 0,-1-1-2,1-2 0,-1-2 0,1 0 1,-1-2-1,1 0 1,1-3-2,5-3-6,3-2-5,4-3-5,3-3-3,0 0 0,2-1 1,1-1 0,0 0 1,0 2 1,0 2 2,0 3 1,-1 0 3,-2 2 0,-2 0 3,-1 2 1,-5-1 1,-6 0 0,-5-2 1,-6 0-1,1 0 1,9 0 1,9 1 1,8 2 1,5 0 0,0 0 1,0 0 0,0 0 0,1 0 0,0-2-1,2-1-1,0 0 0,0-1-2,0 1-2,-1-1-1,-2 0-3,-2 0-1,-4 2-2,-4 0-1,-3 2-3,-4 0-1,-1 2-3,-3 0-2,-1 2-3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02"/>
    </inkml:context>
    <inkml:brush xml:id="br0">
      <inkml:brushProperty name="width" value="0.04198" units="cm"/>
      <inkml:brushProperty name="height" value="0.04198" units="cm"/>
      <inkml:brushProperty name="color" value="#F2395B"/>
    </inkml:brush>
  </inkml:definitions>
  <inkml:trace contextRef="#ctx0" brushRef="#br0">62750 5211 524,'1'-16'39,"2"14"14,2 15 14,2 15 14,0 12-2,1 10-16,0 10-18,0 9-16,0 7-13,0 3-13,-1 3-10,1 2-11,0 1-11,2-1-10,0-3-10,1-2-10,0-7-5,-2-15 4,-2-13 1,-2-13 4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46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37700 50900 517,'-27'-19'8,"-3"13"15,-3 12 16,-2 13 16,-5 15 6,-2 19-4,-3 19-4,-3 19-4,-6 18-5,-5 19-9,-7 19-9,-5 19-8,-6 7-7,-3-3-7,-3-3-7,-2-2-7,-1-12-5,3-19-6,3-18-4,4-19-6,4-24-4,6-28-4,7-28-4,6-27-5,7-17 2,10-3 8,10-3 9,9-2 7,6-3 2,3 1-3,3-1-5,4 1-3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46"/>
    </inkml:context>
    <inkml:brush xml:id="br0">
      <inkml:brushProperty name="width" value="0.0284" units="cm"/>
      <inkml:brushProperty name="height" value="0.0284" units="cm"/>
      <inkml:brushProperty name="color" value="#F2395B"/>
    </inkml:brush>
  </inkml:definitions>
  <inkml:trace contextRef="#ctx0" brushRef="#br0">36950 49550 774,'4'-49'2,"10"4"3,10 3 4,9 3 3,2 7 6,-2 14 8,-3 11 7,-3 14 9,-1 14-3,4 20-13,3 18-13,3 20-13,-1 5-6,-2-6 0,-3-6-1,-3-6-1,-2-7-9,0-6-15,0-6-18,0-6-15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46"/>
    </inkml:context>
    <inkml:brush xml:id="br0">
      <inkml:brushProperty name="width" value="0.05095" units="cm"/>
      <inkml:brushProperty name="height" value="0.05095" units="cm"/>
      <inkml:brushProperty name="color" value="#F2395B"/>
    </inkml:brush>
  </inkml:definitions>
  <inkml:trace contextRef="#ctx0" brushRef="#br0">39100 49250 431,'4'-44'49,"10"13"-4,10 12-4,9 13-5,7 7-2,7 4-3,6 3-1,7 3-2,-1 6-5,-6 9-6,-6 10-8,-6 10-6,-7 8-5,-6 10-2,-6 10-1,-6 9-2,-13 6-3,-19 3-5,-18 3-6,-19 4-4,-15-3-4,-8-5-3,-10-7-1,-9-5-3,-5-8 2,0-5 4,0-7 4,0-5 5,4-8 5,10-5 5,10-7 4,9-5 5,7-8 6,7-5 6,6-7 6,7-5 7,10 0 12,16 10 17,15 10 19,17 9 16,3 7 1,-5 7-18,-7 6-18,-5 7-18,-4 11-12,0 20-7,0 18-7,0 20-7,0 3-3,0-8 0,0-10-1,0-9-1,0-24-15,0-37-28,0-38-29,0-37-29,0-18-4,0 4 21,0 3 21,0 3 21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47"/>
    </inkml:context>
    <inkml:brush xml:id="br0">
      <inkml:brushProperty name="width" value="0.0427" units="cm"/>
      <inkml:brushProperty name="height" value="0.0427" units="cm"/>
      <inkml:brushProperty name="color" value="#F2395B"/>
    </inkml:brush>
  </inkml:definitions>
  <inkml:trace contextRef="#ctx0" brushRef="#br0">38550 51100 515,'120'-115'4,"-9"23"8,-10 22 7,-8 22 9,-4 12 2,3 3-2,3 3-2,4 4-2,-1 2-2,-3 4 1,-3 3-1,-2 3 0,-5 4 0,-2 7 0,-3 6-1,-3 7 0,-6 7-1,-5 9-4,-7 10-3,-5 10-2,-8 4-2,-5 0 1,-7 0 0,-5 0 0,-4 0 0,0 0-1,0 0-2,0 0 0,-4 0-2,-5 0-3,-7 0-3,-5 0-2,-8-2-1,-5-3 2,-7-3 1,-5-2 1,-6-3 1,-3 1-1,-3-1-1,-2 1-1,-6-1 0,-6 1 1,-6-1-1,-6 1 2,-2-1-2,3 1-4,3-1-3,4 1-3,-1-6-3,-3-8-2,-3-10-3,-2-9-2,-1-10-2,3-9 0,3-10-2,4-8 1,1-11-1,0-8 0,0-10 1,0-9 0,6-5 2,13 0 1,12 0 3,13 0 3,9 1 3,6 4 7,7 3 5,6 3 7,4 4 3,4 7 2,3 6 2,3 7 0,-1 5 3,-2 7 4,-3 6 3,-3 7 4,-2 5 2,0 7 1,0 6 1,0 7 1,-10 10-1,-18 16-7,-19 15-4,-18 17-7,-14 10-4,-5 6-3,-7 7-4,-5 6-4,-3-4-4,4-11-3,3-14-5,3-11-5,9-18-3,16-22-4,15-22-4,17-21-4,19-18 0,26-12 3,24-13 3,26-12 4,12-2 3,0 9 5,0 10 5,0 10 5,-5 7 5,-9 6 5,-10 7 6,-8 6 5,-18 15 5,-25 26 6,-25 24 5,-25 26 7,-22 15 0,-19 6-5,-18 7-4,-19 6-6,-7-1-4,7-5-5,6-7-5,7-5-5,8-11-3,14-11-1,11-14-1,14-11-1,13-14-2,16-11-3,15-14-4,17-11-3,16-14-3,19-11-3,19-14-2,19-11-3,7-4 1,-3 6 1,-3 7 4,-2 6 2,-11 9 3,-15 13 0,-15 12 3,-16 13 1,-15 12 3,-11 13 6,-14 12 5,-11 13 5,-12 9 3,-9 6 0,-10 7 1,-8 6 1,-3-2-3,7-9-4,6-10-5,7-8-4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50"/>
    </inkml:context>
    <inkml:brush xml:id="br0">
      <inkml:brushProperty name="width" value="0.04269" units="cm"/>
      <inkml:brushProperty name="height" value="0.04269" units="cm"/>
      <inkml:brushProperty name="color" value="#F2395B"/>
    </inkml:brush>
  </inkml:definitions>
  <inkml:trace contextRef="#ctx0" brushRef="#br0">43550 49700 515,'-19'-22'20,"13"6"8,12 7 10,13 6 9,9 6 2,6 6-7,7 7-6,6 6-6,3 4-5,0 4-2,0 3-4,0 3-2,-5 1-3,-9 1-1,-10-1-1,-8 1-1,-8 1-4,-2 3-9,-3 3-9,-3 4-8,-10 1-4,-16 0 0,-15 0-1,-15 0 1,-11 1 0,-2 4 1,-3 3 2,-3 3 2,-1-2 1,4-6 3,3-6 3,3-6 3,4-6 2,7-2 2,6-3 1,7-3 2,16-4 5,29-3 11,28-3 12,28-2 9,12-3 4,-3 1-8,-3-1-6,-2 1-7,-5 1-4,-2 3-3,-3 3-3,-3 4-1,-4 4-1,-3 6 2,-3 7 2,-2 6 3,-9 4-1,-12 4-2,-13 3-3,-12 3-3,-10-1-2,-6-2-2,-6-3 0,-6-3-3,-6-2 0,-2 0 1,-3 0 2,-3 0 0,-2-4-1,0-5-1,0-7-2,0-5-1,9-14-15,19-18-27,19-19-26,19-18-27,9-7-3,0 6 21,0 7 22,0 6 21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51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46250 50000 467,'-22'-19'76,"6"13"-17,7 12-16,6 13-15,-4 13-6,-11 17 6,-14 15 6,-11 16 6,-7 4 0,0-6-6,0-6-6,0-6-5,-2-2-5,-3 3-3,-3 3-4,-2 4-4,-6 2-1,-6 4 0,-6 3 1,-6 3 1,1-1-10,9-2-16,10-3-17,10-3-18,7-7-4,6-9 7,7-10 7,6-8 7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51"/>
    </inkml:context>
    <inkml:brush xml:id="br0">
      <inkml:brushProperty name="width" value="0.04907" units="cm"/>
      <inkml:brushProperty name="height" value="0.04907" units="cm"/>
      <inkml:brushProperty name="color" value="#F2395B"/>
    </inkml:brush>
  </inkml:definitions>
  <inkml:trace contextRef="#ctx0" brushRef="#br0">45050 50450 448,'-40'-60'46,"23"32"14,22 31 13,22 32 13,12 19-2,3 10-14,3 10-14,4 9-16,4 7-14,6 7-16,7 6-13,6 7-16,3 4-12,0 3-11,0 3-10,0 4-11,-8-12 1,-16-24 10,-15-26 11,-15-24 11,-7-12 3,3 4-4,3 3-6,4 3-3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51"/>
    </inkml:context>
    <inkml:brush xml:id="br0">
      <inkml:brushProperty name="width" value="0.04027" units="cm"/>
      <inkml:brushProperty name="height" value="0.04027" units="cm"/>
      <inkml:brushProperty name="color" value="#F2395B"/>
    </inkml:brush>
  </inkml:definitions>
  <inkml:trace contextRef="#ctx0" brushRef="#br0">46550 50400 546,'120'1'136,"-9"4"-31,-10 3-31,-8 3-30,-4 1-18,3 1-4,3-1-4,4 1-3,10-1-6,19 1-4,19-1-7,19 1-4,1-3-6,-16-2-5,-15-3-6,-15-3-5,-14-1-3,-8 4 2,-10 3 1,-9 3 2,-12 1-1,-11 1-4,-14-1-4,-11 1-2,-11 1-2,-5 3 1,-7 3 2,-5 4 0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52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47200 51200 557,'76'0'106,"4"0"-23,3 0-21,3 0-23,-2 0-12,-6 0-4,-6 0-3,-6 0-3,-7 4-3,-6 10-4,-6 10-2,-6 9-4,-10 7-2,-12 7-1,-13 6 0,-12 7-1,-12 4-2,-8 3-4,-10 3-2,-9 4-4,-5-4-1,0-9-1,0-10 0,0-8 0,0-6 1,0 1 6,0-1 4,0 1 5,1-3 2,4-2-2,3-3-2,3-3-2,3-4 3,3-3 9,3-3 10,4-2 8,10-3 1,19 1-9,19-1-7,19 1-9,13-3-5,10-2-4,10-3-3,9-3-4,4-4-3,1-3-3,-1-3-3,1-2-3,-3-3-3,-2 1-2,-3-1-4,-3 1-2,-7-1-3,-9 1 1,-10-1-2,-8 1 1,-9-1 0,-6 1 5,-6-1 4,-6 1 3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52"/>
    </inkml:context>
    <inkml:brush xml:id="br0">
      <inkml:brushProperty name="width" value="0.0409" units="cm"/>
      <inkml:brushProperty name="height" value="0.0409" units="cm"/>
      <inkml:brushProperty name="color" value="#F2395B"/>
    </inkml:brush>
  </inkml:definitions>
  <inkml:trace contextRef="#ctx0" brushRef="#br0">48100 48300 537,'-4'-50'5,"-5"0"7,-7 0 9,-5 0 8,0 18 8,10 39 9,10 36 9,9 39 8,1 30-1,-6 26-11,-6 24-11,-6 26-12,-6 16-14,-2 10-18,-3 10-18,-3 9-17,1-19-6,6-47 5,7-47 4,6-46 5,1-24-1,-3 0-10,-3 0-8,-2 0-10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02"/>
    </inkml:context>
    <inkml:brush xml:id="br0">
      <inkml:brushProperty name="width" value="0.04659" units="cm"/>
      <inkml:brushProperty name="height" value="0.04659" units="cm"/>
      <inkml:brushProperty name="color" value="#F2395B"/>
    </inkml:brush>
  </inkml:definitions>
  <inkml:trace contextRef="#ctx0" brushRef="#br0">63947 3905 472,'15'-13'8,"-1"6"13,0 6 15,-2 6 13,-1 4 1,-2 3-9,-3 4-10,-1 2-10,-1 1-8,-2 1-6,0-1-6,-2 1-6,0-1-2,-2-3-1,0-1 0,-2-2-1,0-2 1,1-1-1,-1-1 1,0 0-1,1-3 0,4-1 1,2-2-1,4-1 1,1-2-1,3 0 1,2 0 0,2 0 0,0 0 0,-1 0 1,-1 0 1,0 0 1,-3 0-1,-1 3 1,-2 2 0,-2 2-1,-4 2 2,-4 3 1,-5 4 3,-5 2 3,-4 2 2,-2 1 5,-2 1 3,-1 1 5,-1 0 1,1-1-2,1-1-1,1-1-1,1-1-2,4-3-1,3-1-1,3-2-2,2-2-2,2 1-3,2 0-2,2 0-4,3-2-2,4-3-2,4-2-3,3-4-1,3-1-2,2 0 1,0 0-1,1 0 0,1 0 1,-1-2-1,1 0 1,0-2 0,-2 1 3,-1 0 5,-2 2 5,-3 1 6,-1 0 3,0 0 2,-2 0 1,0 0 2,-3 3 7,-3 9 10,-2 8 12,-4 7 10,-2 3 0,-1-1-11,-3-3-11,-2-1-11,-1-1-8,-2 1-4,0 1-5,-1 1-6,-1-1-2,1 0-3,-1-1-2,0-1-2,2-2-4,1-4-5,2-5-7,2-3-4,3-5-11,2-6-15,4-6-13,2-6-16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52"/>
    </inkml:context>
    <inkml:brush xml:id="br0">
      <inkml:brushProperty name="width" value="0.03752" units="cm"/>
      <inkml:brushProperty name="height" value="0.03752" units="cm"/>
      <inkml:brushProperty name="color" value="#F2395B"/>
    </inkml:brush>
  </inkml:definitions>
  <inkml:trace contextRef="#ctx0" brushRef="#br0">49500 50100 586,'-18'-44'88,"17"13"-13,15 12-14,16 13-14,15 6-10,16 0-4,15 0-7,17 0-4,5 1-7,-3 4-7,-3 3-7,-2 3-6,-8 4-9,-8 7-12,-10 6-10,-9 7-12,-10 2-7,-9 1-2,-10-1-3,-8 1-3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53"/>
    </inkml:context>
    <inkml:brush xml:id="br0">
      <inkml:brushProperty name="width" value="0.03514" units="cm"/>
      <inkml:brushProperty name="height" value="0.03514" units="cm"/>
      <inkml:brushProperty name="color" value="#F2395B"/>
    </inkml:brush>
  </inkml:definitions>
  <inkml:trace contextRef="#ctx0" brushRef="#br0">49500 50950 626,'-77'21'11,"47"-5"24,47-7 22,48-5 24,25-4 0,7 0-23,6 0-22,7 0-21,-3 3-20,-8 6-13,-10 7-14,-9 6-14,-10 1-3,-9-3 6,-10-3 7,-8-2 7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53"/>
    </inkml:context>
    <inkml:brush xml:id="br0">
      <inkml:brushProperty name="width" value="0.05786" units="cm"/>
      <inkml:brushProperty name="height" value="0.05786" units="cm"/>
      <inkml:brushProperty name="color" value="#F2395B"/>
    </inkml:brush>
  </inkml:definitions>
  <inkml:trace contextRef="#ctx0" brushRef="#br0">51550 49100 380,'-25'-25'3,"0"0"8,0 0 7,0 0 7,1 6 6,4 13 4,3 12 4,3 13 4,-1 9 1,-2 6-3,-3 7-3,-3 6-3,-1 1-4,4-3-4,3-3-4,3-2-4,1 2-3,1 9-1,-1 10-1,1 10-1,-1 5 0,1 4-1,-1 3 0,1 3 0,1-4-1,3-8-1,3-10-1,4-9-1,-3-1-1,-5 10-3,-7 10-4,-5 9-2,-6 9-2,-3 9-4,-3 10-2,-2 10-3,0 5-5,7 4-5,6 3-7,7 3-6,4-4-4,3-8-5,3-10-3,4-9-4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53"/>
    </inkml:context>
    <inkml:brush xml:id="br0">
      <inkml:brushProperty name="width" value="0.04237" units="cm"/>
      <inkml:brushProperty name="height" value="0.04237" units="cm"/>
      <inkml:brushProperty name="color" value="#F2395B"/>
    </inkml:brush>
  </inkml:definitions>
  <inkml:trace contextRef="#ctx0" brushRef="#br0">51600 50850 519,'26'26'148,"4"4"-30,3 3-31,3 3-30,-1 1-22,-2 1-12,-3-1-11,-3 1-12,-2-3-9,0-2-11,0-3-8,0-3-11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54"/>
    </inkml:context>
    <inkml:brush xml:id="br0">
      <inkml:brushProperty name="width" value="0.05175" units="cm"/>
      <inkml:brushProperty name="height" value="0.05175" units="cm"/>
      <inkml:brushProperty name="color" value="#F2395B"/>
    </inkml:brush>
  </inkml:definitions>
  <inkml:trace contextRef="#ctx0" brushRef="#br0">53100 49250 425,'-24'-61'11,"4"28"25,3 28 23,3 29 25,3 24 3,3 22-16,3 22-15,4 23-17,1 10-9,0 0-4,0 0-4,0 0-5,0-4-3,0-5-3,0-7-4,0-5-3,3-4-3,6 0-4,7 0-3,6 0-3,3-2-3,0-3-3,0-3-2,0-2-3,0-6-1,0-6 2,0-6 0,0-6 2,-2-6 2,-3-2 3,-3-3 2,-2-3 4,-9-4 3,-12-3 1,-13-3 2,-12-2 2,-10-1 2,-6 3 0,-6 3 2,-6 4 1,-7 2-2,-6 4-3,-6 3-5,-6 3-3,-4-2-7,1-6-9,-1-6-9,1-6-8,5-9-4,14-8 2,11-10 2,14-9 3,7-5 1,3 0 1,3 0 1,4 0 0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54"/>
    </inkml:context>
    <inkml:brush xml:id="br0">
      <inkml:brushProperty name="width" value="0.03446" units="cm"/>
      <inkml:brushProperty name="height" value="0.03446" units="cm"/>
      <inkml:brushProperty name="color" value="#F2395B"/>
    </inkml:brush>
  </inkml:definitions>
  <inkml:trace contextRef="#ctx0" brushRef="#br0">53100 49700 638,'75'-88'73,"0"26"-5,0 24-7,0 26-5,4 12-10,10 0-13,10 0-14,9 0-14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56"/>
    </inkml:context>
    <inkml:brush xml:id="br0">
      <inkml:brushProperty name="width" value="0.04012" units="cm"/>
      <inkml:brushProperty name="height" value="0.04012" units="cm"/>
      <inkml:brushProperty name="color" value="#F2395B"/>
    </inkml:brush>
  </inkml:definitions>
  <inkml:trace contextRef="#ctx0" brushRef="#br0">55100 49150 548,'-77'146'159,"-3"-5"-37,-3-7-39,-2-5-36,-1-6-25,3-3-8,3-3-9,4-2-10,4-9-8,6-12-8,7-13-9,6-12-8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56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55050 49350 565,'50'6'77,"0"13"-4,0 12-7,0 13-4,4 9-9,10 6-10,10 7-12,9 6-10,2 1-13,-2-3-14,-3-3-15,-3-2-15,-6-5-8,-5-2 1,-7-3-1,-5-3 1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56"/>
    </inkml:context>
    <inkml:brush xml:id="br0">
      <inkml:brushProperty name="width" value="0.04581" units="cm"/>
      <inkml:brushProperty name="height" value="0.04581" units="cm"/>
      <inkml:brushProperty name="color" value="#F2395B"/>
    </inkml:brush>
  </inkml:definitions>
  <inkml:trace contextRef="#ctx0" brushRef="#br0">55300 50250 480,'-69'-46'4,"13"10"9,12 10 9,13 9 8,9 10 8,6 14 7,7 11 5,6 14 7,4 11-1,4 14-11,3 11-9,3 14-10,-1 11-5,-2 14-1,-3 11-2,-3 14 0,-6 24-5,-5 38-6,-7 37-7,-5 38-6,-4 15-9,0-6-12,0-6-12,0-6-12,0-27-9,0-47-4,0-47-5,0-46-6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8:57"/>
    </inkml:context>
    <inkml:brush xml:id="br0">
      <inkml:brushProperty name="width" value="0.04956" units="cm"/>
      <inkml:brushProperty name="height" value="0.04956" units="cm"/>
      <inkml:brushProperty name="color" value="#F2395B"/>
    </inkml:brush>
  </inkml:definitions>
  <inkml:trace contextRef="#ctx0" brushRef="#br0">58350 50300 443,'0'-52'6,"0"-3"9,0-3 11,0-2 10,0 2 3,0 9-8,0 10-5,0 10-8,-2-1-4,-3-9-1,-3-10-2,-2-8-2,-5-3 0,-2 7 1,-3 6 0,-3 7 2,-9 7 0,-11 9-1,-14 10 1,-11 10-1,-14 13 1,-11 19 0,-14 19-1,-11 19 1,-6 12-1,4 6 1,3 7 1,3 6-1,7 4 1,14 4-1,11 3 2,14 3-1,10 1 1,9 1-2,10-1 0,10 1 0,8 1-2,10 3-2,10 3-2,9 4-1,15-3-6,22-5-5,22-7-8,23-5-7,27-14-6,34-18-5,35-19-5,35-18-5,5-18 0,-21-16 6,-22-15 6,-22-15 6,-15-9-3,-5 1-10,-7-1-9,-5 1-11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03"/>
    </inkml:context>
    <inkml:brush xml:id="br0">
      <inkml:brushProperty name="width" value="0.03164" units="cm"/>
      <inkml:brushProperty name="height" value="0.03164" units="cm"/>
      <inkml:brushProperty name="color" value="#F2395B"/>
    </inkml:brush>
  </inkml:definitions>
  <inkml:trace contextRef="#ctx0" brushRef="#br0">65450 3500 695,'0'16'135,"2"-1"-40,0 1-39,2 0-39,0-2-19,0-1 2,0-2 1,0-2 1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07"/>
    </inkml:context>
    <inkml:brush xml:id="br0">
      <inkml:brushProperty name="width" value="0.04659" units="cm"/>
      <inkml:brushProperty name="height" value="0.04659" units="cm"/>
    </inkml:brush>
  </inkml:definitions>
  <inkml:trace contextRef="#ctx0" brushRef="#br0">13150 51050 472,'-25'-46'24,"0"10"8,0 10 8,0 9 7,-2 10 1,-3 14-8,-3 11-6,-2 14-8,-5 10-5,-2 9-3,-3 10-2,-3 10-2,-2 7-3,0 6-1,0 7-1,0 6-2,0 6-1,0 6-1,0 7-1,0 6-1,1 1 0,4-3 0,3-3 0,3-2 0,6-11 0,9-15 0,10-15 0,10-16 0,7-10 0,6-3 0,7-3 1,6-2-1,4-3 1,4 1 0,3-1-1,3 1 0,-1 2 0,-2 7 0,-3 6 0,-3 7 1,-2 2 0,0 1 0,0-1 1,0 1 0,-4-1 0,-5 1 0,-7-1 0,-5 1-1,-3 1 0,4 3-1,3 3 0,3 4-2,-2-1-1,-6-3 0,-6-3 0,-6-2-1,-4 0-2,1 7-2,-1 6-1,1 7-3,-6 4-2,-8 3-3,-10 3-3,-9 4-2,-9 1-3,-5 0-1,-7 0-1,-5 0-2,-4-4-1,0-5 2,0-7 1,0-5 0,3-9 0,6-9 0,7-10-1,6-8 0,12-12-4,19-12-3,19-13-4,19-12-4,9-7 3,0 1 9,0-1 9,0 1 10,-2-1 7,-3 1 4,-3-1 4,-2 1 5,-1 4 7,3 9 11,3 10 12,4 10 12,-1 10 2,-3 13-8,-3 12-7,-2 13-8,-3 9-5,1 6-2,-1 7-3,1 6-3,-3 12-3,-2 19-3,-3 19-3,-3 19-3,-2 18-2,0 19-1,0 19-1,0 19 0,0 1-3,0-16-7,0-15-4,0-15-7,0-11-8,0-2-11,0-3-11,0-3-11,1-18-3,4-31 8,3-31 7,3-31 7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12"/>
    </inkml:context>
    <inkml:brush xml:id="br0">
      <inkml:brushProperty name="width" value="0.04761" units="cm"/>
      <inkml:brushProperty name="height" value="0.04761" units="cm"/>
    </inkml:brush>
  </inkml:definitions>
  <inkml:trace contextRef="#ctx0" brushRef="#br0">15600 56800 462,'-46'-10'11,"10"32"24,10 31 23,9 32 24,4 19 3,1 10-15,-1 10-15,1 9-16,1 2-9,3-2-6,3-3-5,4-3-5,1-1-4,0 4-5,0 3-4,0 3-5,0-8-7,0-19-9,0-18-9,0-19-9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12"/>
    </inkml:context>
    <inkml:brush xml:id="br0">
      <inkml:brushProperty name="width" value="0.03934" units="cm"/>
      <inkml:brushProperty name="height" value="0.03934" units="cm"/>
    </inkml:brush>
  </inkml:definitions>
  <inkml:trace contextRef="#ctx0" brushRef="#br0">17500 58600 559,'3'-47'17,"6"6"-1,7 7-2,6 6-2,3 4-2,0 4-2,0 3-3,0 3-1,0 3 2,0 3 9,0 3 9,0 4 9,0 5 4,0 10-1,0 10 0,0 9-1,-4 7-2,-5 7-4,-7 6-3,-5 7-4,-11 5-6,-11 7-9,-14 6-10,-11 7-9,-11 2-9,-5 1-9,-7-1-9,-5 1-8,0-9-7,10-15-2,10-15-4,9-16-2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13"/>
    </inkml:context>
    <inkml:brush xml:id="br0">
      <inkml:brushProperty name="width" value="0.04324" units="cm"/>
      <inkml:brushProperty name="height" value="0.04324" units="cm"/>
    </inkml:brush>
  </inkml:definitions>
  <inkml:trace contextRef="#ctx0" brushRef="#br0">20100 57150 508,'75'-21'108,"0"10"-23,0 10-24,0 9-23,-4 7-14,-5 7-5,-7 6-4,-5 7-5,-8 5-2,-5 7-1,-7 6-1,-5 7-1,-11 5-1,-11 7-1,-14 6-2,-11 7-2,-14 2-2,-11 1-3,-14-1-3,-11 1-2,-7-6-3,0-8-2,0-10-3,0-9-1,1-7 0,4-3 2,3-3 4,3-2 2,6-5 3,9-2 1,10-3 1,10-3 2,4-6 6,0-5 12,0-7 11,0-5 11,17-6 6,34-3-2,35-3 0,35-2-2,14-3-6,-2 1-11,-3-1-11,-3 1-10,-2 2-11,0 7-11,0 6-13,0 7-10,-2 2-6,-3 1 2,-3-1 2,-2 1 1,-11-1 2,-15 1 0,-15-1 2,-16 1 1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13"/>
    </inkml:context>
    <inkml:brush xml:id="br0">
      <inkml:brushProperty name="width" value="0.03965" units="cm"/>
      <inkml:brushProperty name="height" value="0.03965" units="cm"/>
    </inkml:brush>
  </inkml:definitions>
  <inkml:trace contextRef="#ctx0" brushRef="#br0">23100 58350 554,'50'25'144,"0"0"-34,0 0-31,0 0-33,-5 3-19,-9 6-7,-10 7-7,-8 6-7,-11 6-6,-8 6-8,-10 7-7,-9 6-6,-10 3-9,-9 0-9,-10 0-10,-8 0-8,-3-7-4,7-11 5,6-14 3,7-11 4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14"/>
    </inkml:context>
    <inkml:brush xml:id="br0">
      <inkml:brushProperty name="width" value="0.04675" units="cm"/>
      <inkml:brushProperty name="height" value="0.04675" units="cm"/>
    </inkml:brush>
  </inkml:definitions>
  <inkml:trace contextRef="#ctx0" brushRef="#br0">24700 56650 470,'70'-22'51,"-9"6"-7,-10 7-8,-8 6-8,-4 4-4,3 4 1,3 3 1,4 3 0,-3 6-2,-5 9-3,-7 10-3,-5 10-4,-6 4-2,-3 0-2,-3 0-1,-2 0-2,-11 3-1,-15 6-2,-15 7-1,-16 6-1,-8 1-3,0-3-5,0-3-4,0-2-4,3-6-2,6-6 1,7-6 1,6-6 2,3-6 2,0-2 4,0-3 3,0-3 3,9 1 4,19 6 3,19 7 4,19 6 3,12-2 2,6-9-1,7-10 0,6-8-1,-2-4 0,-9 3-3,-10 3-1,-8 4-1,-8 4-1,-2 6 0,-3 7 2,-3 6 0,-4 4 0,-3 4 2,-3 3 0,-2 3 1,-12 6-2,-19 9-3,-18 10-4,-19 10-3,-16 10-7,-12 13-8,-13 12-8,-12 13-9,-2-4-1,9-18 4,10-19 4,10-18 5,8-14-7,10-5-17,10-7-18,9-5-17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17"/>
    </inkml:context>
    <inkml:brush xml:id="br0">
      <inkml:brushProperty name="width" value="0.03393" units="cm"/>
      <inkml:brushProperty name="height" value="0.03393" units="cm"/>
    </inkml:brush>
  </inkml:definitions>
  <inkml:trace contextRef="#ctx0" brushRef="#br0">34050 56450 648,'28'-44'70,"6"13"-11,7 12-9,6 13-10,6 6-9,6 0-3,7 0-6,6 0-5,3 0-4,0 0-3,0 0-3,0 0-3,-4 0-4,-5 0-6,-7 0-6,-5 0-6,-8 0-2,-5 0 1,-7 0 1,-5 0 1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18"/>
    </inkml:context>
    <inkml:brush xml:id="br0">
      <inkml:brushProperty name="width" value="0.03488" units="cm"/>
      <inkml:brushProperty name="height" value="0.03488" units="cm"/>
    </inkml:brush>
  </inkml:definitions>
  <inkml:trace contextRef="#ctx0" brushRef="#br0">33450 57100 630,'-52'1'0,"-3"4"0,-3 3 0,-2 3 0,8-2 8,22-6 14,22-6 14,23-6 16,20-7 3,23-6-8,22-6-7,22-6-8,13-1-7,7 7-4,6 6-6,7 7-5,0 4-4,-2 3-6,-3 3-3,-3 4-5,-4 2-4,-3 4-5,-3 3-4,-2 3-4,-5 1-4,-2 1-4,-3-1-3,-3 1-3,-9-3-1,-11-2 2,-14-3 1,-11-3 2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18"/>
    </inkml:context>
    <inkml:brush xml:id="br0">
      <inkml:brushProperty name="width" value="0.03315" units="cm"/>
      <inkml:brushProperty name="height" value="0.03315" units="cm"/>
    </inkml:brush>
  </inkml:definitions>
  <inkml:trace contextRef="#ctx0" brushRef="#br0">34850 55100 663,'-44'-33'8,"13"34"17,12 35 15,13 35 16,4 19 4,-3 7-10,-3 6-9,-2 7-10,-3 2-11,1 1-15,-1-1-13,1 1-14,-3-7-10,-2-12-6,-3-13-6,-3-12-7,-1-12 0,4-8 3,3-10 3,3-9 5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19"/>
    </inkml:context>
    <inkml:brush xml:id="br0">
      <inkml:brushProperty name="width" value="0.03935" units="cm"/>
      <inkml:brushProperty name="height" value="0.03935" units="cm"/>
    </inkml:brush>
  </inkml:definitions>
  <inkml:trace contextRef="#ctx0" brushRef="#br0">34600 56400 559,'21'-19'4,"-5"13"8,-7 12 8,-5 13 9,-11 12 2,-11 13-1,-14 12-1,-11 13-2,-12 9-3,-9 6-3,-10 7-4,-8 6-3,-3 1-3,7-3-3,6-3-4,7-2-2,4-8-3,3-8-5,3-10-3,4-9-5,10-10-3,19-9-4,19-10-3,19-8-3,10-6 1,4 1 8,3-1 6,3 1 8,-2 5 6,-6 14 6,-6 11 7,-6 14 6,-6 10 3,-2 9 4,-3 10 1,-3 10 2,-4 2 0,-3-3-4,-3-3-4,-2-2-4,-3-5-2,1-2-1,-1-3-1,1-3 1,1-1-5,3 4-8,3 3-6,4 3-8,2-4-6,4-8-3,3-10-4,3-9-3,3-20-5,3-27-7,3-28-7,4-28-7,2-24 0,4-19 8,3-18 6,3-19 8,3-13 6,3-6 3,3-6 4,4-6 4,1-2 3,0 3 2,0 3 4,0 4 1,0 8 3,0 17 2,0 15 2,0 16 1,-4 16 6,-5 20 9,-7 18 8,-5 20 10,-8 13 4,-5 9 2,-7 10 1,-5 10 1,-6 13-1,-3 19-7,-3 19-5,-2 19-6,-9 12-5,-12 6-6,-13 7-5,-12 6-7,-2-7-4,9-18-4,10-19-3,10-18-5,13-25-7,19-27-11,19-28-10,19-28-10,9-10 0,0 9 12,0 10 13,0 10 11,-10 18 12,-18 28 11,-19 28 13,-18 29 10,-17 11 5,-11-2-6,-14-3-5,-11-3-6,-4-9-4,6-11-4,7-14-6,6-11-3,13-14-7,23-11-6,22-14-7,22-11-6,10-6 1,1 4 8,-1 3 8,1 3 8,-3 7 8,-2 14 5,-3 11 5,-3 14 7,-1-3-7,4-15-20,3-15-20,3-16-20,1-16-7,1-16 4,-1-15 5,1-15 5,-1-11 4,1-2 4,-1-3 4,1-3 4,-4 4 4,-6 13 2,-6 12 4,-6 13 3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03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66350 3050 640,'1'31'170,"4"-2"-53,2 0-54,3 0-53,0-4-28,-2-2 2,-4-3 1,-2-2 1,-2-4-9,0-1-17,0-2-19,0-2-17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19"/>
    </inkml:context>
    <inkml:brush xml:id="br0">
      <inkml:brushProperty name="width" value="0.04673" units="cm"/>
      <inkml:brushProperty name="height" value="0.04673" units="cm"/>
    </inkml:brush>
  </inkml:definitions>
  <inkml:trace contextRef="#ctx0" brushRef="#br0">35300 56600 470,'46'-166'7,"-5"69"24,-7 69 24,-5 69 24,-3 48 6,4 28-15,3 28-14,3 29-13,-1 19-10,-2 14-7,-3 11-6,-3 14-6,-2 5-6,0 1-5,0-1-8,0 1-5,1-6-4,4-8-1,3-10-3,3-9-1,-1-13-5,-2-16-8,-3-15-8,-3-15-7,-4-21-4,-3-25 2,-3-25 1,-2-25 2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19"/>
    </inkml:context>
    <inkml:brush xml:id="br0">
      <inkml:brushProperty name="width" value="0.04169" units="cm"/>
      <inkml:brushProperty name="height" value="0.04169" units="cm"/>
    </inkml:brush>
  </inkml:definitions>
  <inkml:trace contextRef="#ctx0" brushRef="#br0">36450 58000 527,'-2'-47'0,"-3"6"0,-3 7 0,-2 6 0,-3 4 0,1 4 0,-1 3 0,1 3 0,-4 10 11,-6 20 21,-6 18 21,-6 20 21,-10 19 5,-12 22-12,-13 22-14,-12 23-11,-7 8-12,1-3-10,-1-3-9,1-2-10,1-9-6,3-12-1,3-13-2,4-12 0,5-24-13,10-34-22,10-35-24,9-33-21,7-17-4,7 4 18,6 3 17,7 3 18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19"/>
    </inkml:context>
    <inkml:brush xml:id="br0">
      <inkml:brushProperty name="width" value="0.02204" units="cm"/>
      <inkml:brushProperty name="height" value="0.02204" units="cm"/>
    </inkml:brush>
  </inkml:definitions>
  <inkml:trace contextRef="#ctx0" brushRef="#br0">35800 56550 998,'50'-19'0,"0"13"0,0 12 1,0 13-1,-5 7 1,-9 4-2,-10 3 0,-8 3-2,-6-1 1,1-2 0,-1-3-1,1-3 1,1-2-6,3 0-10,3 0-11,4 0-11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20"/>
    </inkml:context>
    <inkml:brush xml:id="br0">
      <inkml:brushProperty name="width" value="0.05137" units="cm"/>
      <inkml:brushProperty name="height" value="0.05137" units="cm"/>
    </inkml:brush>
  </inkml:definitions>
  <inkml:trace contextRef="#ctx0" brushRef="#br0">38150 56150 428,'93'4'59,"-11"10"-11,-14 10-11,-11 9-11,-11 7-8,-5 7-5,-7 6-6,-5 7-4,-9 4-4,-9 3-1,-10 3-1,-8 4-3,-15 4 0,-19 6 1,-18 7 0,-19 6 0,-12-2-2,-2-9-2,-3-10-5,-3-8-2,2-12-2,10-12 1,10-13 1,9-12 0,9-10 3,9-6 4,10-6 3,10-6 3,7-6 6,6-2 6,7-3 6,6-3 6,4 10 10,4 26 12,3 24 13,3 26 13,-1 15 0,-2 6-12,-3 7-12,-3 6-13,-4 4-8,-3 4-3,-3 3-3,-2 3-3,-5 1-6,-2 1-9,-3-1-8,-3 1-9,-2-7-8,0-12-7,0-13-6,0-12-7,4-23-5,10-30-5,10-32-4,9-30-4,4-14 1,1 7 10,-1 6 8,1 7 10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20"/>
    </inkml:context>
    <inkml:brush xml:id="br0">
      <inkml:brushProperty name="width" value="0.04288" units="cm"/>
      <inkml:brushProperty name="height" value="0.04288" units="cm"/>
    </inkml:brush>
  </inkml:definitions>
  <inkml:trace contextRef="#ctx0" brushRef="#br0">37950 57900 513,'185'-204'24,"-27"45"-3,-28 43-2,-28 45-3,-13 27 1,3 13 6,3 12 5,4 13 6,-3 12 2,-5 13-3,-7 12-3,-5 13-3,-9 10-3,-9 10-1,-10 10-2,-8 9-2,-11 7-2,-8 7-3,-10 6-1,-9 7-3,-13-1-1,-16-6-1,-15-6-1,-15-6 0,-9-7-3,1-6-2,-1-6-2,1-6-4,-6-6-4,-8-2-4,-10-3-6,-9-3-4,1-10-4,13-16 0,12-15 0,13-15-1,10-18 1,10-19 1,10-18 1,9-19 2,9-15 0,9-8-2,10-10 0,10-9-2,8-1 0,10 10 4,10 10 3,9 9 2,1 12 5,-6 16 7,-6 15 6,-6 17 6,-7 19 9,-6 26 11,-6 24 11,-6 26 10,-13 13 3,-19 4-9,-18 3-7,-19 3-9,-15 4-6,-8 7-6,-10 6-5,-9 7-7,4-9-3,19-21 1,19-22 0,19-22 1,21-27-8,26-31-14,24-31-16,26-31-14,13-12-3,4 10 10,3 10 10,3 9 9,-4 10 9,-8 14 7,-10 11 6,-9 14 6,-15 16 10,-18 22 10,-19 22 12,-18 23 9,-15 10 3,-9 0-7,-10 0-8,-8 0-8,-8-2-4,-2-3-3,-3-3-4,-3-2-2,1-5-3,6-2-4,7-3-2,6-3-4,18-13-4,32-22-8,31-22-6,32-21-7,11-9-10,-5 7-11,-7 6-12,-5 7-12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23"/>
    </inkml:context>
    <inkml:brush xml:id="br0">
      <inkml:brushProperty name="width" value="0.04503" units="cm"/>
      <inkml:brushProperty name="height" value="0.04503" units="cm"/>
    </inkml:brush>
  </inkml:definitions>
  <inkml:trace contextRef="#ctx0" brushRef="#br0">44550 56350 488,'1'-46'4,"4"10"7,3 10 7,3 9 7,-5 9 4,-12 9 0,-13 10 1,-12 10 0,-9 13-1,-2 19-2,-3 19-1,-3 19-3,-6 16-1,-5 17-3,-7 15-3,-5 16-2,-3 9-2,4 3 1,3 3-1,3 4 0,4-6-2,7-11-2,6-14-4,7-11-3,7-18-3,9-22-3,10-22-4,10-21-2,13-20-3,19-15 1,19-15-2,19-16 0,10-15 1,4-11 3,3-14 2,3-11 2,-5-4-2,-12 6-5,-13 7-5,-12 6-6,-10 6-1,-6 6 4,-6 7 4,-6 6 4,-9 4 4,-8 4 1,-10 3 2,-9 3 3,-12 4 2,-11 7 2,-14 6 4,-11 7 2,-6 5 2,4 7 0,3 6 0,3 7 1,4-1 0,7-6 0,6-6 1,7-6-1,16-10-3,29-12-9,28-13-9,28-12-9,20-10-3,13-6 3,12-6 2,13-6 3,1-1 1,-9 7 0,-10 6 2,-8 7 0,-12 7 1,-12 9 3,-13 10 1,-12 10 3,-13 10 12,-12 13 22,-13 12 22,-12 13 22,-7 7 4,1 4-15,-1 3-16,1 3-15,-1 1-8,1 1-3,-1-1-2,1 1-2,1-4-2,3-6-1,3-6-2,4-6-1,1-4-2,0 1-6,0-1-3,0 1-5,7-4-5,17-6-6,15-6-7,16-6-5,5-12-2,-2-15 2,-3-15 3,-3-16 1,-4-12 4,-3-5 2,-3-7 4,-2-5 3,-6-4 4,-6 0 3,-6 0 3,-6 0 4,-6 4 2,-2 10 2,-3 10 1,-3 9 2,-7 7 0,-9 7 0,-10 6-2,-8 7 0,-8 4-2,-2 3-4,-3 3-3,-3 4-5,-1 5-4,4 10-7,3 10-7,3 9-5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24"/>
    </inkml:context>
    <inkml:brush xml:id="br0">
      <inkml:brushProperty name="width" value="0.03301" units="cm"/>
      <inkml:brushProperty name="height" value="0.03301" units="cm"/>
    </inkml:brush>
  </inkml:definitions>
  <inkml:trace contextRef="#ctx0" brushRef="#br0">45950 55950 666,'-24'25'85,"4"0"-19,3 0-17,3 0-19,3 0-9,3 0-4,3 0-1,4 0-4,4 0-1,6 0-2,7 0-2,6 0-1,4-4-3,4-5-2,3-7-2,3-5-3,1-6-3,1-3-2,-1-3-5,1-2-2,-6-5-1,-8-2 1,-10-3 2,-9-3 2,-5-4 0,0-3 1,0-3 0,0-2 0,-2-3 1,-3 1 3,-3-1 1,-2 1 2,-6 2 1,-6 7-2,-6 6 0,-6 7-1,-1 8-4,7 14-4,6 11-6,7 14-5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24"/>
    </inkml:context>
    <inkml:brush xml:id="br0">
      <inkml:brushProperty name="width" value="0.04035" units="cm"/>
      <inkml:brushProperty name="height" value="0.04035" units="cm"/>
    </inkml:brush>
  </inkml:definitions>
  <inkml:trace contextRef="#ctx0" brushRef="#br0">48300 57000 545,'-118'121'178,"17"-5"-47,15-7-47,16-5-48,7-6-26,1-3-2,-1-3-3,1-2-3,-1-5-7,1-2-12,-1-3-13,1-3-12,1-7-8,3-9-2,3-10-2,4-8-3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24"/>
    </inkml:context>
    <inkml:brush xml:id="br0">
      <inkml:brushProperty name="width" value="0.0465" units="cm"/>
      <inkml:brushProperty name="height" value="0.0465" units="cm"/>
    </inkml:brush>
  </inkml:definitions>
  <inkml:trace contextRef="#ctx0" brushRef="#br0">47150 57050 473,'-18'-15'33,"17"23"15,15 22 15,16 22 16,10 16 0,7 14-14,6 11-14,7 14-13,2 5-11,1 1-6,-1-1-7,1 1-6,-3-4-7,-2-6-12,-3-6-9,-3-6-10,-7-10-3,-9-12 6,-10-13 5,-8-12 5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25"/>
    </inkml:context>
    <inkml:brush xml:id="br0">
      <inkml:brushProperty name="width" value="0.04224" units="cm"/>
      <inkml:brushProperty name="height" value="0.04224" units="cm"/>
    </inkml:brush>
  </inkml:definitions>
  <inkml:trace contextRef="#ctx0" brushRef="#br0">49350 56350 520,'23'-24'0,"-3"4"0,-3 3 0,-2 3 0,0 1 6,7 1 11,6-1 11,7 1 11,0 1 4,-2 3-5,-3 3-6,-3 4-4,-2 5-4,0 10-1,0 10-2,0 9-1,-4 7-2,-5 7 0,-7 6-2,-5 7-1,-11 5-3,-11 7-7,-14 6-6,-11 7-5,-7 0-2,0-2 3,0-3 4,0-3 3,3-6 0,6-5-4,7-7-5,6-5-4,7-4-1,10 0 3,10 0 2,9 0 3,7 0 2,7 0 1,6 0 2,7 0 1,2 0 1,1 0-1,-1 0 0,1 0 0,-3 0 0,-2 0 2,-3 0 2,-3 0 0,-7 3 2,-9 6 2,-10 7 2,-8 6 1,-11 4 0,-8 4 1,-10 3-2,-9 3 0,-10 4-2,-9 7-2,-10 6-3,-8 7-4,-3 0-4,7-2-8,6-3-8,7-3-8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03"/>
    </inkml:context>
    <inkml:brush xml:id="br0">
      <inkml:brushProperty name="width" value="0.03276" units="cm"/>
      <inkml:brushProperty name="height" value="0.03276" units="cm"/>
      <inkml:brushProperty name="color" value="#F2395B"/>
    </inkml:brush>
  </inkml:definitions>
  <inkml:trace contextRef="#ctx0" brushRef="#br0">55722 3884 671,'-22'-8'0,"7"2"0,3 1 0,6 0 0,1 1 7,-2-2 12,-2 0 14,-1-1 13,0 1 4,4 6-4,4 4-4,4 6-5,3 2-9,4 3-11,2 1-13,3 3-13,1 0-11,-1-3-9,-1-1-11,0-2-9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25"/>
    </inkml:context>
    <inkml:brush xml:id="br0">
      <inkml:brushProperty name="width" value="0.03019" units="cm"/>
      <inkml:brushProperty name="height" value="0.03019" units="cm"/>
    </inkml:brush>
  </inkml:definitions>
  <inkml:trace contextRef="#ctx0" brushRef="#br0">51000 57250 728,'1'-46'4,"4"10"7,3 10 7,3 9 8,7 6 1,14 3-3,11 3-2,14 4-4,10 1 0,9 0 3,10 0 3,10 0 3,-4 1-5,-16 4-13,-15 3-11,-15 3-13,-12 4-10,-6 7-9,-6 6-9,-6 7-9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25"/>
    </inkml:context>
    <inkml:brush xml:id="br0">
      <inkml:brushProperty name="width" value="0.03605" units="cm"/>
      <inkml:brushProperty name="height" value="0.03605" units="cm"/>
    </inkml:brush>
  </inkml:definitions>
  <inkml:trace contextRef="#ctx0" brushRef="#br0">50750 58150 610,'-47'0'2,"6"0"6,7 0 5,6 0 6,17 0 9,28 0 14,28 0 13,29 0 15,21 0-3,16 0-19,15 0-20,17 0-18,7 0-15,0 0-9,0 0-8,0 0-9,-10 1-2,-18 4 4,-19 3 3,-18 3 4,-17-1-4,-11-2-10,-14-3-11,-11-3-11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25"/>
    </inkml:context>
    <inkml:brush xml:id="br0">
      <inkml:brushProperty name="width" value="0.04436" units="cm"/>
      <inkml:brushProperty name="height" value="0.04436" units="cm"/>
    </inkml:brush>
  </inkml:definitions>
  <inkml:trace contextRef="#ctx0" brushRef="#br0">53300 56700 495,'-24'-24'9,"4"4"17,3 3 16,3 3 18,3 12 6,3 22-4,3 22-5,4 23-4,-4 19-8,-9 19-9,-10 19-10,-8 19-11,-6 10-8,1 4-7,-1 3-8,1 3-8,1-7-6,3-15-5,3-15-6,4-16-4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26"/>
    </inkml:context>
    <inkml:brush xml:id="br0">
      <inkml:brushProperty name="width" value="0.05186" units="cm"/>
      <inkml:brushProperty name="height" value="0.05186" units="cm"/>
    </inkml:brush>
  </inkml:definitions>
  <inkml:trace contextRef="#ctx0" brushRef="#br0">54100 57000 424,'21'-29'2,"-5"-5"3,-7-7 4,-5-5 4,-8-1 4,-5 6 8,-7 7 5,-5 6 7,-6 4 4,-3 4-2,-3 3 0,-2 3-1,-5 6-2,-2 9-6,-3 10-4,-3 10-5,1 7-4,6 6-2,7 7-3,6 6-2,6 6-2,6 6-3,7 7-2,6 6-3,3 6-1,0 6-1,0 7 0,0 6-1,4 1-2,10-3-2,10-3-3,9-2-3,1-5-2,-6-2 1,-6-3-1,-6-3 0,-6-2 1,-2 0 1,-3 0 3,-3 0 0,-6-5 2,-5-9 0,-7-10-1,-5-8 1,-9-8 1,-9-2 3,-10-3 2,-8-3 2,-6-6 2,1-5 0,-1-7 0,1-5 0,4-8 0,9-5 0,10-7-1,10-5 0,7-14 0,6-18 0,7-19 2,6-18 0,15-10-1,26 0-2,24 0-3,26 0-2,15 0-2,6 0-5,7 0-4,6 0-4,4 1-3,4 4-2,3 3-2,3 3-1,-5 7-1,-12 14 4,-13 11 4,-12 14 2,-15 10 4,-15 9 4,-15 10 3,-16 10 4,-12 7 12,-5 6 19,-7 7 21,-5 6 19,-8 6 5,-5 6-8,-7 7-9,-5 6-9,-4 6-8,0 6-4,0 7-6,0 6-6,1 7-4,4 10-3,3 10-5,3 9-3,1 1-3,1-6-2,-1-6-1,1-6-1,1-9-3,3-8-4,3-10-5,4-9-3,8-12-6,17-11-5,15-14-7,16-11-5,7-20-1,1-24 3,-1-26 4,1-24 5,-3-13 3,-2 0 5,-3 0 4,-3 0 5,-7 3 4,-9 6 3,-10 7 5,-8 6 4,-8 6 2,-2 6 0,-3 7 1,-3 6 0,-9 6 0,-11 6-2,-14 7-2,-11 6-2,-14 6-5,-11 6-8,-14 7-7,-11 6-9,0 4-7,17 4-5,15 3-6,16 3-6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27"/>
    </inkml:context>
    <inkml:brush xml:id="br0">
      <inkml:brushProperty name="width" value="0.03585" units="cm"/>
      <inkml:brushProperty name="height" value="0.03585" units="cm"/>
    </inkml:brush>
  </inkml:definitions>
  <inkml:trace contextRef="#ctx0" brushRef="#br0">56350 55950 613,'-46'26'90,"10"4"-20,10 3-19,9 3-20,6 1-7,3 1 1,3-1 2,4 1 3,5-3-5,10-2-12,10-3-12,9-3-12,6-9-6,3-11-1,3-14 0,4-11 0,-3-11-1,-5-5 0,-7-7-1,-5-5 0,-8-3 2,-5 4 4,-7 3 4,-5 3 3,-4 3 4,0 3 0,0 3 1,0 4 1,-4 2 1,-5 4 3,-7 3 1,-5 3 2,-4 4-2,0 7-6,0 6-6,0 7-6,0 2-6,0 1-3,0-1-4,0 1-3,1-1-2,4 1 0,3-1 2,3 1 0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34"/>
    </inkml:context>
    <inkml:brush xml:id="br0">
      <inkml:brushProperty name="width" value="0.03167" units="cm"/>
      <inkml:brushProperty name="height" value="0.03167" units="cm"/>
    </inkml:brush>
  </inkml:definitions>
  <inkml:trace contextRef="#ctx0" brushRef="#br0">65700 55800 694,'-71'0'-33,"10"0"9,10 0 10,9 0 9,4 0 6,1 0 2,-1 0 2,1 0 2,2 1-1,7 4-1,6 3-1,7 3-2,2 1-1,1 1 0,-1-1 0,1 1 0,-1-1 1,1 1-1,-1-1 0,1 1 1,-3-1-1,-2 1-2,-3-1 0,-3 1-2,-1-1 1,4 1 0,3-1 2,3 1 0,-1-1 1,-2 1 0,-3-1 1,-3 1-1,-1-1 1,4 1-1,3-1 1,3 1-1,1 1 0,1 3 0,-1 3-1,1 4 0,-1-1-1,1-3 1,-1-3-1,1-2 1,-1-1 1,1 3-2,-1 3 1,1 4-1,-1 1 0,1 0 0,-1 0 1,1 0-1,-1-2 1,1-3 0,-1-3 1,1-2 0,1-1 1,3 3-1,3 3 0,4 4 0,1 1-1,0 0 0,0 0-1,0 0 0,-2-2 0,-3-3 0,-3-3 0,-2-2-1,-1-1 1,3 3 0,3 3 0,4 4 1,-1 1-1,-3 0 2,-3 0 0,-2 0 1,-1 0 1,3 0 0,3 0 0,4 0 0,1 0 0,0 0 0,0 0 0,0 0-1,0 1 0,0 4 0,0 3 1,0 3-1,0 1 0,0 1 1,0-1-1,0 1 1,0-1-1,0 1 0,0-1-1,0 1-1,0-3 0,0-2 0,0-3-1,0-3 1,0-1-1,0 4 1,0 3-1,0 3 1,1-1 1,4-2 0,3-3 1,3-3 1,-1-1 1,-2 4-1,-3 3 0,-3 3 0,1-1 0,6-2-1,7-3 0,6-3 0,1-2 0,-3 0-1,-3 0 1,-2 0 1,-3 0-2,1 0 0,-1 0-1,1 0-2,-1 0 0,1 0 1,-1 0-1,1 0 2,2-2-1,7-3 2,6-3 1,7-2 0,0-3 1,-2 1 0,-3-1-2,-3 1 1,2 1 0,10 3 0,10 3 2,9 4 0,1-1 0,-6-3-1,-6-3-1,-6-2-1,-2-3 0,3 1 0,3-1 0,4 1 0,1-3-1,0-2 0,0-3-1,0-3-1,-2-2 0,-3 0 0,-3 0 1,-2 0 0,-1 1 0,3 4-1,3 3 0,4 3-1,-1-1 1,-3-2 0,-3-3 3,-2-3 0,-3-2 1,1 0 0,-1 0 0,1 0-1,1 0 0,3 0-1,3 0 0,4 0-1,1 0 0,0 0-1,0 0-1,0 0-1,-2-2 0,-3-3-1,-3-3 0,-2-2 0,-5-3 0,-2 1 1,-3-1 1,-3 1 1,-1-4 0,4-6 2,3-6 1,3-6 2,1-2-1,1 3 1,-1 3-1,1 4 1,-1-1-1,1-3 0,-1-3-1,1-2-1,1-5-1,3-2 0,3-3 0,4-3-1,-3-1-1,-5 4 2,-7 3 1,-5 3 1,-8 1 2,-5 1 1,-7-1 2,-5 1 1,-3-1 2,4 1-1,3-1 0,3 1-1,-1-1 1,-2 1-1,-3-1-1,-3 1 1,-1-1-1,4 1-1,3-1 0,3 1-2,-1-1 0,-2 1-1,-3-1-1,-3 1-2,-1-3 0,4-2 0,3-3-1,3-3 0,-1-2 1,-2 0 0,-3 0 1,-3 0 0,-2 1 2,0 4-1,0 3 0,0 3 0,0-1 0,0-2 1,0-3-1,0-3 1,1 1 0,4 6 1,3 7-1,3 6 1,-1 3 0,-2 0 0,-3 0 0,-3 0-1,-2 0 1,0 0 0,0 0 1,0 0 1,-4 0 0,-5 0 3,-7 0 0,-5 0 3,-6-2-1,-3-3-2,-3-3-1,-2-2-3,-1 0-1,3 7 0,3 6-2,4 7 0,-4 0-1,-9-2 1,-10-3 1,-8-3 1,-4-2 0,3 0 0,3 0 0,4 0 0,2 1 0,4 4 0,3 3-1,3 3 0,-1 1 0,-2 1-1,-3-1 1,-3 1-1,1 1 1,6 3 0,7 3 0,6 4 1,3-1 0,0-3 0,0-3-1,0-2-1,-4-1 0,-5 3 0,-7 3-1,-5 4 1,-1 2-1,6 4 1,7 3 0,6 3 0,-1 1-1,-5 1 0,-7-1-2,-5 1-1,-1-1-1,6 1-1,7-1-1,6 1-1,1-3 1,-3-2 0,-3-3 1,-2-3 1,-1-2 0,3 0 0,3 0 0,4 0 0,-1 0 2,-3 0 3,-3 0 4,-2 0 4,-1 1-1,3 4-4,3 3-3,4 3-5,1-1-2,0-2-1,0-3-2,0-3-1,-2-1 4,-3 4 7,-3 3 8,-2 3 8,-3 1 0,1 1-5,-1-1-6,1 1-7,-1 1-3,1 3-2,-1 3 0,1 4-2,-1 2 0,1 4-1,-1 3 1,1 3-1,2 1-2,7 1-5,6-1-4,7 1-5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36"/>
    </inkml:context>
    <inkml:brush xml:id="br0">
      <inkml:brushProperty name="width" value="0.03414" units="cm"/>
      <inkml:brushProperty name="height" value="0.03414" units="cm"/>
    </inkml:brush>
  </inkml:definitions>
  <inkml:trace contextRef="#ctx0" brushRef="#br0">62050 57500 644,'48'-22'61,"-3"6"-12,-3 7-11,-2 6-13,-3 3-8,1 0-4,-1 0-3,1 0-4,-1 0-2,1 0 0,-1 0 0,1 0 1,-1-2 0,1-3 0,-1-3 1,1-2 0,-1-3 0,1 1-1,-1-1 0,1 1-2,2-1 1,7 1-1,6-1 1,7 1 0,4-1 0,3 1 0,3-1 0,4 1 0,1 1-1,0 3 0,0 3 0,0 4-1,-2 1 0,-3 0 0,-3 0 1,-2 0 1,-1 0-1,3 0-1,3 0 0,4 0-2,-3 0-1,-5 0 1,-7 0-1,-5 0-1,-4 0 0,0 0 0,0 0 0,0 0 0,0 1 1,0 4-1,0 3 2,0 3-1,-2-1 2,-3-2-1,-3-3 0,-2-3 0,-1-2 0,3 0-1,3 0 1,4 0-1,-3-2 0,-5-3 0,-7-3 0,-5-2 1,-4-3 0,0 1-1,0-1 1,0 1 0,1 1-1,4 3 1,3 3-1,3 4 1,1 2-2,1 4-1,-1 3-2,1 3-2,1 1 2,3 1 3,3-1 5,4 1 4,5-4 1,10-6-1,10-6-1,9-6-1,6-4-1,3 1 0,3-1-1,4 1 0,-3 1-1,-5 3 2,-7 3-1,-5 4 1,-8 1-1,-5 0-6,-7 0-3,-5 0-5,-8 1-1,-5 4 2,-7 3 0,-5 3 3,-1-1 1,6-2 3,7-3 3,6-3 4,3-4 0,0-3 1,0-3 0,0-2 0,-2-1-1,-3 3 0,-3 3 0,-2 4 0,-1 1-1,3 0-3,3 0-1,4 0-1,-1 0-2,-3 0 1,-3 0 1,-2 0 0,-3 0 0,1 0 0,-1 0 0,1 0 1,-1 0-1,1 0 1,-1 0 0,1 0-1,2 0 1,7 0 0,6 0-1,7 0 0,2-2 0,1-3-1,-1-3 1,1-2-1,-1-1 0,1 3 1,-1 3 1,1 4 0,-1 1-1,1 0 0,-1 0-1,1 0-1,-3 0-1,-2 0 1,-3 0 0,-3 0 1,-1-2 1,4-3 0,3-3 0,3-2 1,1-1 0,1 3 0,-1 3-1,1 4 0,-1 1 1,1 0 0,-1 0 2,1 0 0,1 0 1,3 0 0,3 0-1,4 0 0,4-2 0,6-3-1,7-3 0,6-2 0,4-3-3,4 1-3,3-1-4,3 1-4,-1-1-5,-2 1-5,-3-1-6,-3 1-5,-12-1-3,-18 1 0,-19-1 1,-18 1-1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38"/>
    </inkml:context>
    <inkml:brush xml:id="br0">
      <inkml:brushProperty name="width" value="0.02243" units="cm"/>
      <inkml:brushProperty name="height" value="0.02243" units="cm"/>
      <inkml:brushProperty name="color" value="#F2395B"/>
    </inkml:brush>
  </inkml:definitions>
  <inkml:trace contextRef="#ctx0" brushRef="#br0">66350 56650 980,'-46'-91'20,"10"19"-24,10 19-22,9 19-22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39"/>
    </inkml:context>
    <inkml:brush xml:id="br0">
      <inkml:brushProperty name="width" value="0.03021" units="cm"/>
      <inkml:brushProperty name="height" value="0.03021" units="cm"/>
      <inkml:brushProperty name="color" value="#F2395B"/>
    </inkml:brush>
  </inkml:definitions>
  <inkml:trace contextRef="#ctx0" brushRef="#br0">65950 55750 728,'-47'50'54,"6"0"-8,7 0-7,6 0-7,4 1-6,4 4-4,3 3-4,3 3-4,1-1-4,1-2-3,-1-3-4,1-3-2,-1-4-6,1-3-6,-1-3-6,1-2-6,2-11-8,7-15-11,6-15-10,7-16-11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39"/>
    </inkml:context>
    <inkml:brush xml:id="br0">
      <inkml:brushProperty name="width" value="0.02825" units="cm"/>
      <inkml:brushProperty name="height" value="0.02825" units="cm"/>
      <inkml:brushProperty name="color" value="#F2395B"/>
    </inkml:brush>
  </inkml:definitions>
  <inkml:trace contextRef="#ctx0" brushRef="#br0">66150 56100 778,'-2'68'96,"-3"-11"-27,-3-14-27,-2-11-28,-1-7-17,3 0-9,3 0-10,4 0-7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03"/>
    </inkml:context>
    <inkml:brush xml:id="br0">
      <inkml:brushProperty name="width" value="0.02665" units="cm"/>
      <inkml:brushProperty name="height" value="0.02665" units="cm"/>
      <inkml:brushProperty name="color" value="#F2395B"/>
    </inkml:brush>
  </inkml:definitions>
  <inkml:trace contextRef="#ctx0" brushRef="#br0">56892 3580 825,'-3'-9'63,"8"14"-13,9 13-14,9 15-14,2 2-19,-7-8-23,-5-7-25,-6-8-23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39"/>
    </inkml:context>
    <inkml:brush xml:id="br0">
      <inkml:brushProperty name="width" value="0.03435" units="cm"/>
      <inkml:brushProperty name="height" value="0.03435" units="cm"/>
      <inkml:brushProperty name="color" value="#F2395B"/>
    </inkml:brush>
  </inkml:definitions>
  <inkml:trace contextRef="#ctx0" brushRef="#br0">66250 56000 640,'-21'-15'6,"10"23"12,10 22 12,9 22 12,2 10 3,-2 1-6,-3-1-7,-3 1-5,-6-1-5,-5 1-1,-7-1-1,-5 1-3,-4-3-1,0-2-4,0-3-4,0-3-4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39"/>
    </inkml:context>
    <inkml:brush xml:id="br0">
      <inkml:brushProperty name="width" value="0.03284" units="cm"/>
      <inkml:brushProperty name="height" value="0.03284" units="cm"/>
      <inkml:brushProperty name="color" value="#F2395B"/>
    </inkml:brush>
  </inkml:definitions>
  <inkml:trace contextRef="#ctx0" brushRef="#br0">66700 56100 669,'-25'-33'81,"0"34"-15,0 35-14,0 35-14,0 16-10,0 1-4,0-1-4,0 1-5,3-6-8,6-8-15,7-10-14,6-9-13,6-13-11,6-16-6,7-15-7,6-15-6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0"/>
    </inkml:context>
    <inkml:brush xml:id="br0">
      <inkml:brushProperty name="width" value="0.03109" units="cm"/>
      <inkml:brushProperty name="height" value="0.03109" units="cm"/>
      <inkml:brushProperty name="color" value="#F2395B"/>
    </inkml:brush>
  </inkml:definitions>
  <inkml:trace contextRef="#ctx0" brushRef="#br0">67050 56200 707,'-24'73'113,"4"-3"-29,3-3-29,3-2-28,3-3-17,3 1-7,3-1-5,4 1-6,1-6-7,0-8-9,0-10-9,0-9-10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0"/>
    </inkml:context>
    <inkml:brush xml:id="br0">
      <inkml:brushProperty name="width" value="0.03151" units="cm"/>
      <inkml:brushProperty name="height" value="0.03151" units="cm"/>
      <inkml:brushProperty name="color" value="#F2395B"/>
    </inkml:brush>
  </inkml:definitions>
  <inkml:trace contextRef="#ctx0" brushRef="#br0">67400 56300 698,'-22'26'80,"6"4"-13,7 3-12,6 3-14,1 3-11,-3 3-10,-3 3-12,-2 4-9,-3 1-9,1 0-8,-1 0-6,1 0-8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0"/>
    </inkml:context>
    <inkml:brush xml:id="br0">
      <inkml:brushProperty name="width" value="0.03376" units="cm"/>
      <inkml:brushProperty name="height" value="0.03376" units="cm"/>
      <inkml:brushProperty name="color" value="#F2395B"/>
    </inkml:brush>
  </inkml:definitions>
  <inkml:trace contextRef="#ctx0" brushRef="#br0">67600 56350 651,'-19'48'140,"13"-3"-37,12-3-36,13-2-36,2-1-23,-5 3-11,-7 3-9,-5 4-9,-9 2-10,-9 4-9,-10 3-8,-8 3-8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0"/>
    </inkml:context>
    <inkml:brush xml:id="br0">
      <inkml:brushProperty name="width" value="0.0362" units="cm"/>
      <inkml:brushProperty name="height" value="0.0362" units="cm"/>
      <inkml:brushProperty name="color" value="#F2395B"/>
    </inkml:brush>
  </inkml:definitions>
  <inkml:trace contextRef="#ctx0" brushRef="#br0">65700 56300 607,'-25'-29'3,"0"-5"4,0-7 4,0-5 6,1 8 7,4 26 10,3 24 10,3 26 11,1 15-1,1 6-9,-1 7-9,1 6-10,-3 7-8,-2 10-5,-3 10-8,-3 9-5,-1 1-9,4-6-10,3-6-12,3-6-11,3-10-7,3-12-2,3-13-3,4-12-3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0"/>
    </inkml:context>
    <inkml:brush xml:id="br0">
      <inkml:brushProperty name="width" value="0.03081" units="cm"/>
      <inkml:brushProperty name="height" value="0.03081" units="cm"/>
      <inkml:brushProperty name="color" value="#F2395B"/>
    </inkml:brush>
  </inkml:definitions>
  <inkml:trace contextRef="#ctx0" brushRef="#br0">65250 56300 714,'-22'-36'57,"6"28"-3,7 28-3,6 29-4,3 13-7,0 1-15,0-1-13,0 1-15,0-3-6,0-2 2,0-3 1,0-3 1,-5-9-10,-9-11-19,-10-14-20,-8-11-20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1"/>
    </inkml:context>
    <inkml:brush xml:id="br0">
      <inkml:brushProperty name="width" value="0.03405" units="cm"/>
      <inkml:brushProperty name="height" value="0.03405" units="cm"/>
      <inkml:brushProperty name="color" value="#F2395B"/>
    </inkml:brush>
  </inkml:definitions>
  <inkml:trace contextRef="#ctx0" brushRef="#br0">64950 56150 646,'-44'4'58,"13"10"-7,12 10-7,13 9-8,6 6-4,0 3-3,0 3-3,0 4-3,-2 1-3,-3 0-5,-3 0-4,-2 0-4,-5 1-6,-2 4-5,-3 3-8,-3 3-5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1"/>
    </inkml:context>
    <inkml:brush xml:id="br0">
      <inkml:brushProperty name="width" value="0.03289" units="cm"/>
      <inkml:brushProperty name="height" value="0.03289" units="cm"/>
      <inkml:brushProperty name="color" value="#F2395B"/>
    </inkml:brush>
  </inkml:definitions>
  <inkml:trace contextRef="#ctx0" brushRef="#br0">64850 56450 668,'21'-15'8,"-5"23"16,-7 22 15,-5 22 15,-6 10 3,-3 1-10,-3-1-11,-2 1-10,-3 1-8,1 3-5,-1 3-6,1 4-4,1-4-6,3-9-2,3-10-4,4-8-3,5-15-5,10-19-6,10-18-7,9-19-5,2-10-5,-2 1-5,-3-1-5,-3 1-5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2"/>
    </inkml:context>
    <inkml:brush xml:id="br0">
      <inkml:brushProperty name="width" value="0.03578" units="cm"/>
      <inkml:brushProperty name="height" value="0.03578" units="cm"/>
      <inkml:brushProperty name="color" value="#F2395B"/>
    </inkml:brush>
  </inkml:definitions>
  <inkml:trace contextRef="#ctx0" brushRef="#br0">66050 56100 614,'42'-18'8,"-16"17"14,-15 15 16,-15 16 14,-14 10 5,-8 7-7,-10 6-7,-9 7-7,-2 4-6,6 3-7,7 3-7,6 4-5,12-14-17,19-27-23,19-28-25,19-28-24,13-21-5,10-12 14,10-13 14,9-12 13,-2-2 11,-12 9 5,-13 10 7,-12 10 6,-10 8 4,-6 10 2,-6 10 2,-6 9 2,-6 10 10,-2 14 17,-3 11 18,-3 14 17,-4 7 5,-3 3-8,-3 3-8,-2 4-7,-3-1-7,1-3-6,-1-3-4,1-2-6,-1-5-4,1-2-5,-1-3-5,1-3-4,2-9-8,7-11-10,6-14-12,7-11-10,8-14-4,14-11 4,11-14 4,14-11 4,2-7 2,-6 0-2,-6 0 0,-6 0-2,-7 7 4,-6 17 8,-6 15 9,-6 16 7,-6 13 13,-2 14 18,-3 11 19,-3 14 17,-4 7 5,-3 3-8,-3 3-9,-2 4-8,-6 4-7,-6 6-6,-6 7-5,-6 6-6,-2 1-4,3-3-2,3-3-1,4-2-3,-1-1-2,-3 3-3,-3 3-4,-2 4-3,13-21-10,31-44-18,32-43-17,31-44-18,9-16-4,-12 13 11,-13 12 11,-12 13 10,-9 7 10,-2 4 9,-3 3 9,-3 3 9,-4 4 8,-3 7 6,-3 6 8,-2 7 6,-8 11 7,-8 20 7,-10 18 7,-9 20 8,-5 6-1,0-2-8,0-3-9,0-3-8,0-2-7,0 0-4,0 0-7,0 0-4,9-11-15,19-22-21,19-22-23,19-21-23,5-10-4,-5 3 13,-7 3 12,-5 4 14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07"/>
    </inkml:context>
    <inkml:brush xml:id="br0">
      <inkml:brushProperty name="width" value="0.04858" units="cm"/>
      <inkml:brushProperty name="height" value="0.04858" units="cm"/>
      <inkml:brushProperty name="color" value="#F2395B"/>
    </inkml:brush>
  </inkml:definitions>
  <inkml:trace contextRef="#ctx0" brushRef="#br0">88346 17655 452,'0'-13'49,"0"6"4,0 6 4,0 6 4,-2 3-2,0 0-8,-3-1-9,-2 1-7,-2 2-7,-4 4-4,-2 3-4,-3 5-4,-1 1-2,-1 1-2,0-1-2,1 1-1,-1 1-3,-1 5-5,-1 3-3,-1 4-5,1 1-5,5 0-9,3-1-8,4-1-7,3-2-7,1-2-3,0-2-4,2-1-3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2"/>
    </inkml:context>
    <inkml:brush xml:id="br0">
      <inkml:brushProperty name="width" value="0.0321" units="cm"/>
      <inkml:brushProperty name="height" value="0.0321" units="cm"/>
      <inkml:brushProperty name="color" value="#F2395B"/>
    </inkml:brush>
  </inkml:definitions>
  <inkml:trace contextRef="#ctx0" brushRef="#br0">67500 56300 685,'21'46'41,"-5"-5"-4,-7-7-5,-5-5-4,-4-4-2,0 0 1,0 0-1,0 0 2,0 1-3,0 4-5,0 3-5,0 3-6,-4-1-9,-5-2-14,-7-3-15,-5-3-15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2"/>
    </inkml:context>
    <inkml:brush xml:id="br0">
      <inkml:brushProperty name="width" value="0.02621" units="cm"/>
      <inkml:brushProperty name="height" value="0.02621" units="cm"/>
      <inkml:brushProperty name="color" value="#F2395B"/>
    </inkml:brush>
  </inkml:definitions>
  <inkml:trace contextRef="#ctx0" brushRef="#br0">67700 56400 839,'-24'23'4,"4"-3"10,3-3 9,3-2 9,3 0 0,3 7-6,3 6-8,4 7-8,1 2-8,0 1-12,0-1-10,0 1-10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4"/>
    </inkml:context>
    <inkml:brush xml:id="br0">
      <inkml:brushProperty name="width" value="0.03754" units="cm"/>
      <inkml:brushProperty name="height" value="0.03754" units="cm"/>
      <inkml:brushProperty name="color" value="#F2395B"/>
    </inkml:brush>
  </inkml:definitions>
  <inkml:trace contextRef="#ctx0" brushRef="#br0">60100 54800 586,'-49'79'84,"4"10"-15,3 10-15,3 9-15,3-2-9,3-12-4,3-13-3,4-12-4,2-10-3,4-6-2,3-6-2,3-6-1,9-7-3,16-6-3,15-6-2,17-6-2,8-10-4,4-12-3,3-13-4,3-12-3,1-12-2,1-8 0,-1-10 0,1-9-1,-6-7 0,-8-3 3,-10-3 1,-9-2 1,-7-1 3,-3 3 1,-3 3 2,-2 4 2,-6 4 1,-6 6 0,-6 7 1,-6 6-1,-7 7-1,-6 10-1,-6 10-1,-6 9-1,-6 9-2,-2 9-1,-3 10-1,-3 10-3,-1 7-1,4 6-4,3 7-4,3 6-4,6-1-1,9-5 1,10-7-1,10-5 1,2-6 1,-3-3 2,-3-3 3,-2-2 2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5"/>
    </inkml:context>
    <inkml:brush xml:id="br0">
      <inkml:brushProperty name="width" value="0.02851" units="cm"/>
      <inkml:brushProperty name="height" value="0.02851" units="cm"/>
      <inkml:brushProperty name="color" value="#F2395B"/>
    </inkml:brush>
  </inkml:definitions>
  <inkml:trace contextRef="#ctx0" brushRef="#br0">60700 55150 771,'25'46'25,"0"-5"3,0-7 5,0-5 3,0-1-2,0 6-6,0 7-6,0 6-6,-2 1-10,-3-3-10,-3-3-11,-2-2-12,-1-5-9,3-2-7,3-3-7,4-3-8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5"/>
    </inkml:context>
    <inkml:brush xml:id="br0">
      <inkml:brushProperty name="width" value="0.0406" units="cm"/>
      <inkml:brushProperty name="height" value="0.0406" units="cm"/>
      <inkml:brushProperty name="color" value="#F2395B"/>
    </inkml:brush>
  </inkml:definitions>
  <inkml:trace contextRef="#ctx0" brushRef="#br0">61950 54000 541,'-47'-2'7,"6"-3"15,7-3 13,6-2 15,6 3 4,6 14-6,7 11-6,6 14-5,3 10-7,0 9-4,0 10-6,0 10-5,0 7-3,0 6-2,0 7-2,0 6-1,1 3 0,4 0-1,3 0 1,3 0 0,-1-2-1,-2-3-4,-3-3-3,-3-2-3,-2-6-2,0-6 0,0-6 2,0-6-1,0-6 1,0-2 0,0-3-1,0-3 1,-4-6-1,-5-5 1,-7-7 1,-5-5 0,-8-3 0,-5 4-2,-7 3-1,-5 3-1,-8-2-3,-5-6-3,-7-6-4,-5-6-4,-3-4-3,4 1-4,3-1-4,3 1-3,6-4 1,9-6 4,10-6 4,10-6 5,4-6 0,0-2-5,0-3-3,0-3-5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5"/>
    </inkml:context>
    <inkml:brush xml:id="br0">
      <inkml:brushProperty name="width" value="0.03101" units="cm"/>
      <inkml:brushProperty name="height" value="0.03101" units="cm"/>
      <inkml:brushProperty name="color" value="#F2395B"/>
    </inkml:brush>
  </inkml:definitions>
  <inkml:trace contextRef="#ctx0" brushRef="#br0">61750 54350 709,'26'-91'51,"4"19"-9,3 19-9,3 19-8,4 12-3,7 6 4,6 7 5,7 6 4,-1 7-9,-6 10-27,-6 10-24,-6 9-25,-7 2-12,-6-2 3,-6-3 3,-6-3 2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6"/>
    </inkml:context>
    <inkml:brush xml:id="br0">
      <inkml:brushProperty name="width" value="0.03752" units="cm"/>
      <inkml:brushProperty name="height" value="0.03752" units="cm"/>
      <inkml:brushProperty name="color" value="#F2395B"/>
    </inkml:brush>
  </inkml:definitions>
  <inkml:trace contextRef="#ctx0" brushRef="#br0">63250 53450 586,'-75'121'147,"0"-5"-34,0-7-36,0-5-35,0-1-21,0 6-10,0 7-8,0 6-10,6-4-10,13-11-11,12-14-13,13-11-12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6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63350 53600 653,'96'-21'62,"-5"10"-4,-7 10-3,-5 9-4,-3 9-6,4 9-11,3 10-9,3 10-11,-7 5-12,-15 4-14,-15 3-14,-16 3-16,-12-2-6,-5-6 0,-7-6 1,-5-6 1,-8-6 2,-5-2 4,-7-3 5,-5-3 4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6"/>
    </inkml:context>
    <inkml:brush xml:id="br0">
      <inkml:brushProperty name="width" value="0.04243" units="cm"/>
      <inkml:brushProperty name="height" value="0.04243" units="cm"/>
      <inkml:brushProperty name="color" value="#F2395B"/>
    </inkml:brush>
  </inkml:definitions>
  <inkml:trace contextRef="#ctx0" brushRef="#br0">63400 54150 518,'-44'-4'0,"13"-5"0,12-7 0,13-5 0,4-3 6,-3 4 12,-3 3 12,-2 3 11,-1 12 8,3 22 3,3 22 2,4 23 3,1 24-4,0 28-10,0 28-8,0 29-11,-7 19-9,-11 14-11,-14 11-9,-11 14-12,-4 2-11,6-6-16,7-6-14,6-6-15,4-23-3,4-36 9,3-39 9,3-36 10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6"/>
    </inkml:context>
    <inkml:brush xml:id="br0">
      <inkml:brushProperty name="width" value="0.0476" units="cm"/>
      <inkml:brushProperty name="height" value="0.0476" units="cm"/>
      <inkml:brushProperty name="color" value="#F2395B"/>
    </inkml:brush>
  </inkml:definitions>
  <inkml:trace contextRef="#ctx0" brushRef="#br0">65450 53700 462,'23'-74'2,"-3"4"4,-3 3 5,-2 3 5,-6 6 5,-6 9 5,-6 10 7,-6 10 6,-10 11 1,-12 17-3,-13 15-4,-12 16-3,-12 13-2,-8 14-4,-10 11-1,-9 14-4,-4 8-1,4 7-1,3 6-1,3 7-1,7 4-2,14 3 1,11 3-2,14 4 1,10-3-2,9-5-2,10-7-2,10-5-3,18-11-4,28-11-4,28-14-6,29-11-6,27-17-6,29-18-9,28-19-9,28-18-8,3-14-1,-22-5 9,-22-7 8,-21-5 8,-18-4 0,-12 0-11,-13 0-9,-12 0-10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07"/>
    </inkml:context>
    <inkml:brush xml:id="br0">
      <inkml:brushProperty name="width" value="0.05081" units="cm"/>
      <inkml:brushProperty name="height" value="0.05081" units="cm"/>
      <inkml:brushProperty name="color" value="#F2395B"/>
    </inkml:brush>
  </inkml:definitions>
  <inkml:trace contextRef="#ctx0" brushRef="#br0">87509 17821 432,'-8'-15'0,"2"4"0,1 3 0,0 3 0,1 1 5,0 0 10,0 0 9,1 0 10,0 1 9,3 2 7,4 2 7,2 2 7,3 3 0,4 4-9,2 3-10,3 5-8,3 3-8,1 5-7,3 3-7,1 5-7,3 2-8,1 4-13,2 2-10,3 4-11,-1 0-4,-2-2 3,-1-2 5,-3-2 3,-3-4-5,-5-8-15,-5-6-15,-4-6-15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7"/>
    </inkml:context>
    <inkml:brush xml:id="br0">
      <inkml:brushProperty name="width" value="0.04548" units="cm"/>
      <inkml:brushProperty name="height" value="0.04548" units="cm"/>
      <inkml:brushProperty name="color" value="#F2395B"/>
    </inkml:brush>
  </inkml:definitions>
  <inkml:trace contextRef="#ctx0" brushRef="#br0">69850 49350 483,'-43'4'0,"17"10"-1,15 10-1,16 9-1,12 9 7,9 9 13,10 10 14,10 10 14,8 7 6,10 6 0,10 7 0,9 6 0,10 3-4,14 0-6,11 0-8,14 0-7,8 3-5,7 6-3,6 7-5,7 6-4,5 3-2,7 0-3,6 0-2,7 0-1,-9 3-4,-21 6-1,-22 7-2,-22 6-2,-19 1-3,-16-3-1,-15-3-1,-15-2-3,-14-9 1,-8-12 0,-10-13 2,-9-12 2,-12-12 1,-11-8 4,-14-10 3,-11-9 3,-11-9 2,-5-5 3,-7-7 0,-5-5 2,-9-4 1,-9 0 1,-10 0-1,-8 0 1,-14 7-2,-15 17-4,-15 15-2,-16 16-3,-16 16-6,-16 20-8,-15 18-7,-15 20-8,8 0-5,35-15-1,35-15-1,34-16-2,21-12-2,10-5-1,10-7-2,9-5-2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8"/>
    </inkml:context>
    <inkml:brush xml:id="br0">
      <inkml:brushProperty name="width" value="0.03081" units="cm"/>
      <inkml:brushProperty name="height" value="0.03081" units="cm"/>
      <inkml:brushProperty name="color" value="#F2395B"/>
    </inkml:brush>
  </inkml:definitions>
  <inkml:trace contextRef="#ctx0" brushRef="#br0">75850 51900 713,'3'-69'0,"6"13"0,7 12 0,6 13 0,9 9 2,13 6 3,12 7 2,13 6 4,23 3 8,34 0 13,35 0 13,35 0 13,5 1-3,-21 4-19,-22 3-20,-22 3-19,-21 4-15,-18 7-11,-19 6-10,-18 7-11,-20 2-4,-18 1 6,-19-1 3,-18 1 5,-12-3 5,-3-2 7,-3-3 7,-2-3 6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8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75500 52850 562,'-269'43'40,"63"-11"-1,62-14-1,63-11-1,54-3 0,47 10 1,47 10 1,48 9 1,31-1-2,20-8-8,18-10-7,20-9-6,13-5-6,9 0-4,10 0-3,10 0-5,-6-4-6,-18-5-8,-19-7-8,-18-5-8,-26-1-7,-31 6-6,-31 7-5,-31 6-5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8"/>
    </inkml:context>
    <inkml:brush xml:id="br0">
      <inkml:brushProperty name="width" value="0.04138" units="cm"/>
      <inkml:brushProperty name="height" value="0.04138" units="cm"/>
      <inkml:brushProperty name="color" value="#F2395B"/>
    </inkml:brush>
  </inkml:definitions>
  <inkml:trace contextRef="#ctx0" brushRef="#br0">76150 51250 531,'-46'-46'0,"10"10"0,10 10 0,9 9 0,2-1 2,-2-8 2,-3-10 2,-3-9 4,-1-4 3,4 4 7,3 3 5,3 3 7,4 10 3,7 20 1,6 18 3,7 20 1,4 16-2,3 16-4,3 15-5,4 17-4,-3 17-4,-5 23-3,-7 22-3,-5 22-1,-6 7-5,-3-6-6,-3-6-4,-2-6-7,-6-9-5,-6-8-8,-6-10-6,-6-9-7,-1-16-6,7-22-5,6-22-4,7-21-6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8"/>
    </inkml:context>
    <inkml:brush xml:id="br0">
      <inkml:brushProperty name="width" value="0.04603" units="cm"/>
      <inkml:brushProperty name="height" value="0.04603" units="cm"/>
      <inkml:brushProperty name="color" value="#F2395B"/>
    </inkml:brush>
  </inkml:definitions>
  <inkml:trace contextRef="#ctx0" brushRef="#br0">76750 51050 477,'26'-47'2,"4"6"3,3 7 2,3 6 4,-4 9 5,-8 13 8,-10 12 6,-9 13 8,-5 18 4,0 26 2,0 24 1,0 26 3,-8 18-3,-16 13-7,-15 12-8,-15 13-7,-18 9-4,-19 6-2,-18 7-1,-19 6-2,-15 1-6,-8-3-9,-10-3-12,-9-2-10,-4-8-7,4-8-5,3-10-4,3-9-4,9-13-2,16-16 1,15-15 0,17-15 2,16-18 0,19-19 1,19-18 1,19-19 1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9"/>
    </inkml:context>
    <inkml:brush xml:id="br0">
      <inkml:brushProperty name="width" value="0.03548" units="cm"/>
      <inkml:brushProperty name="height" value="0.03548" units="cm"/>
      <inkml:brushProperty name="color" value="#F2395B"/>
    </inkml:brush>
  </inkml:definitions>
  <inkml:trace contextRef="#ctx0" brushRef="#br0">76550 53650 620,'98'28'6,"-3"6"13,-3 7 13,-2 6 12,-3 12 6,1 19 1,-1 19-1,1 19 1,-9 4-9,-15-9-17,-15-10-16,-16-8-16,-10-14-18,-3-15-22,-3-15-20,-2-16-21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49"/>
    </inkml:context>
    <inkml:brush xml:id="br0">
      <inkml:brushProperty name="width" value="0.05642" units="cm"/>
      <inkml:brushProperty name="height" value="0.05642" units="cm"/>
      <inkml:brushProperty name="color" value="#F2395B"/>
    </inkml:brush>
  </inkml:definitions>
  <inkml:trace contextRef="#ctx0" brushRef="#br0">79100 51450 389,'26'-69'5,"4"13"8,3 12 8,3 13 10,-5 20 1,-12 28-4,-13 28-4,-12 29-4,-18 24-5,-21 22-6,-22 22-6,-22 23-5,-11 6-5,0-5-4,0-7-3,0-5-4,7-17-1,17-24 0,15-26-1,16-24 0,20-21 3,25-16 5,25-15 5,25-15 6,14-7 5,3 3 4,3 3 5,4 4 6,-6 2 1,-11 4 0,-14 3 0,-11 3 1,-11 6-2,-5 9-1,-7 10-1,-5 10-1,-11 4-2,-11 0-1,-14 0-2,-11 0-1,-11 3 1,-5 6 3,-7 7 3,-5 6 3,2-4-2,13-11-8,12-14-8,13-11-8,16-18-4,23-22 2,22-22-1,22-21 1,10-15-5,1-6-11,-1-6-11,1-6-12,-1-1-2,1 7 8,-1 6 7,1 7 7,-1 2 7,1 1 5,-1-1 6,1 1 5,4 2 6,9 7 6,10 6 6,10 7 6,11 4 5,17 3 1,15 3 3,16 4 2,15-1 0,16-3 1,15-3 0,17-2 1,-4 2-5,-22 9-7,-22 10-9,-21 10-9,-24 8-6,-25 10-9,-25 10-6,-25 9-8,-24 1-5,-21-6-5,-22-6-4,-22-6-4,-15-9 1,-5-8 7,-7-10 7,-5-9 7,-4-16 4,0-22 3,0-22 2,0-21 4,6-14 1,13-2 2,12-3 1,13-3 2,7 4 3,4 13 5,3 12 4,3 13 4,3 9 4,3 6 0,3 7 2,4 6 0,1 6 2,0 6 3,0 7 1,0 6 3,-2 3 3,-3 0 6,-3 0 5,-2 0 6,-3 10-1,1 23-8,-1 22-7,1 22-7,-4 23-5,-6 25 2,-6 25 0,-6 25 0,-6 26 0,-2 29-3,-3 28-3,-3 28-2,-10 26-4,-16 26-5,-15 24-5,-15 26-3,-6 21-9,7 19-12,6 19-12,7 19-11,8-2-6,14-22-1,11-22 0,14-21-1,8-45 4,7-65 8,6-65 7,7-66 9,2-37 2,1-5-2,-1-7-2,1-5-2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50"/>
    </inkml:context>
    <inkml:brush xml:id="br0">
      <inkml:brushProperty name="width" value="0.03866" units="cm"/>
      <inkml:brushProperty name="height" value="0.03866" units="cm"/>
      <inkml:brushProperty name="color" value="#F2395B"/>
    </inkml:brush>
  </inkml:definitions>
  <inkml:trace contextRef="#ctx0" brushRef="#br0">83250 52050 569,'25'-44'1,"0"13"5,0 12 4,0 13 3,12 13 8,26 17 9,24 15 9,26 16 11,-1 5-1,-24-2-11,-26-3-11,-24-3-10,-15 2-7,-3 10-3,-3 10-1,-2 9-2,-20 6-2,-34 3-2,-35 3-2,-33 4-1,-22-1-2,-5-3 0,-7-3-1,-5-2-1,-1-8 0,6-8 2,7-10 2,6-9 2,13-10 3,23-9 7,22-10 5,22-8 6,32-6 3,44 1-2,44-1-2,44 1-2,24-6-4,7-8-7,6-10-6,7-9-8,-4-7-9,-12-3-10,-13-3-11,-12-2-11,-9-5-4,-2-2 0,-3-3 2,-3-3 0,-12 1 4,-18 6 7,-19 7 6,-18 6 6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50"/>
    </inkml:context>
    <inkml:brush xml:id="br0">
      <inkml:brushProperty name="width" value="0.04791" units="cm"/>
      <inkml:brushProperty name="height" value="0.04791" units="cm"/>
      <inkml:brushProperty name="color" value="#F2395B"/>
    </inkml:brush>
  </inkml:definitions>
  <inkml:trace contextRef="#ctx0" brushRef="#br0">85950 51900 459,'46'-47'0,"-5"6"0,-7 7 0,-5 6 0,-6 3 3,-3 0 8,-3 0 7,-2 0 8,-8 1 1,-8 4-4,-10 3-4,-9 3-5,-10 7 5,-9 14 12,-10 11 13,-8 14 12,-4 7 2,3 3-9,3 3-10,4 4-8,-1 4-8,-3 6-4,-3 7-5,-2 6-5,-11 13-3,-15 23-5,-15 22-2,-16 22-5,-5 5-2,6-8-3,7-10-3,6-9-3,10-15-6,17-18-12,15-19-12,16-18-11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50"/>
    </inkml:context>
    <inkml:brush xml:id="br0">
      <inkml:brushProperty name="width" value="0.03305" units="cm"/>
      <inkml:brushProperty name="height" value="0.03305" units="cm"/>
      <inkml:brushProperty name="color" value="#F2395B"/>
    </inkml:brush>
  </inkml:definitions>
  <inkml:trace contextRef="#ctx0" brushRef="#br0">85950 52500 665,'142'-18'49,"-16"17"0,-15 15-1,-15 16-1,-11 12-4,-2 9-7,-3 10-7,-3 10-7,-7 4-10,-9 0-14,-10 0-12,-8 0-13,-9-7-12,-6-11-11,-6-14-11,-6-11-11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15"/>
    </inkml:context>
    <inkml:brush xml:id="br0">
      <inkml:brushProperty name="width" value="0.05565" units="cm"/>
      <inkml:brushProperty name="height" value="0.05565" units="cm"/>
      <inkml:brushProperty name="color" value="#F2395B"/>
    </inkml:brush>
  </inkml:definitions>
  <inkml:trace contextRef="#ctx0" brushRef="#br0">65400 23862 395,'9'-7'186,"1"2"-47,3 3-46,2 1-47,2 1-25,1 1-3,3 2-3,1 0-3,1 0-2,-3 0-3,-1-1-2,-2-2-2,-1 0-1,1 0-1,1 0 0,1 0 0,1 0-1,0 0 2,-1 0-1,1 0 1,-1 0 1,-1 0 0,-1 0 0,-1 0 1,0 0 0,0 0-1,-1 0 0,1 0 0,0 0 0,1 2-1,1 1 0,1 0 0,2 0 0,0 0-1,1-2 0,1 0-1,0-3 0,1 0-1,-1-3-1,1-2-1,-1-1 0,1 1 0,-1-1 1,1 0 0,-1 1 0,-1 0 1,-1 2 0,-1 1 0,-1 0 1,1 2 0,0 0-1,-1 2 1,0 0-1,-1 0 2,0 0 0,-2 0 1,1 0 0,1 0-1,3 0 0,1 0 0,1 0-1,-1 0 1,-1 0-1,0 0 0,-2 0 0,1 0 0,-1 0 0,1 0 0,-1 0 0,1 2 0,0 0 0,-1 2 0,1-1 0,0-1 0,-1 0 1,1-1 0,-1-1 0,1 1 0,-1 2-1,1 0 1,0 0-1,-1 0 0,1-2 0,-1 0 0,2-1-1,0 0 0,0 0-1,3 0-1,-1-1-1,1 0 1,-1-2 1,1 0 0,-1 0 1,1 0-1,-1 2 2,1 1-1,-1 0 1,-1 0 0,-1 0 1,-1 0 0,-1 0 0,1 0 0,0 0 0,-1 0 0,1 0 0,1 1 0,1 2-1,2 0 1,-2 0-1,0 0 1,-1-2-1,0 0 1,-2-1-1,1 0 1,-1 0-1,1 0 0,0 0 0,-1 0 1,1 0-1,0 0 1,-2 0-1,1 2 1,-2 0-1,-1 2 0,0-1 0,1-1 0,2 0 0,0-1-1,-1-1 1,1 0-1,-2 0 0,-1 0-1,0 0 1,1 0-1,2 0 1,0 0-2,0 0 1,-1 0-1,-1 0 1,-1 0-2,1-2 1,1 0-2,3-3 1,2-2-2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50"/>
    </inkml:context>
    <inkml:brush xml:id="br0">
      <inkml:brushProperty name="width" value="0.0504" units="cm"/>
      <inkml:brushProperty name="height" value="0.0504" units="cm"/>
      <inkml:brushProperty name="color" value="#F2395B"/>
    </inkml:brush>
  </inkml:definitions>
  <inkml:trace contextRef="#ctx0" brushRef="#br0">86100 53100 436,'-24'-25'0,"4"0"0,3 0 0,3 0 0,-1-2-2,-2-3-4,-3-3-4,-3-2-4,-1 0 6,4 7 16,3 6 16,3 7 15,1 22 15,1 42 10,-1 40 13,1 41 11,-3 23-4,-2 6-17,-3 7-19,-3 6-18,-9 18-15,-11 32-10,-14 31-10,-11 32-11,-4 2-12,6-24-13,7-26-12,6-24-14,7-34-5,10-40 3,10-40 2,9-41 4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29:51"/>
    </inkml:context>
    <inkml:brush xml:id="br0">
      <inkml:brushProperty name="width" value="0.05941" units="cm"/>
      <inkml:brushProperty name="height" value="0.05941" units="cm"/>
      <inkml:brushProperty name="color" value="#F2395B"/>
    </inkml:brush>
  </inkml:definitions>
  <inkml:trace contextRef="#ctx0" brushRef="#br0">88950 53250 370,'1'-119'5,"4"13"11,3 12 10,3 13 10,-1 10 5,-2 10-2,-3 10-1,-3 9-2,-7 6-1,-9 3-1,-10 3-1,-8 4-2,-12 5-1,-12 10-4,-13 10-2,-12 9-3,-10 15-1,-6 22-2,-6 22 0,-6 23-2,-4 13 0,1 6-3,-1 7 0,1 6-2,7 3-2,16 0 0,15 0-3,17 0 0,11-4-3,10-5-3,10-7-2,9-5-4,21-6-1,35-3-3,35-3-2,34-2-1,45-12-2,56-19-3,57-18-2,56-19-2,42-18-4,28-15-4,28-15-5,29-16-4,-29-4-6,-84 10-10,-85 10-8,-83 9-9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0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81150 15350 999,'-179'-90'-6,"45"23"-12,43 22-12,45 22-12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2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11700 3500 524,'1'-111'1,"4"28"3,3 28 1,3 29 1,1 11 9,1-2 12,-1-3 13,1-3 14,-3 13 3,-2 32-6,-3 31-6,-3 32-6,-2 11-5,0-5-5,0-7-5,0-5-4,0-3-6,0 4-5,0 3-8,0 3-5,-2 1-3,-3 1-2,-3-1 0,-2 1-1,-1-4-1,3-6 1,3-6-1,4-6 0,-1-2 0,-3 3 1,-3 3 0,-2 4 1,-1-4-1,3-9 0,3-10-1,4-8 0,-3-20-8,-5-28-15,-7-28-15,-5-27-15,-3-12-1,4 6 11,3 7 11,3 6 11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3"/>
    </inkml:context>
    <inkml:brush xml:id="br0">
      <inkml:brushProperty name="width" value="0.04547" units="cm"/>
      <inkml:brushProperty name="height" value="0.04547" units="cm"/>
      <inkml:brushProperty name="color" value="#F2395B"/>
    </inkml:brush>
  </inkml:definitions>
  <inkml:trace contextRef="#ctx0" brushRef="#br0">11650 2950 483,'31'-47'26,"13"6"7,12 7 7,13 6 7,2 4 0,-5 4-8,-7 3-7,-5 3-8,0 3-5,10 3-2,10 3-1,9 4-2,-1 2-2,-8 4-3,-10 3-3,-9 3-2,-9 4-2,-5 7-2,-7 6-2,-5 7-1,-6 2-2,-3 1 0,-3-1-1,-2 1 0,-6 7-1,-6 16-2,-6 15-1,-6 17-1,-9 2-1,-8-9 1,-10-10 2,-9-8 1,-10-3 0,-9 7 1,-10 6 1,-8 7-1,-1-4 2,9-12 2,10-13 0,10-12 2,5-10 2,4-6 1,3-6 2,3-6 1,14-7 3,25-6 2,25-6 2,25-6 2,12-4 2,1 1-3,-1-1-1,1 1-2,-1-1 0,1 1-1,-1-1 1,1 1 0,-3 2 0,-2 7-1,-3 6-1,-3 7-1,-4 7 0,-3 9 0,-3 10 0,-2 10 0,-8 2 0,-8-3-1,-10-3 0,-9-2 0,-10-1-1,-9 3 1,-10 3-1,-8 4 0,-9 1-1,-6 0 1,-6 0-1,-6 0-1,-6-2 0,-2-3-3,-3-3 0,-3-2-3,-1-3-1,4 1 0,3-1-2,3 1-1,1-3-2,1-2-2,-1-3-2,1-3-3,7-10-12,16-16-22,15-15-22,17-15-22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3"/>
    </inkml:context>
    <inkml:brush xml:id="br0">
      <inkml:brushProperty name="width" value="0.04273" units="cm"/>
      <inkml:brushProperty name="height" value="0.04273" units="cm"/>
      <inkml:brushProperty name="color" value="#F2395B"/>
    </inkml:brush>
  </inkml:definitions>
  <inkml:trace contextRef="#ctx0" brushRef="#br0">13500 3300 514,'-40'18'30,"23"-11"12,22-14 11,22-11 11,21-14 0,22-11-8,22-14-11,23-11-9,2-3-8,-16 10-7,-15 10-7,-15 9-7,-4 2-3,9-2 1,10-3 1,10-3 1,2 1-3,-3 6-10,-3 7-10,-2 6-8,-8 4-7,-8 4-3,-10 3-5,-9 3-3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4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15600 1600 554,'23'71'169,"-3"-5"-44,-3-7-42,-2-5-42,-5 0-26,-2 10-5,-3 10-8,-3 9-5,-2 2-7,0-2-8,0-3-6,0-3-8,0-4-6,0-3-6,0-3-6,0-2-7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4"/>
    </inkml:context>
    <inkml:brush xml:id="br0">
      <inkml:brushProperty name="width" value="0.03173" units="cm"/>
      <inkml:brushProperty name="height" value="0.03173" units="cm"/>
      <inkml:brushProperty name="color" value="#F2395B"/>
    </inkml:brush>
  </inkml:definitions>
  <inkml:trace contextRef="#ctx0" brushRef="#br0">15900 2100 693,'25'-46'38,"0"10"1,0 10 0,0 9 2,3 4-3,6 1-5,7-1-4,6 1-5,3 1-7,0 3-9,0 3-8,0 4-8,-2-1-2,-3-3 4,-3-3 4,-2-2 5,-5-1-3,-2 3-9,-3 3-10,-3 4-9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4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16800 1100 503,'-2'-41'23,"-3"19"14,-3 19 14,-2 19 15,0 18 3,7 19-9,6 19-10,7 19-8,2 10-9,1 4-7,-1 3-8,1 3-8,1 3-4,3 3-2,3 3-3,4 4-1,-1-6-9,-3-11-14,-3-14-16,-2-11-14,-3-11-9,1-5-4,-1-7-3,1-5-4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4"/>
    </inkml:context>
    <inkml:brush xml:id="br0">
      <inkml:brushProperty name="width" value="0.04567" units="cm"/>
      <inkml:brushProperty name="height" value="0.04567" units="cm"/>
      <inkml:brushProperty name="color" value="#F2395B"/>
    </inkml:brush>
  </inkml:definitions>
  <inkml:trace contextRef="#ctx0" brushRef="#br0">13550 4550 481,'71'48'170,"-5"-3"-39,-7-3-39,-5-2-39,-1-1-24,6 3-7,7 3-8,6 4-7,4 1-7,4 0-10,3 0-8,3 0-8,3 0-10,3 0-7,3 0-10,4 0-7,-9-4-4,-18-5 4,-19-7 3,-18-5 4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23"/>
    </inkml:context>
    <inkml:brush xml:id="br0">
      <inkml:brushProperty name="width" value="0.04329" units="cm"/>
      <inkml:brushProperty name="height" value="0.04329" units="cm"/>
      <inkml:brushProperty name="color" value="#F2395B"/>
    </inkml:brush>
  </inkml:definitions>
  <inkml:trace contextRef="#ctx0" brushRef="#br0">95528 19350 508,'-15'54'105,"2"-3"-17,3-1-16,1-2-17,2-3-11,0-3-6,2-6-7,1-2-6,0-4-6,2-3-8,0-4-8,2-1-6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5"/>
    </inkml:context>
    <inkml:brush xml:id="br0">
      <inkml:brushProperty name="width" value="0.04177" units="cm"/>
      <inkml:brushProperty name="height" value="0.04177" units="cm"/>
      <inkml:brushProperty name="color" value="#F2395B"/>
    </inkml:brush>
  </inkml:definitions>
  <inkml:trace contextRef="#ctx0" brushRef="#br0">16250 4450 526,'0'51'165,"0"4"-42,0 3-40,0 3-41,0 6-22,0 9-4,0 10-3,0 10-5,-4 7-5,-5 6-6,-7 7-7,-5 6-6,-1-4-9,6-11-8,7-14-9,6-11-10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5"/>
    </inkml:context>
    <inkml:brush xml:id="br0">
      <inkml:brushProperty name="width" value="0.03288" units="cm"/>
      <inkml:brushProperty name="height" value="0.03288" units="cm"/>
      <inkml:brushProperty name="color" value="#F2395B"/>
    </inkml:brush>
  </inkml:definitions>
  <inkml:trace contextRef="#ctx0" brushRef="#br0">16250 5250 669,'46'-24'55,"-5"4"-5,-7 3-6,-5 3-5,-1 1-5,6 1-3,7-1-4,6 1-3,3-1-6,0 1-9,0-1-10,0 1-9,0 1-5,0 3-4,0 3-3,0 4-4,-4 2-6,-5 4-11,-7 3-10,-5 3-11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5"/>
    </inkml:context>
    <inkml:brush xml:id="br0">
      <inkml:brushProperty name="width" value="0.04611" units="cm"/>
      <inkml:brushProperty name="height" value="0.04611" units="cm"/>
      <inkml:brushProperty name="color" value="#F2395B"/>
    </inkml:brush>
  </inkml:definitions>
  <inkml:trace contextRef="#ctx0" brushRef="#br0">17300 4450 477,'-2'98'168,"-3"-3"-39,-3-3-38,-2-2-38,-1-1-24,3 3-6,3 3-6,4 4-8,1 10-6,0 19-4,0 19-6,0 19-6,0 13 0,0 10 1,0 10 3,0 9 3,0-18-5,0-43-9,0-44-11,0-43-9,1-23-10,4 1-7,3-1-8,3 1-8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6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18450 2350 568,'167'3'160,"-16"6"-40,-15 7-39,-15 6-40,-7 3-23,3 0-8,3 0-9,4 0-6,2 3-10,4 6-11,3 7-9,3 6-10,-10-1-2,-21-5 9,-22-7 7,-22-5 8,-15-4-1,-5 0-8,-7 0-8,-5 0-9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6"/>
    </inkml:context>
    <inkml:brush xml:id="br0">
      <inkml:brushProperty name="width" value="0.03725" units="cm"/>
      <inkml:brushProperty name="height" value="0.03725" units="cm"/>
      <inkml:brushProperty name="color" value="#F2395B"/>
    </inkml:brush>
  </inkml:definitions>
  <inkml:trace contextRef="#ctx0" brushRef="#br0">18550 4950 590,'-33'-8'69,"34"-16"-3,35-15-4,35-15-3,14-7-7,-2 3-11,-3 3-10,-3 4-10,10-10-12,26-22-15,24-22-12,26-21-15,8-9-7,-5 7-2,-7 6-1,-5 7-1,-19 11-1,-27 20-1,-28 18 0,-28 20-2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7"/>
    </inkml:context>
    <inkml:brush xml:id="br0">
      <inkml:brushProperty name="width" value="0.04399" units="cm"/>
      <inkml:brushProperty name="height" value="0.04399" units="cm"/>
      <inkml:brushProperty name="color" value="#F2395B"/>
    </inkml:brush>
  </inkml:definitions>
  <inkml:trace contextRef="#ctx0" brushRef="#br0">21450 2350 500,'-46'10'52,"10"23"5,10 22 3,9 22 3,4 15-2,1 9-9,-1 10-8,1 10-8,-1 8-9,1 10-6,-1 10-6,1 9-8,-1-4-4,1-15-2,-1-15-1,1-16-3,1-16-6,3-16-7,3-15-9,4-15-9,1-18-10,0-19-14,0-18-14,0-19-13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7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21400 2400 498,'46'-46'5,"-5"10"12,-7 10 11,-5 9 11,0 4 5,10 1-2,10-1-2,9 1-1,1 1-4,-6 3-5,-6 3-7,-6 4-5,-6 4-4,-2 6-5,-3 7-3,-3 6-3,-6 6-4,-5 6-3,-7 7-3,-5 6-3,-12 9-4,-16 13-3,-15 12-3,-15 13-3,-11 4-1,-2-3 2,-3-3 2,-3-2 3,1-9 0,6-12 1,7-13 1,6-12 0,20-13 8,34-12 12,35-13 14,35-12 12,16-9 5,1-2-6,-1-3-6,1-3-6,-4 1-3,-6 6 0,-6 7 0,-6 6 0,-7 7-1,-6 10-2,-6 10-1,-6 9-2,-9 10-1,-8 14 1,-10 11 0,-9 14 0,-9 7 0,-5 3 0,-7 3 0,-5 4-1,-11-3 0,-11-5-2,-14-7-2,-11-5-3,-7-6-1,0-3-4,0-3-4,0-2-3,1-8-3,4-8 0,3-10 0,3-9-1,10-13-12,20-16-21,18-15-21,20-15-23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7"/>
    </inkml:context>
    <inkml:brush xml:id="br0">
      <inkml:brushProperty name="width" value="0.03989" units="cm"/>
      <inkml:brushProperty name="height" value="0.03989" units="cm"/>
      <inkml:brushProperty name="color" value="#F2395B"/>
    </inkml:brush>
  </inkml:definitions>
  <inkml:trace contextRef="#ctx0" brushRef="#br0">23100 2850 551,'-43'-4'9,"17"-5"20,15-7 18,16-5 19,16-8 4,20-5-14,18-7-12,20-5-14,13-4-7,9 0-6,10 0-3,10 0-6,5 0-1,4 0 1,3 0 0,3 0 1,-2 1-6,-6 4-11,-6 3-13,-6 3-11,-12 3-9,-15 3-6,-15 3-6,-16 4-5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8"/>
    </inkml:context>
    <inkml:brush xml:id="br0">
      <inkml:brushProperty name="width" value="0.04469" units="cm"/>
      <inkml:brushProperty name="height" value="0.04469" units="cm"/>
      <inkml:brushProperty name="color" value="#F2395B"/>
    </inkml:brush>
  </inkml:definitions>
  <inkml:trace contextRef="#ctx0" brushRef="#br0">25150 1200 492,'0'-60'29,"0"32"18,0 31 18,0 32 19,1 18 1,4 6-17,3 7-17,3 6-17,-1 3-12,-2 0-7,-3 0-8,-3 0-7,-2-2-8,0-3-11,0-3-10,0-2-9,0-6-8,0-6-3,0-6-3,0-6-4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8"/>
    </inkml:context>
    <inkml:brush xml:id="br0">
      <inkml:brushProperty name="width" value="0.03296" units="cm"/>
      <inkml:brushProperty name="height" value="0.03296" units="cm"/>
      <inkml:brushProperty name="color" value="#F2395B"/>
    </inkml:brush>
  </inkml:definitions>
  <inkml:trace contextRef="#ctx0" brushRef="#br0">25450 1850 667,'26'-46'34,"4"10"8,3 10 7,3 9 7,3 4-2,3 1-12,3-1-12,4 1-12,2-1-11,4 1-10,3-1-11,3 1-10,-4-1-9,-8 1-5,-10-1-5,-9 1-6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31939 26700 999,'-29'0'-67,"5"2"15,5 0 18,5 1 16,2 0 9,1 0-1,-1-2 0,0 0-1,1-2 2,3 0 2,1-2 1,2 0 3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23"/>
    </inkml:context>
    <inkml:brush xml:id="br0">
      <inkml:brushProperty name="width" value="0.03525" units="cm"/>
      <inkml:brushProperty name="height" value="0.03525" units="cm"/>
      <inkml:brushProperty name="color" value="#F2395B"/>
    </inkml:brush>
  </inkml:definitions>
  <inkml:trace contextRef="#ctx0" brushRef="#br0">96150 19022 624,'30'-22'5,"-1"3"11,-3 3 10,-1 2 11,-2 4 4,-1 1-3,-1 2-2,-1 2-3,-1 3-3,-1 4-4,-1 4-2,0 4-4,-3 2-3,-1 3-5,-2 2-3,-2 1-4,-3 3-5,-3 1-3,-2 3-4,-4 1-3,-2 1-4,-1-1 0,-3-1 0,-2-1-2,-1-2-1,-2-1-1,0-3-1,-1-1-2,0-2 1,-1-3 3,0-1 3,1-2 2,2-2 5,8-1 7,6 0 8,8-2 6,3-1-1,1-4-9,1-2-9,2-3-9,-1-3-9,-1 0-5,-1-1-7,-1-1-7,-1-1 0,-2 0 6,-2 0 6,-2 1 6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8"/>
    </inkml:context>
    <inkml:brush xml:id="br0">
      <inkml:brushProperty name="width" value="0.04752" units="cm"/>
      <inkml:brushProperty name="height" value="0.04752" units="cm"/>
      <inkml:brushProperty name="color" value="#F2395B"/>
    </inkml:brush>
  </inkml:definitions>
  <inkml:trace contextRef="#ctx0" brushRef="#br0">26450 400 462,'-22'-7'55,"6"39"11,7 36 11,6 39 10,6 21-2,6 6-18,7 7-18,6 6-18,4 7-15,4 10-12,3 10-12,3 9-12,-2-8-10,-6-25-8,-6-25-7,-6-25-8,-4-15-6,1-2-2,-1-3-3,1-3-2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8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22850 4350 530,'32'-21'129,"17"10"-26,15 10-28,16 9-26,7 7-16,1 7-5,-1 6-4,1 7-6,10 10-8,22 16-12,22 15-12,23 17-13,2 7-8,-16 0-3,-15 0-3,-15 0-4,-20-10 1,-21-18 7,-22-19 6,-22-18 7,-11-10-1,0 0-4,0 0-6,0 0-6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9"/>
    </inkml:context>
    <inkml:brush xml:id="br0">
      <inkml:brushProperty name="width" value="0.04045" units="cm"/>
      <inkml:brushProperty name="height" value="0.04045" units="cm"/>
      <inkml:brushProperty name="color" value="#F2395B"/>
    </inkml:brush>
  </inkml:definitions>
  <inkml:trace contextRef="#ctx0" brushRef="#br0">26100 4550 543,'-22'50'116,"6"0"-22,7 0-21,6 0-21,4 3-14,4 6-7,3 7-8,3 6-7,1 4-6,1 4-6,-1 3-7,1 3-6,-3-1-7,-2-2-10,-3-3-9,-3-3-10,-2-9-5,0-11 0,0-14 0,0-11-1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9"/>
    </inkml:context>
    <inkml:brush xml:id="br0">
      <inkml:brushProperty name="width" value="0.03558" units="cm"/>
      <inkml:brushProperty name="height" value="0.03558" units="cm"/>
      <inkml:brushProperty name="color" value="#F2395B"/>
    </inkml:brush>
  </inkml:definitions>
  <inkml:trace contextRef="#ctx0" brushRef="#br0">26450 5050 618,'48'0'34,"-3"0"-7,-3 0-6,-2 0-8,0-2 2,7-3 9,6-3 10,7-2 8,4-5 4,3-2-5,3-3-5,4-3-4,-1-1-16,-3 4-27,-3 3-28,-2 3-27,-8-1-10,-8-2 7,-10-3 7,-9-3 7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19"/>
    </inkml:context>
    <inkml:brush xml:id="br0">
      <inkml:brushProperty name="width" value="0.05025" units="cm"/>
      <inkml:brushProperty name="height" value="0.05025" units="cm"/>
      <inkml:brushProperty name="color" value="#F2395B"/>
    </inkml:brush>
  </inkml:definitions>
  <inkml:trace contextRef="#ctx0" brushRef="#br0">28000 4000 437,'0'-40'14,"0"23"26,0 22 26,0 22 28,0 18 3,0 16-18,0 15-19,0 17-18,4 14-14,10 17-7,10 15-7,9 16-6,6 18-9,3 22-8,3 22-8,4 23-9,1 8-7,0-3-6,0-3-8,0-2-6,-4-23-5,-5-41-3,-7-40-1,-5-40-3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20"/>
    </inkml:context>
    <inkml:brush xml:id="br0">
      <inkml:brushProperty name="width" value="0.04056" units="cm"/>
      <inkml:brushProperty name="height" value="0.04056" units="cm"/>
      <inkml:brushProperty name="color" value="#F2395B"/>
    </inkml:brush>
  </inkml:definitions>
  <inkml:trace contextRef="#ctx0" brushRef="#br0">8850 2350 542,'-44'-47'65,"13"6"-7,12 7-6,13 6-7,10 4-5,10 4-6,10 3-6,9 3-4,18 4-3,29 7-1,28 6-1,28 7 0,7 5-4,-11 7-4,-14 6-5,-11 7-6,-4 5-7,6 7-11,7 6-10,6 7-11,-8-3-5,-22-8 2,-22-10 1,-21-9 2,-14-5-1,-2 0-3,-3 0-3,-3 0-3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20"/>
    </inkml:context>
    <inkml:brush xml:id="br0">
      <inkml:brushProperty name="width" value="0.03693" units="cm"/>
      <inkml:brushProperty name="height" value="0.03693" units="cm"/>
      <inkml:brushProperty name="color" value="#F2395B"/>
    </inkml:brush>
  </inkml:definitions>
  <inkml:trace contextRef="#ctx0" brushRef="#br0">6950 850 595,'-22'-41'11,"6"19"15,7 19 14,6 19 13,-1 21 5,-5 26-7,-7 24-7,-5 26-6,-3 7-6,4-9-8,3-10-7,3-8-6,1 0-12,1 14-14,-1 11-15,1 14-14,1-6-9,3-21-1,3-22-2,4-22-1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20"/>
    </inkml:context>
    <inkml:brush xml:id="br0">
      <inkml:brushProperty name="width" value="0.0285" units="cm"/>
      <inkml:brushProperty name="height" value="0.0285" units="cm"/>
      <inkml:brushProperty name="color" value="#F2395B"/>
    </inkml:brush>
  </inkml:definitions>
  <inkml:trace contextRef="#ctx0" brushRef="#br0">6800 2050 772,'25'-25'13,"0"0"-6,0 0-9,0 0-6,3 1 3,6 4 15,7 3 14,6 3 15,3 1 4,0 1-6,0-1-7,0 1-6,3 1-10,6 3-13,7 3-13,6 4-13,-4 1-8,-11 0-3,-14 0-3,-11 0-2,-7-2 0,0-3 3,0-3 4,0-2 4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20"/>
    </inkml:context>
    <inkml:brush xml:id="br0">
      <inkml:brushProperty name="width" value="0.03612" units="cm"/>
      <inkml:brushProperty name="height" value="0.03612" units="cm"/>
      <inkml:brushProperty name="color" value="#F2395B"/>
    </inkml:brush>
  </inkml:definitions>
  <inkml:trace contextRef="#ctx0" brushRef="#br0">8250 750 609,'-47'103'115,"6"6"-25,7 7-24,6 6-26,3 6-14,0 6-4,0 7-5,0 6-4,1 10-11,4 17-21,3 15-19,3 16-19,1-9-9,1-30 3,-1-32 1,1-30 3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21"/>
    </inkml:context>
    <inkml:brush xml:id="br0">
      <inkml:brushProperty name="width" value="0.03472" units="cm"/>
      <inkml:brushProperty name="height" value="0.03472" units="cm"/>
      <inkml:brushProperty name="color" value="#F2395B"/>
    </inkml:brush>
  </inkml:definitions>
  <inkml:trace contextRef="#ctx0" brushRef="#br0">11500 5200 633,'-116'50'5,"19"0"11,19 0 10,19 0 11,7 3 6,-3 6 2,-3 7 2,-2 6 3,-3 6-6,1 6-13,-1 7-13,1 6-13,-1 3-12,1 0-10,-1 0-9,1 0-10,4-8-3,9-16 4,10-15 2,10-15 4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24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95714 19627 498,'-36'-6'14,"7"2"-1,7 4-1,7 3 0,4 1 1,1 3 4,0 2 5,2 2 5,0 2 2,0 3 2,1 3 2,-1 3 1,0 2-1,0 1-3,0 1-3,0 1-3,2-1-2,0-1-3,4-3-2,1-1-1,1-2-3,2-1-1,0-1-2,2 0-2,1-2-2,5-1-1,4-1-3,4-1-2,1-1-1,1 0-4,-1-2-1,1-1-4,-2 0 0,-1 0 0,-2 0 1,-2 0 0,-3 0 1,-1 1 0,-2 2 1,-2 0 0,-2 1 3,-2 1 4,-2 1 5,-2 2 5,-3-1 1,-2 1-1,-3 0-1,-3-1-1,-3 1-1,-2 2-2,-1 0-2,-3 1-2,-1 0-4,-1-1-7,-1-1-7,0-1-6,-3-2-5,1-2-3,-2-4-2,-1-3-4,1-2 0,1-4 0,3-2 1,1-3 0,3-4 3,3-2 2,3-3 4,3-3 4,2-1 2,0 1 3,2 0 3,1 2 2,1 1 4,2-1 3,2 0 5,2 1 4,2-1 5,4 2 6,2 1 6,4 1 6,2 0 3,5 0-1,3 1 1,5-1 1,2 1-4,2 0-5,3 2-5,1 1-6,0 0-8,-1 2-13,-3 1-11,-1 0-13,-4 1-5,-3 0 0,-5 0 2,-3 1 1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21"/>
    </inkml:context>
    <inkml:brush xml:id="br0">
      <inkml:brushProperty name="width" value="0.03755" units="cm"/>
      <inkml:brushProperty name="height" value="0.03755" units="cm"/>
      <inkml:brushProperty name="color" value="#F2395B"/>
    </inkml:brush>
  </inkml:definitions>
  <inkml:trace contextRef="#ctx0" brushRef="#br0">6700 6000 585,'-19'-38'6,"13"26"17,12 24 18,13 26 16,4 21 5,-3 19-9,-3 19-10,-2 19-9,-5 10-7,-2 4-4,-3 3-5,-3 3-4,-1-2-5,4-6-5,3-6-4,3-6-5,-1-9-7,-2-8-12,-3-10-10,-3-9-11,-2-12-5,0-11-1,0-14-2,0-11 0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21"/>
    </inkml:context>
    <inkml:brush xml:id="br0">
      <inkml:brushProperty name="width" value="0.03137" units="cm"/>
      <inkml:brushProperty name="height" value="0.03137" units="cm"/>
      <inkml:brushProperty name="color" value="#F2395B"/>
    </inkml:brush>
  </inkml:definitions>
  <inkml:trace contextRef="#ctx0" brushRef="#br0">6900 7200 701,'117'-90'40,"-16"23"0,-15 22-3,-15 22 0,-4 10-2,9 1-4,10-1-2,10 1-4,0 1-7,-5 3-12,-7 3-12,-5 4-12,-8 1-7,-5 0-2,-7 0-1,-5 0-2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21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8300 5500 508,'-22'-49'11,"6"54"21,7 53 22,6 53 22,3 29 3,0 7-14,0 6-14,0 7-15,0 15-9,0 25-5,0 25-3,0 25-5,0 46-8,0 70-14,0 68-14,0 70-13,0-22-3,0-108 7,0-110 6,0-109 6,1-54-5,4 4-16,3 3-17,3 3-16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34"/>
    </inkml:context>
    <inkml:brush xml:id="br0">
      <inkml:brushProperty name="width" value="0.04377" units="cm"/>
      <inkml:brushProperty name="height" value="0.04377" units="cm"/>
      <inkml:brushProperty name="color" value="#F2395B"/>
    </inkml:brush>
  </inkml:definitions>
  <inkml:trace contextRef="#ctx0" brushRef="#br0">65850 31000 502,'-2'50'156,"-3"0"-39,-3 0-39,-2 0-40,-1 0-20,3 0-3,3 0-2,4 0-3,-1 0-1,-3 0-3,-3 0-1,-2 0-3,-1-2 0,3-3-1,3-3 0,4-2-1,-1 2 0,-3 9 0,-3 10 1,-2 10 0,-1-1 1,3-9 0,3-10 1,4-8 0,1-4 0,0 3 0,0 3-1,0 4 0,-2-1 0,-3-3 0,-3-3-2,-2-2 1,-3-3-2,1 1 0,-1-1 0,1 1 0,1-1-1,3 1 1,3-1-2,4 1 1,-1 1-2,-3 3 0,-3 3-1,-2 4-1,-1-15-14,3-31-28,3-31-26,4-31-28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35"/>
    </inkml:context>
    <inkml:brush xml:id="br0">
      <inkml:brushProperty name="width" value="0.04997" units="cm"/>
      <inkml:brushProperty name="height" value="0.04997" units="cm"/>
      <inkml:brushProperty name="color" value="#F2395B"/>
    </inkml:brush>
  </inkml:definitions>
  <inkml:trace contextRef="#ctx0" brushRef="#br0">65650 31000 440,'0'-47'5,"0"6"3,0 7 3,0 6 3,4 4 2,10 4 0,10 3 1,9 3-1,6 3 0,3 3-1,3 3-2,4 4 0,2 1-2,4 0 1,3 0-2,3 0 1,-1-2-1,-2-3 1,-3-3-1,-3-2 1,-2-1 0,0 3 0,0 3-2,0 4 1,-2 4-1,-3 6-1,-3 7-1,-2 6-1,-8 4-1,-8 4-1,-10 3-1,-9 3 0,-5 4-1,0 7 0,0 6 1,0 7 0,-7 2 0,-11 1-1,-14-1 0,-11 1-2,-11 1-1,-5 3-1,-7 3-3,-5 4-1,-4-4-2,0-9 0,0-10 0,0-8-2,3-8 2,6-2 0,7-3 2,6-3 1,4-6 1,4-5 1,3-7 0,3-5 0,12-6 3,22-3 5,22-3 5,23-2 5,11-5 1,4-2-1,3-3-3,3-3-3,3-1 0,3 4 0,3 3-1,4 3 1,-1 3 1,-3 3 0,-3 3 0,-2 4 0,-3 1 1,1 0-2,-1 0-1,1 0-1,-4 1-1,-6 4 0,-6 3-1,-6 3 0,-6 6 0,-2 9-2,-3 10 0,-3 10-1,-4 2 0,-3-3-1,-3-3 1,-2-2 0,-8-3-1,-8 1 1,-10-1-1,-9 1 0,-7 1 0,-3 3 1,-3 3 0,-2 4 0,-6 1 1,-6 0 1,-6 0 0,-6 0 1,-6 1-1,-2 4 1,-3 3-1,-3 3 1,-2-1-1,0-2-1,0-3 1,0-3-2,0-2 0,0 0 0,0 0-1,0 0-1,1-2 0,4-3 0,3-3-1,3-2 1,4-5-1,7-2 1,6-3 1,7-3-1,2-2 1,1 0-1,-1 0 0,1 0 1,5-13-18,14-24-33,11-26-34,14-24-32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38"/>
    </inkml:context>
    <inkml:brush xml:id="br0">
      <inkml:brushProperty name="width" value="0.04485" units="cm"/>
      <inkml:brushProperty name="height" value="0.04485" units="cm"/>
      <inkml:brushProperty name="color" value="#F2395B"/>
    </inkml:brush>
  </inkml:definitions>
  <inkml:trace contextRef="#ctx0" brushRef="#br0">72850 30800 490,'-2'117'131,"-3"-16"-29,-3-15-29,-2-15-29,-1-11-16,3-2-3,3-3-5,4-3-3,-1 4-3,-3 13-1,-3 12-2,-2 13-1,-5 2-2,-2-5-2,-3-7-2,-3-5-2,1-8-1,6-5 0,7-7-2,6-5 1,3-6-5,0-3-8,0-3-9,0-2-9,1-14-11,4-21-16,3-22-16,3-22-16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38"/>
    </inkml:context>
    <inkml:brush xml:id="br0">
      <inkml:brushProperty name="width" value="0.05046" units="cm"/>
      <inkml:brushProperty name="height" value="0.05046" units="cm"/>
      <inkml:brushProperty name="color" value="#F2395B"/>
    </inkml:brush>
  </inkml:definitions>
  <inkml:trace contextRef="#ctx0" brushRef="#br0">72800 30350 435,'3'-44'6,"6"13"9,7 12 11,6 13 10,9 4 2,13-3-5,12-3-5,13-2-6,6-1-3,0 3 0,0 3-2,0 4 0,-2 1-2,-3 0-1,-3 0-3,-2 0-1,-8 3-2,-8 6 0,-10 7-1,-9 6-1,-7 7 1,-3 10-1,-3 10 0,-2 9 0,-11 7 0,-15 7-2,-15 6-2,-16 7-1,-12 0-2,-5-2-2,-7-3-1,-5-3-2,-3-6-2,4-5 1,3-7-1,3-5-1,3-8 1,3-5 0,3-7 1,4-5 0,21-11 2,41-11 5,40-14 3,42-11 3,19-9 3,1-3-1,-1-3 0,1-2 0,-7 2 1,-12 9-1,-13 10-1,-12 10 1,-9 7 0,-2 6 0,-3 7 2,-3 6-1,-7 9 2,-9 13 1,-10 12 1,-8 13 1,-9 2 0,-6-5-2,-6-7-2,-6-5-3,-9-6 0,-8-3 0,-10-3 0,-9-2 0,-9 0-1,-5 7 0,-7 6-2,-5 7 0,-8 2-2,-5 1-1,-7-1-2,-5 1-2,-1-1 0,6 1 0,7-1 1,6 1 0,4-4 1,4-6 1,3-6 1,3-6 1,3-6 1,3-2-1,3-3 0,4-3 0,4-10-11,6-16-21,7-15-20,6-15-22,9-9-7,13 1 2,12-1 3,13 1 4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43"/>
    </inkml:context>
    <inkml:brush xml:id="br0">
      <inkml:brushProperty name="width" value="0.05023" units="cm"/>
      <inkml:brushProperty name="height" value="0.05023" units="cm"/>
      <inkml:brushProperty name="color" value="#00BFF3"/>
    </inkml:brush>
  </inkml:definitions>
  <inkml:trace contextRef="#ctx0" brushRef="#br0">63500 29750 437,'70'3'149,"-9"6"-31,-10 7-29,-8 6-30,-6 6-19,1 6-6,-1 7-6,1 6-8,-3 1-5,-2-3-7,-3-3-5,-3-2-7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43"/>
    </inkml:context>
    <inkml:brush xml:id="br0">
      <inkml:brushProperty name="width" value="0.04757" units="cm"/>
      <inkml:brushProperty name="height" value="0.04757" units="cm"/>
      <inkml:brushProperty name="color" value="#00BFF3"/>
    </inkml:brush>
  </inkml:definitions>
  <inkml:trace contextRef="#ctx0" brushRef="#br0">63150 30700 462,'25'-19'126,"0"13"-19,0 12-20,0 13-19,-2 7-15,-3 4-10,-3 3-11,-2 3-10,0-5-25,7-12-38,6-13-38,7-12-39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44"/>
    </inkml:context>
    <inkml:brush xml:id="br0">
      <inkml:brushProperty name="width" value="0.04797" units="cm"/>
      <inkml:brushProperty name="height" value="0.04797" units="cm"/>
      <inkml:brushProperty name="color" value="#00BFF3"/>
    </inkml:brush>
  </inkml:definitions>
  <inkml:trace contextRef="#ctx0" brushRef="#br0">63000 30600 458,'46'68'157,"-5"-11"-35,-7-14-35,-5-11-34,0-4-19,10 6-2,10 7-2,9 6-3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25"/>
    </inkml:context>
    <inkml:brush xml:id="br0">
      <inkml:brushProperty name="width" value="0.05297" units="cm"/>
      <inkml:brushProperty name="height" value="0.05297" units="cm"/>
      <inkml:brushProperty name="color" value="#F2395B"/>
    </inkml:brush>
  </inkml:definitions>
  <inkml:trace contextRef="#ctx0" brushRef="#br0">97600 19520 415,'8'-13'43,"0"5"-3,0 4-3,-1 6-3,1 3-3,0 1-4,0 3-2,0 2-4,-2 3-3,-1 3-1,-2 5-4,-2 3-1,-2 3-3,-2 1-1,-2 1-2,-1 1-1,-2-1-2,0-1-3,0-3-4,0-1-2,3-4-4,6-5-3,6-5-4,6-5-4,4-4 0,1-4 5,3-4 3,2-3 5,-1-3 2,0 2-1,-1 1-1,0 1 0,-2-1 0,1 0 0,-1-2 1,1 0 0,-1 0-1,-1-1-3,0 0-3,-2 0-4,-1 0-2,-1-3 0,-1-2 1,0-1-1,-3-2 2,-1 1 2,-2-1 2,-2 0 2,-2 1 4,0 1 1,-2 1 4,0 1 2,-1 1 4,0 2 5,0 3 4,0 1 5,0 4 12,0 6 19,0 6 19,0 6 18,0 4 2,0 5-16,0 3-17,0 5-16,0 1-10,2 0-4,0 1-3,2-1-3,-1 0-4,-1-2-7,0 0-5,-1-1-7,-1-1-5,2-3-6,0-1-5,1-3-6,0-5-13,-4-8-20,-2-10-19,-3-8-21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47"/>
    </inkml:context>
    <inkml:brush xml:id="br0">
      <inkml:brushProperty name="width" value="0.04702" units="cm"/>
      <inkml:brushProperty name="height" value="0.04702" units="cm"/>
      <inkml:brushProperty name="color" value="#00BFF3"/>
    </inkml:brush>
  </inkml:definitions>
  <inkml:trace contextRef="#ctx0" brushRef="#br0">61100 28100 467,'-44'-18'64,"13"17"-9,12 15-6,13 16-8,6 7-6,0 1-4,0-1-3,0 1-5,-2 4-1,-3 9-1,-3 10 1,-2 10 0,-3 4-2,1 0-2,-1 0-1,1 0-3,-1 0-2,1 0-3,-1 0-1,1 0-2,-1 0-2,1 0 0,-1 0-1,1 0 0,-1 1-1,1 4-5,-1 3-3,1 3-4,-1-1-4,1-2-4,-1-3-3,1-3-5,4-18-7,9-31-15,10-31-13,10-31-13,2-15-1,-3 4 12,-3 3 11,-2 3 12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48"/>
    </inkml:context>
    <inkml:brush xml:id="br0">
      <inkml:brushProperty name="width" value="0.04631" units="cm"/>
      <inkml:brushProperty name="height" value="0.04631" units="cm"/>
      <inkml:brushProperty name="color" value="#00BFF3"/>
    </inkml:brush>
  </inkml:definitions>
  <inkml:trace contextRef="#ctx0" brushRef="#br0">60950 29400 475,'50'-24'107,"0"4"-19,0 3-21,0 3-19,1 3-12,4 3-4,3 3-3,3 4-4,1-1-3,1-3-4,-1-3-4,1-2-3,-3-1-2,-2 3-2,-3 3-1,-3 4-2,-4 1-2,-3 0-7,-3 0-5,-2 0-5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48"/>
    </inkml:context>
    <inkml:brush xml:id="br0">
      <inkml:brushProperty name="width" value="0.05892" units="cm"/>
      <inkml:brushProperty name="height" value="0.05892" units="cm"/>
      <inkml:brushProperty name="color" value="#00BFF3"/>
    </inkml:brush>
  </inkml:definitions>
  <inkml:trace contextRef="#ctx0" brushRef="#br0">62450 27750 373,'0'-80'43,"0"41"9,0 40 6,0 42 8,-2 21 0,-3 3-10,-3 3-8,-2 4-9,-3 2-6,1 4-4,-1 3-4,1 3-4,-3 3-3,-2 3-2,-3 3-4,-3 4-3,-2 5-1,0 10 0,0 10-1,0 9 1,0 10-3,0 14-6,0 11-6,0 14-5,3 8-7,6 7-9,7 6-10,6 7-8,4-7-6,4-19 0,3-18-2,3-19 0,1-22 1,1-25 0,-1-25 2,1-25 1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0"/>
    </inkml:context>
    <inkml:brush xml:id="br0">
      <inkml:brushProperty name="width" value="0.04662" units="cm"/>
      <inkml:brushProperty name="height" value="0.04662" units="cm"/>
      <inkml:brushProperty name="color" value="#00BFF3"/>
    </inkml:brush>
  </inkml:definitions>
  <inkml:trace contextRef="#ctx0" brushRef="#br0">56050 32800 471,'1'-57'94,"4"39"-17,3 36-16,3 39-16,1 21-10,1 6-2,-1 7-4,1 6-4,-1 4-1,1 4-3,-1 3-2,1 3-2,-4 3-2,-6 3-3,-6 3-2,-6 4-2,-4-4-4,1-9-6,-1-10-4,1-8-5,-1-11-3,1-8 0,-1-10-2,1-9 0,1-16-11,3-22-19,3-22-21,4-21-19,-1-10-2,-3 3 17,-3 3 17,-2 4 17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0"/>
    </inkml:context>
    <inkml:brush xml:id="br0">
      <inkml:brushProperty name="width" value="0.03667" units="cm"/>
      <inkml:brushProperty name="height" value="0.03667" units="cm"/>
      <inkml:brushProperty name="color" value="#00BFF3"/>
    </inkml:brush>
  </inkml:definitions>
  <inkml:trace contextRef="#ctx0" brushRef="#br0">56000 34000 599,'70'-68'7,"-9"17"12,-10 15 13,-8 16 13,-4 9 5,3 3-3,3 3-4,4 4-2,4-1-5,6-3-8,7-3-6,6-2-8,1-1-5,-3 3-3,-3 3-5,-2 4-2,-6 1-12,-6 0-18,-6 0-19,-6 0-19,-9-5-5,-8-9 9,-10-10 7,-9-8 9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0"/>
    </inkml:context>
    <inkml:brush xml:id="br0">
      <inkml:brushProperty name="width" value="0.0601" units="cm"/>
      <inkml:brushProperty name="height" value="0.0601" units="cm"/>
      <inkml:brushProperty name="color" value="#00BFF3"/>
    </inkml:brush>
  </inkml:definitions>
  <inkml:trace contextRef="#ctx0" brushRef="#br0">57250 32350 366,'0'-54'21,"0"45"20,0 43 20,0 45 20,0 21 2,0 0-13,0 0-13,0 0-15,0 4-9,0 10-2,0 10-4,0 9-2,-2 7-5,-3 7-3,-3 6-5,-2 7-4,-1 2-4,3 1-4,3-1-3,4 1-5,1 7-6,0 16-8,0 15-9,0 17-8,0 8-6,0 4-6,0 3-5,0 3-6,1-24 0,4-49 2,3-51 3,3-49 3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1"/>
    </inkml:context>
    <inkml:brush xml:id="br0">
      <inkml:brushProperty name="width" value="0.05628" units="cm"/>
      <inkml:brushProperty name="height" value="0.05628" units="cm"/>
      <inkml:brushProperty name="color" value="#00BFF3"/>
    </inkml:brush>
  </inkml:definitions>
  <inkml:trace contextRef="#ctx0" brushRef="#br0">59450 33150 390,'4'-44'2,"10"13"25,10 12 28,9 13 26,7 9 9,7 6-9,6 7-9,7 6-9,0 4-11,-2 4-11,-3 3-12,-3 3-12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1"/>
    </inkml:context>
    <inkml:brush xml:id="br0">
      <inkml:brushProperty name="width" value="0.06318" units="cm"/>
      <inkml:brushProperty name="height" value="0.06318" units="cm"/>
      <inkml:brushProperty name="color" value="#00BFF3"/>
    </inkml:brush>
  </inkml:definitions>
  <inkml:trace contextRef="#ctx0" brushRef="#br0">59450 34050 348,'73'45'190,"-3"-9"-41,-3-10-41,-2-8-40,-5-4-24,-2 3-7,-3 3-6,-3 4-7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3"/>
    </inkml:context>
    <inkml:brush xml:id="br0">
      <inkml:brushProperty name="width" value="0.04024" units="cm"/>
      <inkml:brushProperty name="height" value="0.04024" units="cm"/>
      <inkml:brushProperty name="color" value="#00BFF3"/>
    </inkml:brush>
  </inkml:definitions>
  <inkml:trace contextRef="#ctx0" brushRef="#br0">80000 30100 546,'114'25'173,"-22"0"-43,-22 0-42,-21 0-43,-23-5-28,-21-9-17,-22-10-14,-22-8-16,-2-8 1,19-2 18,19-3 18,19-3 18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4"/>
    </inkml:context>
    <inkml:brush xml:id="br0">
      <inkml:brushProperty name="width" value="0.04633" units="cm"/>
      <inkml:brushProperty name="height" value="0.04633" units="cm"/>
      <inkml:brushProperty name="color" value="#00BFF3"/>
    </inkml:brush>
  </inkml:definitions>
  <inkml:trace contextRef="#ctx0" brushRef="#br0">80700 31350 474,'48'-22'157,"-3"6"-36,-3 7-36,-2 6-36,-15 4-26,-25 4-19,-25 3-19,-25 3-18,-11-1-5,3-2 7,3-3 9,4-3 8,2-2 6,4 0 7,3 0 5,3 0 6,12-2 7,22-3 9,22-3 7,23-2 9,8-1-1,-3 3-8,-3 3-10,-2 4-8,-12 4-11,-19 6-10,-18 7-13,-19 6-10,-10-1-4,1-5 5,-1-7 5,1-5 6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25"/>
    </inkml:context>
    <inkml:brush xml:id="br0">
      <inkml:brushProperty name="width" value="0.0504" units="cm"/>
      <inkml:brushProperty name="height" value="0.0504" units="cm"/>
      <inkml:brushProperty name="color" value="#F2395B"/>
    </inkml:brush>
  </inkml:definitions>
  <inkml:trace contextRef="#ctx0" brushRef="#br0">97752 18868 436,'-15'-29'12,"4"7"-3,3 5-3,2 7-3,3 5 7,0 8 20,2 6 20,1 7 18,0 6 4,0 7-11,0 5-12,0 6-10,0 4-8,0 2-2,0 2-4,0 2-2,0-1-4,1-2-6,2-3-5,0-4-7,0-2-1,0-3 0,-1-4 2,-2-2 1,0-2-4,0-3-13,0-1-11,0-3-12,-1-2-6,-2-3-1,-2-2-2,-1-4-1,-3-4 3,0-6 7,-2-6 8,0-6 8,-1-4 1,1-1-2,-1-3-4,0-1-2,1 0 1,3 1 7,1 2 8,2 3 6,2 1 8,0 2 7,2 3 8,0 1 8,0 5 8,-2 8 10,-2 7 10,-1 9 9,-3 5 0,0 3-12,-2 3-12,0 3-13,-1 0-7,-1-2-3,-1-2-5,-1-1-3,-1-3-2,2 0-1,1-1 0,1 0-1,7-7-2,15-9-7,15-10-5,15-10-7,6-3-1,-4 3 1,-2 2 3,-3 4 1,-3 1 0,0 0-1,-1 0-1,-1 0-2,-2 1-1,-3 0-4,-4 2-3,-1 1-2,-4 0-3,1 0 0,-2 0-1,-1 0 0,-2-2 0,-2-2 3,-4-4 3,-3-2 2,-2-2 3,0-2 3,-1 0 3,-2-1 2,0 0 3,0 1 5,0 1 4,0 1 4,0 2 16,2 6 25,1 4 26,0 6 25,0 4 4,0 5-20,-2 5-21,0 5-19,-1 3-14,0 1-7,0 1-7,0 1-6,0-1-8,0-2-9,0-2-9,0-1-8,0-3-6,0-3-2,0-3-2,0-2-3,0-3-2,2-1-4,0-1-4,2 0-4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5"/>
    </inkml:context>
    <inkml:brush xml:id="br0">
      <inkml:brushProperty name="width" value="0.0595" units="cm"/>
      <inkml:brushProperty name="height" value="0.0595" units="cm"/>
      <inkml:brushProperty name="color" value="#00BFF3"/>
    </inkml:brush>
  </inkml:definitions>
  <inkml:trace contextRef="#ctx0" brushRef="#br0">82600 29100 369,'21'50'184,"-5"0"-42,-7 0-42,-5 0-42,-4 4-24,0 10-4,0 10-4,0 9-4,0 6-6,0 3-4,0 3-6,0 4-6,-2 4-4,-3 6-5,-3 7-5,-2 6-4,-3-2-3,1-9-1,-1-10-1,1-8-1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5"/>
    </inkml:context>
    <inkml:brush xml:id="br0">
      <inkml:brushProperty name="width" value="0.04155" units="cm"/>
      <inkml:brushProperty name="height" value="0.04155" units="cm"/>
      <inkml:brushProperty name="color" value="#00BFF3"/>
    </inkml:brush>
  </inkml:definitions>
  <inkml:trace contextRef="#ctx0" brushRef="#br0">82750 29950 529,'71'-2'168,"-5"-3"-43,-7-3-44,-5-2-42,-6-1-23,-3 3-2,-3 3-1,-2 4-2,-3 1-7,1 0-14,-1 0-11,1 0-14,-3-4-12,-2-5-12,-3-7-13,-3-5-12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5"/>
    </inkml:context>
    <inkml:brush xml:id="br0">
      <inkml:brushProperty name="width" value="0.06584" units="cm"/>
      <inkml:brushProperty name="height" value="0.06584" units="cm"/>
      <inkml:brushProperty name="color" value="#00BFF3"/>
    </inkml:brush>
  </inkml:definitions>
  <inkml:trace contextRef="#ctx0" brushRef="#br0">83750 28750 334,'0'-85'21,"0"32"23,0 31 25,0 32 22,0 19 5,0 10-17,0 10-15,0 9-16,0 6-12,0 3-5,0 3-7,0 4-5,-2 7-5,-3 13-3,-3 12-2,-2 13-2,-1 16-5,3 23-5,3 22-6,4 22-6,1 12-9,0 3-11,0 3-11,0 4-11,0-15-4,0-31 4,0-31 5,0-31 4,0-21 1,0-9 0,0-10-2,0-8 1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6"/>
    </inkml:context>
    <inkml:brush xml:id="br0">
      <inkml:brushProperty name="width" value="0.0426" units="cm"/>
      <inkml:brushProperty name="height" value="0.0426" units="cm"/>
      <inkml:brushProperty name="color" value="#00BFF3"/>
    </inkml:brush>
  </inkml:definitions>
  <inkml:trace contextRef="#ctx0" brushRef="#br0">80350 30150 516,'1'-47'40,"4"6"6,3 7 6,3 6 5,4 6-1,7 6-6,6 7-7,7 6-7,2 3-5,1 0-5,-1 0-5,1 0-3,-10 3-11,-19 6-13,-18 7-15,-19 6-15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6"/>
    </inkml:context>
    <inkml:brush xml:id="br0">
      <inkml:brushProperty name="width" value="0.03679" units="cm"/>
      <inkml:brushProperty name="height" value="0.03679" units="cm"/>
      <inkml:brushProperty name="color" value="#00BFF3"/>
    </inkml:brush>
  </inkml:definitions>
  <inkml:trace contextRef="#ctx0" brushRef="#br0">80400 31550 597,'6'-91'101,"13"19"-20,12 19-20,13 19-18,2 15-11,-5 13-2,-7 12-2,-5 13-2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7"/>
    </inkml:context>
    <inkml:brush xml:id="br0">
      <inkml:brushProperty name="width" value="0.03327" units="cm"/>
      <inkml:brushProperty name="height" value="0.03327" units="cm"/>
      <inkml:brushProperty name="color" value="#00BFF3"/>
    </inkml:brush>
  </inkml:definitions>
  <inkml:trace contextRef="#ctx0" brushRef="#br0">80250 30050 661,'68'3'161,"-11"6"-51,-14 7-50,-11 6-53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8"/>
    </inkml:context>
    <inkml:brush xml:id="br0">
      <inkml:brushProperty name="width" value="0.04901" units="cm"/>
      <inkml:brushProperty name="height" value="0.04901" units="cm"/>
      <inkml:brushProperty name="color" value="#00BFF3"/>
    </inkml:brush>
  </inkml:definitions>
  <inkml:trace contextRef="#ctx0" brushRef="#br0">76250 33300 448,'70'0'131,"-9"0"-28,-10 0-28,-8 0-29,-6 1-15,1 4-4,-1 3-3,1 3-5,-15-2-9,-28-6-17,-28-6-17,-27-6-17,-9-6-4,13-2 10,12-3 8,13-3 9,7-2 9,4 0 11,3 0 10,3 0 10,7 3 6,14 6 4,11 7 3,14 6 4,8 4-3,7 4-6,6 3-6,7 3-7,-7 7-7,-19 14-6,-18 11-5,-19 14-8,-13 0-2,-6-8-3,-6-10 0,-6-9-1,-7-12-1,-6-11-1,-6-14 1,-6-11-1,4-9 2,16-3 4,15-3 3,17-2 3,13-1-4,13 3-14,12 3-12,13 4-14,2 4-2,-5 6 9,-7 7 8,-5 6 8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8"/>
    </inkml:context>
    <inkml:brush xml:id="br0">
      <inkml:brushProperty name="width" value="0.04714" units="cm"/>
      <inkml:brushProperty name="height" value="0.04714" units="cm"/>
      <inkml:brushProperty name="color" value="#00BFF3"/>
    </inkml:brush>
  </inkml:definitions>
  <inkml:trace contextRef="#ctx0" brushRef="#br0">76250 34250 466,'-61'0'4,"28"0"28,28 0 29,29 0 28,13 0 7,1 0-15,-1 0-17,1 0-14,-12 3-25,-21 6-31,-22 7-33,-22 6-31,-8-2-8,6-9 16,7-10 17,6-8 16,4-8 14,4-2 11,3-3 11,3-3 10,6 2 10,9 10 7,10 10 7,10 9 7,5 2-1,4-2-7,3-3-9,3-3-8,1-1-4,1 4-2,-1 3-2,1 3-1,-3 4-20,-2 7-37,-3 6-36,-3 7-37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9"/>
    </inkml:context>
    <inkml:brush xml:id="br0">
      <inkml:brushProperty name="width" value="0.05933" units="cm"/>
      <inkml:brushProperty name="height" value="0.05933" units="cm"/>
      <inkml:brushProperty name="color" value="#00BFF3"/>
    </inkml:brush>
  </inkml:definitions>
  <inkml:trace contextRef="#ctx0" brushRef="#br0">77850 33450 370,'-25'75'161,"0"0"-36,0 0-35,0 0-36,0 0-18,0 0-3,0 0-2,0 0-2,1 0-5,4 0-4,3 0-6,3 0-5,1 1-6,1 4-4,-1 3-5,1 3-5,1 1-2,3 1 2,3-1 1,4 1 1,-1-6-6,-3-8-16,-3-10-14,-2-9-15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9"/>
    </inkml:context>
    <inkml:brush xml:id="br0">
      <inkml:brushProperty name="width" value="0.0422" units="cm"/>
      <inkml:brushProperty name="height" value="0.0422" units="cm"/>
      <inkml:brushProperty name="color" value="#00BFF3"/>
    </inkml:brush>
  </inkml:definitions>
  <inkml:trace contextRef="#ctx0" brushRef="#br0">77650 34500 521,'3'-68'47,"6"17"-8,7 15-6,6 16-7,4 9-1,4 3 5,3 3 6,3 4 5,3 1-1,3 0-4,3 0-6,4 0-6,1 0-3,0 0-4,0 0-2,0 0-4,0 0-4,0 0-7,0 0-5,0 0-6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26"/>
    </inkml:context>
    <inkml:brush xml:id="br0">
      <inkml:brushProperty name="width" value="0.04597" units="cm"/>
      <inkml:brushProperty name="height" value="0.04597" units="cm"/>
      <inkml:brushProperty name="color" value="#F2395B"/>
    </inkml:brush>
  </inkml:definitions>
  <inkml:trace contextRef="#ctx0" brushRef="#br0">100700 20550 478,'22'1'176,"-3"2"-39,-3 2-40,-2 2-39,-4 1-27,-1 1-13,-2 1-13,-2 2-14,-1-1-14,0 1-14,0 0-13,0 0-15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6:59"/>
    </inkml:context>
    <inkml:brush xml:id="br0">
      <inkml:brushProperty name="width" value="0.06329" units="cm"/>
      <inkml:brushProperty name="height" value="0.06329" units="cm"/>
      <inkml:brushProperty name="color" value="#00BFF3"/>
    </inkml:brush>
  </inkml:definitions>
  <inkml:trace contextRef="#ctx0" brushRef="#br0">78750 33200 347,'0'-63'11,"0"26"24,0 24 22,0 26 23,-2 19 5,-3 17-13,-3 15-12,-2 16-13,-3 9-9,1 3-4,-1 3-6,1 4-4,-1 1-4,1 0-2,-1 0-3,1 0-3,-1 9-2,1 19-5,-1 19-4,1 19-3,-4 21-8,-6 26-10,-6 24-10,-6 26-10,-2 8-8,3-5-4,3-7-4,4-5-4,2-29-1,4-50 0,3-50 1,3-50 1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7:00"/>
    </inkml:context>
    <inkml:brush xml:id="br0">
      <inkml:brushProperty name="width" value="0.04261" units="cm"/>
      <inkml:brushProperty name="height" value="0.04261" units="cm"/>
      <inkml:brushProperty name="color" value="#00BFF3"/>
    </inkml:brush>
  </inkml:definitions>
  <inkml:trace contextRef="#ctx0" brushRef="#br0">76100 34250 516,'70'23'193,"-9"-3"-50,-10-3-50,-8-2-50,-15-1-31,-19 3-15,-18 3-13,-19 4-15,-10-3-3,1-5 4,-1-7 5,1-5 6,1-8 4,3-5 6,3-7 5,4-5 6,11-4 5,23 0 3,22 0 5,22 0 4,7 3-7,-6 6-18,-6 7-19,-6 6-17,-6 3-12,-2 0-1,-3 0-4,-3 0-2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7:00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77600 33600 507,'0'140'178,"0"-18"-44,0-19-42,0-18-43,-4-6-27,-5 10-8,-7 10-10,-5 9-10,-3-2-10,4-12-12,3-13-12,3-12-11,1-10-8,1-6-4,-1-6-3,1-6-5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7:17"/>
    </inkml:context>
    <inkml:brush xml:id="br0">
      <inkml:brushProperty name="width" value="0.04124" units="cm"/>
      <inkml:brushProperty name="height" value="0.04124" units="cm"/>
      <inkml:brushProperty name="color" value="#00BFF3"/>
    </inkml:brush>
  </inkml:definitions>
  <inkml:trace contextRef="#ctx0" brushRef="#br0">69300 26800 533,'48'-46'160,"-3"10"-39,-3 10-40,-2 9-39,-3 6-22,1 3-2,-1 3-4,1 4-3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7:17"/>
    </inkml:context>
    <inkml:brush xml:id="br0">
      <inkml:brushProperty name="width" value="0.06171" units="cm"/>
      <inkml:brushProperty name="height" value="0.06171" units="cm"/>
      <inkml:brushProperty name="color" value="#00BFF3"/>
    </inkml:brush>
  </inkml:definitions>
  <inkml:trace contextRef="#ctx0" brushRef="#br0">69450 25650 356,'-22'-40'55,"6"23"10,7 22 10,6 22 10,1 13-2,-3 7-14,-3 6-15,-2 7-15,-1 2-9,3 1-5,3-1-6,4 1-4,1 1-5,0 3-1,0 3-3,0 4-2,0 2-3,0 4-4,0 3-3,0 3-4,-4 4-3,-5 7-3,-7 6-5,-5 7-3,-3-1-2,4-6 3,3-6 2,3-6 3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7:17"/>
    </inkml:context>
    <inkml:brush xml:id="br0">
      <inkml:brushProperty name="width" value="0.04985" units="cm"/>
      <inkml:brushProperty name="height" value="0.04985" units="cm"/>
      <inkml:brushProperty name="color" value="#00BFF3"/>
    </inkml:brush>
  </inkml:definitions>
  <inkml:trace contextRef="#ctx0" brushRef="#br0">69150 27300 441,'1'-69'-8,"4"13"2,3 12 2,3 13 2,1 7 6,1 4 9,-1 3 9,1 3 10,1-1 4,3-2 1,3-3 0,4-3 1,4-1-2,6 4-1,7 3-3,6 3-2,3 3-1,0 3-1,0 3-1,0 4-1,3-1-2,6-3-2,7-3-2,6-2-3,3-1-3,0 3-4,0 3-3,0 4-5,-2-1-3,-3-3-6,-3-3-6,-2-2-5,-6-1-3,-6 3-3,-6 3-1,-6 4-2,-9-4-9,-8-9-17,-10-10-16,-9-8-18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7:18"/>
    </inkml:context>
    <inkml:brush xml:id="br0">
      <inkml:brushProperty name="width" value="0.0587" units="cm"/>
      <inkml:brushProperty name="height" value="0.0587" units="cm"/>
      <inkml:brushProperty name="color" value="#00BFF3"/>
    </inkml:brush>
  </inkml:definitions>
  <inkml:trace contextRef="#ctx0" brushRef="#br0">70800 25150 374,'0'-52'1,"0"-3"2,0-3 1,0-2 2,0 8 11,0 22 19,0 22 20,0 23 20,0 16 3,0 13-12,0 12-14,0 13-12,-2 9-9,-3 6-4,-3 7-4,-2 6-4,-3 4-3,1 4-1,-1 3-2,1 3-1,-3 4-3,-2 7-2,-3 6-4,-3 7-3,-1 13-6,4 22-6,3 22-7,3 23-6,-1 13-3,-2 6 2,-3 7 1,-3 6 3,1-22 2,6-50 3,7-50 3,6-50 3,1-24-10,-3 4-22,-3 3-22,-2 3-22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7:19"/>
    </inkml:context>
    <inkml:brush xml:id="br0">
      <inkml:brushProperty name="width" value="0.05369" units="cm"/>
      <inkml:brushProperty name="height" value="0.05369" units="cm"/>
      <inkml:brushProperty name="color" value="#00BFF3"/>
    </inkml:brush>
  </inkml:definitions>
  <inkml:trace contextRef="#ctx0" brushRef="#br0">69250 36450 409,'46'-43'86,"-5"17"-13,-7 15-15,-5 16-13,-8 10-9,-5 7-3,-7 6-4,-5 7-4,-3 7-2,4 9 0,3 10 1,3 10 0,-4 8-1,-8 10-3,-10 10-2,-9 9-3,-5 2-2,0-2-3,0-3-3,0-3-2,-4 10-4,-5 26-7,-7 24-4,-5 26-6,0 2-5,10-18-5,10-19-5,9-18-5,6-21-4,3-22-3,3-22-3,4-21-4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7:19"/>
    </inkml:context>
    <inkml:brush xml:id="br0">
      <inkml:brushProperty name="width" value="0.04411" units="cm"/>
      <inkml:brushProperty name="height" value="0.04411" units="cm"/>
      <inkml:brushProperty name="color" value="#00BFF3"/>
    </inkml:brush>
  </inkml:definitions>
  <inkml:trace contextRef="#ctx0" brushRef="#br0">69550 37550 498,'6'-44'81,"13"13"-7,12 12-8,13 13-7,9 4-7,6-3-7,7-3-8,6-2-8,4-1-7,4 3-4,3 3-7,3 4-5,-4 1-5,-8 0-3,-10 0-5,-9 0-3,-7-2-13,-3-3-21,-3-3-22,-2-2-21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7:19"/>
    </inkml:context>
    <inkml:brush xml:id="br0">
      <inkml:brushProperty name="width" value="0.06372" units="cm"/>
      <inkml:brushProperty name="height" value="0.06372" units="cm"/>
      <inkml:brushProperty name="color" value="#00BFF3"/>
    </inkml:brush>
  </inkml:definitions>
  <inkml:trace contextRef="#ctx0" brushRef="#br0">70900 36100 345,'-2'-46'5,"-3"10"10,-3 10 11,-2 9 10,-1 12 8,3 16 6,3 15 5,4 17 6,1 13-2,0 13-8,0 12-9,0 13-8,0 9-5,0 6-2,0 7-2,0 6-2,0 6-3,0 6-2,0 7-4,0 6-3,0 15-3,0 26-7,0 24-4,0 26-6,-2 13-1,-3 4 4,-3 3 2,-2 3 4,-1-8-10,3-19-25,3-18-24,4-19-25,1-27-8,0-34 8,0-35 7,0-33 8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26"/>
    </inkml:context>
    <inkml:brush xml:id="br0">
      <inkml:brushProperty name="width" value="0.05173" units="cm"/>
      <inkml:brushProperty name="height" value="0.05173" units="cm"/>
      <inkml:brushProperty name="color" value="#F2395B"/>
    </inkml:brush>
  </inkml:definitions>
  <inkml:trace contextRef="#ctx0" brushRef="#br0">100500 21150 425,'8'8'195,"2"0"-45,0-1-45,1 1-45,0 1-28,0 2-11,-2 1-10,-1 3-10,1 0-12,0-1-10,1-1-11,2 0-10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7:26"/>
    </inkml:context>
    <inkml:brush xml:id="br0">
      <inkml:brushProperty name="width" value="0.05018" units="cm"/>
      <inkml:brushProperty name="height" value="0.05018" units="cm"/>
      <inkml:brushProperty name="color" value="#FED406"/>
    </inkml:brush>
  </inkml:definitions>
  <inkml:trace contextRef="#ctx0" brushRef="#br0">63850 29800 438,'26'-46'127,"4"10"-25,3 10-25,3 9-26,-2 12-16,-6 16-7,-6 15-5,-6 17-7,-6 7-5,-2 0-2,-3 0-3,-3 0-2,-9-7-4,-11-11-4,-14-14-5,-11-11-4,-4-12-2,6-9 1,7-10 1,6-8 0,6-6 2,6 1 1,7-1 3,6 1 3,6-1 2,6 1 3,7-1 4,6 1 3,6 5 5,6 14 3,7 11 4,6 14 4,-2 11 0,-9 14-4,-10 11-5,-8 14-5,-14 0-5,-15-8-6,-15-10-6,-16-9-7,-7-16-3,4-22 1,3-22-1,3-21 0,6-9 2,9 7 3,10 6 2,10 7 2,8 4 6,10 3 6,10 3 7,9 4 8,2 11 2,-2 23-1,-3 22-1,-3 22-2,-6 8-2,-5-2-2,-7-3-2,-5-3-2,-12-9-6,-16-11-7,-15-14-8,-15-11-9,-3-12-2,14-9 3,11-10 1,14-8 3,7-6 3,3 1 4,3-1 3,4 1 3,4 1 3,6 3 4,7 3 2,6 4 3,4 4 2,4 6 3,3 7 1,3 6 2,-1 9 0,-2 13-3,-3 12-3,-3 13-3,-12-4-18,-18-18-33,-19-19-35,-18-18-32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7:27"/>
    </inkml:context>
    <inkml:brush xml:id="br0">
      <inkml:brushProperty name="width" value="0.04828" units="cm"/>
      <inkml:brushProperty name="height" value="0.04828" units="cm"/>
      <inkml:brushProperty name="color" value="#FED406"/>
    </inkml:brush>
  </inkml:definitions>
  <inkml:trace contextRef="#ctx0" brushRef="#br0">59950 33100 455,'-27'-21'93,"-3"10"-21,-3 10-18,-2 9-20,-1-1-13,3-8-3,3-10-5,4-9-4,8-4-1,17 4 3,15 3 1,16 3 3,7 6 1,1 9-1,-1 10 1,1 10-1,-4 5-2,-6 4-3,-6 3-5,-6 3-4,-12-5-4,-15-12-4,-15-13-4,-16-12-4,-4-10 0,10-6 4,10-6 4,9-6 4,10-1 4,14 7 4,11 6 3,14 7 5,7 7 2,3 9 1,3 10 2,4 10 0,-3 5-1,-5 4-5,-7 3-5,-5 3-4,-11 1-3,-11 1-2,-14-1-2,-11 1 0,-12-7-3,-9-12-2,-10-13-2,-8-12-2,0-12 0,14-8 2,11-10 3,14-9 1,10-4 3,9 4 3,10 3 2,10 3 2,5 6 4,4 9 2,3 10 4,3 10 3,1 7 0,1 6-1,-1 7-1,1 6-2,-4 4-2,-6 4-4,-6 3-2,-6 3-3,-12-2-4,-15-6-3,-15-6-3,-16-6-4,-7-7-1,4-6 2,3-6 1,3-6 2,3-6 0,3-2 0,3-3 1,4-3 1,11-1-4,23 4-7,22 3-7,22 3-6,8 6-9,-2 9-11,-3 10-11,-3 10-11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7:38"/>
    </inkml:context>
    <inkml:brush xml:id="br0">
      <inkml:brushProperty name="width" value="0.04297" units="cm"/>
      <inkml:brushProperty name="height" value="0.04297" units="cm"/>
      <inkml:brushProperty name="color" value="#FED406"/>
    </inkml:brush>
  </inkml:definitions>
  <inkml:trace contextRef="#ctx0" brushRef="#br0">69000 28400 512,'-24'-25'52,"4"0"-6,3 0-7,3 0-7,6 1-4,9 4-1,10 3-2,10 3 0,5 4-3,4 7-3,3 6-2,3 7-3,-4 5-3,-8 7-2,-10 6-3,-9 7-2,-9 0-3,-5-2-2,-7-3-2,-5-3-2,-8-6-1,-5-5 0,-7-7-1,-5-5 0,0-11-1,10-11 2,10-14-1,9-11 1,10-6 0,14 4 3,11 3 0,14 3 2,7 4 3,3 7 3,3 6 3,4 7 4,-4 8 2,-9 14 1,-10 11 2,-8 14 0,-9 7-1,-6 3-4,-6 3-4,-6 4-3,-7-4-3,-6-9-3,-6-10-3,-6-8-3,-2-11-2,3-8-1,3-10-1,4-9-2,10-10 1,19-9 1,19-10 1,19-8 2,7 2 5,-3 16 9,-3 15 9,-2 17 9,-8 14 3,-8 17-4,-10 15-6,-9 16-4,-9 4-4,-5-6-3,-7-6-3,-5-6-4,-6-9-1,-3-8-2,-3-10 0,-2-9-1,-1-10-2,3-9-3,3-10-2,4-8-3,5-6 0,10 1 0,10-1 2,9 1 2,6 1 0,3 3 1,3 3 1,4 4 1,2 2 4,4 4 7,3 3 8,3 3 8,-2 10 3,-6 20 1,-6 18-1,-6 20 1,-6 5-4,-2-6-5,-3-6-7,-3-6-6,-7-7-3,-9-6-1,-10-6-1,-8-6-1,0-10-15,14-12-28,11-13-27,14-12-28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7:44"/>
    </inkml:context>
    <inkml:brush xml:id="br0">
      <inkml:brushProperty name="width" value="0.05125" units="cm"/>
      <inkml:brushProperty name="height" value="0.05125" units="cm"/>
      <inkml:brushProperty name="color" value="#00BFF3"/>
    </inkml:brush>
  </inkml:definitions>
  <inkml:trace contextRef="#ctx0" brushRef="#br0">70150 28450 429,'3'-46'46,"6"10"-7,7 10-7,6 9-9,4 4-1,4 1 4,3-1 3,3 1 5,-7 4-3,-15 9-8,-15 10-7,-16 10-9,-10 2-3,-3-3-1,-3-3-1,-2-2 0,6-8 1,20-8 4,18-10 4,20-9 4,8-2 1,1 6-3,-1 7-1,1 6-2,-7 7-2,-12 10-1,-13 10-2,-12 9-2,-10 1-1,-6-6-1,-6-6-1,-6-6-2,1-10 0,9-12-3,10-13-1,10-12-3,8-9 2,10-2 5,10-3 3,9-3 4,4 5 4,1 17 5,-1 15 5,1 16 4,-7 15-1,-12 16-5,-13 15-6,-12 17-6,-10 2-4,-6-9-3,-6-10-3,-6-8-3,-4-12-1,1-12-1,-1-13 0,1-12-1,2-10 0,7-6 2,6-6 2,7-6 0,5-4 2,7 1 0,6-1 2,7 1 0,8-3 2,14-2 2,11-3 3,14-3 2,2 5 3,-6 17 2,-6 15 3,-6 16 3,-7 13-1,-6 14-2,-6 11-3,-6 14-4,-7 3-1,-6-2-3,-6-3-2,-6-3-3,-9-9-2,-8-11-2,-10-14-2,-9-11-2,-2-12 0,6-9 1,7-10 1,6-8 1,6-8 1,6-2-2,7-3 0,6-3-2,10 1 3,17 6 3,15 7 5,16 6 4,2 10 4,-8 17 3,-10 15 3,-9 16 3,-10 10-1,-9 7-2,-10 6-4,-8 7-2,-11-4-4,-8-12-4,-10-13-4,-9-12-4,-2-13-2,6-12 0,7-13-2,6-12 0,9-7 1,13 1 1,12-1 1,13 1 2,7-1 2,4 1 1,3-1 1,3 1 1,3 4 2,3 9 1,3 10 2,4 10 2,-6 10 0,-11 13-3,-14 12-2,-11 13-2,-14 2-10,-11-5-19,-14-7-19,-11-5-18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7:59"/>
    </inkml:context>
    <inkml:brush xml:id="br0">
      <inkml:brushProperty name="width" value="0.04695" units="cm"/>
      <inkml:brushProperty name="height" value="0.04695" units="cm"/>
      <inkml:brushProperty name="color" value="#6ADCAB"/>
    </inkml:brush>
  </inkml:definitions>
  <inkml:trace contextRef="#ctx0" brushRef="#br0">80550 29800 468,'-22'-25'66,"6"0"-13,7 0-15,6 0-13,4 0-6,4 0 4,3 0 4,3 0 3,1 7 0,1 17-4,-1 15-4,1 16-4,-4 7-3,-6 1-3,-6-1-3,-6 1-3,-6-3-2,-2-2-1,-3-3-1,-3-3-2,-6-6 1,-5-5-1,-7-7 0,-5-5 0,2-9-1,13-9 1,12-10-2,13-8 0,10-4 2,10 3 3,10 3 4,9 4 3,1 8 2,-6 17 2,-6 15 0,-6 16 2,-7 7-2,-6 1-4,-6-1-4,-6 1-5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8:00"/>
    </inkml:context>
    <inkml:brush xml:id="br0">
      <inkml:brushProperty name="width" value="0.04603" units="cm"/>
      <inkml:brushProperty name="height" value="0.04603" units="cm"/>
      <inkml:brushProperty name="color" value="#6ADCAB"/>
    </inkml:brush>
  </inkml:definitions>
  <inkml:trace contextRef="#ctx0" brushRef="#br0">80650 29250 477,'-4'46'100,"-5"-5"-21,-7-7-19,-5-5-21,-4-3-10,0 4-1,0 3 0,0 3-1,-2 3-1,-3 3-2,-3 3-4,-2 4-2,-3 1-2,1 0-4,-1 0-3,1 0-4,-1 3-2,1 6-5,-1 7-3,1 6-4,-1 1-5,1-3-4,-1-3-5,1-2-4,1-6-3,3-6 2,3-6 2,4-6 2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8:00"/>
    </inkml:context>
    <inkml:brush xml:id="br0">
      <inkml:brushProperty name="width" value="0.04987" units="cm"/>
      <inkml:brushProperty name="height" value="0.04987" units="cm"/>
      <inkml:brushProperty name="color" value="#6ADCAB"/>
    </inkml:brush>
  </inkml:definitions>
  <inkml:trace contextRef="#ctx0" brushRef="#br0">79950 29400 441,'25'25'132,"0"0"-27,0 0-27,0 0-27,0 0-15,0 0-5,0 0-3,0 0-5,1 3-3,4 6-5,3 7-4,3 6-4,-1 4-2,-2 4 0,-3 3 0,-3 3 2,-1 3-12,4 3-22,3 3-22,3 4-23,-2-4-9,-6-9 4,-6-10 2,-6-8 4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8:02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76650 32600 333,'157'63'167,"51"46"-1,50 47 1,49 47 0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8:02"/>
    </inkml:context>
    <inkml:brush xml:id="br0">
      <inkml:brushProperty name="width" value="0.05437" units="cm"/>
      <inkml:brushProperty name="height" value="0.05437" units="cm"/>
      <inkml:brushProperty name="color" value="#6ADCAB"/>
    </inkml:brush>
  </inkml:definitions>
  <inkml:trace contextRef="#ctx0" brushRef="#br0">76850 32300 404,'-47'25'147,"6"0"-34,7 0-33,6 0-34,1 3-18,-3 6-3,-3 7-3,-2 6-3,-5 6-2,-2 6 0,-3 7-2,-3 6-1,-2 3-1,0 0-1,0 0 0,0 0-1,1 1-7,4 4-13,3 3-14,3 3-14,4-5-14,7-12-17,6-13-15,7-12-17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8:03"/>
    </inkml:context>
    <inkml:brush xml:id="br0">
      <inkml:brushProperty name="width" value="0.05745" units="cm"/>
      <inkml:brushProperty name="height" value="0.05745" units="cm"/>
      <inkml:brushProperty name="color" value="#6ADCAB"/>
    </inkml:brush>
  </inkml:definitions>
  <inkml:trace contextRef="#ctx0" brushRef="#br0">76000 32400 382,'-40'3'40,"23"6"16,22 7 18,22 6 18,10 4-1,1 4-17,-1 3-16,1 3-18,-1 4-11,1 7-5,-1 6-5,1 7-6,1 4-6,3 3-6,3 3-9,4 4-6,2 1-9,4 0-12,3 0-12,3 0-11,-4-5-2,-8-9 10,-10-10 9,-9-8 9,-5-8 1,0-2-7,0-3-8,0-3-8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33"/>
    </inkml:context>
    <inkml:brush xml:id="br0">
      <inkml:brushProperty name="width" value="0.0367" units="cm"/>
      <inkml:brushProperty name="height" value="0.0367" units="cm"/>
      <inkml:brushProperty name="color" value="#F2395B"/>
    </inkml:brush>
  </inkml:definitions>
  <inkml:trace contextRef="#ctx0" brushRef="#br0">31672 34350 599,'-16'2'29,"2"4"10,1 4 11,1 3 11,0 4-1,1 3-10,-1 3-12,0 3-10,0 2-9,1 1-5,-1 1-5,0 1-6,2-2-6,3-2-11,2-3-9,4-3-10,1-5-10,2-8-10,0-8-11,2-8-10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8:05"/>
    </inkml:context>
    <inkml:brush xml:id="br0">
      <inkml:brushProperty name="width" value="0.05318" units="cm"/>
      <inkml:brushProperty name="height" value="0.05318" units="cm"/>
      <inkml:brushProperty name="color" value="#6ADCAB"/>
    </inkml:brush>
  </inkml:definitions>
  <inkml:trace contextRef="#ctx0" brushRef="#br0">71450 35400 413,'18'-16'76,"-11"19"-4,-14 19-5,-11 19-5,-7 9-6,0 0-6,0 0-8,0 0-6,-2 1-6,-3 4-5,-3 3-4,-2 3-4,-3-1-4,1-2-4,-1-3-2,1-3-4,-1-2-3,1 0-7,-1 0-5,1 0-5,1 0-5,3 0-4,3 0-4,4 0-3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8:05"/>
    </inkml:context>
    <inkml:brush xml:id="br0">
      <inkml:brushProperty name="width" value="0.05506" units="cm"/>
      <inkml:brushProperty name="height" value="0.05506" units="cm"/>
      <inkml:brushProperty name="color" value="#6ADCAB"/>
    </inkml:brush>
  </inkml:definitions>
  <inkml:trace contextRef="#ctx0" brushRef="#br0">70550 35550 399,'48'4'169,"-3"10"-40,-3 10-40,-2 9-40,-1 6-21,3 3-1,3 3 0,4 4-1,-1 2-4,-3 4-5,-3 3-5,-2 3-7,0 1-5,7 1-10,6-1-7,7 1-8,0-3-6,-2-2-2,-3-3-1,-3-3-3,-6-6 2,-5-5 5,-7-7 5,-5-5 6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8:11"/>
    </inkml:context>
    <inkml:brush xml:id="br0">
      <inkml:brushProperty name="width" value="0.05131" units="cm"/>
      <inkml:brushProperty name="height" value="0.05131" units="cm"/>
      <inkml:brushProperty name="color" value="#00BFF3"/>
    </inkml:brush>
  </inkml:definitions>
  <inkml:trace contextRef="#ctx0" brushRef="#br0">69250 36400 428,'-18'-66'97,"17"19"-20,15 19-19,16 19-19,5 12-11,-2 6-5,-3 7-3,-3 6-4,-6 4-4,-5 4-5,-7 3-5,-5 3-5,-11-2-3,-11-6 0,-14-6 0,-11-6 0,-4-10 2,6-12 3,7-13 4,6-12 3,9-7 2,13 1 0,12-1-1,13 1 0,7 2-1,4 7 0,3 6 1,3 7-1,1 4 2,1 3 2,-1 3 2,1 4 3,-6 7 0,-8 13-1,-10 12-1,-9 13-1,-12 4-4,-11-3-8,-14-3-6,-11-2-7,-6-9-2,4-12 2,3-13 3,3-12 3,9-10 3,16-6 3,15-6 2,17-6 4,8-2 1,4 3 0,3 3-1,3 4-1,1 4 1,1 6 0,-1 7 0,1 6 1,-4 10 0,-6 17 1,-6 15 1,-6 16 1,-10 2-2,-12-8-2,-13-10-4,-12-9-3,-7-5-2,1 0 0,-1 0 0,1 0-1,-3-4 1,-2-5 3,-3-7 3,-3-5 2,7-11 1,19-11-2,19-14 0,19-11-2,10-6 0,4 4 0,3 3 0,3 3 1,3 4-1,3 7 0,3 6-1,4 7-1,-3 10 0,-5 16 3,-7 15 3,-5 17 1,-11 7 1,-11 0-2,-14 0-1,-11 0-1,-9-4-3,-3-5 0,-3-7-3,-2-5-1,-6-8 0,-6-5-1,-6-7 0,-6-5 0,5-12-3,20-16-5,18-15-7,20-15-5,14-3-8,14 14-6,11 11-8,14 14-8,0 5-3,-8 1 0,-10-1 0,-9 1-1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8:48"/>
    </inkml:context>
    <inkml:brush xml:id="br0">
      <inkml:brushProperty name="width" value="0.05" units="cm"/>
      <inkml:brushProperty name="height" value="0.05" units="cm"/>
      <inkml:brushProperty name="color" value="#FED406"/>
    </inkml:brush>
  </inkml:definitions>
  <inkml:trace contextRef="#ctx0" brushRef="#br0">84125 23075 333,'157'63'167,"51"46"-1,50 47 1,49 47 0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8:51"/>
    </inkml:context>
    <inkml:brush xml:id="br0">
      <inkml:brushProperty name="width" value="0.07321" units="cm"/>
      <inkml:brushProperty name="height" value="0.07321" units="cm"/>
      <inkml:brushProperty name="color" value="#FED406"/>
    </inkml:brush>
  </inkml:definitions>
  <inkml:trace contextRef="#ctx0" brushRef="#br0">64600 20700 300,'1'-91'33,"4"19"3,3 19 3,3 19 3,9 12 1,16 6-3,15 7-3,17 6-3,5 3-3,-3 0-6,-3 0-6,-2 0-5,-3 3-3,1 6-3,-1 7-2,1 6-1,-3 1-2,-2-3 0,-3-3 1,-3-2-1,4-1 0,13 3-2,12 3-3,13 4-1,6-3-1,0-5 0,0-7 0,0-5 0,-4-4 0,-5 0-1,-7 0-1,-5 0 0,-4-2-1,0-3 1,0-3 1,0-2-1,-2-3 2,-3 1 1,-3-1 0,-2 1 1,-5-1 2,-2 1-1,-3-1 2,-3 1 0,-1-1 0,4 1 1,3-1 0,3 1 0,1 1 1,1 3 0,-1 3 0,1 4 0,-1 1 1,1 0 1,-1 0 2,1 0 1,-3 1 1,-2 4 1,-3 3 1,-3 3 0,-1 3 0,4 3 0,3 3-1,3 4-1,-1-1 0,-2-3-2,-3-3 0,-3-2-2,1-5 0,6-2 0,7-3 0,6-3 0,4-7-2,4-9-4,3-10-6,3-8-3,3-4-3,3 3 1,3 3-1,4 4 0,-1 1 1,-3 0 1,-3 0 2,-2 0 0,-5 3 2,-2 6 2,-3 7 2,-3 6 2,-4 6 1,-3 6 3,-3 7 1,-2 6 3,-3 3 1,1 0 2,-1 0 1,1 0 3,4-4 0,9-5-2,10-7 0,10-5-1,5-11-3,4-11-5,3-14-4,3-11-5,-1-6-2,-2 4 1,-3 3 0,-3 3 0,-6 4 0,-5 7 0,-7 6-1,-5 7 0,-4 7 2,0 9 4,0 10 6,0 10 4,-2 5 3,-3 4 3,-3 3 3,-2 3 2,-1-1 1,3-2-2,3-3-3,4-3-1,4-6-2,6-5-3,7-7-4,6-5-2,4-9-3,4-9-3,3-10-4,3-8-3,1-6-2,1 1 1,-1-1 2,1 1 0,-4 4 1,-6 9 2,-6 10 3,-6 10 1,-2 4 2,3 0-1,3 0 0,4 0 0,1 0 1,0 0 4,0 0 2,0 0 3,3-4 1,6-5-1,7-7-2,6-5-1,9-8-2,13-5-2,12-7-3,13-5-2,4 0-1,-3 10 2,-3 10 1,-2 9 2,-6 9 1,-6 9 0,-6 10 2,-6 10 0,-9 5 1,-8 4 2,-10 3 1,-9 3 1,-9 1 0,-5 1 0,-7-1-1,-5 1 0,-3-6-1,4-8-1,3-10-1,3-9-1,4-10 0,7-9-1,6-10 0,7-8 0,2-6-3,1 1-4,-1-1-5,1 1-4,-6 2-3,-8 7 0,-10 6 1,-9 7-1,-7 5-4,-3 7-9,-3 6-11,-2 7-9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8:5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84550 12350 999,'-155'-68'-12,"41"17"-10,40 15-9,42 16-9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8:59"/>
    </inkml:context>
    <inkml:brush xml:id="br0">
      <inkml:brushProperty name="width" value="0.02214" units="cm"/>
      <inkml:brushProperty name="height" value="0.02214" units="cm"/>
      <inkml:brushProperty name="color" value="#FED406"/>
    </inkml:brush>
  </inkml:definitions>
  <inkml:trace contextRef="#ctx0" brushRef="#br0">69000 2450 993,'-91'-25'6,"19"0"-16,19 0-19,19 0-16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9:00"/>
    </inkml:context>
    <inkml:brush xml:id="br0">
      <inkml:brushProperty name="width" value="0.03485" units="cm"/>
      <inkml:brushProperty name="height" value="0.03485" units="cm"/>
      <inkml:brushProperty name="color" value="#FED406"/>
    </inkml:brush>
  </inkml:definitions>
  <inkml:trace contextRef="#ctx0" brushRef="#br0">12750 5350 631,'-44'-18'0,"13"17"0,12 15 0,13 16 0,7 12 5,4 9 10,3 10 10,3 10 11,4 13 2,7 19-4,6 19-5,7 19-4,0 9-4,-2 0-3,-3 0-3,-3 0-4,-1-2-1,4-3-3,3-3-1,3-2-2,1-1-1,1 3 1,-1 3 1,1 4 0,-1 10 0,1 19-1,-1 19-3,1 19 0,2 15 0,7 13 1,6 12 3,7 13 2,-1 15 0,-6 19 0,-6 19-2,-6 19 0,-4 5-2,1-5-5,-1-7-3,1-5-4,1-12 0,3-16 0,3-15 2,4-15 1,2-15-1,4-12-5,3-13-3,3-12-5,1-19-4,1-25-6,-1-25-5,1-25-5,-7-24-2,-12-21 0,-13-22 0,-12-22 0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9:01"/>
    </inkml:context>
    <inkml:brush xml:id="br0">
      <inkml:brushProperty name="width" value="0.05245" units="cm"/>
      <inkml:brushProperty name="height" value="0.05245" units="cm"/>
      <inkml:brushProperty name="color" value="#FED406"/>
    </inkml:brush>
  </inkml:definitions>
  <inkml:trace contextRef="#ctx0" brushRef="#br0">15500 17600 419,'-4'-85'3,"-5"-18"8,-7-19 6,-5-18 8,-4 5 1,0 32-2,0 31-4,0 32-3,-4 18-2,-5 6-2,-7 7-1,-5 6-1,-8 10-1,-5 17 0,-7 15 0,-5 16 0,-6 15-1,-3 16-1,-3 15-1,-2 17-1,2 2-1,9-9 0,10-10 2,10-8 0,8-12 0,10-12-1,10-13-1,9-12-2,21-9 0,35-2-1,35-3 1,34-3 0,12-4 0,-9-3-3,-10-3-1,-8-2-3,-12 0 0,-12 7-1,-13 6 0,-12 7-1,-12 7 0,-8 9 2,-10 10 0,-9 10 1,-13 11 1,-16 17-1,-15 15 1,-15 16-1,-12 9 0,-6 3 2,-6 3 0,-6 4 2,-1-6 0,7-11 1,6-14 0,7-11 0,5-15 1,7-16 1,6-15 2,7-15 0,15-25 1,25-30 0,25-32 0,25-30 0,21-25-2,20-15-3,18-15-4,20-16-4,6-8-1,-2 0-1,-3 0 1,-3 0-1,-6 6 0,-5 13 0,-7 12-1,-5 13-1,-12 13 1,-16 17-1,-15 15 1,-15 16-1,-12 9 1,-6 3 3,-6 3 3,-6 4 2,-6 8 9,-2 17 15,-3 15 16,-3 16 15,-4 16 3,-3 20-10,-3 18-10,-2 20-11,-1 11-6,3 7-2,3 6-3,4 7-3,2 18-2,4 31-3,3 32-1,3 31-2,3 18-6,3 7-7,3 6-8,4 7-7,1-4-6,0-12-2,0-13-4,0-12-2,-2-13-1,-3-12 1,-3-13 3,-2-12 2,-3-21 0,1-28-3,-1-28-2,1-27-2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9:01"/>
    </inkml:context>
    <inkml:brush xml:id="br0">
      <inkml:brushProperty name="width" value="0.04355" units="cm"/>
      <inkml:brushProperty name="height" value="0.04355" units="cm"/>
      <inkml:brushProperty name="color" value="#FED406"/>
    </inkml:brush>
  </inkml:definitions>
  <inkml:trace contextRef="#ctx0" brushRef="#br0">15750 18000 505,'51'-111'46,"4"28"3,3 28 1,3 29 2,4 16-1,7 7-6,6 6-6,7 7-5,-1 7-6,-6 9-5,-6 10-7,-6 10-5,-9 7-2,-8 6 1,-10 7 0,-9 6 2,-9 7-4,-5 10-7,-7 10-7,-5 9-7,-14 9-5,-18 9-2,-19 10-1,-18 10-3,-12-1-2,-3-9-2,-3-10-2,-2-8-3,0-17 0,7-21-1,6-22 1,7-22 0,7-19 0,9-16-3,10-15-1,10-15-2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33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31850 34295 572,'8'-13'57,"2"4"-2,0 6-1,1 5-1,0 3-5,-2 3-7,-2 3-7,-2 4-7,-2 1-6,1 3-6,0 1-4,0 3-5,0 3-3,0 5-1,0 4-2,0 6 0,-1 0-2,0-4 1,-2-4 0,0-3 0,1-12-2,4-19-4,3-18-4,5-18-3,2-8 0,0 4 3,-1 3 5,1 5 3,-1 3 1,-1 3 2,-1 3-1,0 3 1,-2 3-2,-1 3-5,0 3-4,-2 3-5,-1 3-8,-1 6-12,0 4-11,-2 6-11,-1 0-2,-4 1 8,-2-2 8,-3 0 8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9:02"/>
    </inkml:context>
    <inkml:brush xml:id="br0">
      <inkml:brushProperty name="width" value="0.03937" units="cm"/>
      <inkml:brushProperty name="height" value="0.03937" units="cm"/>
      <inkml:brushProperty name="color" value="#FED406"/>
    </inkml:brush>
  </inkml:definitions>
  <inkml:trace contextRef="#ctx0" brushRef="#br0">16950 16850 558,'28'-74'2,"6"4"4,7 3 3,6 3 4,4 4 8,4 7 13,3 6 13,3 7 13,-2 10 1,-6 16-11,-6 15-11,-6 17-11,-9 17-7,-8 23-4,-10 22-3,-9 22-4,-10 12-4,-9 3-2,-10 3-5,-8 4-3,-6-4-4,1-9-1,-1-10-2,1-8-2,8-18-2,20-25 0,18-25 0,20-25-1,11-18 1,7-8 4,6-10 4,7-9 3,-1-1 4,-6 10 2,-6 10 2,-6 9 3,-7 10 1,-6 14 1,-6 11 0,-6 14 1,-7 10 1,-6 9-1,-6 10 1,-6 10 0,-9 4-1,-8 0-1,-10 0-3,-9 0-1,-7 0-3,-3 0-4,-3 0-5,-2 0-3,0-4-7,7-5-9,6-7-8,7-5-9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9:03"/>
    </inkml:context>
    <inkml:brush xml:id="br0">
      <inkml:brushProperty name="width" value="0.07223" units="cm"/>
      <inkml:brushProperty name="height" value="0.07223" units="cm"/>
      <inkml:brushProperty name="color" value="#FED406"/>
    </inkml:brush>
  </inkml:definitions>
  <inkml:trace contextRef="#ctx0" brushRef="#br0">18400 16350 304,'25'-49'22,"0"4"0,0 3 2,0 3 1,6 1 0,13 1-1,12-1-3,13 1-1,9 2-1,6 7-3,7 6-2,6 7-2,1 5-2,-3 7-3,-3 6-3,-2 7-2,-12 10-2,-19 16-2,-18 15-2,-19 17-1,-15 14-1,-8 17-2,-10 15-1,-9 16-1,-9 5-1,-5-2 1,-7-3 1,-5-3 0,0-10 3,10-16 4,10-15 6,9-15 5,7-12 2,7-6-1,6-6-1,7-6-1,5-10-2,7-12-1,6-13-2,7-12-2,11-16-2,20-19-1,18-18-1,20-19-2,2-10-1,-12 1-1,-13-1-1,-12 1-2,-12-1 0,-8 1-3,-10-1-2,-9 1-1,-12-3-3,-11-2-1,-14-3-2,-11-3-1,-15-4-1,-16-3 3,-15-3 1,-15-2 1,-9 2 4,1 9 3,-1 10 3,1 10 4,1 10 2,3 13 3,3 12 2,4 13 3,1 7 1,0 4 3,0 3 3,0 3 1,3 3 3,6 3 3,7 3 3,6 4 3,7 7 1,10 13 3,10 12 0,9 13 2,7 10-1,7 10-6,6 10-4,7 9-5,2 13-3,1 20-3,-1 18-1,1 20-2,-3 16-2,-2 16-2,-3 15-2,-3 17-1,-9 2-3,-11-9-4,-14-10-3,-11-8-3,-9-14-3,-3-15-2,-3-15-1,-2-16-1,-3-18 1,1-18 3,-1-19 4,1-18 3,4-15 4,9-9 5,10-10 3,10-8 4,16-14 4,26-15 3,24-15 3,26-16 3,15-8 1,6 0-2,7 0 0,6 0-2,4 0-1,4 0-5,3 0-3,3 0-4,-5 3-3,-12 6-2,-13 7-3,-12 6-1,-12 1-3,-8-3-5,-10-3-4,-9-2-4,-15-1 1,-18 3 5,-19 3 4,-18 4 6,-12 4 4,-3 6 7,-3 7 6,-2 6 5,-3 6 3,1 6-2,-1 7-2,1 6-1,5 6 0,14 6 3,11 7 4,14 6 2,7 6 0,3 6-2,3 7-1,4 6-3,5 7-2,10 10-3,10 10-3,9 9-3,6 13-3,3 20-3,3 18-3,4 20-3,-4 2-2,-9-12 0,-10-13 0,-8-12 0,-6-15-3,1-15-3,-1-15-3,1-16-5,-18-18 0,-34-18-1,-35-19 1,-33-18 0,-15-23 2,6-24 3,7-26 5,6-24 2,12-12 4,19 4 3,19 3 1,19 3 4,16-1 1,17-2 3,15-3 1,16-3 1,15-7 1,16-9 0,15-10-1,17-8 0,11-4-2,10 3-1,10 3-2,9 4-1,2 1-3,-2 0-2,-3 0-3,-3 0-2,-6 3-2,-5 6 1,-7 7 1,-5 6 0,-11 7 1,-11 10 0,-14 10 2,-11 9 1,-9 12 4,-3 16 8,-3 15 9,-2 17 7,-8 19 3,-8 26 0,-10 24-2,-9 26 0,-12 16-3,-11 10-1,-14 10-3,-11 9-3,-9 6-2,-3 3-1,-3 3-1,-2 4-2,0-6-2,7-11-2,6-14-2,7-11-2,15-22-7,25-27-11,25-28-11,25-28-12,15-27-2,7-25 6,6-25 8,7-25 6,-1-7 7,-6 14 3,-6 11 5,-6 14 4,-7 13 4,-6 16 2,-6 15 3,-6 17 3,-9 11 1,-8 10 1,-10 10 1,-9 9 0,-5 12 1,0 16 2,0 15 2,0 17 2,-4 7-1,-5 0-3,-7 0-3,-5 0-3,-3-2-4,4-3-1,3-3-3,3-2-3,9-33-5,16-58-11,15-60-9,17-59-11,11-24-1,10 13 7,10 12 8,9 13 8,7 9 6,7 6 8,6 7 6,7 6 7,2 4 3,1 4 1,-1 3 0,1 3 1,-6 4-2,-8 7-2,-10 6-1,-9 7-3,-10 5-2,-9 7-4,-10 6-2,-8 7-4,-17-3-2,-21-8-2,-22-10-2,-22-9-2,-13-13-1,-3-16 1,-3-15 0,-2-15 1,0-11 1,7-2 2,6-3 1,7-3 1,4 4 3,3 13 4,3 12 4,4 13 4,2 10 5,4 10 5,3 10 4,3 9 6,3 17 4,3 25 3,3 25 3,4 25 4,1 26-1,0 29-8,0 28-7,0 28-6,0 14-5,0 0-1,0 0-1,0 0-2,6 0 0,13 0-3,12 0-1,13 0-3,10 0 0,10 0-2,10 0 0,9 0-2,9-5-1,9-9 0,10-10-2,10-8-1,14-20-2,23-28-1,22-28-3,22-27-2,37-51-2,53-72-4,53-72-3,54-71-3,57-76-6,63-78-8,62-78-9,63-77-8,-26 6-6,-111 95-5,-114 93-4,-111 95-4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9:29"/>
    </inkml:context>
    <inkml:brush xml:id="br0">
      <inkml:brushProperty name="width" value="0.02484" units="cm"/>
      <inkml:brushProperty name="height" value="0.02484" units="cm"/>
      <inkml:brushProperty name="color" value="#F2395B"/>
    </inkml:brush>
  </inkml:definitions>
  <inkml:trace contextRef="#ctx0" brushRef="#br0">70200 6450 885,'10'-21'5,"-27"10"12,-28 10 10,-28 9 10,-7 2-8,16-2-32,15-3-29,17-3-30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9:31"/>
    </inkml:context>
    <inkml:brush xml:id="br0">
      <inkml:brushProperty name="width" value="0.07596" units="cm"/>
      <inkml:brushProperty name="height" value="0.07596" units="cm"/>
      <inkml:brushProperty name="color" value="#F2395B"/>
    </inkml:brush>
  </inkml:definitions>
  <inkml:trace contextRef="#ctx0" brushRef="#br0">35650 9450 289,'-19'26'129,"13"4"-31,12 3-31,13 3-30,7 4-17,4 7-1,3 6-3,3 7-1,3 0-2,3-2-1,3-3-1,4-3-1,1-7-1,0-9-2,0-10-2,0-8-2,0-9 0,0-6-1,0-6-1,0-6 0,3-7-1,6-6-1,7-6-1,6-6 0,1-6-1,-3-2 0,-3-3 0,-2-3-1,-5-1 1,-2 4 0,-3 3 0,-3 3 0,-2 6 1,0 9 0,0 10-1,0 10 1,1 7 1,4 6 0,3 7 3,3 6 1,-4 4 3,-8 4 2,-10 3 3,-9 3 3,-1-2-1,10-6-4,10-6-5,9-6-4,6-6-3,3-2-1,3-3-2,4-3-1,-3-2-1,-5 0 1,-7 0 2,-5 0 0,0 0 2,10 0 2,10 0 1,9 0 2,-1 3 2,-8 6 2,-10 7 3,-9 6 1,-2-2 0,6-9-2,7-10-2,6-8-3,1-8-2,-3-2-1,-3-3-2,-2-3-1,-3-2 0,1 0-1,-1 0 2,1 0 0,2 4 0,7 10 2,6 10 0,7 9 1,-1 4 0,-6 1 2,-6-1 0,-6 1 1,-1-6 0,7-8-3,6-10-2,7-9-2,4 2 1,3 17 2,3 15 3,4 16 2,-6 7 3,-11 1 1,-14-1 0,-11 1 3,-6-3-1,4-2 0,3-3 0,3-3 0,4-9-4,7-11-6,6-14-6,7-11-6,2-15-3,1-16 0,-1-15 0,1-15 0,-3-7 0,-2 3-1,-3 3 0,-3 4 0,-6 8 4,-5 17 6,-7 15 8,-5 16 7,-3 13 3,4 14 0,3 11-1,3 14 1,1 8 0,1 7 4,-1 6 3,1 7 4,-1 0 0,1-2-2,-1-3-4,1-3-1,2-6-4,7-5-4,6-7-4,7-5-4,2-9-1,1-9 0,-1-10 1,1-8 0,-1-12-4,1-12-11,-1-13-11,1-12-11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9:53"/>
    </inkml:context>
    <inkml:brush xml:id="br0">
      <inkml:brushProperty name="width" value="0.05726" units="cm"/>
      <inkml:brushProperty name="height" value="0.05726" units="cm"/>
      <inkml:brushProperty name="color" value="#F2395B"/>
    </inkml:brush>
  </inkml:definitions>
  <inkml:trace contextRef="#ctx0" brushRef="#br0">25600 17200 384,'-46'-113'-8,"10"26"10,10 24 9,9 26 8,9 19 11,9 17 9,10 15 10,10 16 11,5 5-2,4-2-11,3-3-11,3-3-11,4-1-7,7 4-2,6 3-3,7 3-1,5-1-2,7-2 0,6-3-1,7-3-1,-3-2 0,-8 0-2,-10 0-2,-9 0-1,-2 0-1,6 0 0,7 0 1,6 0 0,6 0 0,6 0 0,7 0 0,6 0 0,6-2 1,6-3-1,7-3-1,6-2 0,4-8 0,4-8-1,3-10-2,3-9 0,-1-7 0,-2-3 0,-3-3 1,-3-2 0,-1-3 0,4 1 2,3-1 0,3 1 2,-7 2 0,-15 7 0,-15 6 0,-16 7 0,-8 2 0,0 1-2,0-1 1,0 1-2,0-1 0,0 1 0,0-1 1,0 1-1,1-1 1,4 1 0,3-1-1,3 1 1,-1 1 0,-2 3 0,-3 3 1,-3 4 0,-1 2 0,4 4 1,3 3 0,3 3 2,-2 1-1,-6 1 0,-6-1-2,-6 1 1,-2-3-2,3-2 1,3-3-1,4-3-1,5-2 0,10 0-4,10 0-2,9 0-2,-1 0-1,-8 0 1,-10 0 1,-9 0 2,1 0-1,13 0-1,12 0-2,13 0 0,-1 0-1,-11 0 3,-14 0 1,-11 0 3,-3 1 0,10 4 2,10 3 2,9 3 0,4 1 2,1 1-1,-1-1 1,1 1-1,2-3 0,7-2 0,6-3 0,7-3-1,4-4-1,3-3-1,3-3-1,4-2-2,1-6 0,0-6-1,0-6 0,0-6 0,9-7 1,19-6 1,19-6 2,19-6 2,-4-1 0,-24 7 0,-26 6-1,-24 7 1,-12 2-2,4 1-1,3-1-3,3 1-2,-5 2-2,-12 7-2,-13 6-3,-12 7-2,-10 0-1,-6-2 1,-6-3 0,-6-3 1,-12-4-4,-15-3-7,-15-3-7,-16-2-9,-10-1 1,-3 3 8,-3 3 7,-2 4 8,-6 1-2,-6 0-9,-6 0-9,-6 0-10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39:55"/>
    </inkml:context>
    <inkml:brush xml:id="br0">
      <inkml:brushProperty name="width" value="0.05393" units="cm"/>
      <inkml:brushProperty name="height" value="0.05393" units="cm"/>
      <inkml:brushProperty name="color" value="#F2395B"/>
    </inkml:brush>
  </inkml:definitions>
  <inkml:trace contextRef="#ctx0" brushRef="#br0">7100 20950 407,'-47'0'0,"6"0"0,7 0 0,6 0 0,1 0 0,-3 0 0,-3 0 0,-2 0 0,0 1 0,7 4 0,6 3 0,7 3 0,7 1 6,9 1 14,10-1 13,10 1 13,5-1 2,4 1-9,3-1-10,3 1-8,3-1-5,3 1 0,3-1-2,4 1 0,2-3-1,4-2-1,3-3-1,3-3 0,-2-2-2,-6 0-1,-6 0-2,-6 0-1,4 0-1,16 0 1,15 0 0,17 0 1,2 1 0,-9 4-1,-10 3-2,-8 3 0,-8-1-2,-2-2 1,-3-3 1,-3-3-1,-4-1 0,-3 4 0,-3 3 0,-2 3 0,10-1 0,25-2 2,25-3 1,25-3 2,10-1 0,-2 4-1,-3 3 1,-3 3-1,-2-2 1,0-6-2,0-6 1,0-6-1,0-4 0,0 1 0,0-1 0,0 1 1,0-3-1,0-2-1,0-3 0,0-3-2,1-1 0,4 4-1,3 3 0,3 3-1,1 1 0,1 1 1,-1-1-1,1 1 1,-4 1 0,-6 3 0,-6 3 0,-6 4 0,-1-1 1,7-3 0,6-3 0,7-2 2,4-1-1,3 3 1,3 3-1,4 4 0,-3 1 0,-5 0 0,-7 0 0,-5 0 0,-4 1 0,0 4 0,0 3-1,0 3 1,-2-1 0,-3-2-2,-3-3-2,-2-3-1,-5-2 0,-2 0 0,-3 0 0,-3 0 1,-1 0 0,4 0 0,3 0 1,3 0 0,-4 1 1,-8 4-1,-10 3 1,-9 3 0,2-1 0,17-2 0,15-3 0,16-3-1,2-2 1,-8 0-1,-10 0 0,-9 0-1,-4 0 1,4 0-1,3 0 1,3 0-1,1 1 1,1 4 0,-1 3 0,1 3-1,-4 3 1,-6 3 0,-6 3-1,-6 4 1,-2-1-1,3-3 0,3-3 0,4-2 0,1-3 0,0 1 0,0-1 0,0 1 1,0-3-1,0-2 0,0-3 0,0-3 0,1-2 1,4 0-1,3 0 1,3 0 0,-1 0 0,-2 0-1,-3 0-1,-3 0 0,-2 0-1,0 0 1,0 0 0,0 0 1,0 0 0,0 0 0,0 0 0,0 0 1,0 0 0,0 0 0,0 0 0,0 0 0,0 0 0,0 0 0,0 0 0,0 0 0,1 0 1,4 0 0,3 0 0,3 0 1,3 0 0,3 0 0,3 0-1,4 0-1,-3-2 0,-5-3 0,-7-3 0,-5-2 0,-4-1 0,0 3-1,0 3 0,0 4 0,0 1-1,0 0 2,0 0 0,0 0 1,-2 0 0,-3 0 0,-3 0 1,-2 0 0,-3 1-1,1 4 0,-1 3-1,1 3-1,1-1 0,3-2 0,3-3-1,4-3 1,-1-2-1,-3 0 0,-3 0 1,-2 0 0,-5 0 1,-2 0 0,-3 0 0,-3 0 1,-2-2 1,0-3 0,0-3 0,0-2 1,0-1 0,0 3-1,0 3 1,0 4-1,0-1-1,0-3 1,0-3-1,0-2 0,-2-1-1,-3 3 0,-3 3-1,-2 4 0,-1-1 0,3-3 1,3-3-1,4-2 1,1-1 0,0 3-1,0 3 0,0 4 0,-2-1-1,-3-3 1,-3-3-1,-2-2 1,-3-3 0,1 1 0,-1-1 0,1 1 0,-3 1 0,-2 3 1,-3 3-1,-3 4 0,-2 1 0,0 0 0,0 0 1,0 0-1,1 0 1,4 0-1,3 0 0,3 0 0,3 1 0,3 4 1,3 3 0,4 3 1,1 1 0,0 1-2,0-1 0,0 1-2,1-3 0,4-2 0,3-3-1,3-3 1,-4-1 0,-8 4 1,-10 3 1,-9 3 2,-1 1 0,10 1-1,10-1 0,9 1-2,-1-3 0,-8-2 0,-10-3 0,-9-3 1,-5-2 0,0 0 1,0 0-1,0 0 1,3 0 0,6 0 0,7 0-1,6 0 0,1 0 0,-3 0 0,-3 0 1,-2 0-1,-5 1 0,-2 4 0,-3 3-2,-3 3 0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14"/>
    </inkml:context>
    <inkml:brush xml:id="br0">
      <inkml:brushProperty name="width" value="0.04117" units="cm"/>
      <inkml:brushProperty name="height" value="0.04117" units="cm"/>
      <inkml:brushProperty name="color" value="#F2395B"/>
    </inkml:brush>
  </inkml:definitions>
  <inkml:trace contextRef="#ctx0" brushRef="#br0">33850 20950 534,'75'0'135,"0"0"-32,0 0-32,0 0-32,0 0-19,0 0-2,0 0-4,0 0-2,3 0-3,6 0-1,7 0-2,6 0-1,1-2-1,-3-3-1,-3-3-1,-2-2 0,-1-1 0,3 3 0,3 3 1,4 4 0,1 1 0,0 0-1,0 0-3,0 0 0,3 0-2,6 0 0,7 0-1,6 0-1,-2 0 0,-9 0-2,-10 0 0,-8 0-1,-9 0-1,-6 0-1,-6 0-2,-6 0-1,-7-2-3,-6-3-3,-6-3-3,-6-2-3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15"/>
    </inkml:context>
    <inkml:brush xml:id="br0">
      <inkml:brushProperty name="width" value="0.04551" units="cm"/>
      <inkml:brushProperty name="height" value="0.04551" units="cm"/>
      <inkml:brushProperty name="color" value="#F2395B"/>
    </inkml:brush>
  </inkml:definitions>
  <inkml:trace contextRef="#ctx0" brushRef="#br0">8650 25150 483,'-38'-2'16,"26"-3"4,24-3 5,26-2 4,24 2 1,26 9-4,24 10-3,26 10-3,4 5-4,-16 4-1,-15 3-3,-15 3-1,-7-1-2,3-2-1,3-3 0,4-3-1,2-4 0,4-3 0,3-3 1,3-2 0,1-5 0,1-2 0,-1-3 0,1-3 1,1-4 0,3-3-1,3-3 0,4-2 0,5-1 0,10 3 1,10 3 0,9 4 0,1 1-1,-6 0-1,-6 0-2,-6 0-3,-4-2 0,1-3 0,-1-3 1,1-2-1,-4-6 1,-6-6 1,-6-6 0,-6-6 0,-4-6 0,1-2 0,-1-3-1,1-3 0,2 1 1,7 6 0,6 7 0,7 6 0,2 4 1,1 4 0,-1 3-1,1 3 0,-1 3 0,1 3 0,-1 3-2,1 4 0,-4 1 0,-6 0-1,-6 0-1,-6 0-1,-2-2 1,3-3 0,3-3 1,4-2 0,-1-6 0,-3-6-3,-3-6 0,-2-6-3,-1-2 0,3 3 1,3 3 0,4 4 2,1 4 0,0 6 1,0 7 1,0 6 0,-4 4 0,-5 4 1,-7 3-1,-5 3 0,-4 3-1,0 3 1,0 3 0,0 4-1,-2-1 1,-3-3-1,-3-3 1,-2-2 0,-1-3 0,3 1-1,3-1 0,4 1 0,1-1-1,0 1 0,0-1 0,0 1-1,0-1 0,0 1 1,0-1 0,0 1 0,-2-3 0,-3-2-1,-3-3-1,-2-3-1,-6-2-1,-6 0 0,-6 0 0,-6 0 1,-6-2 0,-2-3-1,-3-3 0,-3-2-1,-2-3-6,0 1-12,0-1-13,0 1-13,-5-3-6,-9-2 1,-10-3-1,-8-3 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25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24400 27250 532,'23'-25'2,"-3"0"3,-3 0 4,-2 0 3,-3 0 2,1 0 1,-1 0 0,1 0 0,-3-2 1,-2-3 0,-3-3-1,-3-2 0,-2-1 0,0 3 0,0 3-1,0 4 0,-2-4 0,-3-9-1,-3-10 0,-2-8-1,-5-1-1,-2 9-3,-3 10-2,-3 10-2,-2 5-2,0 4-1,0 3 0,0 3-1,-2 4 0,-3 7 2,-3 6 0,-2 7 1,-3 5 1,1 7-1,-1 6 0,1 7 0,1 2-1,3 1 2,3-1 0,4 1 0,4 1 2,6 3-1,7 3 1,6 4 0,3-1 0,0-3 0,0-3-1,0-2 0,6 0 0,13 7-2,12 6 0,13 7-2,2-1 1,-5-6-1,-7-6 1,-5-6 0,-3-1 0,4 7-1,3 6 0,3 7 0,-2 5 0,-6 7 1,-6 6 1,-6 7 0,-4-1 1,1-6-1,-1-6 1,1-6 0,-6-7 0,-8-6 0,-10-6-1,-9-6 1,-9-2-1,-5 3 0,-7 3 1,-5 4-1,-6-3 0,-3-5-2,-3-7 0,-2-5-2,-1-8 0,3-5 0,3-7 0,4-5 0,2-6 1,4-3-1,3-3 2,3-2-1,4-8 1,7-8 1,6-10 0,7-9 1,7-9 0,9-5 0,10-7 0,10-5-1,11-8 0,17-5-3,15-7-1,16-5-2,9-6-2,3-3-6,3-3-3,4-2-5,1 3-2,0 14 2,0 11 1,0 14 2,-8 10-8,-16 9-18,-15 10-16,-15 10-18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26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30550 31200 574,'50'-22'104,"0"6"-20,0 7-20,0 6-20,0 6-13,0 6-5,0 7-6,0 6-6,-2 1-3,-3-3-1,-3-3-2,-2-2-1,-9 2-4,-12 9-7,-13 10-6,-12 10-6,-12 0-1,-8-5 5,-10-7 4,-9-5 5,-2-4 3,6 0-1,7 0 0,6 0-1,3 0 0,0 0 1,0 0-1,0 0 2,7-5-13,17-9-24,15-10-24,16-8-23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34"/>
    </inkml:context>
    <inkml:brush xml:id="br0">
      <inkml:brushProperty name="width" value="0.04688" units="cm"/>
      <inkml:brushProperty name="height" value="0.04688" units="cm"/>
      <inkml:brushProperty name="color" value="#F2395B"/>
    </inkml:brush>
  </inkml:definitions>
  <inkml:trace contextRef="#ctx0" brushRef="#br0">32600 34345 469,'14'5'4,"-1"-3"9,-2-4 8,-2-3 9,-1-3 3,2 0-3,0 0-4,1 0-2,0 3-3,0 4-3,-2 6-3,-1 4-2,-1 4-2,-2 3-2,-2 3-2,-2 4-1,-1-1 0,0 0 1,0-1 0,0 0 1,2-6-3,4-9-7,4-8-7,3-9-6,4-8-7,2-6-3,1-5-4,3-6-5,0-2 1,1 3 5,-1 4 6,1 2 5,-3 4 5,-5 5 5,-5 4 3,-4 6 4,-4 5 11,-3 6 19,0 6 19,-3 6 19,-1 3 3,0-1-13,0 1-12,0 0-14,1 0-7,0 3-5,1 1-4,2 3-5,0 0-2,-2 1-2,-1-1-1,0 1 0,0-2-2,2-1-1,2-3-1,2-1-1,4-6-3,4-8-9,5-10-8,5-8-8,3-7-2,-1-7 2,1-5 3,-1-6 3,0-2 3,-3 2 3,-1 1 2,-2 3 3,-3 3 2,-1 2 2,-2 3 0,-2 3 2,-3 3 1,-3 3 2,-2 3 0,-4 2 2,-2 4 0,-3 3-2,-4 2-1,-2 4-2,-1 2-1,1 4 0,1 2 1,0 3 1,2 3-7,1 2-11,0 1-12,2 3-13,1-1-3,0-3 5,2-2 4,1-4 5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26"/>
    </inkml:context>
    <inkml:brush xml:id="br0">
      <inkml:brushProperty name="width" value="0.04589" units="cm"/>
      <inkml:brushProperty name="height" value="0.04589" units="cm"/>
      <inkml:brushProperty name="color" value="#F2395B"/>
    </inkml:brush>
  </inkml:definitions>
  <inkml:trace contextRef="#ctx0" brushRef="#br0">31650 29800 479,'37'-61'19,"-24"28"12,-26 28 12,-24 29 12,-12 19 2,4 14-8,3 11-10,3 14-8,-1 7-6,-2 3-2,-3 3-3,-3 4-2,-2 2-2,0 4-1,0 3-1,0 3-1,-2 4-1,-3 7-2,-3 6-1,-2 7-2,0-3-1,7-8-1,6-10-3,7-9-1,4-9-1,3-5 0,3-7 0,4-5 0,4-6 1,6-3-2,7-3-1,6-2-1,4-6 0,4-6-1,3-6 0,3-6-1,4-9 0,7-8-1,6-10 0,7-9-2,7-13 1,9-16-1,10-15 1,10-15 0,0-9-1,-5 1 0,-7-1-1,-5 1-1,-15 2 3,-22 7 6,-22 6 7,-21 7 5,-15 5 2,-6 7-5,-6 6-5,-6 7-5,-2 4-3,3 3-4,3 3-3,4 4-4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27"/>
    </inkml:context>
    <inkml:brush xml:id="br0">
      <inkml:brushProperty name="width" value="0.04671" units="cm"/>
      <inkml:brushProperty name="height" value="0.04671" units="cm"/>
      <inkml:brushProperty name="color" value="#F2395B"/>
    </inkml:brush>
  </inkml:definitions>
  <inkml:trace contextRef="#ctx0" brushRef="#br0">32750 31200 470,'15'-66'22,"-18"19"8,-19 19 7,-18 19 9,-10 15-1,0 13-7,0 12-8,0 13-8,0 6-5,0 0-3,0 0-1,0 0-4,4 1-1,10 4 1,10 3-1,9 3 1,9-4-2,9-8-1,10-10-1,10-9-3,5-7-1,4-3 0,3-3-2,3-2-1,3-3-1,3 1 1,3-1 1,4 1 0,-1-1 1,-3 1 3,-3-1 1,-2 1 3,-12 5 2,-19 14 6,-18 11 5,-19 14 4,-12 2 0,-2-6-4,-3-6-5,-3-6-5,-6-4-3,-5 1-5,-7-1-3,-5 1-3,-1-4-6,6-6-5,7-6-7,6-6-5,4-6-7,4-2-6,3-3-6,3-3-8,4-6 2,7-5 8,6-7 9,7-5 8,5-4 2,7 0-3,6 0-4,7 0-3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27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33300 29900 618,'51'0'84,"4"0"-15,3 0-14,3 0-13,-1 1-11,-2 4-4,-3 3-5,-3 3-5,-6 3-4,-5 3-3,-7 3-3,-5 4-4,-8 4-2,-5 6-1,-7 7-1,-5 6-1,-12 7-3,-16 10-2,-15 10-4,-15 9-2,-11 2-1,-2-2-1,-3-3 0,-3-3-1,2-9 3,10-11 3,10-14 4,9-11 5,17-9 3,25-3 4,25-3 2,25-2 5,17-6-6,9-6-13,10-6-13,10-6-13,-6-2-9,-18 3-6,-19 3-6,-18 4-5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28"/>
    </inkml:context>
    <inkml:brush xml:id="br0">
      <inkml:brushProperty name="width" value="0.04263" units="cm"/>
      <inkml:brushProperty name="height" value="0.04263" units="cm"/>
      <inkml:brushProperty name="color" value="#F2395B"/>
    </inkml:brush>
  </inkml:definitions>
  <inkml:trace contextRef="#ctx0" brushRef="#br0">35850 30650 516,'-47'-22'83,"6"6"-13,7 7-11,6 6-13,3 7-9,0 10-5,0 10-5,0 9-6,0 4-3,0 1 0,0-1-1,0 1-1,-2 1-2,-3 3-6,-3 3-5,-2 4-6,-1 2-1,3 4 0,3 3 2,4 3 0,1 1 2,0 1 2,0-1 2,0 1 2,0-3 0,0-2-1,0-3-2,0-3-1,1-2-2,4 0 1,3 0-1,3 0 1,1-2-2,1-3 0,-1-3-1,1-2-1,1-3 0,3 1 0,3-1 1,4 1 0,8-6 0,17-8-2,15-10-1,16-9-2,7-12-1,1-11-3,-1-14-2,1-11-2,-1-7-2,1 0-1,-1 0-1,1 0-2,-7 3 1,-12 6 2,-13 7 2,-12 6 2,-15 1 3,-15-3 6,-15-3 4,-16-2 5,-10 3 3,-3 14 1,-3 11 2,-2 14 0,-3 7 1,1 3-3,-1 3-2,1 4-2,4 1-4,9 0-7,10 0-6,10 0-7,13-2-8,19-3-8,19-3-8,19-2-8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28"/>
    </inkml:context>
    <inkml:brush xml:id="br0">
      <inkml:brushProperty name="width" value="0.0455" units="cm"/>
      <inkml:brushProperty name="height" value="0.0455" units="cm"/>
      <inkml:brushProperty name="color" value="#F2395B"/>
    </inkml:brush>
  </inkml:definitions>
  <inkml:trace contextRef="#ctx0" brushRef="#br0">36450 31000 483,'21'-41'37,"-5"19"10,-7 19 8,-5 19 9,-4 12-1,0 6-12,0 7-11,0 6-13,-2 3-6,-3 0-3,-3 0-2,-2 0-3,-1 3-1,3 6-1,3 7 0,4 6 0,1 12-1,0 19-4,0 19-3,0 19-2,-2 23-6,-3 28-4,-3 28-6,-2 29-5,-3 15-6,1 3-8,-1 3-7,1 4-7,1-15-1,3-31 7,3-31 6,4-31 6,2-32 1,4-31-4,3-31-5,3-31-5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29"/>
    </inkml:context>
    <inkml:brush xml:id="br0">
      <inkml:brushProperty name="width" value="0.03911" units="cm"/>
      <inkml:brushProperty name="height" value="0.03911" units="cm"/>
      <inkml:brushProperty name="color" value="#F2395B"/>
    </inkml:brush>
  </inkml:definitions>
  <inkml:trace contextRef="#ctx0" brushRef="#br0">36450 31100 562,'23'-24'0,"-3"4"0,-3 3 0,-2 3 0,-1 3 4,3 3 8,3 3 7,4 4 8,2 1 5,4 0 0,3 0 3,3 0 0,3 0 0,3 0-4,3 0-2,4 0-3,1 3-4,0 6-5,0 7-5,0 6-4,-4 3-4,-5 0 1,-7 0-2,-5 0 1,-6 6-1,-3 13 2,-3 12 0,-2 13 1,-11 2 0,-15-5 0,-15-7 0,-16-5-1,-10-4-2,-3 0-3,-3 0-4,-2 0-3,-11 4-4,-15 10-4,-15 10-4,-16 9-4,1-2-4,19-12-3,19-13-4,19-12-4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30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37950 29900 472,'25'-21'109,"0"10"-25,0 10-27,0 9-25,0 6-14,0 3 1,0 3-2,0 4 1,1 2-1,4 4-1,3 3-1,3 3 0,-4 3-3,-8 3-5,-10 3-3,-9 4-4,-10 4-2,-9 6-1,-10 7 0,-8 6-1,-9-1 0,-6-5-2,-6-7-2,-6-5-1,-2-6-1,3-3 1,3-3-1,4-2 1,2-5 1,4-2 2,3-3 1,3-3 1,18-9 5,35-11 7,35-14 8,34-11 7,9-6 3,-16 4-4,-15 3-4,-15 3-3,-6-1-3,7-2 0,6-3-1,7-3 0,0 1-3,-2 6-4,-3 7-4,-3 6-3,-4 3-6,-3 0-5,-3 0-7,-2 0-6,-5 6-12,-2 13-18,-3 12-17,-3 13-19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33"/>
    </inkml:context>
    <inkml:brush xml:id="br0">
      <inkml:brushProperty name="width" value="0.04498" units="cm"/>
      <inkml:brushProperty name="height" value="0.04498" units="cm"/>
      <inkml:brushProperty name="color" value="#F2395B"/>
    </inkml:brush>
  </inkml:definitions>
  <inkml:trace contextRef="#ctx0" brushRef="#br0">87800 9400 489,'-24'31'119,"4"13"-22,3 12-22,3 13-23,1 9-14,1 6-5,-1 7-7,1 6-5,-1-1-5,1-5-3,-1-7-4,1-5-2,1-3-4,3 4-2,3 3-2,4 3-2,1-1-3,0-2-3,0-3-2,0-3-4,0-6-1,0-5-1,0-7-1,0-5 0,0-15-8,0-22-13,0-22-15,0-21-14,-4-24-2,-5-25 10,-7-25 9,-5-25 11,-1 0 8,6 25 7,7 25 7,6 25 7,1 12 5,-3 1 1,-3-1 1,-2 1 2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34"/>
    </inkml:context>
    <inkml:brush xml:id="br0">
      <inkml:brushProperty name="width" value="0.04941" units="cm"/>
      <inkml:brushProperty name="height" value="0.04941" units="cm"/>
      <inkml:brushProperty name="color" value="#F2395B"/>
    </inkml:brush>
  </inkml:definitions>
  <inkml:trace contextRef="#ctx0" brushRef="#br0">87700 9150 445,'26'-96'0,"4"10"0,3 10 0,3 9 0,10 6 4,20 3 7,18 3 8,20 4 8,3 8 2,-8 17-1,-10 15-3,-9 16-2,-10 13-1,-9 14-4,-10 11-1,-8 14-3,-9 7-2,-6 3-1,-6 3-2,-6 4 0,-6-1-2,-2-3-1,-3-3 0,-3-2-1,-6-3-1,-5 1-2,-7-1 0,-5 1-2,-9-3 0,-9-2-1,-10-3 1,-8-3 0,-9-2-1,-6 0 0,-6 0-1,-6 0 0,-2-4 0,3-5 1,3-7 0,4-5 1,5-4 2,10 0 1,10 0 1,9 0 2,18-4 0,29-5-2,28-7-2,28-5-2,20-8-1,13-5-2,12-7-1,13-5-2,4-1 0,-3 6 1,-3 7-1,-2 6 2,-6 4 1,-6 4 3,-6 3 3,-6 3 4,-12 4 1,-15 7-1,-15 6-1,-16 7 0,-12 2 1,-5 1 4,-7-1 4,-5 1 3,-8 4 2,-5 9 0,-7 10-1,-5 10-1,-9 2 0,-9-3-2,-10-3-2,-8-2-1,-9-1-2,-6 3-2,-6 3 0,-6 4-2,-7-3-3,-6-5-4,-6-7-5,-6-5-4,1-6-3,9-3-1,10-3 0,10-2-2,8-5-4,10-2-8,10-3-7,9-3-9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35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88600 15600 515,'17'-99'56,"-16"54"0,-15 53-1,-15 53-1,-12 32-4,-6 14-6,-6 11-7,-6 14-6,-7 13-5,-6 16-4,-6 15-4,-6 17-3,-4 7-5,1 0-3,-1 0-3,1 0-5,4-10-4,9-18-4,10-19-5,10-18-4,10-20-3,13-18-5,12-19-4,13-18-3,10-29-5,10-37-6,10-38-6,9-37-6,9-30 0,9-22 8,10-22 8,10-21 7,4-12 6,0 1 7,0-1 5,0 1 7,-7 16 2,-11 35 2,-14 35 1,-11 34 2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34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34528 34500 452,'7'9'83,"-2"3"-10,-2 4-10,-2 2-11,-1 1-7,2-1-7,0-1-6,2-1-6,0 1-6,2 1-2,0 3-2,1 2-4,2-1 0,2 0-2,2-1 1,1 0-2,2-3 0,0 1-2,-1-2-1,1-1-2,-2 0-2,-1 1-6,-2 1-5,-2 2-5,-4-2-2,-6-1 1,-6-3 2,-6-1 1,-4-1-1,-3 0-3,-3-1-4,-3 1-3,-1-2-5,-1-2-4,1-4-5,-1-2-5,3-2-1,5 0 4,5 0 5,5 0 3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35"/>
    </inkml:context>
    <inkml:brush xml:id="br0">
      <inkml:brushProperty name="width" value="0.04666" units="cm"/>
      <inkml:brushProperty name="height" value="0.04666" units="cm"/>
      <inkml:brushProperty name="color" value="#F2395B"/>
    </inkml:brush>
  </inkml:definitions>
  <inkml:trace contextRef="#ctx0" brushRef="#br0">88700 15750 471,'68'-65'27,"-11"23"5,-14 22 6,-11 22 6,-9 18 0,-3 16-3,-3 15-4,-2 17-3,-5 13-3,-2 13-3,-3 12-2,-3 13-3,-2 9-2,0 6-2,0 7-2,0 6-2,0 1-3,0-3 0,0-3-1,0-2-1,0-8-4,0-8-6,0-10-5,0-9-7,0-10-4,0-9-4,0-10-4,0-8-4,-5-11-6,-9-8-6,-10-10-7,-8-9-7,-11-12 1,-8-11 6,-10-14 6,-9-11 8,-9-14 5,-5-11 5,-7-14 4,-5-11 5,-3-6 3,4 4 5,3 3 3,3 3 3,7 7 4,14 14 1,11 11 2,14 14 2,11 3 7,14-2 12,11-3 12,14-3 11,13-4 1,16-3-10,15-3-10,17-2-10,13-5-7,13-2-6,12-3-6,13-3-5,6 2-6,0 10-6,0 10-6,0 9-6,-8 6-5,-16 3 0,-15 3-1,-15 4-1,-14 1 1,-8 0 4,-10 0 3,-9 0 4,-7-2 2,-3-3 1,-3-3 1,-2-2 1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35"/>
    </inkml:context>
    <inkml:brush xml:id="br0">
      <inkml:brushProperty name="width" value="0.05213" units="cm"/>
      <inkml:brushProperty name="height" value="0.05213" units="cm"/>
      <inkml:brushProperty name="color" value="#F2395B"/>
    </inkml:brush>
  </inkml:definitions>
  <inkml:trace contextRef="#ctx0" brushRef="#br0">89850 15600 422,'23'-27'0,"-3"-3"3,-3-3 2,-2-2 1,-1-1 6,3 3 11,3 3 9,4 4 11,-1 13 4,-3 26-2,-3 24-1,-2 26-3,-6 18-3,-6 13-3,-6 12-4,-6 13-4,-7 10-2,-6 10-3,-6 10-3,-6 9-2,-4 7-2,1 7-3,-1 6-2,1 7-1,2-6-3,7-15-1,6-15-2,7-16-1,4-15-2,3-11 0,3-14 0,4-11 0,11-14-4,23-11-6,22-14-8,22-11-5,19-15-6,20-16-4,18-15-4,20-15-4,10-14-2,3-8-2,3-10 0,4-9-2,-17 1 0,-33 13 1,-35 12 2,-34 13 2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36"/>
    </inkml:context>
    <inkml:brush xml:id="br0">
      <inkml:brushProperty name="width" value="0.04868" units="cm"/>
      <inkml:brushProperty name="height" value="0.04868" units="cm"/>
      <inkml:brushProperty name="color" value="#F2395B"/>
    </inkml:brush>
  </inkml:definitions>
  <inkml:trace contextRef="#ctx0" brushRef="#br0">88900 22750 451,'21'-91'-2,"-5"19"2,-7 19 4,-5 19 3,-4 5 3,0-5 1,0-7 3,0-5 2,0-3 1,0 4 0,0 3 0,0 3 0,-5 1-1,-9 1 0,-10-1-1,-8 1 0,-9 2 0,-6 7 0,-6 6 1,-6 7 1,-9 8 1,-8 14-2,-10 11 0,-9 14-1,-7 13 0,-3 16-1,-3 15-1,-2 17-1,-3 11 0,1 10 0,-1 10-2,1 9 1,2 6-2,7 3-2,6 3-1,7 4-3,5-1-1,7-3-1,6-3-1,7-2 0,7-6 0,9-6-2,10-6 1,10-6-1,7-4-1,6 1 2,7-1-1,6 1 1,10-9 0,17-15 0,15-15 0,16-16-1,13-13 0,14-9-1,11-10 0,14-8 0,10-15-3,9-19-4,10-18-3,10-19-4,0-12-4,-5-2-1,-7-3-3,-5-3-2,-14 1-1,-18 6-2,-19 7 1,-18 6-1,-15 4-1,-9 4 2,-10 3 0,-8 3 2,-14 1 0,-15 1 4,-15-1 2,-16 1 2,-10-3 3,-3-2 4,-3-3 2,-2-3 3,-1 1 2,3 6 4,3 7 2,4 6 3,2 4 3,4 4 4,3 3 4,3 3 3,4 1 4,7 1 3,6-1 4,7 1 4,8-1 0,14 1-3,11-1-3,14 1-3,10-1-2,9 1-1,10-1-3,10 1-2,4-1-2,0 1-3,0-1-2,0 1-3,-2 1-2,-3 3 0,-3 3-1,-2 4 0,-6 2-1,-6 4-2,-6 3-1,-6 3-2,-6 3 0,-2 3 1,-3 3 2,-3 4 2,-4 2 1,-3 4 0,-3 3-1,-2 3 0,-6 4 4,-6 7 6,-6 6 6,-6 7 7,-2 2 2,3 1-1,3-1-2,4 1-2,-1 4-2,-3 9-4,-3 10-3,-2 10-3,-3 5-3,1 4-3,-1 3-2,1 3-4,-1-1-4,1-2-7,-1-3-7,1-3-8,-1-9-7,1-11-6,-1-14-8,1-11-6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37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90450 24450 479,'45'-46'0,"-9"10"0,-10 10 0,-8 9 0,-8 2 4,-2-2 7,-3-3 7,-3-3 8,-2-2 3,0 0-3,0 0-2,0 0-3,-4 1-1,-5 4-3,-7 3-3,-5 3-1,-8 1-2,-5 1 1,-7-1-1,-5 1 1,-3-1 0,4 1-3,3-1 0,3 1-3,-1 1 1,-2 3 1,-3 3 1,-3 4 2,-2 5 2,0 10 1,0 10 1,0 9 2,1 10 0,4 14-1,3 11 0,3 14-2,3 5-1,3 1-3,3-1-3,4 1-3,4-4-2,6-6-3,7-6-1,6-6-3,10-9-2,17-8-6,15-10-6,16-9-4,9-16-2,3-22 2,3-22 2,4-21 2,2-14-1,4-2-3,3-3-3,3-3-4,-7 2 1,-15 10 2,-15 10 4,-16 9 4,-10 13 8,-3 20 17,-3 18 17,-2 20 15,-5 14 7,-2 14-2,-3 11-2,-3 14-3,-1 7-2,4 3-4,3 3-3,3 4-4,7-1-6,14-3-8,11-3-8,14-2-10,8-3-9,7 1-12,6-1-12,7 1-11,-6-9-8,-15-15-6,-15-15-4,-16-16-4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38"/>
    </inkml:context>
    <inkml:brush xml:id="br0">
      <inkml:brushProperty name="width" value="0.04336" units="cm"/>
      <inkml:brushProperty name="height" value="0.04336" units="cm"/>
      <inkml:brushProperty name="color" value="#F2395B"/>
    </inkml:brush>
  </inkml:definitions>
  <inkml:trace contextRef="#ctx0" brushRef="#br0">87650 29600 507,'-41'-27'3,"19"-3"5,19-3 5,19-2 5,12 2 5,6 9 2,7 10 2,6 10 3,12 4-1,19 0-3,19 0-3,19 0-4,5 3-5,-5 6-7,-7 7-6,-5 6-7,-11 4-3,-11 4-1,-14 3 1,-11 3-1,-14 1-1,-11 1 0,-14-1-2,-11 1 0,-12 1 4,-9 3 10,-10 3 9,-8 4 10,-6 5 4,1 10 1,-1 10-1,1 9 0,4 7 0,9 7 1,10 6 1,10 7 0,4 5 0,0 7-5,0 6-2,0 7-4,1 2-4,4 1-6,3-1-3,3 1-6,-1-6-2,-2-8 1,-3-10 0,-3-9 2,-4-10-7,-3-9-11,-3-10-12,-2-8-11,-9-9-4,-12-6 5,-13-6 5,-12-6 5,-16-7 2,-19-6-2,-18-6-3,-19-6-1,-7-2 2,7 3 11,6 3 8,7 4 10,5-1 7,7-3 2,6-3 5,7-2 2,10-5 6,16-2 7,15-3 7,17-3 7,22-1 4,32 4 1,31 3 1,32 3 1,24-1-3,19-2-8,19-3-7,19-3-8,10-4-5,4-3-4,3-3-5,3-2-3,-2-3-5,-6 1-7,-6-1-6,-6 1-6,-10 1-6,-12 3-5,-13 3-6,-12 4-6,-18 1 1,-21 0 4,-22 0 5,-22 0 5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38"/>
    </inkml:context>
    <inkml:brush xml:id="br0">
      <inkml:brushProperty name="width" value="0.05187" units="cm"/>
      <inkml:brushProperty name="height" value="0.05187" units="cm"/>
      <inkml:brushProperty name="color" value="#F2395B"/>
    </inkml:brush>
  </inkml:definitions>
  <inkml:trace contextRef="#ctx0" brushRef="#br0">90150 31550 424,'25'-71'2,"0"10"4,0 10 3,0 9 5,0 13 6,0 20 7,0 18 7,0 20 7,-4 14 2,-5 14-4,-7 11-5,-5 14-4,-9 8-4,-9 7-2,-10 6-4,-8 7-3,-4 0-2,3-2-2,3-3-2,4-3-2,2-6-2,4-5-1,3-7-1,3-5-2,4-23-5,7-37-11,6-38-9,7-37-11,10-27-4,16-16 2,15-15 1,17-15 2,10-4 1,6 9 1,7 10 1,6 10 2,-2 11 3,-9 17 5,-10 15 7,-8 16 5,-12 15 12,-12 16 18,-13 15 18,-12 17 18,-9 11 6,-2 10-6,-3 10-7,-3 9-6,-2 4-6,0 1-6,0-1-6,0 1-6,3 1-6,6 3-5,7 3-5,6 4-5,3 5-5,0 10-1,0 10-2,0 9-1,0 7-9,0 7-15,0 6-13,0 7-14,-4-10-9,-5-25-1,-7-25-2,-5-25-2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39"/>
    </inkml:context>
    <inkml:brush xml:id="br0">
      <inkml:brushProperty name="width" value="0.04628" units="cm"/>
      <inkml:brushProperty name="height" value="0.04628" units="cm"/>
      <inkml:brushProperty name="color" value="#F2395B"/>
    </inkml:brush>
  </inkml:definitions>
  <inkml:trace contextRef="#ctx0" brushRef="#br0">86800 36950 475,'-74'0'7,"4"0"13,3 0 14,3 0 13,26 0 6,51 0 0,49 0-1,51 0 0,26-2-5,3-3-7,3-3-8,4-2-8,2-1-5,4 3-4,3 3-3,3 4-3,-4 1-3,-8 0-4,-10 0-2,-9 0-4,-12 1-6,-11 4-9,-14 3-8,-11 3-8,-14 3-7,-11 3-2,-14 3-2,-11 4-3,-9 1 0,-3 0 3,-3 0 3,-2 0 3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39"/>
    </inkml:context>
    <inkml:brush xml:id="br0">
      <inkml:brushProperty name="width" value="0.04911" units="cm"/>
      <inkml:brushProperty name="height" value="0.04911" units="cm"/>
      <inkml:brushProperty name="color" value="#F2395B"/>
    </inkml:brush>
  </inkml:definitions>
  <inkml:trace contextRef="#ctx0" brushRef="#br0">88300 37150 447,'-49'0'5,"4"0"9,3 0 9,3 0 9,6 4 7,9 10 7,10 10 7,10 9 6,4 12-1,0 16-8,0 15-9,0 17-9,-2 13-6,-3 13-5,-3 12-4,-2 13-6,-6 16-2,-6 23-2,-6 22-2,-6 22-1,-4 12-4,1 3-9,-1 3-9,1 4-8,-1-3-7,1-5-9,-1-7-6,1-5-9,4-17 2,9-24 9,10-26 10,10-24 9,4-26 2,0-24-5,0-26-6,0-24-5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39"/>
    </inkml:context>
    <inkml:brush xml:id="br0">
      <inkml:brushProperty name="width" value="0.05369" units="cm"/>
      <inkml:brushProperty name="height" value="0.05369" units="cm"/>
      <inkml:brushProperty name="color" value="#F2395B"/>
    </inkml:brush>
  </inkml:definitions>
  <inkml:trace contextRef="#ctx0" brushRef="#br0">89500 38600 409,'21'101'136,"-5"4"-25,-7 3-24,-5 3-25,-8 1-16,-5 1-7,-7-1-7,-5 1-6,-3-3-7,4-2-5,3-3-4,3-3-5,-1-2-3,-2 0 0,-3 0-3,-3 0 0,-1-5-7,4-9-15,3-10-14,3-8-14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39"/>
    </inkml:context>
    <inkml:brush xml:id="br0">
      <inkml:brushProperty name="width" value="0.04998" units="cm"/>
      <inkml:brushProperty name="height" value="0.04998" units="cm"/>
      <inkml:brushProperty name="color" value="#F2395B"/>
    </inkml:brush>
  </inkml:definitions>
  <inkml:trace contextRef="#ctx0" brushRef="#br0">90150 38250 440,'-24'-21'9,"4"10"19,3 10 18,3 9 18,3 10 7,3 14-5,3 11-6,4 14-6,1 10-6,0 9-8,0 10-8,0 10-8,3 0-10,6-5-10,7-7-12,6-5-11,3-9-17,0-9-23,0-10-24,0-8-24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22"/>
    </inkml:context>
    <inkml:brush xml:id="br0">
      <inkml:brushProperty name="width" value="0.06267" units="cm"/>
      <inkml:brushProperty name="height" value="0.06267" units="cm"/>
      <inkml:brushProperty name="color" value="#F2395B"/>
    </inkml:brush>
  </inkml:definitions>
  <inkml:trace contextRef="#ctx0" brushRef="#br0">30533 26459 351,'-6'7'14,"4"-2"20,4-2 20,4-2 19,2-1 3,1 0-15,2 0-15,0 0-14,1 0-10,1 0-4,2 0-5,0 0-4,1 0-3,-1 2 0,1 0 0,0 2-1,-1 0 0,-1 1-2,-1 2-1,-1 0 0,-1 1-1,0 2 1,-2 0 1,0 1 1,0 0 0,3-1 1,3 0-1,3-2 1,3-3-2,3-4-3,3-6-2,3-4-3,0-2-2,-5 1 0,-3 0 0,-5 2 0,-1 1 0,0 1 2,-1 0 2,1 2 2,0 0 2,-1 2 1,1 0 1,0 2 1,1-1 2,3 0 2,3-2 0,3 0 2,1 0 1,-1 0 0,-1 2 0,-1 0 0,-2 1-1,-1 0-1,-3 0-3,-1 0-3,-1 1 0,0 2 0,-1 2 0,1 2 1,1 0-2,3-1-1,3 0-1,3-2-2,0 0-2,-3-2-1,-3 0-2,-3-2-2,-1-1 0,0-2 0,-1-2 0,1-1 0,0-2 1,-1 2 0,1 1 2,0 0 0,0 2 2,1 0 2,1 2 3,1 0 3,1 1 1,1-2 0,1 0 1,2-1 0,-1-1 1,2 2-1,1 0 0,1 2 1,2 0-1,1 0 0,2 0 0,3 0 1,-2 0-2,-3 0-1,-5 0-3,-3 0-2,0-1-2,4-2 0,6-2-1,5-2-1,1-1 0,-3 1-1,-4-1 0,-2 0 0,-2 1 0,-1 2 1,-1 2 3,-1 2 0,-1 2 2,-1 0 1,-1 2 0,-1 0 1,1 2 2,1 0 2,3 1 2,2 2 3,-2-2 0,-2-1-1,-3-2-3,-2-2-2,-2-1-2,3-2-2,2 0-2,1-2-2,2 0-2,1 1 1,1-1 0,1 0 0,1 0 0,1 0 1,1 0 1,1 0 0,-1 1 2,0 0 1,-1 2 2,-1 0 1,0 2 0,1 0 2,1 2 0,1 0 1,0 0-1,2 0-2,1-2-1,1 0-2,1-2-1,2-2 0,2-2 0,3-2 1,0-1 0,0-1 1,0-2 1,0 0 1,-2 1 0,-2 3-1,-3 2 0,-3 4-1,-2 1-1,-2 0 1,0 0-1,0 0 1,-3 0-1,-2 0 0,-1 0-1,-2 0 1,-1 0-8,3 0-11,1 0-14,3 0-12,-1 0-9,-2 0-7,-1 0-7,-2 0-6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34"/>
    </inkml:context>
    <inkml:brush xml:id="br0">
      <inkml:brushProperty name="width" value="0.03819" units="cm"/>
      <inkml:brushProperty name="height" value="0.03819" units="cm"/>
      <inkml:brushProperty name="color" value="#F2395B"/>
    </inkml:brush>
  </inkml:definitions>
  <inkml:trace contextRef="#ctx0" brushRef="#br0">34900 34592 575,'30'-15'99,"-1"2"-16,-3 3-13,-1 1-15,-1 1-12,4-2-9,3 0-9,3-1-9,-1 0-21,-6 3-33,-3 1-31,-6 2-32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0:47"/>
    </inkml:context>
    <inkml:brush xml:id="br0">
      <inkml:brushProperty name="width" value="0.05946" units="cm"/>
      <inkml:brushProperty name="height" value="0.05946" units="cm"/>
      <inkml:brushProperty name="color" value="#F2395B"/>
    </inkml:brush>
  </inkml:definitions>
  <inkml:trace contextRef="#ctx0" brushRef="#br0">89700 37800 370,'46'-68'36,"-5"17"2,-7 15 2,-5 16 2,-3 16 1,4 20 1,3 18 0,3 20 1,-5 8-4,-12 1-6,-13-1-8,-12 1-6,-10 13-4,-6 29 1,-6 28 0,-6 28-1,-6 10 0,-2-5-2,-3-7-3,-3-5-1,-1-8-3,4-5 0,3-7-1,3-5-1,3-11 0,3-11-2,3-14 0,4-11 0,2-11-3,4-5 0,3-7-3,3-5-2,3-19-9,3-27-16,3-28-16,4-28-16,5-18-4,10-6 12,10-6 11,9-6 11,7-18 5,7-28-1,6-28-1,7-27-1,-3-6 2,-8 19 5,-10 19 5,-9 19 5,-7 15 5,-3 13 5,-3 12 3,-2 13 5,-5 9 1,-2 6-2,-3 7-1,-3 6-1,-2 13 6,0 23 16,0 22 14,0 22 16,-2 21 3,-3 22-9,-3 22-8,-2 23-10,-6 13-5,-6 6-2,-6 7-1,-6 6-2,-2 3-3,3 0-1,3 0-2,4 0-2,-3-4-3,-5-5-4,-7-7-3,-5-5-3,-1-8-2,6-5-2,7-7-1,6-5-1,3-4-7,0 0-13,0 0-15,0 0-13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1:59"/>
    </inkml:context>
    <inkml:brush xml:id="br0">
      <inkml:brushProperty name="width" value="0.05591" units="cm"/>
      <inkml:brushProperty name="height" value="0.05591" units="cm"/>
      <inkml:brushProperty name="color" value="#F2395B"/>
    </inkml:brush>
  </inkml:definitions>
  <inkml:trace contextRef="#ctx0" brushRef="#br0">85250 3300 393,'0'75'143,"0"0"-30,0 0-32,0 0-31,0 0-19,0 0-3,0 0-6,0 0-4,-2 0-3,-3 0-3,-3 0-1,-2 0-3,-1 0-2,3 0-2,3 0-2,4 0-1,-1-4-4,-3-5-6,-3-7-5,-2-5-6,-3-15-3,1-22-1,-1-22-1,1-21 0,4-17 0,9-8 4,10-10 4,10-9 3,7-7 2,6-3 2,7-3 2,6-2 1,6-5 0,6-2 1,7-3 0,6-3 1,-2 4 0,-9 13 1,-10 12 2,-8 13 0,-6 9 3,1 6 3,-1 7 3,1 6 3,-3 10 6,-2 17 11,-3 15 9,-3 16 11,-4 13 0,-3 14-7,-3 11-8,-2 14-7,-5 3-6,-2-2-3,-3-3-4,-3-3-4,-1-4-3,4-3-2,3-3-3,3-2-2,-1-3-1,-2 1 0,-3-1 0,-3 1-1,-2-3 0,0-2 0,0-3-3,0-3 0,3-13-11,6-22-21,7-22-22,6-21-21,1-12-6,-3 1 9,-3-1 9,-2 1 10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2:02"/>
    </inkml:context>
    <inkml:brush xml:id="br0">
      <inkml:brushProperty name="width" value="0.05595" units="cm"/>
      <inkml:brushProperty name="height" value="0.05595" units="cm"/>
      <inkml:brushProperty name="color" value="#00BFF3"/>
    </inkml:brush>
  </inkml:definitions>
  <inkml:trace contextRef="#ctx0" brushRef="#br0">85950 3400 393,'-24'-41'32,"4"19"8,3 19 7,3 19 9,1 15-1,1 13-7,-1 12-8,1 13-7,-3 7-6,-2 4-5,-3 3-4,-3 3-5,-2 1-2,0 1-2,0-1 0,0 1-2,0-1 0,0 1-2,0-1-1,0 1-1,1-4-1,4-6-2,3-6-1,3-6-1,-1-4-2,-2 1 0,-3-1-1,-3 1-1,-1-4 0,4-6 0,3-6 0,3-6 1,3-23-2,3-36-4,3-39-4,4-36-4,8-18-1,17 3 1,15 3 2,16 4 0,10 1 2,7 0 2,6 0 0,7 0 2,-3 6 2,-8 13 1,-10 12 2,-9 13 1,-5 4 2,0-3 2,0-3 1,0-2 1,-4 2 4,-5 9 7,-7 10 6,-5 10 6,-6 16 6,-3 26 2,-3 24 3,-2 26 3,-3 10-2,1-3-6,-1-3-6,1-2-7,-3-1-3,-2 3-2,-3 3 0,-3 4-2,-2-1-2,0-3-2,0-3-1,0-2-3,0-5 0,0-2-3,0-3 0,0-3-1,1-1-6,4 4-9,3 3-11,3 3-9,4-10-12,7-21-13,6-22-14,7-22-13,-1-11 2,-6 0 16,-6 0 18,-6 0 16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2:03"/>
    </inkml:context>
    <inkml:brush xml:id="br0">
      <inkml:brushProperty name="width" value="0.04553" units="cm"/>
      <inkml:brushProperty name="height" value="0.04553" units="cm"/>
      <inkml:brushProperty name="color" value="#00BFF3"/>
    </inkml:brush>
  </inkml:definitions>
  <inkml:trace contextRef="#ctx0" brushRef="#br0">88650 3350 483,'-27'-25'3,"-3"0"7,-3 0 6,-2 0 6,-1 3 3,3 6-1,3 7-1,4 6-2,-1 3-1,-3 0-2,-3 0-2,-2 0-2,-5 4 0,-2 10 0,-3 10 1,-3 9 0,-2 2 0,0-2 0,0-3-2,0-3 0,3-1 1,6 4 2,7 3 3,6 3 2,4 1 0,4 1-3,3-1-3,3 1-2,4 1-2,7 3-2,6 3-2,7 4-1,7 1-1,9 0 0,10 0-1,10 0 0,4-4-1,0-5-5,0-7-2,0-5-4,-2-4-1,-3 0 1,-3 0 2,-2 0 2,-5 0 1,-2 0 1,-3 0 3,-3 0 0,-6 3 3,-5 6 0,-7 7 0,-5 6 2,-15 3-1,-22 0 0,-22 0-1,-21 0-1,-10-5-2,3-9-1,3-10-3,4-8-2,1-6-3,0 1-6,0-1-5,0 1-4,6-7-11,13-12-15,12-13-15,13-12-16,10-5 1,10 3 15,10 3 16,9 4 16,4-1 9,1-3 4,-1-3 2,1-2 5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2:03"/>
    </inkml:context>
    <inkml:brush xml:id="br0">
      <inkml:brushProperty name="width" value="0.03821" units="cm"/>
      <inkml:brushProperty name="height" value="0.03821" units="cm"/>
      <inkml:brushProperty name="color" value="#00BFF3"/>
    </inkml:brush>
  </inkml:definitions>
  <inkml:trace contextRef="#ctx0" brushRef="#br0">89300 2150 575,'28'-22'8,"6"6"14,7 7 15,6 6 15,1 3 4,-3 0-8,-3 0-6,-2 0-8,-5 3-5,-2 6-5,-3 7-6,-3 6-4,-4 6-4,-3 6-2,-3 7-2,-2 6-3,-9 4 0,-12 4-1,-13 3 1,-12 3-1,-9-1 0,-2-2-2,-3-3-2,-3-3-2,-4-2-1,-3 0-1,-3 0-2,-2 0 0,2-4 1,9-5 4,10-7 4,10-5 4,13-4 3,19 0 0,19 0 0,19 0 1,13-4-4,10-5-6,10-7-8,9-5-7,4-8-9,1-5-8,-1-7-11,1-5-8,-9-1-3,-15 6 7,-15 7 6,-16 6 6,-8 1 4,0-3 1,0-3 2,0-2 1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2:04"/>
    </inkml:context>
    <inkml:brush xml:id="br0">
      <inkml:brushProperty name="width" value="0.05397" units="cm"/>
      <inkml:brushProperty name="height" value="0.05397" units="cm"/>
      <inkml:brushProperty name="color" value="#00BFF3"/>
    </inkml:brush>
  </inkml:definitions>
  <inkml:trace contextRef="#ctx0" brushRef="#br0">90800 3200 407,'0'140'122,"0"-18"-27,0-19-28,0-18-27,-2-9-15,-3 4-3,-3 3-3,-2 3-3,-5 1-3,-2 1-1,-3-1-2,-3 1-1,-2-4-1,0-6-1,0-6-1,0-6 0,9-26-9,19-43-18,19-44-16,19-43-18,10-25-4,4-2 10,3-3 9,3-3 11,1 4 6,1 13 5,-1 12 6,1 13 4,-4 10 5,-6 10 3,-6 10 3,-6 9 4,-4 6 2,1 3 1,-1 3 0,1 4 2,-3 7 4,-2 13 6,-3 12 8,-3 13 7,-6 7 0,-5 4-5,-7 3-5,-5 3-5,-4 7-3,0 14 0,0 11 0,0 14-1,0 3 1,0-2-1,0-3-1,0-3 0,0-4-2,0-3-2,0-3-3,0-2-3,0-5-2,0-2-2,0-3-4,0-3-2,7-4-8,17-3-12,15-3-13,16-2-11,9-11-8,3-15 0,3-15 0,4-16-2,-7-8 6,-16 0 10,-15 0 10,-15 0 10,-7 1 4,3 4-6,3 3-4,4 3-6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2:07"/>
    </inkml:context>
    <inkml:brush xml:id="br0">
      <inkml:brushProperty name="width" value="0.04427" units="cm"/>
      <inkml:brushProperty name="height" value="0.04427" units="cm"/>
      <inkml:brushProperty name="color" value="#00BFF3"/>
    </inkml:brush>
  </inkml:definitions>
  <inkml:trace contextRef="#ctx0" brushRef="#br0">92750 2900 496,'0'50'133,"0"0"-31,0 0-30,0 0-32,0 1-16,0 4-4,0 3-4,0 3-3,0 3-3,0 3 0,0 3 0,0 4-1,0 1 0,0 0 0,0 0-1,0 0-1,-2 3-1,-3 6-2,-3 7-3,-2 6-1,-1 7-3,3 10-3,3 10-1,4 9-2,-1 13 0,-3 20 2,-3 18 2,-2 20 1,-3 10-3,1 3-10,-1 3-11,1 4-9,-1-9-4,1-18 2,-1-19 1,1-18 2,-3-17 0,-2-11 0,-3-14 0,-3-11-1,-1-17 2,4-18 6,3-19 5,3-18 5,1-10 3,1 0 3,-1 0 1,1 0 2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2:08"/>
    </inkml:context>
    <inkml:brush xml:id="br0">
      <inkml:brushProperty name="width" value="0.04327" units="cm"/>
      <inkml:brushProperty name="height" value="0.04327" units="cm"/>
      <inkml:brushProperty name="color" value="#00BFF3"/>
    </inkml:brush>
  </inkml:definitions>
  <inkml:trace contextRef="#ctx0" brushRef="#br0">92600 2550 508,'50'-22'33,"0"6"-1,0 7 0,0 6 0,1 3-1,4 0-2,3 0 0,3 0-1,-1 0-2,-2 0-3,-3 0-2,-3 0-2,-2 3-2,0 6-2,0 7 0,0 6-2,-4 9-2,-5 13 0,-7 12-2,-5 13-1,-6 4-1,-3-3 0,-3-3-1,-2-2-1,-6-3 0,-6 1-2,-6-1 0,-6 1-2,-7-1 1,-6 1 0,-6-1 1,-6 1 0,-9-4 0,-8-6 0,-10-6-1,-9-6 0,-5-2-2,0 3 0,0 3 0,0 4-2,1-3-8,4-5-14,3-7-16,3-5-14,7-4-9,14 0-3,11 0-2,14 0-3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2:09"/>
    </inkml:context>
    <inkml:brush xml:id="br0">
      <inkml:brushProperty name="width" value="0.05306" units="cm"/>
      <inkml:brushProperty name="height" value="0.05306" units="cm"/>
      <inkml:brushProperty name="color" value="#00BFF3"/>
    </inkml:brush>
  </inkml:definitions>
  <inkml:trace contextRef="#ctx0" brushRef="#br0">95150 1500 414,'23'-41'32,"-3"19"21,-3 19 19,-2 19 21,-3 13 0,1 10-19,-1 10-19,1 9-19,-3 2-12,-2-2-5,-3-3-3,-3-3-5,-2 2-5,0 10-4,0 10-6,0 9-4,0 1-9,0-6-15,0-6-15,0-6-15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2:4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70700 12550 999,'25'4'0,"-50"10"0,-50 10 0,-50 9 0,-10-4-6,32-15-12,31-15-12,32-16-12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36"/>
    </inkml:context>
    <inkml:brush xml:id="br0">
      <inkml:brushProperty name="width" value="0.03143" units="cm"/>
      <inkml:brushProperty name="height" value="0.03143" units="cm"/>
      <inkml:brushProperty name="color" value="#F2395B"/>
    </inkml:brush>
  </inkml:definitions>
  <inkml:trace contextRef="#ctx0" brushRef="#br0">70700 37913 699,'8'8'74,"0"-2"-14,-1-1-13,1 0-12,0 0-9,-2 1-5,-1 3-5,0 2-6,-1 1-3,2 2-3,0 0-4,1 1-2,1 0-1,-2-1-1,-1-1 0,0 0 0,0-5-1,5-8-1,4-8-1,4-8-2,2-6 1,3-7 1,1-5 2,3-6 1,1-3 0,2 2 0,3 0-1,1 1 0,-1 3-2,-3 6-5,-5 4-3,-3 5-4,-5 4-6,-3 2-10,-4 4-9,-4 3-9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2:51"/>
    </inkml:context>
    <inkml:brush xml:id="br0">
      <inkml:brushProperty name="width" value="0.06561" units="cm"/>
      <inkml:brushProperty name="height" value="0.06561" units="cm"/>
      <inkml:brushProperty name="color" value="#FED406"/>
    </inkml:brush>
  </inkml:definitions>
  <inkml:trace contextRef="#ctx0" brushRef="#br0">32900 12500 335,'-41'1'9,"19"4"15,19 3 16,19 3 16,10 4 3,4 7-10,3 6-8,3 7-10,-1 2-6,-2 1-4,-3-1-5,-3 1-3,-2-1-3,0 1 0,0-1-1,0 1-1,1 1 0,4 3-1,3 3-2,3 4-1,1-3 0,1-5-1,-1-7 0,1-5 0,1-6 0,3-3-2,3-3-1,4-2-2,1-5 0,0-2-1,0-3-2,0-3 0,1-7-1,4-9 2,3-10 0,3-8 0,6-11 1,9-8-1,10-10-2,10-9 0,7-5 0,6 0 2,7 0 2,6 0 1,-2 3 2,-9 6 1,-10 7 0,-8 6 1,-8 9 1,-2 13-2,-3 12 0,-3 13-1,-4 9 1,-3 6 1,-3 7 2,-2 6 1,-6 6 2,-6 6 1,-6 7 0,-6 6 2,-4 3 0,1 0 1,-1 0 0,1 0 0,1 1 1,3 4 1,3 3 2,4 3 0,7-4-2,13-8-6,12-10-5,13-9-7,2-12-3,-5-11-2,-7-14-3,-5-11-2,-3-14-1,4-11 1,3-14-1,3-11 0,-1-4 2,-2 6 1,-3 7 1,-3 6 2,-6 6 2,-5 6 2,-7 7 1,-5 6 3,-3 6 2,4 6 4,3 7 4,3 6 3,-1 6 3,-2 6 1,-3 7 3,-3 6 1,1 3 1,6 0 0,7 0-1,6 0 0,3-2-2,0-3-3,0-3-4,0-2-2,-2-5-6,-3-2-5,-3-3-6,-2-3-7,-5-4-4,-2-3-2,-3-3-3,-3-2-2,-9-8-12,-11-8-22,-14-10-23,-11-9-21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2:53"/>
    </inkml:context>
    <inkml:brush xml:id="br0">
      <inkml:brushProperty name="width" value="0.07263" units="cm"/>
      <inkml:brushProperty name="height" value="0.07263" units="cm"/>
      <inkml:brushProperty name="color" value="#FED406"/>
    </inkml:brush>
  </inkml:definitions>
  <inkml:trace contextRef="#ctx0" brushRef="#br0">5600 15850 302,'-71'0'3,"10"0"-1,10 0-1,9 0 1,17 6 5,25 13 12,25 12 12,25 13 11,10 4 3,-2-3-7,-3-3-8,-3-2-6,-1-1-6,4 3-2,3 3-1,3 4-4,1 2 0,1 4-2,-1 3-1,1 3-2,-1 4 1,1 7-1,-1 6 1,1 7 0,-3 0 0,-2-2-2,-3-3-1,-3-3-2,-2-7-1,0-9 0,0-10-1,0-8 1,0-9-1,0-6-1,0-6 1,0-6 0,1-7-1,4-6 0,3-6 0,3-6 0,3-7 0,3-6 0,3-6 0,4-6 1,10-2 0,19 3 1,19 3 0,19 4 2,4 2 0,-9 4 0,-10 3-1,-8 3-1,-8 7 1,-2 14-1,-3 11 1,-3 14 0,-4 3 0,-3-2 0,-3-3 0,-2-3 1,-6-1 0,-6 4 0,-6 3 1,-6 3 0,2 1 2,14 1 3,11-1 3,14 1 4,0-10-1,-8-19-1,-10-18-3,-9-19-2,-2-15-3,6-8-1,7-10-1,6-9-3,1-4-1,-3 4-2,-3 3-2,-2 3-1,-1 7-1,3 14 1,3 11-1,4 14 2,1 8 0,0 7 1,0 6 0,0 7 2,-4 5 0,-5 7 0,-7 6 0,-5 7-1,-6 0 2,-3-2 3,-3-3 1,-2-3 4,-5-2 0,-2 0 0,-3 0-1,-3 0-1,-1-4-1,4-5-2,3-7 0,3-5-2,-1-6-1,-2-3 0,-3-3 0,-3-2-1,-1-1 0,4 3-1,3 3 0,3 4-2,1 4 0,1 6 0,-1 7 1,1 6-1,-3 1 0,-2-3 1,-3-3 0,-3-2 0,-1-5 1,4-2 1,3-3 1,3-3 0,4-7 1,7-9 0,6-10 0,7-8-2,4-6 1,3 1 0,3-1 0,4 1-1,1 2 2,0 7 1,0 6 1,0 7 3,-4 11 0,-5 20 0,-7 18 0,-5 20 1,-6 8 0,-3 1 1,-3-1 0,-2 1 1,-5-6 0,-2-8 0,-3-10-2,-3-9 0,-1-10-2,4-9-1,3-10-2,3-8-3,4-15-1,7-19 0,6-18-2,7-19 0,7-10 0,9 1 2,10-1 2,10 1 1,7 7 1,6 16-1,7 15 0,6 17 0,-4 13 0,-11 13 3,-14 12 1,-11 13 3,-11 9 1,-5 6 1,-7 7 0,-5 6 2,-6-1-2,-3-5 0,-3-7-3,-2-5 0,2-8-3,9-5-1,10-7-2,10-5-3,4-6-9,0-3-17,0-3-17,0-2-17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3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71600 9700 999,'-72'-29'0,"6"-5"0,7-7 0,6-5 0,-1-6-1,-5-3-4,-7-3-4,-5-2-3,5 8-4,19 22-7,19 22-5,19 23-7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32"/>
    </inkml:context>
    <inkml:brush xml:id="br0">
      <inkml:brushProperty name="width" value="0.03941" units="cm"/>
      <inkml:brushProperty name="height" value="0.03941" units="cm"/>
      <inkml:brushProperty name="color" value="#00BFF3"/>
    </inkml:brush>
  </inkml:definitions>
  <inkml:trace contextRef="#ctx0" brushRef="#br0">59750 10300 558,'-50'1'0,"0"4"0,0 3 0,0 3 0,6 3 8,13 3 16,12 3 17,13 4 16,15-3 4,19-5-9,19-7-9,19-5-9,10-6-6,4-3-5,3-3-5,3-2-5,-2-1-2,-6 3-2,-6 3-2,-6 4-1,-2-1-2,3-3-2,3-3-1,4-2-3,1-1 0,0 3 1,0 3 0,0 4 0,-2 2-3,-3 4-5,-3 3-7,-2 3-6,-6-1-6,-6-2-3,-6-3-5,-6-3-4,-6-1-5,-2 4-4,-3 3-4,-3 3-5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33"/>
    </inkml:context>
    <inkml:brush xml:id="br0">
      <inkml:brushProperty name="width" value="0.03781" units="cm"/>
      <inkml:brushProperty name="height" value="0.03781" units="cm"/>
      <inkml:brushProperty name="color" value="#00BFF3"/>
    </inkml:brush>
  </inkml:definitions>
  <inkml:trace contextRef="#ctx0" brushRef="#br0">65250 4450 581,'-2'-50'4,"-3"0"6,-3 0 8,-2 0 6,-3-2 3,1-3-2,-1-3-2,1-2-3,-3-1-1,-2 3-3,-3 3-2,-3 4-3,-6 2-1,-5 4-1,-7 3-2,-5 3-1,-3 3 0,4 3 0,3 3 0,3 4 1,3 5 0,3 10-1,3 10-1,4 9 0,-1 7 0,-3 7 0,-3 6 0,-2 7 0,0 7 0,7 9 1,6 10 0,7 10 0,2 5 0,1 4 1,-1 3-1,1 3 1,2-2 0,7-6-1,6-6-1,7-6-1,5-6 0,7-2-1,6-3 0,7-3-1,2-4 0,1-3 0,-1-3 0,1-2-1,-1-1 1,1 3 0,-1 3 1,1 4 0,-4 2 0,-6 4 0,-6 3-2,-6 3 0,-6 1-2,-2 1 0,-3-1-2,-3 1 0,-4-3-1,-3-2-1,-3-3 0,-2-3-1,-8-4 0,-8-3 0,-10-3 1,-9-2 0,-7-6 1,-3-6 1,-3-6 2,-2-6 0,-3-6 1,1-2 1,-1-3 0,1-3 0,2-7 1,7-9 0,6-10 0,7-8 2,7-6-1,9 1 0,10-1 0,10 1-1,7-4 0,6-6-2,7-6-2,6-6-1,9-7-1,13-6-2,12-6-2,13-6-1,7-2-1,4 3-4,3 3-1,3 4-4,-2 2-1,-6 4-2,-6 3-2,-6 3-2,-7 6-1,-6 9-2,-6 10-2,-6 10-3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34"/>
    </inkml:context>
    <inkml:brush xml:id="br0">
      <inkml:brushProperty name="width" value="0.03758" units="cm"/>
      <inkml:brushProperty name="height" value="0.03758" units="cm"/>
      <inkml:brushProperty name="color" value="#00BFF3"/>
    </inkml:brush>
  </inkml:definitions>
  <inkml:trace contextRef="#ctx0" brushRef="#br0">66650 2050 585,'1'48'100,"4"-3"-23,3-3-23,3-2-24,6 0-13,9 7-2,10 6-3,10 7-2,5-3-3,4-8-2,3-10-3,3-9-3,1-7-2,1-3-2,-1-3-2,1-2-3,-6-1 0,-8 3-1,-10 3 1,-9 4-1,-7 1-1,-3 0-2,-3 0-1,-2 0-2,-12 1 0,-19 4 3,-18 3 1,-19 3 3,-13 6 2,-6 9 2,-6 10 2,-6 10 2,-2 0 1,3-5 0,3-7-1,4-5 0,1-6 0,0-3 1,0-3 0,0-2 2,4-6 0,10-6 3,10-6 2,9-6 2,4-1 2,1 7 2,-1 6 2,1 7 1,2 2 3,7 1 0,6-1 0,7 1 1,0 4 0,-2 9 0,-3 10-1,-3 10 0,-1 5-1,4 4-3,3 3 0,3 3-3,-1 1-2,-2 1-2,-3-1-3,-3 1-3,-2-1-1,0 1-1,0-1-1,0 1-1,0-6-1,0-8-2,0-10 0,0-9-2,7-21-12,17-31-20,15-31-21,16-31-22,5-13-2,-2 6 16,-3 7 18,-3 6 15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35"/>
    </inkml:context>
    <inkml:brush xml:id="br0">
      <inkml:brushProperty name="width" value="0.03989" units="cm"/>
      <inkml:brushProperty name="height" value="0.03989" units="cm"/>
      <inkml:brushProperty name="color" value="#00BFF3"/>
    </inkml:brush>
  </inkml:definitions>
  <inkml:trace contextRef="#ctx0" brushRef="#br0">66700 3850 551,'25'-47'1,"0"6"1,0 7 1,0 6 2,4 6 3,10 6 6,10 7 4,9 6 6,7 1-2,7-3-6,6-3-8,7-2-7,2-1-4,1 3-3,-1 3-2,1 4-2,-4 1-1,-6 0 1,-6 0 1,-6 0 0,-9 3 2,-8 6 2,-10 7 2,-9 6 3,-7 4-1,-3 4 0,-3 3-2,-2 3-1,-5 3 5,-2 3 9,-3 3 11,-3 4 10,-2 2 5,0 4 1,0 3 0,0 3 0,-2 3-1,-3 3-5,-3 3-4,-2 4-4,-1 2-4,3 4-3,3 3-3,4 3-2,1-1-3,0-2-1,0-3 0,0-3-2,0-2-2,0 0-3,0 0-2,0 0-4,0-5-2,0-9 0,0-10 0,0-8-1,-4-8 0,-5-2-1,-7-3-1,-5-3-1,-8-6 1,-5-5 0,-7-7 2,-5-5 0,-11-12-2,-11-16-2,-14-15-3,-11-15-4,-11-15-2,-5-12-1,-7-13 0,-5-12-2,2-4 2,13 7 5,12 6 3,13 7 5,13 8 2,17 14 0,15 11 1,16 14 0,10 3 4,7-2 8,6-3 9,7-3 8,10-1 5,16 4-1,15 3 1,17 3 0,10 1-2,6 1-4,7-1-5,6 1-4,-4 4-3,-11 9-2,-14 10-2,-11 10-2,-11 5-1,-5 4 0,-7 3-1,-5 3 0,-11 9-3,-11 16-6,-14 15-5,-11 17-6,-17 8-1,-18 4 2,-19 3 2,-18 3 3,-12-1 1,-3-2 2,-3-3 1,-2-3 2,0-6 0,7-5 2,6-7 1,7-5 1,7-9 2,9-9 5,10-10 4,10-8 5,19-14 2,32-15 3,31-15 2,32-16 2,19-8-1,10 0-6,10 0-5,9 0-5,4 0-3,1 0 0,-1 0-1,1 0 1,-6 3-5,-8 6-12,-10 7-10,-9 6-11,-12 3-3,-11 0 3,-14 0 5,-11 0 3,-11 0 2,-5 0-4,-7 0-3,-5 0-3,-9-4 3,-9-5 6,-10-7 9,-8-5 7,-6-6 4,1-3 2,-1-3 1,1-2 2,-1-5 1,1-2 1,-1-3 2,1-3 1,1 1 2,3 6 4,3 7 3,4 6 3,2 17 8,4 28 13,3 28 11,3 29 13,3 26 1,3 25-10,3 25-9,4 25-9,-3 23-8,-5 22-6,-7 22-7,-5 23-6,-3 22-6,4 26-9,3 24-7,3 26-9,1-23-8,1-68-12,-1-69-10,1-68-11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36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70850 2300 544,'-46'-24'3,"10"4"6,10 3 7,9 3 6,1 14 7,-6 25 7,-6 25 9,-6 25 8,-6 21 0,-2 20-11,-3 18-8,-3 20-10,-4 10-6,-3 3-3,-3 3-2,-2 4-3,0-6-3,7-11-1,6-14-2,7-11-2,4-14-1,3-11 2,3-14 0,4-11 2,8-14-3,17-11-6,15-14-6,16-11-8,9-14-2,3-11 1,3-14 0,4-11 0,2-12 2,4-9 1,3-10 1,3-8 1,-4-4 3,-8 3 1,-10 3 2,-9 4 3,-13 2 2,-16 4 4,-15 3 3,-15 3 4,-11 6 1,-2 9-2,-3 10-1,-3 10-2,-6 5-2,-5 4-1,-7 3-3,-5 3-1,-1 1-4,6 1-2,7-1-3,6 1-4,13-7-8,23-12-12,22-13-13,22-12-12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36"/>
    </inkml:context>
    <inkml:brush xml:id="br0">
      <inkml:brushProperty name="width" value="0.04403" units="cm"/>
      <inkml:brushProperty name="height" value="0.04403" units="cm"/>
      <inkml:brushProperty name="color" value="#00BFF3"/>
    </inkml:brush>
  </inkml:definitions>
  <inkml:trace contextRef="#ctx0" brushRef="#br0">72000 2050 499,'54'3'57,"10"6"-8,10 7-10,9 6-8,7 3-7,7 0-4,6 0-3,7 0-5,-1 0-3,-6 0-3,-6 0-3,-6 0-3,-10-2-1,-12-3 0,-13-3 0,-12-2 1,-13 0-2,-12 7 0,-13 6-2,-12 7 0,-18 4-1,-21 3 2,-22 3 0,-22 4 2,-13 2 1,-3 4 1,-3 3 1,-2 3 1,-1 1 0,3 1 0,3-1-1,4 1 0,4-3 1,6-2 1,7-3 1,6-3 3,7-4 0,10-3 0,10-3 2,9-2 0,6-5 0,3-2 1,3-3 0,4-3 1,4 7 1,6 19 3,7 19 2,6 19 3,3 5 0,0-5-4,0-7-4,0-5-3,-2-3-3,-3 4-2,-3 3-2,-2 3-3,-3-1-1,1-2-3,-1-3-2,1-3-1,1-7-4,3-9-5,3-10-3,4-8-4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37"/>
    </inkml:context>
    <inkml:brush xml:id="br0">
      <inkml:brushProperty name="width" value="0.0412" units="cm"/>
      <inkml:brushProperty name="height" value="0.0412" units="cm"/>
      <inkml:brushProperty name="color" value="#00BFF3"/>
    </inkml:brush>
  </inkml:definitions>
  <inkml:trace contextRef="#ctx0" brushRef="#br0">71750 3700 534,'26'-27'0,"4"-3"3,3-3 2,3-2 2,6-1 1,9 3 2,10 3 2,10 4 1,10 1 1,13 0 0,12 0 1,13 0-1,6 1-1,0 4-4,0 3-4,0 3-5,-7 4-1,-11 7 1,-14 6 1,-11 7 0,-11 4 1,-5 3-2,-7 3-1,-5 4 0,-9 1 0,-9 0 4,-10 0 3,-8 0 3,-6 1 3,1 4 4,-1 3 3,1 3 4,-1-1 0,1-2 0,-1-3-1,1-3-1,-1 1-1,1 6-1,-1 7-1,1 6 0,-1 3-3,1 0-1,-1 0-3,1 0-2,-3 0-2,-2 0-1,-3 0-3,-3 0-1,-4 1-2,-3 4 1,-3 3 0,-2 3 1,-6-1-2,-6-2 0,-6-3-2,-6-3 0,-6-4-2,-2-3 0,-3-3-1,-3-2 0,-2-5-1,0-2 0,0-3 0,0-3 0,0-6 0,0-5-2,0-7 0,0-5 0,-2-4-2,-3 0-2,-3 0-2,-2 0-2,-1-4-1,3-5-2,3-7 1,4-5-2,4-8 1,6-5 1,7-7 2,6-5 3,3-12 0,0-16-1,0-15 0,0-15 0,3-11 1,6-2 3,7-3 2,6-3 2,3 5 4,0 17 3,0 15 4,0 16 3,1 12 3,4 9 3,3 10 3,3 10 2,-1 10 2,-2 13 4,-3 12 2,-3 13 4,-2 15-2,0 19-6,0 19-7,0 19-6,-2 9-4,-3 0-3,-3 0-1,-2 0-3,-5-5-1,-2-9 0,-3-10-1,-3-8 0,4-17-4,13-21-7,12-22-7,13-22-7,12-21-2,13-18 4,12-19 3,13-18 3,7-9 4,4 4 4,3 3 4,3 3 4,-1 7 5,-2 14 6,-3 11 7,-3 14 6,-10 13 3,-16 16-1,-15 15-1,-15 17 0,-14 13-2,-8 13-1,-10 12-1,-9 13-2,-13 6-3,-16 0-5,-15 0-5,-15 0-5,-6-2-4,7-3 1,6-3-1,7-2-1,5-9 1,7-12-1,6-13 1,7-12 0,10-13-2,16-12-1,15-13-3,17-12-2,11-7-1,10 1 1,10-1 1,9 1 0,2 2 3,-2 7 4,-3 6 5,-3 7 3,-6 2 3,-5 1 2,-7-1 0,-5 1 1,-8 4 0,-5 9-1,-7 10-1,-5 10-2,-11 8-1,-11 10 0,-14 10-1,-11 9 0,-11 6-1,-5 3 1,-7 3 0,-5 4 1,-4-1 1,0-3 1,0-3 1,0-2 2,3-6 2,6-6 2,7-6 4,6-6 3,23-15-4,41-21-11,40-22-9,42-22-11,28-15-9,20-5-7,18-7-7,20-5-7,-11 3 1,-36 17 7,-39 15 9,-36 16 7,-17 5 4,7-2-1,6-3-1,7-3-2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37"/>
    </inkml:context>
    <inkml:brush xml:id="br0">
      <inkml:brushProperty name="width" value="0.0298" units="cm"/>
      <inkml:brushProperty name="height" value="0.0298" units="cm"/>
      <inkml:brushProperty name="color" value="#F2395B"/>
    </inkml:brush>
  </inkml:definitions>
  <inkml:trace contextRef="#ctx0" brushRef="#br0">27800 45850 738,'0'18'4,"0"7"8,0 5 8,0 7 8,0-1 2,2-6-4,0-5-4,2-7-4,0-1-2,0 1-2,-1 3 0,2 2-2,-1-1-2,3-3-2,2-3-3,2-3-1,0-3-2,1-4 1,0-4 1,0-4 0,0-6 0,1-8-3,1-7-1,2-9-2,0-4-7,3-4-9,1-3-10,3-2-9,-2 2-7,-3 8-2,-4 7-3,-4 9-2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3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76475 3625 333,'157'63'167,"51"46"-1,50 47 1,49 47 0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51"/>
    </inkml:context>
    <inkml:brush xml:id="br0">
      <inkml:brushProperty name="width" value="0.03687" units="cm"/>
      <inkml:brushProperty name="height" value="0.03687" units="cm"/>
      <inkml:brushProperty name="color" value="#00BFF3"/>
    </inkml:brush>
  </inkml:definitions>
  <inkml:trace contextRef="#ctx0" brushRef="#br0">67600 7350 596,'18'29'131,"-11"10"-30,-14 10-32,-11 9-30,-7 6-17,0 3-6,0 3-5,0 4-4,-5 5-4,-9 10 0,-10 10-2,-8 9 0,-8 6-3,-2 3-4,-3 3-2,-3 4-3,1-3-5,6-5-4,7-7-5,6-5-5,7-14-2,10-18-2,10-19 1,9-18-2,15-28-1,22-33-2,22-35-4,23-34-2,6-15 3,-5 7 9,-7 6 9,-5 7 10,-6 8 6,-3 14 4,-3 11 3,-2 14 5,-5 8 4,-2 7 5,-3 6 5,-3 7 5,-4 8 3,-3 14 1,-3 11 2,-2 14 1,-5 8 1,-2 7-1,-3 6-2,-3 7 0,-2 7-1,0 9-3,0 10-2,0 10-2,-2 5-2,-3 4-3,-3 3-3,-2 3-2,-5 3-4,-2 3-2,-3 3-4,-3 4-3,-1-4-4,4-9-8,3-10-6,3-8-7,1-22-9,1-30-10,-1-32-11,1-30-11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52"/>
    </inkml:context>
    <inkml:brush xml:id="br0">
      <inkml:brushProperty name="width" value="0.04228" units="cm"/>
      <inkml:brushProperty name="height" value="0.04228" units="cm"/>
      <inkml:brushProperty name="color" value="#00BFF3"/>
    </inkml:brush>
  </inkml:definitions>
  <inkml:trace contextRef="#ctx0" brushRef="#br0">67600 8200 520,'23'-25'1,"-3"0"4,-3 0 3,-2 0 3,2 0 4,9 0 5,10 0 6,10 0 5,7 0 1,6 0-2,7 0-1,6 0-2,9 1-3,13 4-1,12 3-2,13 3-1,6-1-6,0-2-7,0-3-7,0-3-8,-5-2-7,-9 0-4,-10 0-7,-8 0-4,-11 1-3,-8 4 0,-10 3 1,-9 3 0,-18-2 0,-24-6-1,-26-6-1,-24-6-1,-13-7 2,0-6 8,0-6 7,0-6 7,1-4 5,4 1 1,3-1 1,3 1 2,4 2 2,7 7 4,6 6 4,7 7 4,2 5 5,1 7 7,-1 6 9,1 7 6,-1 7 6,1 9 0,-1 10 1,1 10 1,1 14-2,3 23-7,3 22-4,4 22-7,-3 21-4,-5 22-3,-7 22-3,-5 23-4,-4 20 0,0 23-1,0 22 1,0 22 0,3 12-3,6 3-7,7 3-5,6 4-6,1 4-6,-3 6-5,-3 7-4,-2 6-4,0-15-5,7-33-4,6-35-3,7-34-4,4-32-1,3-28 2,3-28 1,4-27 2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52"/>
    </inkml:context>
    <inkml:brush xml:id="br0">
      <inkml:brushProperty name="width" value="0.03548" units="cm"/>
      <inkml:brushProperty name="height" value="0.03548" units="cm"/>
      <inkml:brushProperty name="color" value="#00BFF3"/>
    </inkml:brush>
  </inkml:definitions>
  <inkml:trace contextRef="#ctx0" brushRef="#br0">69100 8300 620,'0'-135'1,"0"32"4,0 31 3,0 32 3,-5 22 8,-9 17 15,-10 15 13,-8 16 15,-12 21-1,-12 29-15,-13 28-14,-12 28-16,-7 18-7,1 10 0,-1 10-1,1 9 0,2-7-4,7-21-10,6-22-10,7-22-8,7-19-7,9-16-5,10-15-3,10-15-5,7-17-1,6-15-2,7-15-1,6-16 0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52"/>
    </inkml:context>
    <inkml:brush xml:id="br0">
      <inkml:brushProperty name="width" value="0.03115" units="cm"/>
      <inkml:brushProperty name="height" value="0.03115" units="cm"/>
      <inkml:brushProperty name="color" value="#00BFF3"/>
    </inkml:brush>
  </inkml:definitions>
  <inkml:trace contextRef="#ctx0" brushRef="#br0">69500 8000 706,'53'0'6,"6"0"13,7 0 13,6 0 12,-1 4 3,-5 10-5,-7 10-5,-5 9-6,-6 6-9,-3 3-10,-3 3-10,-2 4-12,-6 2-7,-6 4-3,-6 3-3,-6 3-3,-6-4-2,-2-8-1,-3-10 0,-3-9-2,-6-5-1,-5 0-1,-7 0-3,-5 0-1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52"/>
    </inkml:context>
    <inkml:brush xml:id="br0">
      <inkml:brushProperty name="width" value="0.03825" units="cm"/>
      <inkml:brushProperty name="height" value="0.03825" units="cm"/>
      <inkml:brushProperty name="color" value="#00BFF3"/>
    </inkml:brush>
  </inkml:definitions>
  <inkml:trace contextRef="#ctx0" brushRef="#br0">68400 9750 575,'-47'20'4,"6"-9"8,7-10 9,6-8 7,18-8 8,32-2 7,31-3 7,32-3 7,22-4-2,17-3-11,15-3-10,16-2-11,7 0-9,1 7-11,-1 6-8,1 7-10,-6 4-12,-8 3-12,-10 3-12,-9 4-14,-18 1-3,-24 0 7,-26 0 7,-24 0 7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53"/>
    </inkml:context>
    <inkml:brush xml:id="br0">
      <inkml:brushProperty name="width" value="0.03946" units="cm"/>
      <inkml:brushProperty name="height" value="0.03946" units="cm"/>
      <inkml:brushProperty name="color" value="#00BFF3"/>
    </inkml:brush>
  </inkml:definitions>
  <inkml:trace contextRef="#ctx0" brushRef="#br0">71100 8150 557,'-46'3'73,"10"6"-18,10 7-16,9 6-16,6 9-5,3 13 9,3 12 10,4 13 8,-1 12-1,-3 13-9,-3 12-10,-2 13-10,-5 7-8,-2 4-10,-3 3-7,-3 3-9,-2-5-7,0-12-4,0-13-4,0-12-5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53"/>
    </inkml:context>
    <inkml:brush xml:id="br0">
      <inkml:brushProperty name="width" value="0.05206" units="cm"/>
      <inkml:brushProperty name="height" value="0.05206" units="cm"/>
      <inkml:brushProperty name="color" value="#00BFF3"/>
    </inkml:brush>
  </inkml:definitions>
  <inkml:trace contextRef="#ctx0" brushRef="#br0">70950 8450 422,'71'-50'2,"-5"0"4,-7 0 4,-5 0 4,2 3 4,13 6 2,12 7 3,13 6 4,7 4-1,4 4-3,3 3-3,3 3-2,-4 3-4,-8 3-3,-10 3-3,-9 4-4,-9 5-2,-5 10-1,-7 10-1,-5 9-2,-8 2 0,-5-2 0,-7-3 1,-5-3 0,-8-1 1,-5 4 3,-7 3 2,-5 3 2,-4 4 4,0 7 5,0 6 4,0 7 5,0 2 2,0 1-1,0-1-2,0 1 0,-5 7-2,-9 16-1,-10 15-2,-8 17 0,-4 0-2,3-11-2,3-14-2,4-11-2,-1-4-3,-3 6-3,-3 7-5,-2 6-2,-3-2-4,1-9-1,-1-10-1,1-8-1,-1-9-1,1-6-1,-1-6-1,1-6 0,-4-9-4,-6-8-8,-6-10-9,-6-9-8,1-18-4,9-24 2,10-26 1,10-24 1,5-23 4,4-18 5,3-19 7,3-18 6,3 0 0,3 23-4,3 22-4,4 22-5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53"/>
    </inkml:context>
    <inkml:brush xml:id="br0">
      <inkml:brushProperty name="width" value="0.04494" units="cm"/>
      <inkml:brushProperty name="height" value="0.04494" units="cm"/>
      <inkml:brushProperty name="color" value="#00BFF3"/>
    </inkml:brush>
  </inkml:definitions>
  <inkml:trace contextRef="#ctx0" brushRef="#br0">71850 7050 489,'46'-68'4,"-5"17"6,-7 15 8,-5 16 6,-4 12 6,0 9 2,0 10 4,0 10 3,-2 13-1,-3 19-4,-3 19-4,-2 19-4,-12 19-1,-19 23 1,-18 22 1,-19 22 1,-13 12-1,-6 3-6,-6 3-3,-6 4-6,-2-7-7,3-16-8,3-15-9,4-15-9,2-20-8,4-21-9,3-22-9,3-22-8,4-19-4,7-16-1,6-15 0,7-15-1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53"/>
    </inkml:context>
    <inkml:brush xml:id="br0">
      <inkml:brushProperty name="width" value="0.03433" units="cm"/>
      <inkml:brushProperty name="height" value="0.03433" units="cm"/>
      <inkml:brushProperty name="color" value="#00BFF3"/>
    </inkml:brush>
  </inkml:definitions>
  <inkml:trace contextRef="#ctx0" brushRef="#br0">71650 8550 640,'53'26'3,"6"4"3,7 3 6,6 3 4,1 6 8,-3 9 9,-3 10 12,-2 10 9,-3 4 1,1 0-11,-1 0-11,1 0-9,-4-2-14,-6-3-13,-6-3-16,-6-2-14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37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30266 38197 615,'-7'-29'0,"2"6"0,2 3 0,2 6 0,1 7 9,2 7 19,0 7 18,2 9 18,0 5 4,0 3-13,-1 3-13,2 3-13,-1 0-8,1-4-7,2-2-7,0-2-5,1-6-6,2-3-2,0-6-3,1-4-3,3-7-1,6-8 0,3-8 0,7-7 1,1-7-4,2-6-4,1-6-6,1-6-6,-3 1 0,-4 8 5,-4 8 3,-6 7 5,-3 6-1,-1 1-7,-1 3-7,0 1-8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54"/>
    </inkml:context>
    <inkml:brush xml:id="br0">
      <inkml:brushProperty name="width" value="0.04674" units="cm"/>
      <inkml:brushProperty name="height" value="0.04674" units="cm"/>
      <inkml:brushProperty name="color" value="#00BFF3"/>
    </inkml:brush>
  </inkml:definitions>
  <inkml:trace contextRef="#ctx0" brushRef="#br0">74600 7250 470,'-5'76'184,"-9"4"-44,-10 3-43,-8 3-45,-11 4-26,-8 7-8,-10 6-8,-9 7-8,-4 0-6,4-2-4,3-3-5,3-3-3,4-9-2,7-11 2,6-14 3,7-11 2,4-6 3,3 4 1,3 3 3,4 3 2,8-5 2,17-12 3,15-13 2,16-12 3,15-9-1,16-2-2,15-3-3,17-3-3,7-2-3,0 0-2,0 0-4,0 0-2,-4-2-4,-5-3-4,-7-3-5,-5-2-4,-9-3-4,-9 1-2,-10-1-3,-8 1-3,-9-3-1,-6-2 0,-6-3 2,-6-3 0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54"/>
    </inkml:context>
    <inkml:brush xml:id="br0">
      <inkml:brushProperty name="width" value="0.04749" units="cm"/>
      <inkml:brushProperty name="height" value="0.04749" units="cm"/>
      <inkml:brushProperty name="color" value="#00BFF3"/>
    </inkml:brush>
  </inkml:definitions>
  <inkml:trace contextRef="#ctx0" brushRef="#br0">74950 7500 463,'-46'10'131,"10"23"-23,10 22-25,9 22-23,2 21-15,-2 22-8,-3 22-8,-3 23-6,-6 19-9,-5 19-8,-7 19-7,-5 19-10,-3 4-8,4-9-12,3-10-10,3-8-12,4-25-4,7-36 4,6-39 2,7-36 2,4-25 4,3-8 1,3-10 3,4-9 2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54"/>
    </inkml:context>
    <inkml:brush xml:id="br0">
      <inkml:brushProperty name="width" value="0.0431" units="cm"/>
      <inkml:brushProperty name="height" value="0.0431" units="cm"/>
      <inkml:brushProperty name="color" value="#00BFF3"/>
    </inkml:brush>
  </inkml:definitions>
  <inkml:trace contextRef="#ctx0" brushRef="#br0">76400 6750 510,'17'-10'14,"-16"32"28,-15 31 29,-15 32 28,-12 19 2,-6 10-25,-6 10-25,-6 9-23,-7 6-21,-6 3-13,-6 3-14,-6 4-14,1-7-8,9-16-1,10-15-1,10-15-1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54"/>
    </inkml:context>
    <inkml:brush xml:id="br0">
      <inkml:brushProperty name="width" value="0.04487" units="cm"/>
      <inkml:brushProperty name="height" value="0.04487" units="cm"/>
      <inkml:brushProperty name="color" value="#00BFF3"/>
    </inkml:brush>
  </inkml:definitions>
  <inkml:trace contextRef="#ctx0" brushRef="#br0">76200 7200 490,'48'-22'8,"-3"6"17,-3 7 15,-2 6 18,0 7 5,7 10-5,6 10-6,7 9-4,5 6-6,7 3-5,6 3-6,7 4-6,2 2-9,1 4-9,-1 3-12,1 3-10,-4-1-9,-6-2-9,-6-3-7,-6-3-9,-10-6-5,-12-5-6,-13-7-5,-12-5-4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3:55"/>
    </inkml:context>
    <inkml:brush xml:id="br0">
      <inkml:brushProperty name="width" value="0.05154" units="cm"/>
      <inkml:brushProperty name="height" value="0.05154" units="cm"/>
      <inkml:brushProperty name="color" value="#00BFF3"/>
    </inkml:brush>
  </inkml:definitions>
  <inkml:trace contextRef="#ctx0" brushRef="#br0">76750 7750 426,'-49'0'9,"4"0"17,3 0 17,3 0 17,6 14 9,9 28-1,10 28-2,10 29 0,5 30-8,4 35-12,3 35-13,3 34-14,-1 38-10,-2 45-7,-3 43-9,-3 45-8,-7 60-5,-9 78-1,-10 78-1,-8 79-1,-4-28-11,3-130-20,3-132-20,4-130-20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12"/>
    </inkml:context>
    <inkml:brush xml:id="br0">
      <inkml:brushProperty name="width" value="0.03712" units="cm"/>
      <inkml:brushProperty name="height" value="0.03712" units="cm"/>
      <inkml:brushProperty name="color" value="#00BFF3"/>
    </inkml:brush>
  </inkml:definitions>
  <inkml:trace contextRef="#ctx0" brushRef="#br0">57000 37100 592,'0'-49'36,"0"4"-1,0 3-1,0 3 0,0 3-2,0 3-3,0 3-5,0 4-4,-2-1-3,-3-3-2,-3-3-3,-2-2-3,-5-6-1,-2-6-2,-3-6-1,-3-6-1,-4-1-2,-3 7-2,-3 6-2,-2 7-3,-3 5 1,1 7 2,-1 6 2,1 7 1,-3 10 3,-2 16 1,-3 15 1,-3 17 2,2 10 0,10 6-1,10 7 0,9 6-1,6 1 0,3-3-1,3-3 1,4-2 0,5-5-1,10-2-1,10-3-1,9-3-2,6-2 0,3 0-1,3 0 0,4 0-1,-1 0 1,-3 0-1,-3 0 0,-2 0 1,-5 3 0,-2 6 1,-3 7 1,-3 6 2,-6 1-1,-5-3-1,-7-3-1,-5-2-2,-6-1-1,-3 3-2,-3 3-2,-2 4-3,-6-4 0,-6-9 1,-6-10 1,-6-8 0,-7-8 1,-6-2 0,-6-3 0,-6-3 0,-6-7 1,-2-9-1,-3-10 0,-3-8 0,1-11 1,6-8 4,7-10 2,6-9 4,7-7 0,10-3 0,10-3 0,9-2-2,12-8 0,16-8 0,15-10-2,17-9 0,13-5-2,13 0-4,12 0-3,13 0-4,9 1-4,6 4-5,7 3-4,6 3-6,-4 7-3,-11 14 0,-14 11-1,-11 14 0,-14 8 0,-11 7 1,-14 6 2,-11 7 2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12"/>
    </inkml:context>
    <inkml:brush xml:id="br0">
      <inkml:brushProperty name="width" value="0.04654" units="cm"/>
      <inkml:brushProperty name="height" value="0.04654" units="cm"/>
      <inkml:brushProperty name="color" value="#00BFF3"/>
    </inkml:brush>
  </inkml:definitions>
  <inkml:trace contextRef="#ctx0" brushRef="#br0">58600 35000 472,'4'-46'0,"10"10"0,10 10 0,9 9 0,6 10 5,3 14 9,3 11 9,4 14 9,1 8 3,0 7-5,0 6-3,0 7-5,-5 4-4,-9 3-4,-10 3-3,-8 4-5,-12 4-3,-12 6-1,-13 7-3,-12 6-1,-12 1-2,-8-3-3,-10-3-1,-9-2-3,-7-6 0,-3-6-2,-3-6 1,-2-6-1,-3-9 0,1-8 2,-1-10 2,1-9 1,4-9 3,9-5 3,10-7 2,10-5 4,11 0 4,17 10 9,15 10 8,16 9 7,9 9 4,3 9-2,3 10-2,4 10-1,-3 5-3,-5 4-1,-7 3-2,-5 3-3,-4 7-2,0 14-2,0 11-4,0 14-2,-4 3-3,-5-2-2,-7-3-4,-5-3-2,-1-13-1,6-22 2,7-22 1,6-21 3,1-31-15,-3-36-28,-3-39-28,-2-36-28,0-12-7,7 16 15,6 15 17,7 17 16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13"/>
    </inkml:context>
    <inkml:brush xml:id="br0">
      <inkml:brushProperty name="width" value="0.04813" units="cm"/>
      <inkml:brushProperty name="height" value="0.04813" units="cm"/>
      <inkml:brushProperty name="color" value="#00BFF3"/>
    </inkml:brush>
  </inkml:definitions>
  <inkml:trace contextRef="#ctx0" brushRef="#br0">58450 37000 457,'89'-68'0,"-22"17"0,-22 15 0,-21 16 0,4 2 3,31-8 6,32-10 6,31-9 7,10-1 2,-8 10-1,-10 10 1,-9 9-2,-9 6 0,-5 3-4,-7 3-1,-5 4-4,-9 7 0,-9 13-2,-10 12 0,-8 13-1,-9 7-1,-6 4-1,-6 3 0,-6 3-2,-7 4 0,-6 7-1,-6 6 0,-6 7-2,-12 4 0,-15 3-1,-15 3 0,-16 4-1,-10-3-1,-3-5 0,-3-7 0,-2-5-1,-3-9-2,1-9-4,-1-10-3,1-8-3,1-12-3,3-12-1,3-13-2,4-12-1,8-19-1,17-25 0,15-25 0,16-25 0,15-11 0,16 3 3,15 3 3,17 4 2,10 4 4,6 6 4,7 7 5,6 6 4,-1 9 4,-5 13 2,-7 12 2,-5 13 1,-9 12 2,-9 13 0,-10 12 0,-8 13-1,-11 12 0,-8 13 0,-10 12-1,-9 13 0,-12 7-2,-11 4-2,-14 3-4,-11 3-2,-3-4-3,10-8-4,10-10-3,9-9-4,12-15-4,16-18-6,15-19-7,17-18-5,10-10 0,6 0 7,7 0 7,6 0 8,-1 6 6,-5 13 8,-7 12 5,-5 13 8,-8 10 3,-5 10 3,-7 10 1,-5 9 2,-9 6 0,-9 3 1,-10 3-2,-8 4 1,-6-4-2,1-9-2,-1-10-2,1-8-2,15-23-8,31-34-15,32-35-13,31-33-14,18-20-7,7-3-1,6-3-1,7-2 1,2-6 1,1-6 6,-1-6 6,1-6 5,2-4 4,7 1 3,6-1 2,7 1 4,-6 4 3,-15 9 5,-15 10 7,-16 10 4,-15 11 6,-11 17 5,-14 15 5,-11 16 4,-14 16 7,-11 20 6,-14 18 6,-11 20 7,-9 11-1,-3 7-10,-3 6-11,-2 7-9,-5 5-6,-2 7-5,-3 6-4,-3 7-4,2-4-5,10-12-5,10-13-6,9-12-5,12-12-6,16-8-4,15-10-5,17-9-5,7-9 2,0-5 8,0-7 7,0-5 9,-2 0 6,-3 10 6,-3 10 6,-2 9 5,-8 10 2,-8 14 0,-10 11-2,-9 14-1,-9 7 3,-5 3 4,-7 3 6,-5 4 5,-8 2 0,-5 4-5,-7 3-4,-5 3-4,-4-4-3,0-8 0,0-10-1,0-9 0,12-26-15,26-40-26,24-40-27,26-41-27,15-18-5,6 7 18,7 6 18,6 7 19,6 5 10,6 7 3,7 6 3,6 7 3,4 4 7,4 3 9,3 3 9,3 4 10,-2 5 6,-6 10 3,-6 10 3,-6 9 3,-10 4-2,-12 1-7,-13-1-6,-12 1-6,-18-7-13,-21-12-17,-22-13-17,-22-12-18,-5-16-4,13-19 9,12-18 10,13-19 9,6-15 6,0-8 2,0-10 4,0-9 1,0 7 5,0 26 4,0 24 5,0 26 5,0 16 5,0 10 5,0 10 5,0 9 5,-2 21 9,-3 35 11,-3 35 13,-2 34 12,-3 26-1,1 19-12,-1 19-13,1 19-12,-1 16-9,1 17-4,-1 15-3,1 16-5,-1 18-4,1 22-2,-1 22-5,1 23-2,-1 20-5,1 23-5,-1 22-6,1 22-6,1-1-5,3-21-5,3-22-3,4-22-6,4-15 1,6-5 2,7-7 4,6-5 3,-1-23 1,-5-37 1,-7-38 0,-5-37 0,-4-35 1,0-31-2,0-31 1,0-31 0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14"/>
    </inkml:context>
    <inkml:brush xml:id="br0">
      <inkml:brushProperty name="width" value="0.03805" units="cm"/>
      <inkml:brushProperty name="height" value="0.03805" units="cm"/>
      <inkml:brushProperty name="color" value="#00BFF3"/>
    </inkml:brush>
  </inkml:definitions>
  <inkml:trace contextRef="#ctx0" brushRef="#br0">62750 36700 578,'-29'-10'94,"-5"32"-16,-7 31-17,-5 32-17,-11 22-9,-11 17-4,-14 15-3,-11 16-3,-7 9-7,0 3-11,0 3-9,0 4-10,0-4-7,0-9-5,0-10-3,0-8-5,7-20-2,17-28-2,15-28-2,16-27-2,10-23 0,7-16-2,6-15 0,7-15-1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14"/>
    </inkml:context>
    <inkml:brush xml:id="br0">
      <inkml:brushProperty name="width" value="0.03714" units="cm"/>
      <inkml:brushProperty name="height" value="0.03714" units="cm"/>
      <inkml:brushProperty name="color" value="#00BFF3"/>
    </inkml:brush>
  </inkml:definitions>
  <inkml:trace contextRef="#ctx0" brushRef="#br0">62650 37200 592,'75'-24'5,"0"4"10,0 3 11,0 3 10,-5 3 5,-9 3 0,-10 3 1,-8 4 0,-1 2-3,9 4-5,10 3-4,10 3-5,0 4-6,-5 7-9,-7 6-8,-5 7-8,-12 5-10,-16 7-14,-15 6-12,-15 7-13,-12-1-6,-6-6 2,-6-6 1,-6-6 2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39"/>
    </inkml:context>
    <inkml:brush xml:id="br0">
      <inkml:brushProperty name="width" value="0.04335" units="cm"/>
      <inkml:brushProperty name="height" value="0.04335" units="cm"/>
      <inkml:brushProperty name="color" value="#F2395B"/>
    </inkml:brush>
  </inkml:definitions>
  <inkml:trace contextRef="#ctx0" brushRef="#br0">48644 43568 507,'-8'-8'5,"2"-2"9,1 0 9,0-1 10,3 3 5,4 6 2,4 7 1,4 8 1,1 3-1,-1 1-5,0 1-4,-2 1-5,-1 0-4,0-1-2,-2-1-4,0 0-2,-1-2-2,1 1-3,2 0-2,0-1-1,2-1-3,1-4-2,3-5-2,2-2-2,4-9-1,7-10 2,7-11 1,7-10 0,4-10-1,6-6-7,2-7-5,5-7-7,1-2-6,0 4-4,-2 5-5,-1 3-6,-5 8-5,-11 10-7,-12 11-7,-9 11-6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14"/>
    </inkml:context>
    <inkml:brush xml:id="br0">
      <inkml:brushProperty name="width" value="0.03731" units="cm"/>
      <inkml:brushProperty name="height" value="0.03731" units="cm"/>
      <inkml:brushProperty name="color" value="#00BFF3"/>
    </inkml:brush>
  </inkml:definitions>
  <inkml:trace contextRef="#ctx0" brushRef="#br0">61800 38400 589,'-121'68'3,"10"-11"6,10-14 5,9-11 6,26-9 10,44-3 13,44-3 12,44-2 14,34-11-2,25-15-18,25-15-17,25-16-17,14-12-10,3-5-6,3-7-4,4-5-5,-9 2-6,-18 13-9,-19 12-10,-18 13-8,-21 7-6,-22 4-5,-22 3-5,-21 3-3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14"/>
    </inkml:context>
    <inkml:brush xml:id="br0">
      <inkml:brushProperty name="width" value="0.04083" units="cm"/>
      <inkml:brushProperty name="height" value="0.04083" units="cm"/>
      <inkml:brushProperty name="color" value="#00BFF3"/>
    </inkml:brush>
  </inkml:definitions>
  <inkml:trace contextRef="#ctx0" brushRef="#br0">65250 35100 538,'31'-93'7,"13"17"12,12 15 14,13 16 12,6 12 7,0 9 0,0 10 0,0 10 0,-2 10-5,-3 13-8,-3 12-10,-2 13-8,-9 12-10,-12 13-9,-13 12-9,-12 13-9,-12 2-2,-8-5 4,-10-7 5,-9-5 5,-7-8-10,-3-5-26,-3-7-26,-2-5-25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15"/>
    </inkml:context>
    <inkml:brush xml:id="br0">
      <inkml:brushProperty name="width" value="0.05214" units="cm"/>
      <inkml:brushProperty name="height" value="0.05214" units="cm"/>
      <inkml:brushProperty name="color" value="#00BFF3"/>
    </inkml:brush>
  </inkml:definitions>
  <inkml:trace contextRef="#ctx0" brushRef="#br0">64750 36400 421,'-44'-16'35,"13"19"7,12 19 7,13 19 7,1 16 0,-9 17-12,-10 15-9,-8 16-11,-9 5-8,-6-2-4,-6-3-4,-6-3-4,-1-9-5,7-11-6,6-14-5,7-11-5,19-26-7,35-37-8,35-38-9,34-37-8,23-21-2,13-3 5,12-3 6,13-2 4,2 3 6,-5 14 9,-7 11 7,-5 14 7,-11 10 7,-11 9 5,-14 10 5,-11 10 5,-23 18 8,-31 28 9,-31 28 10,-31 29 9,-24 16 0,-16 7-9,-15 6-11,-15 7-10,-11 0-6,-2-2-6,-3-3-5,-3-3-4,5-10-2,17-16 0,15-15 0,16-15 1,29-20-3,44-21-9,44-22-7,44-22-8,27-15-1,14-5 5,11-7 5,14-5 5,-1 2 4,-12 13 3,-13 12 4,-12 13 2,-16 10 1,-19 10 1,-18 10 0,-19 9 0,-22 12 1,-25 16 0,-25 15 1,-25 17 0,-19 10 0,-12 6 0,-13 7 1,-12 6-1,-5-1 1,3-5 2,3-7 0,4-5 2,8-11 0,17-11 1,15-14 0,16-11 0,23-17 0,31-18-3,32-19-2,31-18-2,17-9-1,3 4-1,3 3 0,4 3-2,-4 7 1,-9 14 0,-10 11 1,-8 14 0,-12 14 2,-12 20 1,-13 18 1,-12 20 2,-12 10 2,-8 3 1,-10 3 2,-9 4 1,-4-6 2,4-11-1,3-14 2,3-11-1,10-25-4,20-33-13,18-35-10,20-34-12,13-30-5,9-25 3,10-25 3,10-25 2,2-16-1,-3-6-4,-3-6-5,-2-6-4,-3 1 0,1 9 4,-1 10 3,1 10 5,-1 8 4,1 10 8,-1 10 5,1 9 7,-1 9 8,1 9 7,-1 10 9,1 10 7,-4 11 5,-6 17 1,-6 15 2,-6 16 0,-9 13-1,-8 14-2,-10 11-3,-9 14-2,-10 19-5,-9 29-4,-10 28-6,-8 28-6,-11 17-2,-8 6-3,-10 7-1,-9 6-1,-2-5-2,6-16 1,7-15 0,6-15 1,7-15-2,10-12-2,10-13-1,9-12-3,9-10-1,9-6 0,10-6 0,10-6-1,4-4 0,0 1 0,0-1-2,0 1 0,-4 1-1,-5 3 1,-7 3 1,-5 4 1,-11 4 0,-11 6 2,-14 7 0,-11 6 2,-12-1 0,-9-5 3,-10-7 2,-8-5 1,-6-6 0,1-3-1,-1-3-1,1-2-2,2-9-1,7-12-1,6-13-1,7-12-1,5-16-3,7-19-4,6-18-5,7-19-5,4-10-1,3 1-1,3-1 1,4 1 0,1 7 3,0 16 6,0 15 6,0 17 5,0 10 1,0 6-1,0 7-2,0 6-2,-5 18 12,-9 32 26,-10 31 27,-8 32 26,-3 18 5,7 6-17,6 7-16,7 6-16,4 13-12,3 23-4,3 22-7,4 22-4,-3 33-9,-5 48-8,-7 47-10,-5 47-10,-4 27-10,0 10-14,0 10-12,0 9-12,3-37-4,6-80 7,7-82 6,6-80 6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16"/>
    </inkml:context>
    <inkml:brush xml:id="br0">
      <inkml:brushProperty name="width" value="0.04715" units="cm"/>
      <inkml:brushProperty name="height" value="0.04715" units="cm"/>
      <inkml:brushProperty name="color" value="#00BFF3"/>
    </inkml:brush>
  </inkml:definitions>
  <inkml:trace contextRef="#ctx0" brushRef="#br0">69300 34950 466,'48'-30'27,"-3"41"7,-3 40 7,-2 42 7,-9 30 2,-12 22-5,-13 22-4,-12 23-5,-9 3-3,-2-11-1,-3-14-1,-3-11-1,-2-15-3,0-16-4,0-15-4,0-15-5,0-25-11,0-30-22,0-32-19,0-30-22,0-37-6,0-41 7,0-40 5,0-40 7,1-14 6,4 17 7,3 15 6,3 16 6,3 20 6,3 25 8,3 25 7,4 25 7,-4 34 9,-9 44 11,-10 44 13,-8 44 11,-9 21 3,-6 1-8,-6-1-8,-6 1-8,-1-7-8,7-12-7,6-13-8,7-12-8,11-19-15,20-25-23,18-25-22,20-25-23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16"/>
    </inkml:context>
    <inkml:brush xml:id="br0">
      <inkml:brushProperty name="width" value="0.03377" units="cm"/>
      <inkml:brushProperty name="height" value="0.03377" units="cm"/>
      <inkml:brushProperty name="color" value="#00BFF3"/>
    </inkml:brush>
  </inkml:definitions>
  <inkml:trace contextRef="#ctx0" brushRef="#br0">70250 35650 651,'159'1'7,"-31"4"14,-31 3 14,-31 3 15,-20 6 3,-5 9-5,-7 10-5,-5 10-6,-8 8-8,-5 10-11,-7 10-11,-5 9-9,-11 2-11,-11-2-8,-14-3-8,-11-3-9,-4-9-7,6-11-6,7-14-4,6-11-6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17"/>
    </inkml:context>
    <inkml:brush xml:id="br0">
      <inkml:brushProperty name="width" value="0.04644" units="cm"/>
      <inkml:brushProperty name="height" value="0.04644" units="cm"/>
      <inkml:brushProperty name="color" value="#00BFF3"/>
    </inkml:brush>
  </inkml:definitions>
  <inkml:trace contextRef="#ctx0" brushRef="#br0">69000 37150 473,'-46'-2'3,"10"-3"4,10-3 5,9-2 5,6 8 10,3 22 15,3 22 15,4 23 16,-1 11-2,-3 4-19,-3 3-20,-2 3-19,-5-1-11,-2-2-6,-3-3-4,-3-3-4,1-18-11,6-31-15,7-31-15,6-31-15,15-24-2,26-16 11,24-15 11,26-15 11,13-6 10,4 7 8,3 6 9,3 7 9,-2 8 6,-6 14 1,-6 11 3,-6 14 1,-10 10 5,-12 9 7,-13 10 8,-12 10 6,-10 7 6,-6 6 2,-6 7 4,-6 6 2,-12 10-2,-15 17-8,-15 15-9,-16 16-9,-13 5-6,-9-2-4,-10-3-6,-8-3-4,-4-6-7,3-5-6,3-7-8,4-5-7,11-20-6,23-31-4,22-31-6,22-31-4,19-15 2,20 4 8,18 3 9,20 3 10,6 6 7,-2 9 9,-3 10 9,-3 10 8,-9 7 4,-11 6-1,-14 7 1,-11 6-1,-12 10-1,-9 17-1,-10 15-2,-8 16-1,-17 9-2,-21 3-3,-22 3-2,-22 4-3,-10-1-3,4-3-3,3-3-4,3-2-3,4-6-2,7-6-2,6-6-2,7-6-2,16-10-1,29-12 1,28-13 0,28-12-1,15-5 8,4 3 15,3 3 15,3 4 15,-4 4 5,-8 6-6,-10 7-7,-9 6-5,-5 10-3,0 17 2,0 15 1,0 16 2,-4 7-1,-5 1 0,-7-1-2,-5 1-2,-8-4-2,-5-6-4,-7-6-3,-5-6-3,-4-7-3,0-6-3,0-6-1,0-6-4,-2-9-3,-3-8-7,-3-10-6,-2-9-6,-5-10-5,-2-9-3,-3-10-3,-3-8-4,-4-15-1,-3-19 3,-3-18 2,-2-19 1,0-7 5,7 7 4,6 6 6,7 7 4,4 10 5,3 16 4,3 15 5,4 17 5,2 16 11,4 19 15,3 19 17,3 19 16,1 12 3,1 6-14,-1 7-12,1 6-13,1 1-11,3-3-9,3-3-9,4-2-9,1-6-14,0-6-17,0-6-18,0-6-19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17"/>
    </inkml:context>
    <inkml:brush xml:id="br0">
      <inkml:brushProperty name="width" value="0.0404" units="cm"/>
      <inkml:brushProperty name="height" value="0.0404" units="cm"/>
      <inkml:brushProperty name="color" value="#00BFF3"/>
    </inkml:brush>
  </inkml:definitions>
  <inkml:trace contextRef="#ctx0" brushRef="#br0">70650 38450 544,'50'25'34,"0"0"5,0 0 3,0 0 5,-2 3 0,-3 6-5,-3 7-4,-2 6-5,-6 4-3,-6 4 1,-6 3 0,-6 3-1,-7-2-18,-6-6-41,-6-6-39,-6-6-40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1"/>
    </inkml:context>
    <inkml:brush xml:id="br0">
      <inkml:brushProperty name="width" value="0.04012" units="cm"/>
      <inkml:brushProperty name="height" value="0.04012" units="cm"/>
      <inkml:brushProperty name="color" value="#00BFF3"/>
    </inkml:brush>
  </inkml:definitions>
  <inkml:trace contextRef="#ctx0" brushRef="#br0">58050 44350 548,'-24'-21'4,"4"10"9,3 10 7,3 9 9,3 17 6,3 25 4,3 25 2,4 25 4,-1 7-2,-3-8-8,-3-10-8,-2-9-8,-5 1-4,-2 13 0,-3 12-1,-3 13 0,-1 2-1,4-5-2,3-7 0,3-5-3,3-8-9,3-5-21,3-7-19,4-5-20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1"/>
    </inkml:context>
    <inkml:brush xml:id="br0">
      <inkml:brushProperty name="width" value="0.0349" units="cm"/>
      <inkml:brushProperty name="height" value="0.0349" units="cm"/>
      <inkml:brushProperty name="color" value="#00BFF3"/>
    </inkml:brush>
  </inkml:definitions>
  <inkml:trace contextRef="#ctx0" brushRef="#br0">59150 44300 630,'70'73'70,"-9"-3"-6,-10-3-8,-8-2-7,-8-5-9,-2-2-9,-3-3-10,-3-3-10,-9 5-8,-11 17-4,-14 15-4,-11 16-5,-12 4-3,-9-6 1,-10-6 1,-8-6 0,-8-7 0,-2-6 0,-3-6 0,-3-6 0,-1-9 2,4-8 4,3-10 3,3-9 4,6-7 3,9-3 3,10-3 3,10-2 4,10-3 1,13 1 0,12-1 1,13 1 1,13-3-2,17-2-4,15-3-4,16-3-4,9-4-6,3-3-4,3-3-5,4-2-6,-3-3-3,-5 1 0,-7-1 0,-5 1-2,-6 1-2,-3 3-4,-3 3-4,-2 4-5,-6 1-2,-6 0-1,-6 0 0,-6 0-1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2"/>
    </inkml:context>
    <inkml:brush xml:id="br0">
      <inkml:brushProperty name="width" value="0.03912" units="cm"/>
      <inkml:brushProperty name="height" value="0.03912" units="cm"/>
      <inkml:brushProperty name="color" value="#00BFF3"/>
    </inkml:brush>
  </inkml:definitions>
  <inkml:trace contextRef="#ctx0" brushRef="#br0">61700 44300 562,'-7'-35'9,"-11"32"19,-14 31 19,-11 32 19,-6 19 3,4 10-12,3 10-12,3 9-11,-2 2-9,-6-2-5,-6-3-5,-6-3-5,-7 1-3,-6 6-3,-6 7-3,-6 6-1,1-2-5,9-9-6,10-10-5,10-8-6,4-11-8,0-8-7,0-10-9,0-9-8,4-15-1,10-18 8,10-19 6,9-18 8,4-12 4,1-3 2,-1-3 1,1-2 2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39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72723 44616 556,'-2'-12'11,"0"8"22,-3 8 23,-2 8 22,-5 6 2,-7 7-16,-9 5-17,-7 6-17,-3 2-11,1-1-5,3-3-6,2-2-4,3-3-8,5-3-9,5-5-10,5-3-8,4-5-9,4-6-9,4-6-9,4-6-9,3-3 0,0 0 11,1 0 11,2 1 9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2"/>
    </inkml:context>
    <inkml:brush xml:id="br0">
      <inkml:brushProperty name="width" value="0.03783" units="cm"/>
      <inkml:brushProperty name="height" value="0.03783" units="cm"/>
      <inkml:brushProperty name="color" value="#00BFF3"/>
    </inkml:brush>
  </inkml:definitions>
  <inkml:trace contextRef="#ctx0" brushRef="#br0">60250 44950 581,'9'-55'55,"19"41"2,19 40 0,19 42 2,9 22-4,0 7-10,0 6-7,0 7-10,1-1-10,4-6-11,3-6-12,3-6-12,-2-7-9,-6-6-11,-6-6-9,-6-6-11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2"/>
    </inkml:context>
    <inkml:brush xml:id="br0">
      <inkml:brushProperty name="width" value="0.03398" units="cm"/>
      <inkml:brushProperty name="height" value="0.03398" units="cm"/>
      <inkml:brushProperty name="color" value="#00BFF3"/>
    </inkml:brush>
  </inkml:definitions>
  <inkml:trace contextRef="#ctx0" brushRef="#br0">61950 45050 647,'101'-22'100,"4"6"-22,3 7-20,3 6-20,9 3-14,16 0-4,15 0-4,17 0-5,5-4-5,-3-5-5,-3-7-4,-2-5-6,-9-3-7,-12 4-12,-13 3-11,-12 3-10,-16 3-5,-19 3 2,-18 3 3,-19 4 2,-13 2 5,-6 4 8,-6 3 8,-6 3 8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2"/>
    </inkml:context>
    <inkml:brush xml:id="br0">
      <inkml:brushProperty name="width" value="0.03642" units="cm"/>
      <inkml:brushProperty name="height" value="0.03642" units="cm"/>
      <inkml:brushProperty name="color" value="#00BFF3"/>
    </inkml:brush>
  </inkml:definitions>
  <inkml:trace contextRef="#ctx0" brushRef="#br0">63800 45150 604,'-69'0'5,"13"0"9,12 0 11,13 0 10,1 6 3,-9 13-3,-10 12-3,-8 13-3,-8 10-3,-2 10-3,-3 10-3,-3 9-2,-4 6-3,-3 3-1,-3 3-2,-2 4 0,-1 1-3,3 0-1,3 0-1,4 0-3,5-8 0,10-16 0,10-15-1,9-15 0,24-12-3,42-6-5,40-6-7,41-6-6,18-6-2,-3-2 3,-3-3 4,-2-3 2,-3-2 1,1 0-3,-1 0-2,1 0-3,-7 0-3,-12 0-2,-13 0-3,-12 0-3,-12 0-1,-8 0 0,-10 0 1,-9 0-1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3"/>
    </inkml:context>
    <inkml:brush xml:id="br0">
      <inkml:brushProperty name="width" value="0.04072" units="cm"/>
      <inkml:brushProperty name="height" value="0.04072" units="cm"/>
      <inkml:brushProperty name="color" value="#00BFF3"/>
    </inkml:brush>
  </inkml:definitions>
  <inkml:trace contextRef="#ctx0" brushRef="#br0">63700 45700 540,'-2'-47'0,"-3"6"2,-3 7 1,-2 6 0,-5 15 12,-2 26 18,-3 24 20,-3 26 20,-1 21 2,4 19-13,3 19-13,3 19-14,-1 15-10,-2 13-7,-3 12-8,-3 13-7,-1 9-8,4 6-9,3 7-9,3 6-9,1 3-4,1 0 4,-1 0 2,1 0 4,-1-21-5,1-40-10,-1-40-11,1-41-11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3"/>
    </inkml:context>
    <inkml:brush xml:id="br0">
      <inkml:brushProperty name="width" value="0.03817" units="cm"/>
      <inkml:brushProperty name="height" value="0.03817" units="cm"/>
      <inkml:brushProperty name="color" value="#00BFF3"/>
    </inkml:brush>
  </inkml:definitions>
  <inkml:trace contextRef="#ctx0" brushRef="#br0">63900 42850 576,'-24'-71'4,"4"10"7,3 10 8,3 9 8,1 12 8,1 16 7,-1 15 9,1 17 8,1 24-2,3 34-10,3 35-11,4 35-10,-1 27-17,-3 22-19,-3 22-22,-2 23-21,-5-11-11,-2-40-1,-3-40-1,-3-41-2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3"/>
    </inkml:context>
    <inkml:brush xml:id="br0">
      <inkml:brushProperty name="width" value="0.03612" units="cm"/>
      <inkml:brushProperty name="height" value="0.03612" units="cm"/>
      <inkml:brushProperty name="color" value="#00BFF3"/>
    </inkml:brush>
  </inkml:definitions>
  <inkml:trace contextRef="#ctx0" brushRef="#br0">65850 45250 609,'-68'-2'0,"17"-3"0,15-3 0,16-2 0,12-1 8,9 3 17,10 3 17,10 4 16,11 1 3,17 0-10,15 0-10,16 0-11,1 0-8,-12 0-3,-13 0-4,-12 0-5,1 0-3,16 0-5,15 0-5,17 0-5,10 0-3,6 0-3,7 0-1,6 0-4,-5 0-2,-16 0-5,-15 0-3,-15 0-5,-14 0-4,-8 0-1,-10 0-3,-9 0-3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4"/>
    </inkml:context>
    <inkml:brush xml:id="br0">
      <inkml:brushProperty name="width" value="0.04073" units="cm"/>
      <inkml:brushProperty name="height" value="0.04073" units="cm"/>
      <inkml:brushProperty name="color" value="#00BFF3"/>
    </inkml:brush>
  </inkml:definitions>
  <inkml:trace contextRef="#ctx0" brushRef="#br0">67000 44400 540,'-93'-69'7,"17"13"15,15 12 15,16 13 14,12 18 6,9 26-4,10 24-4,10 26-3,4 18-7,0 13-6,0 12-7,0 13-8,-4 9-6,-5 6-4,-7 7-6,-5 6-6,-1 4-8,6 4-12,7 3-13,6 3-12,3-8-3,0-19 7,0-18 7,0-19 8,0-16 0,0-12-5,0-13-6,0-12-5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4"/>
    </inkml:context>
    <inkml:brush xml:id="br0">
      <inkml:brushProperty name="width" value="0.04627" units="cm"/>
      <inkml:brushProperty name="height" value="0.04627" units="cm"/>
      <inkml:brushProperty name="color" value="#00BFF3"/>
    </inkml:brush>
  </inkml:definitions>
  <inkml:trace contextRef="#ctx0" brushRef="#br0">68900 44150 475,'3'-60'11,"6"32"22,7 31 22,6 32 21,-1 19 5,-5 10-15,-7 10-14,-5 9-14,-4 7-10,0 7-3,0 6-5,0 7-3,-4 11-5,-5 20-4,-7 18-5,-5 20-6,-6 14-11,-3 14-19,-3 11-19,-2 14-20,0-17-6,7-43 5,6-44 4,7-43 6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5"/>
    </inkml:context>
    <inkml:brush xml:id="br0">
      <inkml:brushProperty name="width" value="0.03585" units="cm"/>
      <inkml:brushProperty name="height" value="0.03585" units="cm"/>
      <inkml:brushProperty name="color" value="#00BFF3"/>
    </inkml:brush>
  </inkml:definitions>
  <inkml:trace contextRef="#ctx0" brushRef="#br0">70650 44950 613,'-8'-25'85,"34"0"-13,35 0-12,35 0-12,14 1-10,-2 4-6,-3 3-8,-3 3-6,2 3-8,10 3-11,10 3-10,9 4-9,-5 2-8,-19 4-2,-18 3-4,-19 3-2,-18 3-3,-15 3 2,-15 3 0,-16 4 1,-8 1 0,0 0 2,0 0 2,0 0 0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5"/>
    </inkml:context>
    <inkml:brush xml:id="br0">
      <inkml:brushProperty name="width" value="0.03559" units="cm"/>
      <inkml:brushProperty name="height" value="0.03559" units="cm"/>
      <inkml:brushProperty name="color" value="#00BFF3"/>
    </inkml:brush>
  </inkml:definitions>
  <inkml:trace contextRef="#ctx0" brushRef="#br0">70750 45700 618,'-54'0'9,"45"0"19,43 0 18,45 0 19,30 0 1,19 0-15,19 0-14,19 0-16,5 1-8,-5 4 1,-7 3 0,-5 3 0,-15 1-11,-22 1-19,-22-1-21,-21 1-21,-15-1-9,-6 1 3,-6-1 3,-6 1 3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40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72813 44540 554,'-21'-5'62,"8"8"1,7 6 2,7 7 0,4 4-4,5-1-13,4 1-12,4-1-11,2 2-11,3 3-8,1 3-7,3 3-10,-2-1-2,-2-3 2,-3-5 1,-2-3 2,-4-3-11,-1-1-24,-2-1-23,-2 0-25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6"/>
    </inkml:context>
    <inkml:brush xml:id="br0">
      <inkml:brushProperty name="width" value="0.04419" units="cm"/>
      <inkml:brushProperty name="height" value="0.04419" units="cm"/>
      <inkml:brushProperty name="color" value="#00BFF3"/>
    </inkml:brush>
  </inkml:definitions>
  <inkml:trace contextRef="#ctx0" brushRef="#br0">74500 43350 497,'23'-46'0,"-3"10"0,-3 10 0,-2 9 0,-8 13 11,-8 20 20,-10 18 20,-9 20 21,-10 13 5,-9 9-12,-10 10-13,-8 10-10,-9 11-11,-6 17-6,-6 15-7,-6 16-7,-2 1-4,3-12-2,3-13-2,4-12-1,7-13-3,13-12-1,12-13-2,13-12-1,18-12-4,26-8-4,24-10-6,26-9-4,21-9-2,19-5 4,19-7 3,19-5 2,5-4 0,-5 0-5,-7 0-6,-5 0-4,-11 0-2,-11 0 2,-14 0 2,-11 0 2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6"/>
    </inkml:context>
    <inkml:brush xml:id="br0">
      <inkml:brushProperty name="width" value="0.03824" units="cm"/>
      <inkml:brushProperty name="height" value="0.03824" units="cm"/>
      <inkml:brushProperty name="color" value="#00BFF3"/>
    </inkml:brush>
  </inkml:definitions>
  <inkml:trace contextRef="#ctx0" brushRef="#br0">74850 44050 575,'-24'-69'7,"4"13"15,3 12 14,3 13 14,1 32 6,1 54-3,-1 53-3,1 53-3,-4 29-7,-6 7-10,-6 6-8,-6 7-11,-4 8-11,1 14-14,-1 11-15,1 14-14,2-12-4,7-34 7,6-35 6,7-33 7,4-26-2,3-16-7,3-15-8,4-15-8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7"/>
    </inkml:context>
    <inkml:brush xml:id="br0">
      <inkml:brushProperty name="width" value="0.03707" units="cm"/>
      <inkml:brushProperty name="height" value="0.03707" units="cm"/>
      <inkml:brushProperty name="color" value="#00BFF3"/>
    </inkml:brush>
  </inkml:definitions>
  <inkml:trace contextRef="#ctx0" brushRef="#br0">76850 43200 593,'-146'173'183,"10"-3"-55,10-3-53,9-2-55,9-12-30,9-19-10,10-18-9,10-19-8,11-18-9,17-15-8,15-15-8,16-16-8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7"/>
    </inkml:context>
    <inkml:brush xml:id="br0">
      <inkml:brushProperty name="width" value="0.03589" units="cm"/>
      <inkml:brushProperty name="height" value="0.03589" units="cm"/>
      <inkml:brushProperty name="color" value="#00BFF3"/>
    </inkml:brush>
  </inkml:definitions>
  <inkml:trace contextRef="#ctx0" brushRef="#br0">76750 43600 612,'48'-22'4,"-3"6"5,-3 7 7,-2 6 6,-5 3 1,-2 0-3,-3 0-3,-3 0-3,4 0 1,13 0 8,12 0 6,13 0 8,6 6 0,0 13-2,0 12-5,0 13-4,-2 7-7,-3 4-8,-3 3-11,-2 3-8,-9 1-9,-12 1-9,-13-1-7,-12 1-9,-10-4-6,-6-6-5,-6-6-3,-6-6-6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44:37"/>
    </inkml:context>
    <inkml:brush xml:id="br0">
      <inkml:brushProperty name="width" value="0.04697" units="cm"/>
      <inkml:brushProperty name="height" value="0.04697" units="cm"/>
      <inkml:brushProperty name="color" value="#00BFF3"/>
    </inkml:brush>
  </inkml:definitions>
  <inkml:trace contextRef="#ctx0" brushRef="#br0">77000 44300 468,'-47'-25'0,"6"0"2,7 0 1,6 0 1,4 6 11,4 13 21,3 12 20,3 13 22,3 16 2,3 23-13,3 22-15,4 22-14,1 19-10,0 20-4,0 18-5,0 20-4,0 25-6,0 35-4,0 35-4,0 34-6,-2 34-8,-3 34-10,-3 35-10,-2 35-12,-3-23-2,1-78 4,-1-78 4,1-77 4,-1-40-1,1 0-6,-1 0-8,1 0-6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6:51:5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69667 5543 999,'-97'-41'-6,"24"12"-12,25 12-12,24 11-12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6:51:5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69100 6375 333,'49'20'167,"16"14"-1,16 14 1,15 16 0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6:51:55"/>
    </inkml:context>
    <inkml:brush xml:id="br0">
      <inkml:brushProperty name="width" value="0.04464" units="cm"/>
      <inkml:brushProperty name="height" value="0.04464" units="cm"/>
      <inkml:brushProperty name="color" value="#F2395B"/>
    </inkml:brush>
  </inkml:definitions>
  <inkml:trace contextRef="#ctx0" brushRef="#br0">2016 1694 492,'-7'-8'8,"2"1"14,2-1 14,2 0 15,2 1 3,4 4-10,2 3-8,3 2-10,3 4-5,0 6-1,1 4-2,1 5-2,1 4-1,0 2-3,-1 4-2,1 3-2,-2 3-3,-1 2-1,-2 4-3,-2 3-2,-2 0-2,-1-1-2,0 0-3,-2-1-1,-1-4-2,0-2 2,-1-5 1,-2-4 1,0-3 2,0-3 1,0-3 3,0-3 1,3-3 3,6-4 6,5-5 4,7-2 4,4-7 3,1-8-2,2-8-2,3-7-1,-1-4-2,0 0-2,-1-1-2,-1 1-2,-1-2-2,-1-1 0,-1-2-1,-1-2-1,-2-1-1,-1 0-1,-3 0 0,-1 0-2,-2 0-1,-1 1 1,-1 2-1,0 0 1,-3 2 0,-3 3 0,-2 3 2,-4 4 0,-1 0 1,-2-2 0,0 0-1,-2 0 0,-1-1-1,-1 1-1,-3 1-2,-2 1 0,-1 2-1,1 1 0,-1 3 0,0 1 1,0 3 0,-1 2 1,-2 4-1,0 3 1,0 1 0,-1 2 0,0 0 0,1 2-1,-1 2 0,-2 4-1,0 4-1,-1 3-1,0 4 0,1 1 1,1 3 2,1 2 1,2 0 1,2 0-1,4 1 0,3-1 0,1 0-1,2-1 1,0-1 0,2-1-1,1-1 0,2-1-2,2 0-2,2-2-2,1-1-2,3-1-3,2-1-4,2 0-4,2-2-3,7 1-4,3 0-4,6 0-4,3 0-1,3 3 2,1 1 2,2 3 3,-2 0 1,-6-3 3,-5-1 2,-7-2 3,-3-2 3,-3-1 3,-1-1 3,-2 0 5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6:51:55"/>
    </inkml:context>
    <inkml:brush xml:id="br0">
      <inkml:brushProperty name="width" value="0.04303" units="cm"/>
      <inkml:brushProperty name="height" value="0.04303" units="cm"/>
      <inkml:brushProperty name="color" value="#F2395B"/>
    </inkml:brush>
  </inkml:definitions>
  <inkml:trace contextRef="#ctx0" brushRef="#br0">5029 3160 511,'-9'0'104,"12"0"-14,13 0-15,14 0-15,4-1-11,-2 0-9,-2-2-9,-1 0-8,1-1-9,6 0-11,6 0-11,6 1-11,2-1-6,-4 0-4,-2 0-3,-4 0-3,-3 0-3,-3 1-2,-5-2-1,-3 2-1,-3-1 1,-1 0 4,-1 0 5,-1 0 3,-2 0 3,-3 1 1,-3-1 1,-2 0 1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6:51:56"/>
    </inkml:context>
    <inkml:brush xml:id="br0">
      <inkml:brushProperty name="width" value="0.05341" units="cm"/>
      <inkml:brushProperty name="height" value="0.05341" units="cm"/>
      <inkml:brushProperty name="color" value="#F2395B"/>
    </inkml:brush>
  </inkml:definitions>
  <inkml:trace contextRef="#ctx0" brushRef="#br0">8609 1339 411,'-7'-14'6,"-1"1"9,0 2 11,0 2 10,0 6 9,1 8 10,-1 9 7,0 10 10,1 3-2,2 2-14,2 1-12,2 1-13,1 1-9,-2 2-4,0 2-5,-2 3-4,1 3-4,1 5-2,0 7-3,2 6-1,-1 2-2,-1-1 1,0-1 1,-1-1 0,-1-3-1,2-6-5,0-6-4,2-6-4,0-5-1,0-3 0,0-5 2,0-3 0,1-4 2,4-1-1,2-3 0,3-1 1,3-3-1,0-2-2,1-4-2,1-2-1,2-5-2,1-2 0,3-5 1,1-4-1,1-4-3,-1-7-5,-1-5-7,-1-6-5,-2-2 0,-5 3 5,-3 4 6,-4 2 4,-2 2 4,0 1 0,0 1 1,0 1 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43"/>
    </inkml:context>
    <inkml:brush xml:id="br0">
      <inkml:brushProperty name="width" value="0.03537" units="cm"/>
      <inkml:brushProperty name="height" value="0.03537" units="cm"/>
      <inkml:brushProperty name="color" value="#F2395B"/>
    </inkml:brush>
  </inkml:definitions>
  <inkml:trace contextRef="#ctx0" brushRef="#br0">87584 49185 622,'7'-8'0,"-1"0"2,-1 0 1,0 1 1,-2 1 8,-2 4 15,-2 4 15,-2 4 14,-2 3 4,-2 3-11,-2 3-10,-1 3-10,-2 0-8,2-2-6,1-4-6,1-3-7,0 0-4,0 2 1,0 1 0,0 3-1,1 0 1,0-3 0,2-1 1,1-2 0,0-1 1,0 0 0,0 0-1,0-1 1,1 2 0,2 0 0,2 1 1,2 2 1,2-2-1,4-1 0,2-2-1,3-2-1,2-2 0,1-1 0,2 0 0,0-1 1,1-3-2,3 0 1,1-3-1,3-2-1,-1-1 0,0-2 0,0 0-1,-2-1-1,-2-1 1,-1 0-1,-3 1 0,-1-1-1,-3 0 1,-1 0-2,-2 1 0,-2-1-1,-2 0 1,-2 0 1,-3 1 2,0-1 2,-2 0 1,0 0 0,0 1 0,0-1 0,0-1 1,0 0 0,0-1 0,0-1 1,0 0 1,0-1 0,0 0 0,0 1 1,-2-1 0,0 2-1,-3 1 0,-2 1-1,-1 0 0,0 0 0,1 0-1,-1 1 1,0 0-2,0 0-2,0 2 0,0 1-3,-1 1 0,-1 2-3,-3 2-1,-2 2-2,0 3-2,-1 4-3,0 4-1,1 3-4,-2 5-2,-2 5-3,-1 5-4,-3 5-4,2-1 1,5-7 4,5-7 4,4-7 5,3-3 0,-2 2-1,0 0-3,-1 1-1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6:51:56"/>
    </inkml:context>
    <inkml:brush xml:id="br0">
      <inkml:brushProperty name="width" value="0.04045" units="cm"/>
      <inkml:brushProperty name="height" value="0.04045" units="cm"/>
      <inkml:brushProperty name="color" value="#F2395B"/>
    </inkml:brush>
  </inkml:definitions>
  <inkml:trace contextRef="#ctx0" brushRef="#br0">7644 2043 543,'-31'0'5,"5"0"11,2 0 9,3 0 10,3 0 4,2 0-3,4 0-3,3 0-4,3-1 1,6 0 3,4-2 5,6 0 3,5-1-2,9 0-11,7 0-8,8 1-10,6-2-12,2 0-11,4-2-12,2 0-13,2 0-7,2 1-5,0 1-3,1 0-5,-5 1 3,-10 0 10,-11 0 9,-11 1 11,-6-1 4,-1 2 0,-1 0 1,0 2-1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6:51:56"/>
    </inkml:context>
    <inkml:brush xml:id="br0">
      <inkml:brushProperty name="width" value="0.04993" units="cm"/>
      <inkml:brushProperty name="height" value="0.04993" units="cm"/>
      <inkml:brushProperty name="color" value="#F2395B"/>
    </inkml:brush>
  </inkml:definitions>
  <inkml:trace contextRef="#ctx0" brushRef="#br0">10764 1730 440,'-36'-1'4,"5"0"10,7-2 8,6 0 8,4 2 9,2 6 6,4 6 6,3 6 7,2 3 0,2 2-8,2 3-8,2 1-7,0 3-6,0 3-4,-2 2-4,0 4-4,-1 4-4,0 4-7,0 5-6,0 6-5,0 0-3,0-3-1,0-3-1,0-2 0,0-6-6,0-6-11,0-7-13,0-7-11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6:51:58"/>
    </inkml:context>
    <inkml:brush xml:id="br0">
      <inkml:brushProperty name="width" value="0.05474" units="cm"/>
      <inkml:brushProperty name="height" value="0.05474" units="cm"/>
      <inkml:brushProperty name="color" value="#F2395B"/>
    </inkml:brush>
  </inkml:definitions>
  <inkml:trace contextRef="#ctx0" brushRef="#br0">11493 313 401,'2'-15'2,"6"2"3,4 2 4,5 3 3,3 1 4,1 2 1,1 2 3,1 2 3,1 1-2,-1 2-4,1 0-4,-1 2-5,0 1-2,-3 3-2,-1 4-1,-2 2-1,-2 3 0,-1 1 0,-1 3 2,-1 1 0,-1 3 2,-2 1 4,-2 2 2,-2 3 3,-2 0 3,-1 0 2,0 1 3,-1-1 2,-1 1 1,0 1-2,0 0-2,0 2-1,0 0-2,1-2-1,2 0-2,0-1-1,1-1-1,-2 1-2,0-1-1,-2 0-2,1 3 1,0 5-1,2 4 0,0 6 1,1 0-1,0-4-1,0-4-2,0-4-1,-1-4-2,-1-2 0,0-3-2,-1-3-2,-1-2-2,1-1-6,2-1-4,0-1-4,-1-3-5,-6-4-2,-4-6-3,-5-4-3,-4-6 0,-1-4 0,-3-6 2,-1-4 1,-2-4 3,1-4 3,-1-5 4,1-3 3,-3-8-3,-5-10-12,-5-11-11,-4-11-12,-1-3-1,5 5 9,5 5 10,5 5 8,4 4 7,1 2 5,3 4 5,1 3 5,3 2 4,5 1 3,3 4 4,4 0 2,2 4 5,2 6 4,0 4 5,2 5 4,0 6 4,1 9 5,2 7 5,0 7 4,0 8-1,-2 7-6,-3 7-8,0 7-7,-3 3-4,0 0-3,-2 1-2,0-1-2,-2-1-4,-2 0-5,-2-2-4,-1 0-5,-3-1-4,0-3-3,-1-2-3,-1-1-3,-1-4-3,0-2 0,1-3 0,-1-2-1,2-8-1,5-9-1,3-9-2,4-11-2,6-6 1,7-3 5,9-3 5,7-2 4,8-4 4,7-1 1,6-2 2,8-2 2,-1 3 4,-5 8 5,-6 7 7,-5 9 5,-7 4 2,-6 4 0,-5 2-3,-7 4-1,-3 3 1,-2 6 4,-2 4 3,-2 5 3,-5 5 0,-6 5-3,-7 5-5,-7 5-3,-5 2-2,-1 2-1,-3 0-1,-1 2 0,-3 0-4,-3 2-5,-2 0-6,-4 2-5,2-3-5,4-6 0,5-6-2,5-5-1,4-7-1,5-7 1,3-7 0,4-6 1,4-8 1,2-7 0,4-9 0,3-7 0,4-6 2,7-3 3,7-2 2,7-4 2,4 2 4,1 4 3,0 5 3,2 6 4,-2 4 3,-3 5 5,-5 4 2,-3 6 5,-5 5 0,-3 4-1,-4 6-3,-4 4-1,-4 5-2,-4 5 0,-4 5-1,-4 5 0,-3 4 0,-3 2-2,-3 4-1,-3 3-1,-1 0-1,1-2-2,1-2-2,1-2-2,1-3-3,2-5-3,2-5-3,3-5-4,4-5-4,8-6-5,8-7-4,8-4-5,4-6 0,1-2 4,1-3 4,1-3 5,-1 0 2,-1 3 4,-3 2 2,-1 4 3,-6 4 6,-8 6 8,-10 6 9,-8 6 7,-6 3 3,-3 3-5,-3 2-3,-3 1-5,-1 1-3,2-1-3,0-1-2,1-1-2,0 0-2,-1-1 2,-1 1 0,-1 0 0,1-2 2,3-1 3,4-3 2,2-1 3,7-2 1,12-2 1,12-3 2,11-1 0,12-3-3,10-6-11,12-4-10,10-5-9,8-4-5,7-1 1,5-3 1,6-1 0,-5 0-8,-15 5-18,-17 3-20,-14 4-18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06:51:58"/>
    </inkml:context>
    <inkml:brush xml:id="br0">
      <inkml:brushProperty name="width" value="0.03262" units="cm"/>
      <inkml:brushProperty name="height" value="0.03262" units="cm"/>
      <inkml:brushProperty name="color" value="#F2395B"/>
    </inkml:brush>
  </inkml:definitions>
  <inkml:trace contextRef="#ctx0" brushRef="#br0">12117 2540 674,'-43'-5'31,"25"7"8,24 8 7,25 6 7,13 4-2,0 1-8,1 1-9,2 1-10,-4-2-20,-8-2-30,-8-3-33,-7-2-30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30"/>
    </inkml:context>
    <inkml:brush xml:id="br0">
      <inkml:brushProperty name="width" value="0.04137" units="cm"/>
      <inkml:brushProperty name="height" value="0.04137" units="cm"/>
      <inkml:brushProperty name="color" value="#F2395B"/>
    </inkml:brush>
  </inkml:definitions>
  <inkml:trace contextRef="#ctx0" brushRef="#br0">14159 42650 531,'-25'0'33,"11"0"14,12 0 13,12 0 13,7 0 1,1 2-14,3 0-14,1 2-13,2-1-10,-1 1-9,1 0-9,-1 0-7,0-1-6,-1 0-5,-1-2-3,-1 0-4,-2-1-4,-1 0-1,-2 0-2,-2 0-2,-2 0-6,-1 2-10,-1 0-9,0 2-11,-3 0 2,-3 1 13,-2 1 12,-3 2 12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31"/>
    </inkml:context>
    <inkml:brush xml:id="br0">
      <inkml:brushProperty name="width" value="0.03655" units="cm"/>
      <inkml:brushProperty name="height" value="0.03655" units="cm"/>
      <inkml:brushProperty name="color" value="#F2395B"/>
    </inkml:brush>
  </inkml:definitions>
  <inkml:trace contextRef="#ctx0" brushRef="#br0">14496 43250 601,'-20'1'-3,"5"4"20,7 2 20,5 3 20,3 3 5,2 2-9,0 1-10,2 3-10,-1 2-7,1 5-6,0 3-5,0 4-5,-1 4-2,-1 5-2,0 2 0,-2 5-1,0 0-2,0-6-4,0-4-4,0-5-5,1-6-13,2-6-22,2-5-22,2-6-23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31"/>
    </inkml:context>
    <inkml:brush xml:id="br0">
      <inkml:brushProperty name="width" value="0.04355" units="cm"/>
      <inkml:brushProperty name="height" value="0.04355" units="cm"/>
      <inkml:brushProperty name="color" value="#F2395B"/>
    </inkml:brush>
  </inkml:definitions>
  <inkml:trace contextRef="#ctx0" brushRef="#br0">16150 42130 505,'0'-30'9,"0"5"2,0 4 3,0 3 3,1 3 1,2 2 1,2 3-1,2 1 1,0 4 4,1 6 8,0 6 6,0 6 8,-2 5 1,-1 8-7,-2 7-6,-2 7-6,-1 4-4,-2 2-4,-1 2-2,0 2-4,0 3-3,0 5-5,2 5-4,1 6-3,0 0-7,1-2-7,2-1-7,0-2-8,2-6-2,0-7 2,1-8 3,2-7 3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31"/>
    </inkml:context>
    <inkml:brush xml:id="br0">
      <inkml:brushProperty name="width" value="0.03617" units="cm"/>
      <inkml:brushProperty name="height" value="0.03617" units="cm"/>
      <inkml:brushProperty name="color" value="#F2395B"/>
    </inkml:brush>
  </inkml:definitions>
  <inkml:trace contextRef="#ctx0" brushRef="#br0">15854 41761 608,'-1'-15'0,"0"2"0,-2 3 0,0 1 0,-1 1 3,0 0 8,0 1 6,0-1 8,0 2 6,-2 4 7,0 4 8,-1 4 6,-1 4-2,1 5-10,-1 5-10,0 5-10,0 2-8,-2 1-3,0-1-4,-1 0-2,0 0-7,1-3-5,0-2-8,2-1-6,1-3-5,1-3-4,0-3-5,2-2-3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31"/>
    </inkml:context>
    <inkml:brush xml:id="br0">
      <inkml:brushProperty name="width" value="0.03661" units="cm"/>
      <inkml:brushProperty name="height" value="0.03661" units="cm"/>
      <inkml:brushProperty name="color" value="#F2395B"/>
    </inkml:brush>
  </inkml:definitions>
  <inkml:trace contextRef="#ctx0" brushRef="#br0">16450 41750 600,'8'8'49,"0"0"0,-1-1-1,1 1-1,0 0-2,2 2-5,0 0-5,1 1-5,1 0-6,1-1-6,1 0-8,2-2-6,-1 0-8,-1 2-11,-1 0-10,-1 1-11,-2 1-4,-2-1 1,-4 1 1,-2 0 2,-2-1 0,0-1-5,0-1-2,0 0-4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32"/>
    </inkml:context>
    <inkml:brush xml:id="br0">
      <inkml:brushProperty name="width" value="0.03386" units="cm"/>
      <inkml:brushProperty name="height" value="0.03386" units="cm"/>
      <inkml:brushProperty name="color" value="#F2395B"/>
    </inkml:brush>
  </inkml:definitions>
  <inkml:trace contextRef="#ctx0" brushRef="#br0">13722 42550 649,'-19'0'18,"7"2"19,8 0 19,8 2 20,5-1-2,3 1-22,4 0-22,2 0-22,4 0-17,6 0-10,6-1-11,6 1-9,-1 0-9,-7 0-4,-9 0-5,-7 0-5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43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89650 50250 538,'28'14'80,"-5"-3"-16,-7-3-16,-5-2-17,-1-1-8,4 2-3,3 1-1,5 3-3,1 0-1,-1-2-1,-1-2-2,-1-2-2,1 0 0,3 3 1,3 3 0,3 4 1,0-1 0,-3-1-1,-3-2-1,-3-2 0,-1 0-2,1 1-2,1 3-1,1 2-3,1 0-1,3 1-1,1 0 0,3-1-2,0 1-1,0 0-2,1-1 0,-1 1-3,0 0-1,-2-1-1,0 1-3,0 0-2,-3-1-3,0-1-6,-1-1-5,-1-1-6,-1-1-3,-3-2-1,-1-2 0,-2-2-1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33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14050 47033 573,'8'-29'44,"1"6"-6,2 3-4,0 6-6,2 3-3,3 3 0,3 1 0,3 2-1,2 2-1,-1 2-3,0 2-2,1 2-3,-2 3-1,-3 4-2,-3 3-2,-3 5-2,-2 2-1,-1 1 0,0 1-1,-2 1-1,-1 1-1,-2 1-4,-3 1-2,0 1-4,-4-1-2,0-2-2,-3-1-1,-2-2-2,-1-3-3,-2-1-1,0-3-1,-1-1-3,-1-3-1,-2-2 1,0-4-1,-1-2-1,-1-4 2,-1 0 0,-1-3 1,-1-2 1,1-2 2,1-4 1,2-2 2,3-3 1,1-2 3,2-1 2,2-1 1,3-1 3,0 1 2,2 3 1,0 3 1,2 3 2,0 5 10,2 10 21,0 8 19,2 9 20,-1 5 2,1-1-14,0 1-15,0-1-16,-1 4-10,0 7-6,-2 6-6,0 8-8,-1-1-4,0-6-6,0-7-5,0-8-5,0-1-4,2 3-1,0 3-1,2 3-2,-1-2-2,-1-6-1,0-5-2,-1-6-1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33"/>
    </inkml:context>
    <inkml:brush xml:id="br0">
      <inkml:brushProperty name="width" value="0.04174" units="cm"/>
      <inkml:brushProperty name="height" value="0.04174" units="cm"/>
      <inkml:brushProperty name="color" value="#F2395B"/>
    </inkml:brush>
  </inkml:definitions>
  <inkml:trace contextRef="#ctx0" brushRef="#br0">15600 47331 527,'14'-13'40,"-1"3"-6,-3 4-8,-1 4-7,-1 2-2,0 2 4,0 0 3,-1 2 4,0 2 1,-2 5-1,-2 5-1,-2 6-1,-1 3-2,0 4-1,0 5-1,0 3-1,0 2-3,2 2-2,0 1-3,2 0-3,-1 2-4,-1 2-5,0 2-6,-2 2-4,1 1-5,0 2-4,2 0-4,0 1-3,0-1-4,0-4-3,-2-4-2,0-4-2,-1-3-1,0-4 4,0-2 4,0-3 2,-1-4 2,0-3 0,-2-4 1,0-5 0,-1-2 1,0-2 0,0-2 1,1-2 0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34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15584 46772 631,'-1'-19'35,"0"7"7,-2 8 5,0 8 7,-2 7-3,0 7-9,-1 7-10,-1 7-9,-2 3-7,0 0-4,-2 0-3,1 1-5,-3-2-3,0-2-2,-1-2-4,-1-1-3,-1-3-6,1-2-10,-1-1-10,1-2-9,0-5-6,2-3-3,3-6-3,1-4-3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34"/>
    </inkml:context>
    <inkml:brush xml:id="br0">
      <inkml:brushProperty name="width" value="0.04262" units="cm"/>
      <inkml:brushProperty name="height" value="0.04262" units="cm"/>
      <inkml:brushProperty name="color" value="#F2395B"/>
    </inkml:brush>
  </inkml:definitions>
  <inkml:trace contextRef="#ctx0" brushRef="#br0">16250 47150 516,'15'7'24,"-1"-1"5,-1 0 6,0-2 6,0 1 1,3 0-1,3 1-3,3 2-2,0 0-3,-1 1-3,-2 2-5,-3 0-2,-1 0-3,0-1 0,-2 0-1,-1-2 1,-2 1-12,-2 1-24,-4 3-22,-2 2-23,-4-1-11,0-1 1,-3-2 0,-2-2 1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50"/>
    </inkml:context>
    <inkml:brush xml:id="br0">
      <inkml:brushProperty name="width" value="0.03431" units="cm"/>
      <inkml:brushProperty name="height" value="0.03431" units="cm"/>
      <inkml:brushProperty name="color" value="#F2395B"/>
    </inkml:brush>
  </inkml:definitions>
  <inkml:trace contextRef="#ctx0" brushRef="#br0">24633 42145 641,'-2'-13'-7,"0"4"18,-3 6 18,-2 5 16,-1 3 4,1 5-8,-1 4-10,0 4-9,0 2-7,-2 1-2,0 0-4,-1 3-3,-1-2-3,1-1-3,-1-3-2,1-1-3,0-2-1,2-1-1,2-1 2,2 0-1,3-3-7,2-3-13,4-2-14,2-4-14,2-2-1,2-2 12,0-2 13,1-1 12,0-2 9,-3 2 4,-1 0 5,-2 2 5,-2 3 12,0 6 19,-2 5 20,0 7 19,-2 6 2,0 5-17,-2 6-17,0 7-17,-1 5-12,0 7-7,0 7-9,1 8-8,-1 0-3,2-3 1,0-5 1,2-3 1,0-3-4,2-1-12,0 0-11,2-2-11,0-3-2,1-8 6,2-6 5,0-7 7,0-6 4,-1-3 1,0-4 3,-2-4 1,0-4 4,0-3 3,0-2 6,0-4 3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51"/>
    </inkml:context>
    <inkml:brush xml:id="br0">
      <inkml:brushProperty name="width" value="0.02885" units="cm"/>
      <inkml:brushProperty name="height" value="0.02885" units="cm"/>
      <inkml:brushProperty name="color" value="#F2395B"/>
    </inkml:brush>
  </inkml:definitions>
  <inkml:trace contextRef="#ctx0" brushRef="#br0">25250 42330 762,'0'22'94,"0"-3"-26,0-3-26,0-3-27,0-2-16,0 0-6,0-2-5,0-1-7,0 0-3,2 0-1,0 0-1,2 0-1,1-2 3,3-3 7,4-2 5,2-3 7,2-4 1,1-2-2,1-3-4,1-4-2,0 0-2,-1 1-1,-1 1-1,0 1 0,-3 0 0,-1 0 2,-2 1 0,-2-1 2,-2 2 9,1 2 17,0 4 18,0 3 16,-1 2 5,-1 1-9,0 3-8,-2 2-9,1 1-10,0 0-13,1 0-13,2-1-13,0 1-8,-1-2-6,1-1-6,0 0-6,-1-3 1,-2-4 8,-3-4 5,0-4 8,-2-3 5,0-1 4,0-3 3,0-1 3,-1-2 4,0 1 3,-2-1 3,0 1 3,-1 1 2,0 2 3,0 4 2,0 3 2,0 1 2,0 1-1,0-1 1,1 0-1,-1 0 7,0 2 12,0 1 11,0 1 13,1 1 0,0 3-14,1 4-14,2 2-14,0 3-8,0 2-5,0 1-6,0 3-4,0 0-6,0-1-4,0-1-6,0 0-5,0-2-2,2-1 0,1-1-1,0 0 1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51"/>
    </inkml:context>
    <inkml:brush xml:id="br0">
      <inkml:brushProperty name="width" value="0.02623" units="cm"/>
      <inkml:brushProperty name="height" value="0.02623" units="cm"/>
      <inkml:brushProperty name="color" value="#F2395B"/>
    </inkml:brush>
  </inkml:definitions>
  <inkml:trace contextRef="#ctx0" brushRef="#br0">25773 42061 838,'-6'-13'11,"3"8"7,2 7 8,4 6 6,0 4 0,-1 1-9,-1 1-9,0 2-8,-1 0-8,0 4-3,0 4-5,0 1-3,0 2-5,0-3-1,0-2-2,0-1-3,-1-3 0,0-3 1,-1-3 1,-1-2 1,0-4 0,2-3 0,2-2-2,2-3-1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52"/>
    </inkml:context>
    <inkml:brush xml:id="br0">
      <inkml:brushProperty name="width" value="0.02942" units="cm"/>
      <inkml:brushProperty name="height" value="0.02942" units="cm"/>
      <inkml:brushProperty name="color" value="#F2395B"/>
    </inkml:brush>
  </inkml:definitions>
  <inkml:trace contextRef="#ctx0" brushRef="#br0">25378 42750 747,'-8'8'17,"0"0"-1,0-1 0,0 1-1,0 1 0,-1 2 0,-2 2 0,0 1 0,-1 2-1,-1 1-3,-1 2-3,-1 0-3,-1 2-1,1 2 0,-1 4-2,0 3 1,2-1-1,1-3-1,2-5 0,3-3-1,0-3 0,2-1 1,1-1 1,0 0 2,3-5-8,4-6-14,4-8-14,4-6-15,1-3-2,-1 3 10,-1 1 10,0 2 11,-2 2 7,-1 0 7,0 2 7,-2 1 6,1 1 8,0 4 7,1 2 8,2 4 9,-1 2 0,-1 5-5,-1 4-6,0 3-4,-2 3-6,0-1-4,-2 1-4,0-1-5,-1 0-4,0-1-4,0-1-5,0-1-4,0-2-3,0-3 0,0-3-1,0-2 0,1-8-7,3-12-13,4-12-13,2-11-13,1-3 0,-2 6 13,-3 5 14,-1 7 13,0 2 8,0 0 3,1 1 2,2-1 3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53"/>
    </inkml:context>
    <inkml:brush xml:id="br0">
      <inkml:brushProperty name="width" value="0.03928" units="cm"/>
      <inkml:brushProperty name="height" value="0.03928" units="cm"/>
      <inkml:brushProperty name="color" value="#F2395B"/>
    </inkml:brush>
  </inkml:definitions>
  <inkml:trace contextRef="#ctx0" brushRef="#br0">25753 43186 560,'15'-28'2,"-3"7"4,-1 7 4,-2 7 4,-1 4 4,0 2 3,0 2 4,-1 2 4,0 2-2,-2 4-5,-2 2-6,-2 3-5,-1 4-5,0 5-4,0 5-4,0 5-3,-1 0-3,0-2-2,-2-3-1,0-3-1,-1-3-2,-2-3 0,0-3 0,-1-2-1,-1-5-2,2-5-1,1-4-3,0-5-1,2-5 1,0-2 2,2-3 3,1-3 3,0-1 3,1 2 3,2 3 5,0 1 2,1 5 5,0 8 6,0 8 4,0 8 6,-2 3 0,-2 1-5,-4-1-5,-2 1-4,-2-1-3,1-3-1,-1-1 0,0-2-2,2-5-3,6-7-4,4-6-4,6-7-6,1-3 1,1 4 5,0 3 4,0 3 6,-1 1 2,-1 2 3,-1 0 1,0 2 2,-3 1 0,-1 4 0,-2 2-1,-2 3-1,-2 3-1,-2 0-2,-2 1-2,-1 1-1,-3 0-1,0-1 0,-1-1 1,-1 0 0,-2-1 0,0-1 0,-1 1 0,-1 0-1,-1-1 0,-2-1-1,0 0-1,-1-2-1,0-1 3,1-1 7,1 0 6,1-2 7,6-1 9,12-4 10,12-2 10,11-3 10,7-2-2,1 0-12,1 0-14,0 0-14,0 1-7,-5 2-1,-4 3-3,-3 1-2,-2 1-1,1 0 0,1 0-2,1 0 0,-1 0-1,-1 0 1,-3 0 1,-1 0 1,-2 0 0,-1 0 2,-1 0 1,0 0 1,-5 0-14,-6 0-32,-8 0-31,-6 0-32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54"/>
    </inkml:context>
    <inkml:brush xml:id="br0">
      <inkml:brushProperty name="width" value="0.03468" units="cm"/>
      <inkml:brushProperty name="height" value="0.03468" units="cm"/>
      <inkml:brushProperty name="color" value="#F2395B"/>
    </inkml:brush>
  </inkml:definitions>
  <inkml:trace contextRef="#ctx0" brushRef="#br0">23609 38011 634,'-7'-13'32,"-1"4"-3,0 6-1,0 5-2,-1 4-3,-3 7-4,-4 5-4,-2 7-4,-2 5-2,-1 5-2,-1 4-1,-1 6-1,-2 2-2,-1 0-2,-2-1-2,-2 1-3,-3 1 1,-1 0-1,-3 2 2,0 0 1,-2-1 0,3-4-1,2-4 0,2-4 0,2-4 1,3-2 1,3-3 2,3-3 2,3-4 1,2-3 0,4-4 0,3-4 1,4-5-2,6-5-1,6-4-2,6-5-2,4-4-1,5 0 0,3-1 0,5-1 1,1 1-1,0 1 1,1 2-1,-1 2 0,1 2 1,0 2 0,2 3 0,1 1 1,0 2 0,-2 3 0,0 4 0,-1 2 0,0 2-1,-1 0-1,0-1-2,0 1-1,1 0-2,-1-1 2,0 1 1,1 0 0,-2-1 2,0-3-1,-1-1 2,-1-2-1,-1-1 2,-3 0-1,-1 0 1,-3 0 1,-1-1 0,-3-1 1,-1 0 0,-2-1 1,-2-1 2,-1 0 0,0 0 3,-2 0 0,-1-2 2,-2 0 0,-3-3 1,0-2 0,-2-2 1,0-2-1,0-1-1,0-3 0,-2-1-1,0-1 1,-3-1-1,-2-1 1,-1-2-1,0-1 0,1-3-2,-1-1-1,-1-3-1,-2-3-2,-2-2-1,-1-4-3,-2-1-4,0 0-6,1 0-5,-1 0-6,0-3-3,-1-5-2,-2-4-1,1-5-2,-1-2-2,4 3-2,3 1-4,3 2-4,1 6 2,0 10 4,0 10 5,0 9 4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44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84240 50694 627,'14'-8'1,"-2"2"2,-4 1 2,-3 0 3,-3 3 5,-6 4 11,-4 4 11,-5 4 10,-4 1 3,-1 1-8,-3 0-6,-1 0-6,-3 0-6,-2 3-3,-1 2-2,-2 1-4,-3 3-3,-1 0-4,-2 0-4,-2 3-5,-2 0-2,-1 2-2,0 3-2,-2 1-2,0 3-5,0 1-6,0 2-7,0 2-8,0 0-3,0-3-1,-1-4 0,2-2-1,2-3 2,7-5 4,7-3 2,7-4 5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56"/>
    </inkml:context>
    <inkml:brush xml:id="br0">
      <inkml:brushProperty name="width" value="0.03155" units="cm"/>
      <inkml:brushProperty name="height" value="0.03155" units="cm"/>
      <inkml:brushProperty name="color" value="#F2395B"/>
    </inkml:brush>
  </inkml:definitions>
  <inkml:trace contextRef="#ctx0" brushRef="#br0">23400 47689 697,'52'-8'107,"-6"-2"-25,-6 0-28,-6-1-25,-4-1-17,-1 0-7,-3 1-7,-1-1-7,-5 4-9,-5 6-8,-6 7-10,-6 8-9,-6 3-2,-4 3 7,-6 2 5,-3 1 7,-4 0 5,2-1 5,1-3 5,1-1 4,-1-1 3,-3 0 1,-3-1 0,-3 1 0,0-2 5,5-3 8,3-3 7,5-2 9,2-4 5,4-2 3,3-3 1,2-4 3,4-1-2,4-2-9,4 0-7,4-1-8,1 0-5,1 2-1,0 3-1,-1 1-2,0 2-3,-3 4-5,-1 2-5,-2 4-5,-2 2-1,-2 5 0,-2 4 1,-2 3 1,-3 3 2,-2-1 0,-4 1 1,-2-1 1,-2 0 2,1-1 2,-1-1 3,0-1 2,1-2 2,1-3 2,0-2 3,2-4 1,0-2 3,1-1 3,-1 0 3,0-2 2,2-1 5,4-4 8,4-2 8,4-3 8,3-5-2,3-4-12,4-5-11,2-5-13,2-4-6,1-2-1,1-4 0,1-3-1,0-1-8,-1 2-16,-1 0-16,-1 2-16,-3 1-4,-5 5 8,-4 3 7,-6 5 8,-2 3 6,2 2 5,0 4 5,2 3 6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56"/>
    </inkml:context>
    <inkml:brush xml:id="br0">
      <inkml:brushProperty name="width" value="0.03419" units="cm"/>
      <inkml:brushProperty name="height" value="0.03419" units="cm"/>
      <inkml:brushProperty name="color" value="#F2395B"/>
    </inkml:brush>
  </inkml:definitions>
  <inkml:trace contextRef="#ctx0" brushRef="#br0">24234 46878 643,'-15'-21'1,"2"5"1,3 5 1,1 5 2,3 5 5,6 7 12,4 7 11,6 8 11,3 5 3,3 8-7,3 7-5,3 6-7,2 6-4,-1 2-4,0 3-3,1 3-3,0 6-5,1 7-7,1 8-5,0 9-6,2 1-7,1-3-6,1-2-8,1-3-6,-1-7-2,-2-8 3,-2-9 4,-1-8 4,-4-10-1,-3-10-4,-4-9-4,-4-10-5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56"/>
    </inkml:context>
    <inkml:brush xml:id="br0">
      <inkml:brushProperty name="width" value="0.03181" units="cm"/>
      <inkml:brushProperty name="height" value="0.03181" units="cm"/>
      <inkml:brushProperty name="color" value="#F2395B"/>
    </inkml:brush>
  </inkml:definitions>
  <inkml:trace contextRef="#ctx0" brushRef="#br0">24894 48127 691,'-22'-6'60,"5"2"-3,3 4-3,4 3-3,2 3-9,-2 7-13,0 5-14,-1 7-14,-2 5-8,-3 6-2,-3 6 0,-3 6-3,0 0 0,3-4 0,3-5 0,3-6 0,0-2-2,0-1-5,-1-2-5,-1 1-4,0-7-5,2-8-5,3-8-4,1-9-5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56"/>
    </inkml:context>
    <inkml:brush xml:id="br0">
      <inkml:brushProperty name="width" value="0.02889" units="cm"/>
      <inkml:brushProperty name="height" value="0.02889" units="cm"/>
      <inkml:brushProperty name="color" value="#F2395B"/>
    </inkml:brush>
  </inkml:definitions>
  <inkml:trace contextRef="#ctx0" brushRef="#br0">24450 46112 761,'9'-27'35,"1"8"2,3 7 2,2 8 3,0 5-5,1 4-10,-1 2-11,1 3-10,0 5-9,-1 5-4,1 7-7,-1 5-4,-1 0-2,-2-6 5,-4-5 3,-3-6 3,0-4-4,0-1-15,1-1-13,2 0-15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58"/>
    </inkml:context>
    <inkml:brush xml:id="br0">
      <inkml:brushProperty name="width" value="0.03166" units="cm"/>
      <inkml:brushProperty name="height" value="0.03166" units="cm"/>
      <inkml:brushProperty name="color" value="#F2395B"/>
    </inkml:brush>
  </inkml:definitions>
  <inkml:trace contextRef="#ctx0" brushRef="#br0">27050 47057 694,'14'0'100,"-1"0"-25,-2 0-24,-2 0-23,-1 0-14,2 0-2,0 0-2,1 0-2,3 0-3,5 0-3,5 0-2,5 0-4,2-2 0,-1 0 0,-2-3 3,1-2 0,-3-1-2,-2 1-7,-1-1-7,-2 0-8,-3 0-4,1-1-2,-2-2-2,-1 0-2,-2 1-2,-1 1-1,-2 2-1,-2 2-1,-4 2 4,-6 1 7,-6 0 9,-6 2 7,-1-1 6,3 0 1,3-2 2,2 0 2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58"/>
    </inkml:context>
    <inkml:brush xml:id="br0">
      <inkml:brushProperty name="width" value="0.03427" units="cm"/>
      <inkml:brushProperty name="height" value="0.03427" units="cm"/>
      <inkml:brushProperty name="color" value="#F2395B"/>
    </inkml:brush>
  </inkml:definitions>
  <inkml:trace contextRef="#ctx0" brushRef="#br0">27762 46224 641,'-14'-21'3,"2"5"5,4 5 4,3 5 6,2 3 4,0 3 4,2 4 5,0 2 3,1 5 1,0 6-6,0 5-3,0 7-5,0 3-2,0 4-1,0 3 0,0 2-1,0 3-3,-2 0-7,0 1-6,-1 2-7,-1 1-3,2 4 2,0 2 1,2 3 2,0 3-7,0 3-11,0 3-14,0 3-12,0-5-3,0-12 6,0-14 4,0-12 7,0-7 3,2-1 1,0-1 2,2 0 1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59"/>
    </inkml:context>
    <inkml:brush xml:id="br0">
      <inkml:brushProperty name="width" value="0.0308" units="cm"/>
      <inkml:brushProperty name="height" value="0.0308" units="cm"/>
      <inkml:brushProperty name="color" value="#F2395B"/>
    </inkml:brush>
  </inkml:definitions>
  <inkml:trace contextRef="#ctx0" brushRef="#br0">28050 48047 714,'8'-7'30,"1"2"-2,2 2-3,0 2-3,2 1-2,1-2-1,3 0-1,1-2-2,2 0-1,0 1-1,-1-1-1,1 0-1,-3 0-2,-1 2-2,-4 0-3,-3 2-3,-1 2-5,0 6-6,0 4-6,-1 5-7,-2 2-1,-6 1 4,-6-1 4,-5 1 4,-4-1 4,1-1 4,-1-1 3,0-1 5,1-2 2,1-1 4,1-2 4,1-2 2,0-1 2,2 0-1,1-1-1,1 1-1,3-1-3,7-2-3,8-3-4,6 0-5,3-3-3,1 0-6,-1-2-6,1 0-4,1-1-8,3 0-7,3 0-8,3 0-9,-2 0 0,-6 1 4,-5-2 6,-6 2 5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59"/>
    </inkml:context>
    <inkml:brush xml:id="br0">
      <inkml:brushProperty name="width" value="0.02915" units="cm"/>
      <inkml:brushProperty name="height" value="0.02915" units="cm"/>
      <inkml:brushProperty name="color" value="#F2395B"/>
    </inkml:brush>
  </inkml:definitions>
  <inkml:trace contextRef="#ctx0" brushRef="#br0">29916 47338 754,'-12'-7'46,"8"3"-5,8 1-4,8 2-5,4 1-5,3 0-4,1 0-6,3 0-6,0 0-3,2 0-5,1 0-3,1 0-3,0 0-6,-3-2-5,-2 0-7,-1-1-6,-3 0-1,-3 2 5,-3 2 4,-2 2 4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59"/>
    </inkml:context>
    <inkml:brush xml:id="br0">
      <inkml:brushProperty name="width" value="0.03033" units="cm"/>
      <inkml:brushProperty name="height" value="0.03033" units="cm"/>
      <inkml:brushProperty name="color" value="#F2395B"/>
    </inkml:brush>
  </inkml:definitions>
  <inkml:trace contextRef="#ctx0" brushRef="#br0">29831 47981 725,'-23'0'86,"15"0"-18,16 0-17,15 0-18,9-1-13,-1 0-8,0-2-7,1 0-9,-1-1-7,0 0-7,1 0-5,-1 1-7,-1-1-4,-3 2-2,-3 0-3,-3 2-2,-3 0 0,-3 0 5,-3 0 4,-2 0 4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2:59"/>
    </inkml:context>
    <inkml:brush xml:id="br0">
      <inkml:brushProperty name="width" value="0.02762" units="cm"/>
      <inkml:brushProperty name="height" value="0.02762" units="cm"/>
      <inkml:brushProperty name="color" value="#F2395B"/>
    </inkml:brush>
  </inkml:definitions>
  <inkml:trace contextRef="#ctx0" brushRef="#br0">31200 46593 796,'10'-21'59,"3"5"-12,5 5-11,4 5-13,1 2-7,2 0-4,1 0-5,1 0-4,0 0-2,-1 0-2,-1 0 0,-1 1-2,-2-1-2,-2 2-5,-1 0-5,-2 2-6,-3 0-5,-1 0-5,-2 0-5,-2 0-6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24"/>
    </inkml:context>
    <inkml:brush xml:id="br0">
      <inkml:brushProperty name="width" value="0.04327" units="cm"/>
      <inkml:brushProperty name="height" value="0.04327" units="cm"/>
      <inkml:brushProperty name="color" value="#F2395B"/>
    </inkml:brush>
  </inkml:definitions>
  <inkml:trace contextRef="#ctx0" brushRef="#br0">62504 23490 508,'12'-5'3,"-8"8"21,-8 6 22,-8 7 21,-5 5 4,-1 3-10,-3 3-12,-1 3-12,-3 3-8,-1 4-4,-3 4-6,-1 4-4,-1 4-4,0 4 0,-1 4-1,1 3-1,1 0-4,3-8-9,3-7-6,3-6-9,4-6-6,5-6-7,4-3-7,6-6-6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49"/>
    </inkml:context>
    <inkml:brush xml:id="br0">
      <inkml:brushProperty name="width" value="0.02888" units="cm"/>
      <inkml:brushProperty name="height" value="0.02888" units="cm"/>
      <inkml:brushProperty name="color" value="#00BFF3"/>
    </inkml:brush>
  </inkml:definitions>
  <inkml:trace contextRef="#ctx0" brushRef="#br0">89583 47150 761,'-6'15'118,"4"-1"-39,4-1-39,4 0-38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00"/>
    </inkml:context>
    <inkml:brush xml:id="br0">
      <inkml:brushProperty name="width" value="0.03778" units="cm"/>
      <inkml:brushProperty name="height" value="0.03778" units="cm"/>
      <inkml:brushProperty name="color" value="#F2395B"/>
    </inkml:brush>
  </inkml:definitions>
  <inkml:trace contextRef="#ctx0" brushRef="#br0">31627 45650 582,'-16'1'24,"2"4"12,1 2 12,1 3 11,-1 5 1,0 6-11,-1 5-10,-1 6-11,-2 6-7,-1 4-2,-3 6-4,-1 4-2,-1 2-7,1-2-8,1-3-10,1 0-8,2-6-5,3-4 0,3-7 1,2-6-1,3-3-3,1-3-7,0-1-7,2-2-7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00"/>
    </inkml:context>
    <inkml:brush xml:id="br0">
      <inkml:brushProperty name="width" value="0.03619" units="cm"/>
      <inkml:brushProperty name="height" value="0.03619" units="cm"/>
      <inkml:brushProperty name="color" value="#F2395B"/>
    </inkml:brush>
  </inkml:definitions>
  <inkml:trace contextRef="#ctx0" brushRef="#br0">31700 47447 607,'7'-6'57,"-1"4"0,0 4-1,-2 4-1,0 4-5,-2 3-12,0 5-11,-2 3-13,0 3-8,0-1-9,0 1-6,0-1-9,0-1-6,0-1-5,0-3-6,0-1-5,0-5-5,-2-8-1,0-8-3,-2-8-3,3-5 5,4-3 11,5-3 9,6-3 12,2 0 6,-1 1 3,1 3 4,-1 2 3,1 1 8,2 2 10,0 3 10,1 1 11,-1 2 6,-1 2 0,-2 2 2,-3 3 1,-1 0-2,0 2-7,-2 0-6,-1 2-6,-1 2-6,-2 6-4,-2 4-4,-2 5-5,-2 3-3,-4 3-1,-2 1-1,-3 3-2,-2-1 0,0 0 0,0-1 0,1-1-1,0-2 0,0-3-1,2-3-1,1-2-1,3-4-1,7-1 2,8-2 2,6-2 1,4-3 0,-1-4-1,1-4 0,-1-4-1,0-1-7,-1 1-11,-1 0-12,0 2-12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01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25500 51216 559,'42'-7'46,"-10"2"-8,-10 2-9,-9 2-10,-4 1-4,2 0-1,1 0-1,3 0-1,0 1-1,-1 4 1,-1 2 0,0 3-1,-3 4 1,-1 4 1,-2 3 0,-2 5 1,-1 3-2,0 6-3,-1 5-3,2 4-4,-3 2-1,-3-2 2,-2-2 0,-3-2 0,-2-3-1,0-5-5,0-5-5,0-5-5,1-5-2,-1-3-2,0-4 0,0-4-1,0-3-1,-2-2-2,0-2-2,-1-2-1,0-5 0,1-8-1,0-7 2,2-8-1,0-5 3,1-1 3,-1-1 4,0 0 3,1 1 6,2 5 5,2 5 7,2 6 5,1 8 12,0 14 15,0 13 16,0 15 16,1 7 1,0 4-14,2 2-13,0 4-14,0 0-11,0-2-5,-2-2-7,0-2-7,-1-1-5,0-2-8,0 0-6,0-1-7,1-3-4,2-3-5,2-5-4,2-4-3,0-4-1,1-6 4,0-6 5,0-6 3,0-4 1,-1 0-2,1-2-1,0 0-2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01"/>
    </inkml:context>
    <inkml:brush xml:id="br0">
      <inkml:brushProperty name="width" value="0.0488" units="cm"/>
      <inkml:brushProperty name="height" value="0.0488" units="cm"/>
      <inkml:brushProperty name="color" value="#F2395B"/>
    </inkml:brush>
  </inkml:definitions>
  <inkml:trace contextRef="#ctx0" brushRef="#br0">27250 51147 450,'8'-21'27,"1"7"5,2 5 4,0 6 5,-1 5 2,1 6-2,-2 4-2,-1 5-1,-1 6-3,-2 7-3,-3 6-3,0 8-2,-2 5-3,0 6-1,0 4-2,0 5-2,-1 5-2,0 3-5,-2 4-3,0 5-5,0 3-3,0 4-5,2 4-2,0 4-5,1-3-3,0-10-6,0-10-6,0-9-5,1-8-2,2-5-3,2-4 0,2-5-1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01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26956 51131 580,'-2'-23'50,"0"15"5,-3 16 4,-2 15 5,-2 10-5,-1 5-11,-3 2-12,-2 5-12,0 1-9,1-2-7,1-2-6,1-2-8,1-4-9,0-7-12,2-8-11,1-5-13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02"/>
    </inkml:context>
    <inkml:brush xml:id="br0">
      <inkml:brushProperty name="width" value="0.0469" units="cm"/>
      <inkml:brushProperty name="height" value="0.0469" units="cm"/>
      <inkml:brushProperty name="color" value="#F2395B"/>
    </inkml:brush>
  </inkml:definitions>
  <inkml:trace contextRef="#ctx0" brushRef="#br0">27900 51150 469,'16'0'91,"1"2"-17,1 0-17,1 2-17,1 0-7,0 3 1,-1 2 1,1 2 2,-1 0-2,1-1-5,-1-1-5,1 0-5,-1-1-6,-3 1-9,-1 1-6,-2 2-8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02"/>
    </inkml:context>
    <inkml:brush xml:id="br0">
      <inkml:brushProperty name="width" value="0.02673" units="cm"/>
      <inkml:brushProperty name="height" value="0.02673" units="cm"/>
      <inkml:brushProperty name="color" value="#F2395B"/>
    </inkml:brush>
  </inkml:definitions>
  <inkml:trace contextRef="#ctx0" brushRef="#br0">25865 53500 823,'-7'9'40,"3"3"-3,1 4-6,2 2-3,1 3-7,0 6-7,0 5-9,0 5-7,0 0-5,0 0-1,0-3-1,0-2-1,0-3-7,0-3-14,0-5-13,0-3-13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15"/>
    </inkml:context>
    <inkml:brush xml:id="br0">
      <inkml:brushProperty name="width" value="0.02461" units="cm"/>
      <inkml:brushProperty name="height" value="0.02461" units="cm"/>
      <inkml:brushProperty name="color" value="#00BFF3"/>
    </inkml:brush>
  </inkml:definitions>
  <inkml:trace contextRef="#ctx0" brushRef="#br0">65402 27905 893,'-90'-63'55,"23"18"-20,24 16-18,24 17-21,13 7-14,4-2-12,4-1-12,4-3-11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16"/>
    </inkml:context>
    <inkml:brush xml:id="br0">
      <inkml:brushProperty name="width" value="0.04359" units="cm"/>
      <inkml:brushProperty name="height" value="0.04359" units="cm"/>
      <inkml:brushProperty name="color" value="#00BFF3"/>
    </inkml:brush>
  </inkml:definitions>
  <inkml:trace contextRef="#ctx0" brushRef="#br0">29760 41113 504,'-17'0'4,"-1"0"6,-3 0 6,-1 0 8,3-1 5,9-2 6,8-2 6,10-1 5,5-1 1,5 2-5,3 2-5,5 3-4,0 0-5,0 0-4,-1 0-4,-1 0-4,0 0-3,1 0-2,1 0-2,1 0-3,0 0-2,1 1-3,-1 2-4,1 0-3,-3 0-4,-2 0-5,-3-2-3,-2 0-5,-3-1-2,-1 1 2,-1 2 1,-1 0 0,0-1-5,0-2-15,0-3-13,-1-3-15,0-2 0,-2 2 15,-2 1 13,-2 1 14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17"/>
    </inkml:context>
    <inkml:brush xml:id="br0">
      <inkml:brushProperty name="width" value="0.0341" units="cm"/>
      <inkml:brushProperty name="height" value="0.0341" units="cm"/>
      <inkml:brushProperty name="color" value="#00BFF3"/>
    </inkml:brush>
  </inkml:definitions>
  <inkml:trace contextRef="#ctx0" brushRef="#br0">30912 41300 645,'-21'2'42,"7"4"6,5 3 4,6 5 5,3 3-4,-2 1-11,0 3-12,-1 1-12,-1 2-8,2 1-8,0 1-5,2 1-7,0-2-5,0-2-6,0-3-5,0-3-5,0-1-6,2 0-5,0-1-7,2 1-5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49"/>
    </inkml:context>
    <inkml:brush xml:id="br0">
      <inkml:brushProperty name="width" value="0.03605" units="cm"/>
      <inkml:brushProperty name="height" value="0.03605" units="cm"/>
      <inkml:brushProperty name="color" value="#00BFF3"/>
    </inkml:brush>
  </inkml:definitions>
  <inkml:trace contextRef="#ctx0" brushRef="#br0">90350 47550 610,'14'0'4,"-1"0"10,-2 0 10,-2 0 9,-2 1 10,-1 2 13,0 2 13,-2 2 12,1-1-21,2-3-54,2-2-55,2-4-53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17"/>
    </inkml:context>
    <inkml:brush xml:id="br0">
      <inkml:brushProperty name="width" value="0.04443" units="cm"/>
      <inkml:brushProperty name="height" value="0.04443" units="cm"/>
      <inkml:brushProperty name="color" value="#00BFF3"/>
    </inkml:brush>
  </inkml:definitions>
  <inkml:trace contextRef="#ctx0" brushRef="#br0">32150 39995 495,'1'-13'9,"2"4"20,2 6 18,2 5 20,0 3 3,-1 5-11,-1 4-11,0 4-11,-1 2-8,0 4-3,0 3-4,0 3-4,-1 4-3,-1 5-3,0 4-2,-2 6-4,0 1-6,0 1-9,0 0-9,0 0-10,1-2-5,0-2 0,2-4-1,0-2-1,1-4 0,0-6-1,0-4 1,0-5 0,-1-4 1,0-2 2,-2-4 3,0-3 3,-2-2 1,0 0 0,-2-2 0,0 0 1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17"/>
    </inkml:context>
    <inkml:brush xml:id="br0">
      <inkml:brushProperty name="width" value="0.03961" units="cm"/>
      <inkml:brushProperty name="height" value="0.03961" units="cm"/>
      <inkml:brushProperty name="color" value="#00BFF3"/>
    </inkml:brush>
  </inkml:definitions>
  <inkml:trace contextRef="#ctx0" brushRef="#br0">31827 41728 555,'-6'-12'39,"2"6"2,4 8 3,2 6 3,3 5-1,0 3-8,1 3-7,2 4-6,0 0-4,0 0-2,-1 1 0,1-1-1,-1 0-3,0-3-2,-2-1-3,0-3-3,-2-1-2,1 0-1,0-2-2,0-1-1,2-3-5,4-6-8,3-6-8,5-6-8,2-6-4,3-7 0,1-7-1,3-6 0,-1-3-1,-2 3 0,-1 4-2,-3 2 0,-1 3 1,-1 3 4,-1 3 3,0 3 3,-3 2 3,-3 2 2,-3 3 1,-2 1 2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18"/>
    </inkml:context>
    <inkml:brush xml:id="br0">
      <inkml:brushProperty name="width" value="0.03784" units="cm"/>
      <inkml:brushProperty name="height" value="0.03784" units="cm"/>
      <inkml:brushProperty name="color" value="#00BFF3"/>
    </inkml:brush>
  </inkml:definitions>
  <inkml:trace contextRef="#ctx0" brushRef="#br0">30750 43266 581,'-26'-1'48,"10"-1"0,12 0-2,11-1-1,6-1-3,3 2-5,3 0-6,3 2-5,1 0-5,-1 0-1,-2 0-2,1 0-2,-3 3-4,1 6-5,-2 5-5,-1 7-6,-3 3-2,-5 1-1,-4 1 1,-6 0-2,-2 1 0,-2-1-2,0-1-2,-1-1-2,-1-2-1,-2-3-1,0-3 0,-1-3-2,0-2 0,0-2 1,2-2 0,1-2 0,-1-4 0,-2-2-2,-2-5-1,-1-4-3,-1-4 1,3-3 0,1-5 2,2-3 0,2-1 4,2 3 4,3 3 4,1 3 6,1 2 3,0 0 6,0 2 4,0 1 5,0 4 8,0 8 13,0 8 11,0 8 13,0 3 0,1 1-14,2-1-13,0 1-14,1 0-7,-2 3-4,0 1-3,-2 3-3,0 0-7,0 0-7,0 1-9,0-1-8,0-1-6,0-1-7,0-3-5,0-1-6,1-4-2,2-3 5,2-4 3,2-4 4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18"/>
    </inkml:context>
    <inkml:brush xml:id="br0">
      <inkml:brushProperty name="width" value="0.04695" units="cm"/>
      <inkml:brushProperty name="height" value="0.04695" units="cm"/>
      <inkml:brushProperty name="color" value="#00BFF3"/>
    </inkml:brush>
  </inkml:definitions>
  <inkml:trace contextRef="#ctx0" brushRef="#br0">33000 42659 468,'0'-15'-4,"2"4"10,0 3 10,2 3 11,0 2 7,0 3 4,-1 4 3,1 2 4,1 2-1,0 2-4,1 0-3,2 1-5,-2 2-2,-1 2-4,-2 1-4,-2 3-2,-1 1-3,2 3-2,0 1-1,2 3-3,-1 2-2,0 5-3,-2 3-2,0 4-3,-1 2-4,0 0-9,0 0-8,0 0-9,0-2-3,0-4-2,0-3 0,0-5 0,-1-4-2,0-3-3,-2-5-2,0-3-3,-2-4 0,0-2 1,-1-4 1,-1-2 2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19"/>
    </inkml:context>
    <inkml:brush xml:id="br0">
      <inkml:brushProperty name="width" value="0.04182" units="cm"/>
      <inkml:brushProperty name="height" value="0.04182" units="cm"/>
      <inkml:brushProperty name="color" value="#00BFF3"/>
    </inkml:brush>
  </inkml:definitions>
  <inkml:trace contextRef="#ctx0" brushRef="#br0">32700 43439 526,'22'30'121,"-3"-3"-27,-3-3-28,-3-3-28,-2 0-14,-2 3-1,-2 3-2,-2 3 0,-1 1-3,0 1-3,-1-1-3,1 0-4,0-1-2,-2-3-2,0-3-2,-2-3-2,4-9-1,8-16-3,7-16-1,9-15-3,4-12 1,2-6 1,3-7 2,1-7 2,-2 1 0,-4 9-2,-5 8-1,-5 10-3,-3 5-13,-1 5-24,-1 3-24,0 5-24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28"/>
    </inkml:context>
    <inkml:brush xml:id="br0">
      <inkml:brushProperty name="width" value="0.02636" units="cm"/>
      <inkml:brushProperty name="height" value="0.02636" units="cm"/>
      <inkml:brushProperty name="color" value="#F2395B"/>
    </inkml:brush>
  </inkml:definitions>
  <inkml:trace contextRef="#ctx0" brushRef="#br0">57178 29363 834,'-1'-15'5,"0"4"9,-2 3 9,0 3 10,1 4 0,4 7-8,4 7-8,4 8-8,1 0-5,-1-2-2,-1-3-1,-1-2-3,0-3-9,-2-1-17,-1-1-18,0 0-18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30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39746 23850 553,'-22'0'5,"4"0"3,5 0 5,3 0 4,4 1 4,4 4 5,4 2 6,4 3 4,2 2 0,-1 0-3,1 0-4,0-1-5,0 0-2,0 0-5,0-2-2,0 0-4,-1-2-2,1 1 1,0 0 0,0 0 0,0 0 0,1 0-3,2-1-1,0 1-1,0 0-2,-1 0 1,0 0 0,-2-1 1,0 1-1,2 0-3,0 0-4,1 0-2,1 0-1,0 1 2,-1 2 2,1 0 1,-1 0 2,0-1-1,-2 0 2,0-2 0,-1 0-1,1 2 1,1 0 0,2 1-1,-1 0 1,-1-1-1,-1 0-1,0-2 0,0 0 0,3 2 0,4 0-1,2 1 0,0 0 0,-3 0 1,-3-2 0,-2 0 1,-2-2 0,1 1 0,1 0-1,2 0 1,-1-1-1,1-1 1,0 0-1,0-2 1,-1 1-1,1 0 1,0 1 0,0 2-1,-1 0 1,1-1-1,0 1 1,0 0-1,-1 0 1,1 0-1,0 0 1,0-1-1,-1 1 0,1 0 1,0 0-1,0 0 1,0 0-1,1-1 1,1 1 0,2 0-1,-1 0 1,-1 0 0,-1-1 0,-1 1 0,-1 0 0,0 0-1,-2 0 1,0 0 0,-1-1-1,1-1 1,1-1-2,2 0 0,-1-1 0,-1 2 0,-1 0 0,0 2 1,-1-1-1,1-1 1,2-1 0,0 0 1,2-1-1,1 0 0,3 0-1,2 0 1,-1-1-1,-1 1 0,-2 0-1,-3 0 1,0 0 0,0 0-1,0 0-1,-1 0 1,2 0-2,2 2-3,1 0-1,3 1-3,0 1-1,-1-2 2,-1-1 0,0 0 2,-2-1 0,1 0-1,0-1-1,-1 2-1,1-2 1,2 1 0,0 0 0,1 0 2,0 0-2,-1 0-3,-1 0-3,-1 0-3,0-1-3,2-1-5,0 0-3,1-1-4,-1-1-2,-3 0 1,-3 0-1,-2 0 2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31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39459 28058 554,'-15'-2'-1,"4"-2"24,3-4 21,3-2 24,2-2 3,3-1-14,4-2-14,2 0-14,2-1-10,0-1-3,0-1-4,0-1-5,0-1-2,3 1 0,2-1 0,2 1 0,0-1-2,1 1-1,0-1-3,-1 1-1,0 0-1,0 2 0,-2 3 2,-1 1 0,0 1 1,2-2-1,0 0 1,1-1 1,0 0-1,-1 1 0,-1 1-1,0 1 0,-1 0 0,1 0 1,1 0 0,2 1 0,0-2 1,1 0 0,1-1 2,1-1 0,1-1 1,1 1-2,1-1 1,1 0-2,1 0 0,-1-1 0,1-1 0,-1-1-1,1-1 0,1-1 1,1-1-1,1-1 1,1-1-1,-1 1 0,0-1 1,1 1-1,-1 0 0,-1 1 0,-1 1 0,-1 1 0,-2 2-1,-1 2 1,-3 4 0,-1 3 0,-1 1 0,0 1 0,-1-1 1,1 0-1,0 1 0,1 2 1,1 2 0,1 2 0,1 1 1,0-2 0,-1 0 1,1-2 0,0 0 0,1 1-1,1-1-1,1 0 0,0-1 0,-1 0 0,-1-2-1,-1 0 0,0 0 0,1 1-1,1 0 0,1 2-2,0 0-1,-1 2-1,-1 0-1,-1 2-1,-1 0-1,-2 0-1,-3 0 0,-1 0 0,-1 0-1,2 0 2,0 0 0,1 0 1,1 0-7,-1 2-13,1 0-14,0 2-13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35"/>
    </inkml:context>
    <inkml:brush xml:id="br0">
      <inkml:brushProperty name="width" value="0.03212" units="cm"/>
      <inkml:brushProperty name="height" value="0.03212" units="cm"/>
      <inkml:brushProperty name="color" value="#F2395B"/>
    </inkml:brush>
  </inkml:definitions>
  <inkml:trace contextRef="#ctx0" brushRef="#br0">41500 23630 684,'22'23'87,"-1"-1"-18,-3-1-19,-1-1-18,-2 0-10,-1 3-5,-1 1-3,0 3-5,-2 0-3,-1 1-4,0-1-4,-2 0-3,-1 0-2,0-3 1,-2-1 1,0-3 0,-2-2 1,-1-3-1,0-2 1,-2-4-1,2-5 2,4-8 4,4-8 3,4-7 4,2-9 1,1-7-2,1-8 0,1-8-2,1-4 0,3 1-1,1-1-1,3 0 0,-2 3-1,-3 6-2,-5 6 0,-3 6-2,-4 5-2,-2 5 0,-4 5 0,-2 5-1,-4 6-10,0 6-16,-3 7-17,-2 8-18,0 2-3,0-1 12,2-1 11,1 0 11,0-3 8,0-1 7,0-2 4,0-2 6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35"/>
    </inkml:context>
    <inkml:brush xml:id="br0">
      <inkml:brushProperty name="width" value="0.03178" units="cm"/>
      <inkml:brushProperty name="height" value="0.03178" units="cm"/>
      <inkml:brushProperty name="color" value="#F2395B"/>
    </inkml:brush>
  </inkml:definitions>
  <inkml:trace contextRef="#ctx0" brushRef="#br0">43000 24200 692,'16'0'3,"-1"0"8,1 0 7,0 0 8,-2 0 1,-1 0-1,-3 0-4,0 0-1,-3 0-2,1 2-1,0 0 1,0 2-1,-1 1-1,-1 3-1,0 4-3,-2 2-1,-1 3-3,-2 3-3,-2 3-3,-2 3-3,-1 1-1,0-1-1,0-1 1,1-1 0,-1-2 0,0-3 1,0-3 2,0-3 1,2-2 0,2-2-1,3-3-3,4-1-2,1-2-3,1-4-4,2-2-4,0-3-4,1-3-2,1 0-1,1-2-1,2 1 0,-2-1-3,-1 2-3,-2 2-3,-2 2-5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50"/>
    </inkml:context>
    <inkml:brush xml:id="br0">
      <inkml:brushProperty name="width" value="0.02901" units="cm"/>
      <inkml:brushProperty name="height" value="0.02901" units="cm"/>
      <inkml:brushProperty name="color" value="#00BFF3"/>
    </inkml:brush>
  </inkml:definitions>
  <inkml:trace contextRef="#ctx0" brushRef="#br0">89260 46398 758,'-9'6'4,"0"-3"8,-1-2 9,-1-4 7,0-2 2,2-3-7,2-4-7,2-2-6,1-4-4,0-5-2,0-5-3,1-5-2,-2-3-3,2-2-1,-1-2-2,0-2-2,0-4-2,2-4-1,0-6-1,2-4-1,1-4-1,4-3 0,2-3 1,4-3 0,3 1 2,7 5 3,5 4 4,7 6 4,3 5 1,4 4 2,2 6 2,4 4 1,2 5 0,0 5 1,2 5 0,0 5 0,-1 5 1,-2 3 3,-3 4 3,-3 4 2,-5 6 3,-6 8 1,-5 7 1,-7 9 2,-4 5-1,-4 4-2,-5 4-4,-2 4-1,-6 3-4,-2 2-3,-5 2-4,-4 2-2,-3 0-3,-3 0-1,-3-2-1,-3 0 0,-3-3-3,-3-2-4,-3-4-3,-2-2-4,-2-3-4,-1-2-7,1-2-5,0-1-7,3-5 1,7-7 6,7-7 5,7-7 7,4-3 3,0 0 2,2 0 0,1 0 2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35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42980 25100 598,'-15'0'0,"2"0"2,3 0 2,1 0 0,3 1 9,4 2 13,4 2 14,4 2 14,1 2 3,-1 5-10,0 3-8,-2 5-10,0 1-7,0-1-2,0-1-4,0-1-3,0-2-4,2-1-4,0-3-3,1-1-5,1-3-3,2-2-2,0-4-2,1-2-4,2-2-3,3 0-7,3 0-6,4 0-6,0-2-4,0 0-2,1-3-2,-1-2-1,-2-1 1,-3 0 5,-4 1 5,-4-1 4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36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41514 28049 564,'-8'-8'3,"0"0"4,1 0 6,-1 1 5,2 0 7,4 4 9,4 2 8,4 4 10,2 3 0,1 5-9,2 5-8,0 6-8,0 1-6,-1 2-2,0 1-3,-2 1-2,-1 1-4,0 1-6,-2 1-4,0 1-5,-2-2-3,1-4-1,0-3 0,0-4 0,1-4 0,2-3-1,2-3 0,2-2-1,2-8 1,3-8 2,3-11 0,3-9 2,1-6 0,-1-2 2,-1-2-1,-1-2 2,0-2-2,-1 1-3,1 0-4,-1 0-3,-1 1-3,-2 2 1,-4 2-1,-3 2 0,-2 3-2,0 7-2,-2 5-1,0 7-3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36"/>
    </inkml:context>
    <inkml:brush xml:id="br0">
      <inkml:brushProperty name="width" value="0.04069" units="cm"/>
      <inkml:brushProperty name="height" value="0.04069" units="cm"/>
      <inkml:brushProperty name="color" value="#F2395B"/>
    </inkml:brush>
  </inkml:definitions>
  <inkml:trace contextRef="#ctx0" brushRef="#br0">42805 27350 540,'0'21'38,"0"-3"-6,0-4-6,0-4-4,0-2-5,0 3-1,0 2-3,0 2-1,0 0-3,0-1-1,0-1-1,0-1-1,1-2-4,2-2-6,2-4-4,2-2-6,2-4-3,1-4-1,3-4-2,2-3 0,0-2-1,-1 2 1,-1 2 1,0 3 2,-3 0 0,-1 2 2,-2 0 1,-2 2 0,-1 2 6,0 2 6,0 3 8,0 4 7,-2 2 4,-4 3-1,-4 4 0,-4 2-1,-2 1-1,1 1 1,-1-1-2,0 1 1,0-1-2,1 1-1,-1-1-2,0 1-1,1-2-2,0-3 0,2-2-1,1-4 0,3-3-3,6-4-5,6-4-4,6-4-4,2-3-2,1-2 2,0-2 2,-1-1 2,0 0 2,-3 2 1,-1 4 0,-2 3 2,-2 3 1,-2 4 3,-2 4 4,-2 4 4,-3 2-1,-2 1-1,-4 1-1,-2 1-3,-2 1-2,-1 0 0,-1-1 0,-1 1-2,-1-2 0,2-1-1,1-2-2,1-2 1,0-1-2,2 1 0,1 2-1,1 0 0,0 0 0,0-3 0,0-1 1,0-2 0,0-2 0,-2 0-3,0-1-2,-1-2-3,-1 0 1,1-2 3,-1-1 5,0 0 3,1 0 4,0 0 6,2 2 4,1 0 5,2 2 7,4 2 8,4 2 10,4 2 8,4 0 0,3 0-9,5-2-10,4 0-8,2-2-6,4 1-5,3 0-5,3 0-3,3 1-3,2 0 0,4 1 1,3 2-1,2 0-9,3-1-22,4 1-21,2 0-21,-3-1-7,-10-2 6,-10-3 6,-9 0 7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43"/>
    </inkml:context>
    <inkml:brush xml:id="br0">
      <inkml:brushProperty name="width" value="0.03249" units="cm"/>
      <inkml:brushProperty name="height" value="0.03249" units="cm"/>
      <inkml:brushProperty name="color" value="#F2395B"/>
    </inkml:brush>
  </inkml:definitions>
  <inkml:trace contextRef="#ctx0" brushRef="#br0">39065 42839 677,'-7'-5'86,"3"6"-15,1 6-15,2 6-15,1 3-12,0 3-7,0 1-9,0 3-8,0-1-7,0 0-4,0-1-3,0-1-6,0-2 0,0-3 1,0-2 2,0-4 1,1-3-4,2-4-12,1-4-12,3-4-12,0-2-2,-1 0 5,-1 1 7,0-1 6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43"/>
    </inkml:context>
    <inkml:brush xml:id="br0">
      <inkml:brushProperty name="width" value="0.03601" units="cm"/>
      <inkml:brushProperty name="height" value="0.03601" units="cm"/>
      <inkml:brushProperty name="color" value="#F2395B"/>
    </inkml:brush>
  </inkml:definitions>
  <inkml:trace contextRef="#ctx0" brushRef="#br0">39666 41377 610,'-7'-10'20,"2"10"11,2 12 14,2 10 12,1 6 1,0 0-9,0 2-10,0 1-10,0 2-8,2 5-4,0 3-4,2 4-6,-1 5-3,-1 7-6,0 7-3,-1 7-5,-1 6-2,1 5 0,2 4-1,0 6 1,2-3-4,2-8-6,2-9-7,1-9-7,1-7-3,0-4-1,-2-6-1,-1-4-1,-1-6 2,-2-6 6,-2-5 5,-2-6 5,-1-5 5,2-3 3,0-3 4,2-2 2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44"/>
    </inkml:context>
    <inkml:brush xml:id="br0">
      <inkml:brushProperty name="width" value="0.03227" units="cm"/>
      <inkml:brushProperty name="height" value="0.03227" units="cm"/>
      <inkml:brushProperty name="color" value="#F2395B"/>
    </inkml:brush>
  </inkml:definitions>
  <inkml:trace contextRef="#ctx0" brushRef="#br0">39461 42820 681,'-13'-21'8,"8"5"17,7 5 16,6 5 16,5 3 3,3 2-13,3 2-10,3 2-13,1 1-9,-1 2-10,-1 0-10,-1 1-8,-1 1-10,-1 0-8,0 0-10,-2-1-9,-2 1-3,-1-2 3,-2-1 3,-2 0 3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44"/>
    </inkml:context>
    <inkml:brush xml:id="br0">
      <inkml:brushProperty name="width" value="0.03183" units="cm"/>
      <inkml:brushProperty name="height" value="0.03183" units="cm"/>
      <inkml:brushProperty name="color" value="#F2395B"/>
    </inkml:brush>
  </inkml:definitions>
  <inkml:trace contextRef="#ctx0" brushRef="#br0">40700 41700 691,'23'0'111,"-1"2"-27,-1 0-25,-1 2-28,-1-1-16,1 1-7,-1 0-8,1 0-7,0 0-7,-1 0-8,1 0-8,-1 0-7,-1 0-6,-3 1 0,-2 1-3,-4 2-2,-2 0 4,-2-1 7,-3 1 7,0 0 9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45"/>
    </inkml:context>
    <inkml:brush xml:id="br0">
      <inkml:brushProperty name="width" value="0.03419" units="cm"/>
      <inkml:brushProperty name="height" value="0.03419" units="cm"/>
      <inkml:brushProperty name="color" value="#F2395B"/>
    </inkml:brush>
  </inkml:definitions>
  <inkml:trace contextRef="#ctx0" brushRef="#br0">40488 42250 643,'-28'2'41,"7"6"2,7 4 3,7 5 1,2 3-2,2 1-8,-1 1-8,0 1-7,0 1-5,0-1-5,0 1-4,0-1-4,1-1-2,0-3-2,2-3 0,0-3-2,3-3-7,4-6-14,4-4-13,4-6-14,2-4-3,3-5 6,1-5 8,3-5 6,0-2 7,-1 1 6,-1 1 6,-1 1 6,-1 3 6,-3 3 4,-1 4 5,-2 5 4,-4 4 6,-5 6 6,-4 5 7,-5 7 6,-4 4 1,-2 1-6,-2 3-6,-1 1-5,-2 1-5,2-3-5,1-1-3,1-2-4,1-3-3,2-1-4,2-2-1,3-2-4,3-5-3,7-5-5,7-5-4,8-7-4,1-1 0,-1 2 7,-3 4 5,-1 3 6,-3 1 4,-1 2 1,-2 0 2,-2 2 1,-2 1 0,-2 2 1,-3 2-1,0 2 0,-5 2 1,-2 3 1,-5 3 0,-4 3 1,-1 2 0,-1 0-1,0-1-2,1 1-2,-2-2 0,0-1-1,-1-3 0,-1-1-1,-1-2 1,1 0 0,-1-2 1,1-1 2,-1 0 0,1 0 1,-1 0 1,0 0 1,2-1 4,1-1 3,2 0 5,3-2 5,4 0 3,8 0 2,8 0 2,8 0 2,5-1-2,6-1-8,5 0-7,5-1-9,3-2-6,4-1-7,3 0-7,2-1-7,1-2-4,-2 0 0,-2-1-1,-2-2-1,-3 0-1,-3-1-5,-5-2-4,-4 0-5,-4 0 2,-5 3 5,-5 1 6,-4 2 5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45"/>
    </inkml:context>
    <inkml:brush xml:id="br0">
      <inkml:brushProperty name="width" value="0.02836" units="cm"/>
      <inkml:brushProperty name="height" value="0.02836" units="cm"/>
      <inkml:brushProperty name="color" value="#F2395B"/>
    </inkml:brush>
  </inkml:definitions>
  <inkml:trace contextRef="#ctx0" brushRef="#br0">42350 41047 775,'2'-21'5,"4"7"11,3 5 9,5 6 11,2 4 2,-1 2-5,1 2-4,-1 2-5,0 2-9,-1 3-11,-1 3-13,-1 3-11,-2 3-4,-2 3 2,-4 3 2,-2 3 4,-4 0-2,0-2-5,-3-2-5,-2-1-5,0-4-2,1-5 3,0-5 3,2-4 2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45"/>
    </inkml:context>
    <inkml:brush xml:id="br0">
      <inkml:brushProperty name="width" value="0.03321" units="cm"/>
      <inkml:brushProperty name="height" value="0.03321" units="cm"/>
      <inkml:brushProperty name="color" value="#F2395B"/>
    </inkml:brush>
  </inkml:definitions>
  <inkml:trace contextRef="#ctx0" brushRef="#br0">41519 42070 662,'-2'-11'22,"0"8"10,-3 9 8,-2 10 11,-1 3-1,0 1-9,0-1-9,1 1-9,-1-1-7,2-1-4,1-1-4,0-1-4,4-4-9,6-6-14,6-8-13,5-6-14,5-6-5,1-1 7,3-5 4,1-1 5,0-1 6,-5 4 6,-3 5 4,-4 3 7,-4 3 2,-1 0 0,-2 2 2,-2 1 0,-2 1 9,-2 3 17,-2 4 17,-2 2 17,-2 3 6,0 0-8,-1 1-6,-2 1-7,1 0-6,1 0-6,0-2-6,2 0-6,0-2-5,0 1-3,0 0-3,0 0-4,0 0-3,1-1-3,-2 1-2,2 0-4,-1 0 0,0 2 3,0 0 2,0 1 3,-2 2 1,-2 1 1,-3 3 1,-3 2 1,-3 1 0,-1 1 1,-3 1-1,-1 1 1,-3 1 0,-1 4 0,-3 3 2,-1 3 0,-1 0 0,1-2 0,2-1-1,0-3 0,2-3-2,3-3-3,3-5-4,3-3-2,2-5-4,4-4-4,3-6-3,3-4-4,2-4 1,3-4 3,4-2 6,2-3 3,2-1 0,0 1-8,0 1-8,0 1-7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51"/>
    </inkml:context>
    <inkml:brush xml:id="br0">
      <inkml:brushProperty name="width" value="0.03804" units="cm"/>
      <inkml:brushProperty name="height" value="0.03804" units="cm"/>
      <inkml:brushProperty name="color" value="#00BFF3"/>
    </inkml:brush>
  </inkml:definitions>
  <inkml:trace contextRef="#ctx0" brushRef="#br0">86900 47145 578,'1'-13'7,"4"4"14,2 6 14,4 5 15,-1 2 2,-1 1-9,-2 2-8,-2 0-10,-1 1-2,2 2 1,0 0 2,2 1 2,-1 1-3,-1 0-8,-1-1-8,0 1-8,-1 0-7,0 0-10,0-1-8,0 1-9,-1-1-8,-2-1-10,-2 0-9,-2-2-9,-1-1 2,0 0 12,0-2 14,0 0 11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46"/>
    </inkml:context>
    <inkml:brush xml:id="br0">
      <inkml:brushProperty name="width" value="0.0289" units="cm"/>
      <inkml:brushProperty name="height" value="0.0289" units="cm"/>
      <inkml:brushProperty name="color" value="#F2395B"/>
    </inkml:brush>
  </inkml:definitions>
  <inkml:trace contextRef="#ctx0" brushRef="#br0">42600 42600 761,'43'0'68,"-6"0"-12,-7 0-12,-7 0-10,-5 1-12,1 2-10,-2 2-9,-1 2-11,-2 1-10,-3 1-8,-3 1-9,-2 1-9,-3 2-3,-2 1 4,-2 3 3,-2 1 3,-2 0 5,0-3 6,-1-3 6,-1-2 6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46"/>
    </inkml:context>
    <inkml:brush xml:id="br0">
      <inkml:brushProperty name="width" value="0.03611" units="cm"/>
      <inkml:brushProperty name="height" value="0.03611" units="cm"/>
      <inkml:brushProperty name="color" value="#F2395B"/>
    </inkml:brush>
  </inkml:definitions>
  <inkml:trace contextRef="#ctx0" brushRef="#br0">42609 42904 609,'-14'-2'-15,"6"0"11,5-3 12,4-2 10,4-1 6,4-2-2,2 0-1,3-1-1,2 1-2,0 2-2,-1 4-2,1 2-2,-2 3-1,-1 2 0,-2 2 0,-2 2-1,-3 3 1,-1 3-1,-2 5 1,-1 4 0,-4 1 0,-1 2-1,-2 1-1,-1 1-1,-3 0-1,0-1-1,-1-1-1,-1-1-1,-1-3-1,0-3-1,0-4 1,1-4-1,-1-4-1,0-3 0,0-2-1,1-4-1,0-3-2,2-7-2,2-6-3,3-5-2,1-6-3,3-3-2,4-4-2,2-4-3,3-1-5,4 2-8,2 2-7,3 2-9,1 2 1,-1 5 6,-1 3 8,0 5 7,-1 2 6,1 3 5,1 1 4,1 2 5,0 1 3,-1-1 3,-1-1 1,-1-1 2,0 0 0,0 2 0,-1 2-1,1 3-2,-2 0 7,-1 2 12,-2 1 13,-2 0 12,-2 3 5,-2 4-2,-3 4-4,0 4-2,-4 2-3,0 3-2,-3 2-3,-2 1-2,-1 3-3,0 1-3,1 3-3,-1 1-4,0 1-4,0-3-4,0-1-4,0-3-6,2-5-15,1-10-25,2-10-27,2-10-26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46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43800 41837 556,'16'-6'56,"1"6"-5,1 4-6,1 6-4,2 2-4,1 1-2,3 1-4,1 1-1,3 1-4,3 1-2,3 2-2,2 0-2,4 1-5,2 1-6,4 0-8,3 3-6,-1-2-8,-1 0-10,-2-1-11,-2-1-9,-3-1-6,-7-1-1,-6-1 0,-5 0-2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47"/>
    </inkml:context>
    <inkml:brush xml:id="br0">
      <inkml:brushProperty name="width" value="0.03532" units="cm"/>
      <inkml:brushProperty name="height" value="0.03532" units="cm"/>
      <inkml:brushProperty name="color" value="#F2395B"/>
    </inkml:brush>
  </inkml:definitions>
  <inkml:trace contextRef="#ctx0" brushRef="#br0">44025 43066 622,'-13'-1'4,"6"-1"8,6 0 7,6-1 7,5-1 3,6 2-3,4 0-3,5 2-3,1 0-2,-2 0-1,-1 0 0,-3 0 0,-2 1 0,-2 2-1,-4 2 1,-3 2 0,-2 3 0,-2 7-2,-3 5-1,0 7-2,-4 2-2,-2 2-3,-4 1-2,-2 1-3,-1-2-3,1-4-4,0-3-4,2-5-4,0-3-2,1-4-2,-1-5-1,0-3-2,0-5-1,0-4-5,1-5-3,-1-5-4,1-6-3,2-5-1,2-7-2,2-5-2,2-2 3,2 4 6,2 2 6,2 3 6,1 3 6,-1 3 7,1 3 6,0 3 7,-4 7 13,-6 12 17,-8 12 19,-5 12 18,-5 5 2,0 2-15,1 1-15,-1 1-14,1-1-12,-1 0-5,1-1-6,-1-2-7,2-1-7,3-5-9,3-3-8,3-5-10,2-4-7,2-6-7,2-6-7,2-6-7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48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45606 41190 549,'16'-22'1,"-2"5"2,-1 3 2,-1 4 2,0 4-1,0 2 0,-1 4-2,1 3-2,-1 2 7,-1 5 16,0 4 16,-2 3 15,-1 4-1,-2 3-15,-2 3-16,-2 3-16,-2 1-15,-2-1-14,-2-2-15,-2 1-14,-2-3-5,-3-2 5,-4-1 4,-1-3 4,-2-2 7,2-2 7,2-4 8,3-3 9,1-2 4,0-2 1,2-2 2,1-2 2,1-2 2,4-2 3,3-2 4,2-2 3,3-1 3,3-2 4,4 0 4,2-1 3,2-1 2,1 1 0,1-1 0,2 0 1,-2 1-1,0 2-4,0 3-2,-2 1-3,-2 3-2,-3 6-2,-3 4-2,-2 5-2,-4 3-1,-4 2-3,-4 0-1,-4 1-3,-1 0-2,-1-1-2,0-1-1,0-1-3,1-2-2,-1-2-2,0-4-2,1-3-1,1-3-3,8-6-1,4-4-3,8-5-1,2-2 3,1 4 6,1 3 6,1 3 7,0 1 4,-1 2 2,0 0 3,-2 2 1,-1 1 1,-3 4-2,-1 2-1,-2 3-2,-3 3-2,-6 0-3,-4 1-4,-5 1-3,-3 0-1,1-1-1,-1-1-1,0 0 0,-1-2-1,-1-1-1,-3 0 0,-1-2 0,-1 0 0,1 0 2,1 0 3,1-1 3,1 1 2,1 0 4,1 0 3,1 0 4,1-1 3,2 1 3,2 0 2,3 0 2,1 0 2,2 0-2,2-1 0,2 1-2,1 1-1,0 2-2,0 1-1,0 3-2,0 1-4,0 0-6,0-1-6,0 1-6,0-2-5,0-1-5,0-2-6,0-2-4,0-5-4,2-6-1,0-8-2,2-6-1,1-2 4,1 3 7,3 3 8,2 3 7,2-1 6,1 0 4,3-3 3,2-1 4,3-2 4,5 0 7,4 1 6,6-1 6,2 1 2,0 1-3,0 0-2,1 2-3,-1 1-1,2 1 1,0 0 2,2 2 0,-2 1 0,-2 2-4,-3 2-2,-3 2-2,-4 2-3,-4 2-1,-3 2 0,-5 2-1,-3 2 0,-4 1 0,-4 3 1,-4 2 0,-4 1 0,0 1 0,-3 1 1,-2 1-1,-2 1 0,-2 1 1,-2 1 0,-1 2 0,-3-1-2,-1 2-4,-3 1-5,-1 1-3,-2-1-5,-1-3-4,-1-3-4,-1-3-5,1-3-3,1-2 0,3-4-2,1-3-1,2-3 0,3-6 0,1-4-1,3-5 1,0-6-1,2-7-1,1-7 0,1-6-3,1-4 3,2 1 2,2 2 4,2 0 4,1 3 2,2 6 3,0 4 2,2 5 3,-1 4 4,2 5 6,-2 3 7,1 4 6,-2 6 10,-4 8 14,-4 7 15,-3 9 13,-4 4 0,0 1-12,-1 0-14,-1 2-13,0-1-9,2-3-5,3-3-4,1-3-6,6-6-11,10-9-21,9-8-19,11-9-21,4-5-2,-2 2 14,0 1 14,-1 1 15,-1 1 7,-3 2 3,-1 2 1,-3 3 2,-2 1 4,-3 2 4,-2 2 6,-4 2 4,-2 3 4,-2 5 1,-3 5 3,0 6 1,-3-1-2,-1-1-8,0-5-7,-1-1-8,-1-2-6,0-1-5,0 1-4,0 0-5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50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43816 46381 519,'-7'8'6,"2"0"13,2 0 12,2 0 12,1 1 3,2 3-5,0 3-5,2 3-6,0 4-5,0 3-3,-1 4-3,1 5-5,-1 1-2,-2 0-3,-2 0-4,-2 1-2,-1-2-5,1-2-5,-1-2-5,0-1-6,1-9-8,4-15-12,2-14-11,4-15-11,2-7 0,3-1 13,3 1 13,3 0 12,1 1 10,-1 5 6,0 3 6,-2 5 6,0 3 2,1 2-3,1 4-3,1 3-2,1 1 3,-1 2 10,1 0 11,-1 2 10,0 0 3,-2 0-5,-3 0-6,-1 0-4,-2 0-5,-1 2-5,0 0-3,-2 2-5,-2-3-7,-4-4-13,-4-5-12,-4-6-12,-3-2-2,-3-1 8,-4-1 7,-2-1 9,-1 0 5,1 1 5,1 1 4,1 1 5,1 1 5,2 4 4,3 3 4,1 3 5,2 4 8,2 7 11,2 7 11,2 8 12,2 3 0,0 2-12,2 3-12,0 1-11,1 2-7,0 1-1,0 0-1,0 2-2,-1 1-2,0 2-5,-2 2-5,0 2-3,-2-1-5,0-6-5,-2-4-3,0-5-5,-2-4-3,0-3-2,-1-3-3,-2-2-3,-1-5-1,-3-5-1,-4-4-1,-1-5-1,-1-3 3,4 0 8,4 0 7,5 0 7,3-2 5,4-5 4,3-5 4,5-5 3,4-1 2,1 3 0,5 3 0,2 3 0,1 2 1,-1 4 0,-1 3 2,-1 3 0,-2 2 0,-1 2-1,-2 2-3,-3 2-1,-2 2-1,-2 5 0,-4 4 0,-2 4 1,-4 2-1,-4 3-1,-4 1 1,-3 3-2,-4 0 1,0 0-2,-1 0 0,-1 1-1,-1-2 0,1-3 0,-1-3-1,1-3 1,1-3-1,2-1 1,4-2 0,3-2 0,4-4-1,6-2-1,6-6-3,6-2 0,4-6-4,5-6-4,3-5-5,5-6-3,1-4-6,2 1-7,1 0-6,1 0-6,-2 0-1,-2 3 6,-3 2 7,-3 1 5,-4 4 3,-3 3 0,-4 4-2,-4 5 1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50"/>
    </inkml:context>
    <inkml:brush xml:id="br0">
      <inkml:brushProperty name="width" value="0.03884" units="cm"/>
      <inkml:brushProperty name="height" value="0.03884" units="cm"/>
      <inkml:brushProperty name="color" value="#F2395B"/>
    </inkml:brush>
  </inkml:definitions>
  <inkml:trace contextRef="#ctx0" brushRef="#br0">45369 46566 566,'-19'-1'9,"11"-2"16,9-2 19,10-1 16,5-4 3,3 0-12,1-3-13,3-1-12,-1-2-8,-2 2-5,-1 1-3,-2 1-4,-3 3-3,-3 6-5,-3 6-2,-2 6-5,-5 5-1,-6 7 1,-6 5-1,-5 7 1,-5 2 1,0 0 3,-1 0 3,0 1 4,-2-2 1,-1-2 2,-1-2 1,-1-1 2,0-2 0,1 0 0,1 1 0,2-1 0,1-2 0,3-3 0,3-4 1,2-5 0,7-5-5,9-8-8,8-8-10,9-7-8,5-6-3,2 0 2,3-1 3,1 0 2,0-1 2,-1 2-1,-3 3 2,-2 1-1,-2 4 4,-5 3 6,-3 4 5,-4 4 6,-3 3 5,-1 4 4,0 2 3,-2 4 3,-2 2 2,-6 3-2,-4 3 0,-5 3-2,-3 1 0,1 1-1,-1-1-1,0 1-1,1-1-2,-1-1-2,1-1-3,-1-1-3,1-2-3,1-1-5,1-2-2,0-3-5,2-5-7,3-12-11,1-10-11,2-11-11,2-8-6,2-6 0,2-6 1,2-6 0,0 2 5,0 8 9,-2 9 11,0 10 9,-1 4 7,0 2 2,0 3 4,0 1 1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50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45550 45834 497,'7'-17'1,"-1"-3"3,0-4 2,-2-1 3,1 0 4,0 5 4,1 4 4,2 6 6,0 4 1,0 2-2,-1 4-2,1 3-2,1 4 2,4 7 2,2 7 2,3 7 4,2 7 1,1 8-2,1 8 0,1 8-2,2 6-4,5 7-5,3 5-5,4 6-6,4 8-8,2 8-7,4 9-10,2 9-9,0 1-6,-2-7-3,-3-7-5,-4-6-4,-4-13 0,-5-16 1,-7-17 2,-5-16 1,-5-10 2,-1-5-1,-2-3 0,-2-4 0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50"/>
    </inkml:context>
    <inkml:brush xml:id="br0">
      <inkml:brushProperty name="width" value="0.03742" units="cm"/>
      <inkml:brushProperty name="height" value="0.03742" units="cm"/>
      <inkml:brushProperty name="color" value="#F2395B"/>
    </inkml:brush>
  </inkml:definitions>
  <inkml:trace contextRef="#ctx0" brushRef="#br0">46678 47295 588,'-16'-39'69,"2"16"-5,1 15-6,1 16-5,0 11-6,-2 9-7,0 7-7,-1 8-7,-1 2-10,-1 0-10,-1-4-12,-1 0-11,0-5-9,1-4-4,1-5-7,1-5-4,1-5-3,3-3 2,1-4 1,2-4 1,1-4 2,1-4 2,-1-4 2,0-4 2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52"/>
    </inkml:context>
    <inkml:brush xml:id="br0">
      <inkml:brushProperty name="width" value="0.0456" units="cm"/>
      <inkml:brushProperty name="height" value="0.0456" units="cm"/>
      <inkml:brushProperty name="color" value="#F2395B"/>
    </inkml:brush>
  </inkml:definitions>
  <inkml:trace contextRef="#ctx0" brushRef="#br0">46700 45943 482,'8'-8'2,"2"2"4,0 1 5,1 1 3,1 1 6,0 3 6,-1 4 5,1 2 6,0 4-1,2 6-10,0 4-7,1 5-10,-1 3-8,-1 0-9,-2 2-8,-2 1-8,-2-2-5,-1-5-1,0-5 0,-2-5-1,1-3 1,0-3 2,1-1 4,2-2 2,0-2 4,0-2 3,-1-2 4,1-2 5,0 0 3,2 0 4,0 2 4,1 0 4,0 2 1,-2 0 0,-2 2 0,-2 0 0,-1 3 2,0 2 7,-1 3 7,1 3 7,-1 3 2,-2 1-1,-2 3-3,-2 2-1,-1-1-3,1-2-4,-1-1-3,0-2-3,2-3-6,4-3-6,3-3-6,5-2-6,4-5-3,4-6-3,3-6-2,5-5-1,0-4 0,0 2 1,-1 1 1,0 1 2,-3 1 2,-2 3-1,-1 1 2,-2 2 0,-3 2-1,-1 1 1,-2 0-2,-2 2 0,-5-1 1,-8 0-1,-8-1 1,-8-2 0,-2 1 4,3-1 6,3 0 6,3 0 6,1 1 4,1 0 1,-1 2 2,0 1 1,1 0 2,0 0 2,2 0 2,1 0 2,1 3-1,4 6-2,3 5-4,2 7-2,2 4-4,0 3-2,0 3-5,0 3-2,-1 1-3,2 0-1,-2 1 0,1-1-2,0 0-3,-2-2-4,0 0-6,-2-1-5,0-1-4,-2-3-3,0-2-3,-2-1-3,-1-3 1,-2-3 3,-1-3 4,-3-2 3,-1-3 3,1-1 3,-1 0 3,0-2 1,1-1 4,0-2 2,2-2 4,1-2 2,1-4 2,2-5 1,2-7 2,2-5 0,4-5 1,6-3 0,6-3-1,5-2 1,5-1-1,1 3-1,2 4 0,3 2 0,0 2 0,2 3 0,1 1 2,1 3 0,-1 2 3,0 3 5,-1 2 4,-1 4 4,-1 3 3,-1 5 0,-2 2 1,1 5 1,-4 4-2,-2 4-5,-2 3-2,-4 5-5,-2 2-2,1 1-2,0 1-1,-1 1-2,0-1 0,0-2-2,-2-1 0,-1-3 0,-1 0-2,0 1-1,-2 1-2,-1 1-2,0 0-1,-2-1 0,-1-1 1,0-1-1,-2 0-1,-1-1 0,0 1-1,-1 0 0,-4-2-2,-2 0-1,-5 0-2,-4-2-1,-3-2-2,-1-1-1,-3-2-2,-1-2-2,-1-4-2,1-2-2,1-6-3,1-2-3,0-6-2,1-8-3,-1-6-2,1-6-1,0-5-3,4-3-1,3-1 0,3-2-2,2 2 3,2 4 7,2 5 7,2 6 8,1 3 5,0 4 2,0 5 3,0 3 2,-1 4 9,0 4 13,-2 4 13,0 4 15,-2 3 3,-2 3-4,-1 4-5,-3 2-5,-1 1-4,0 1-5,1-1-3,-1 1-4,1-2-6,2-1-5,2-2-7,3-3-6,2-3-9,7-8-11,6-6-11,6-7-11,1-3-3,-3 2 5,-3 3 5,-2 1 4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51"/>
    </inkml:context>
    <inkml:brush xml:id="br0">
      <inkml:brushProperty name="width" value="0.03453" units="cm"/>
      <inkml:brushProperty name="height" value="0.03453" units="cm"/>
      <inkml:brushProperty name="color" value="#00BFF3"/>
    </inkml:brush>
  </inkml:definitions>
  <inkml:trace contextRef="#ctx0" brushRef="#br0">86845 47850 637,'-13'0'9,"4"2"17,6 0 19,5 2 17,3 0 4,3 0-12,3-1-11,4 1-10,1 2-14,3 4-14,1 3-13,3 5-15,-2 0-14,-5-3-14,-5-3-13,-4-2-15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52"/>
    </inkml:context>
    <inkml:brush xml:id="br0">
      <inkml:brushProperty name="width" value="0.03674" units="cm"/>
      <inkml:brushProperty name="height" value="0.03674" units="cm"/>
      <inkml:brushProperty name="color" value="#F2395B"/>
    </inkml:brush>
  </inkml:definitions>
  <inkml:trace contextRef="#ctx0" brushRef="#br0">49400 47700 598,'6'8'54,"-3"2"-6,-2 0-6,-3 1-5,-4 2-4,-2 3 1,-3 3 0,-4 3 1,0 3-4,-1 1-8,1 2-6,-1 3-8,-1 1-5,-3 4-4,-3 3-2,-3 2-3,1-2-14,5-7-25,5-9-24,5-7-25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3:58"/>
    </inkml:context>
    <inkml:brush xml:id="br0">
      <inkml:brushProperty name="width" value="0.03734" units="cm"/>
      <inkml:brushProperty name="height" value="0.03734" units="cm"/>
      <inkml:brushProperty name="color" value="#F2395B"/>
    </inkml:brush>
  </inkml:definitions>
  <inkml:trace contextRef="#ctx0" brushRef="#br0">44422 26762 589,'-19'-8'44,"7"2"4,8 1 6,8 1 4,5 0-3,1 2-11,3 0-12,2 2-12,0-1-7,-1 0-1,-1-2-3,0 0-2,-1-1-1,1 0-2,1 0-1,2 1-2,-1-1-1,1 2 1,0 0-2,-1 2 1,1 0-2,0 0-1,-1 0-2,1 0-2,-1 0-1,-1 0 2,-1 0 1,0 0 1,-2 0 1,1 0 0,0 0-1,0 0 1,-1 0 0,1 0 0,0 0 1,0 0 1,-1 0 1,1 0-1,0 0 0,0 0 1,0 0-1,1 0 0,1 0-1,1 0 0,1 0 0,-2 0 0,-1 0 1,-1 0-1,0 0 0,2 0 1,0 0 0,1 0 0,0 0 1,-1 0 0,-1 0-1,0 0 1,-1 0 0,3 0 0,2 0-1,2 0 1,-1 0-1,-1 2 1,-3 0-1,-1 2 1,0-1 0,1-1 0,3 0 0,2-2 0,-1 0 0,-1 0 1,-2 0 0,-3 0 1,1 0 0,0 0-1,1 0 1,1 0-2,0 0 1,-1 0-2,0 0 1,-2 0-1,0 0 0,0-2 0,-1 0 1,1-1-1,0-1 1,1 2-1,1 0 1,2 2 0,0 0 0,1 0-2,1 0 0,1 0-2,0 0 1,-3 0 0,-1 0 0,-2 0 1,-1 0 1,-1 0-1,1 0 0,0 0 0,0 0-1,1 0-3,1 0-2,2 0-2,-1 0-4,-1 0-2,-1 0-5,0 0-2,-3 0-7,1 0-8,-2 0-8,0 0-8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4:13"/>
    </inkml:context>
    <inkml:brush xml:id="br0">
      <inkml:brushProperty name="width" value="0.02671" units="cm"/>
      <inkml:brushProperty name="height" value="0.02671" units="cm"/>
      <inkml:brushProperty name="color" value="#00BFF3"/>
    </inkml:brush>
  </inkml:definitions>
  <inkml:trace contextRef="#ctx0" brushRef="#br0">81393 26034 823,'-99'-103'89,"38"30"-30,37 29-30,37 30-32,15 14-20,-4 0-14,-5 0-12,-5 0-12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16"/>
    </inkml:context>
    <inkml:brush xml:id="br0">
      <inkml:brushProperty name="width" value="0.03274" units="cm"/>
      <inkml:brushProperty name="height" value="0.03274" units="cm"/>
      <inkml:brushProperty name="color" value="#00BFF3"/>
    </inkml:brush>
  </inkml:definitions>
  <inkml:trace contextRef="#ctx0" brushRef="#br0">49171 20955 671,'-15'-1'-1,"4"-2"-5,3-2-3,3-1-4,1-2 1,0 2 5,0 0 5,0 2 4,1 1 8,2 2 11,2 2 11,2 2 10,1 2 1,0 2-6,0 1-6,0 3-8,-1 0-5,2 0-3,-2-2-4,1-1-3,0 1-3,0 0 0,0 1-2,0 2 0,0-2-1,2 1 1,0-2 0,2 0 1,-1-2 0,-1 1 0,-1 0-2,0 0 1,-1 0-1,2 0 0,0-1-1,2 1 1,-1 0-1,1 0 1,0 0 1,0-1-1,0 1 1,1 0-2,2 0 1,0 0-2,1 0 0,1 1 1,2 2 0,0 0 0,1 0 1,-1 1 0,1 0-1,0 0 1,-1 0-1,-1 1 1,-1 1-1,-1 2 0,0-1 0,0-1 0,-1-1 0,1-1-1,0 0 1,0 0 0,-1-1-1,1 1 1,0 0 0,0 0-1,-1-1 1,1 1-1,0-1 0,0-1 0,-1 0 0,1-2 0,0 0 0,0 0 0,-1 0 0,1 0 0,-1-1 1,0 1-2,-2 0 0,-1 0-1,1 0 0,2-1 0,2 1 1,1 0 0,2-1 0,-2 0 1,-1-2-1,-1 0 0,1-2 0,0 1 0,1 0 0,1 0 0,1 1-1,-1 0 1,1 1 0,0 2 0,-1-1 0,1-1 0,0-1 0,-1 0 1,1-1 0,2 0-1,0 0 0,1 0 0,0 0 0,-1 1 0,-1 2 1,-1 0-1,0 0 1,2 0-1,0-2 0,1 0 0,0-1 1,1 1-1,-1 2 0,1 0 0,-1 0 0,-1 0 0,-1-2-2,0 0 1,-2-2-2,1 1 0,0 0 0,-1 0-1,0 0 0,0 0-1,-2 0 0,-1 0-2,0-1 0,0-1-3,-1 0 0,1-1-3,-1-1-3,-1 0-4,0 0-4,-2 0-4,0 0-3,0 0-1,0 0 1,0 0-2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17"/>
    </inkml:context>
    <inkml:brush xml:id="br0">
      <inkml:brushProperty name="width" value="0.03633" units="cm"/>
      <inkml:brushProperty name="height" value="0.03633" units="cm"/>
      <inkml:brushProperty name="color" value="#00BFF3"/>
    </inkml:brush>
  </inkml:definitions>
  <inkml:trace contextRef="#ctx0" brushRef="#br0">49130 29690 605,'-13'6'18,"4"-4"16,3-4 14,4-4 17,2-2 0,0-2-13,0 0-13,0-1-14,1-1-8,2-1-4,2-1-5,1-1-4,2 0-2,-1 2-1,1 3 1,0 1-1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18"/>
    </inkml:context>
    <inkml:brush xml:id="br0">
      <inkml:brushProperty name="width" value="0.0391" units="cm"/>
      <inkml:brushProperty name="height" value="0.0391" units="cm"/>
      <inkml:brushProperty name="color" value="#00BFF3"/>
    </inkml:brush>
  </inkml:definitions>
  <inkml:trace contextRef="#ctx0" brushRef="#br0">48897 27102 562,'-14'-1'9,"2"-1"17,4 0 16,3-1 18,1-4 3,2-4-11,0-5-11,2-5-10,1-1-7,2 1-4,2 2-3,2 3-3,0 0-4,-1 0-3,-1 1-3,0-1-4,0 0 0,2 1 1,2-1 1,2 0 1,0 0 0,1-1-4,0-1-1,0-1-4,-1-1 0,-1 1 1,-1-1 2,0 1 2,-1 0 1,1 0 1,2 2 0,0 1 2,0 1-1,-1-1 0,0 0 0,-2 1-1,0-1 0,2 0 0,0 1 0,1-1-1,1 0 0,0-1 1,-1-2-1,1 1 0,0-2 0,0 2 0,-1 1 0,1 1 1,0 0-1,0 1 1,-1-1-2,1 0 0,0 1 1,0-1-1,-1 0 2,1 1 0,-1-1 0,0 1 0,-2-1 0,0 0 0,-1 1 0,1 1 0,1 1 0,2 0 0,-1 1-1,1 1 0,0-1 1,0 0-1,-1 1 0,1 1 0,0 0 0,0 2 0,0 0-1,1-2 1,1 0 0,2-1 0,-1 0 0,-1 1 0,-1 0 1,-1 2-1,-1 0 1,0 0 0,-2 0-1,0 1 1,-1-1-1,1 2 1,2 1-1,0 0 1,0 0-1,1 0 1,0-1-1,0-1 0,-1-1 1,1 0-2,0 0 1,0 0 0,-1 1 0,-1-1-1,0 0 1,-2 0 0,0 0-1,2 0 1,0 1-1,1-1 1,1 0-1,0 2 0,-1 1-1,1 0 0,1 1 0,0-2 0,1 0 0,1-1 1,1-1 0,-1 0 0,1 0-1,0 0 0,0 1 0,-1-1 0,1 0 0,0 0 0,-1 1 0,-1 0-1,-1 2 0,-1 1-1,0 0 1,0 0-1,0 0 1,-1 0 0,1 0 0,0 0-1,0 0 1,-1 0-1,2 0 0,2 0-3,1 0-3,3 1-2,0-1-5,-1 2-8,-1 0-8,0 2-8,-3-1-5,-1 0-2,-2-2-2,-2 0-2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20"/>
    </inkml:context>
    <inkml:brush xml:id="br0">
      <inkml:brushProperty name="width" value="0.03968" units="cm"/>
      <inkml:brushProperty name="height" value="0.03968" units="cm"/>
      <inkml:brushProperty name="color" value="#00BFF3"/>
    </inkml:brush>
  </inkml:definitions>
  <inkml:trace contextRef="#ctx0" brushRef="#br0">49127 20950 554,'-6'8'28,"2"0"-3,4-1-2,3 1-3,2 1-2,3 2-2,3 2-2,4 1-2,-1 1-1,-1-1-2,-2 0 0,-2-2-2,-1 0 0,1-1-2,2 1 1,0 0-2,0 0 1,1 1 0,0 1-1,0 2 2,0-1-2,1 1 0,1 0-2,2-1-2,-1 0 1,-1-1 0,-1 0 1,0-2 1,-2 0 0,1 1 0,0 2-1,0 0 1,-1 0-1,1-1 1,0-1-1,0 0 0,0-2 0,1 1 0,1 0 0,1 0 0,0-1 0,0 1 0,-2 0 0,-1 0 0,0-1-1,2-1 0,0-1 1,1 0-1,0-2 0,-1-1 0,-1-1 0,0 0 0,-1 0 0,-1 0 0,1 1 1,0 2 0,0-1 0,-1-1-1,1-1 1,0 0 0,-1 0 0,-1 0 0,0 1 0,-2 2 0,0-1 1,0-1-1,0-1 1,-1 0-1,2-1 1,2 2 0,2 0 0,1 2 0,2-1 1,-2-1-1,-1-1 1,-1 0-1,0-1 0,0 2 0,-1 0 0,1 2-1,1-1 0,2 1 0,1 0-1,3 0 1,0 0-1,1-1 1,0 1 0,-1 0 1,0-1-1,-3 0 1,-1-2-1,-2 0-1,-1-1 1,1 1 1,2 2 0,0 0 1,0 0-1,-1 0 0,-1-2-1,0 0 0,-1-1-1,1 1 1,1 1-1,2 2 1,0 0 0,1 0 1,1-1 0,1 1 1,-1 0-1,-3 0 0,-3 0 0,-2 0-1,-1 0 0,1 1 0,3 1-1,2 2 0,0-2 0,-1-1-1,-1-2 1,0-2-2,-2-1 1,-1 2 0,-1 0-1,0 2 1,0 0-1,1 1 1,3 1 0,2 2 0,1-1 1,-1-1-1,1-1 0,0 0 0,-2-1 0,-1-1 0,-2 1 0,-2 0 0,-1-1 0,1 0 0,2-2-1,0 0 1,1-1-2,3 1 1,2 1-1,1 2-1,1-1 1,-2-1-1,-3 0 1,-1-2 0,-1 1-1,0 0 0,-1 1-1,1 2 0,0-1-2,2-1 1,0 0-2,1-2 0,0 0-1,-1 0 1,-1 0 0,0 0 0,-1 0-1,3 2 0,2 0-2,2 2-1,-2-1 0,-1-1 1,-4-1 1,-3 0 0,-1-1-3,0 0-9,0 0-9,0 0-9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20"/>
    </inkml:context>
    <inkml:brush xml:id="br0">
      <inkml:brushProperty name="width" value="0.03159" units="cm"/>
      <inkml:brushProperty name="height" value="0.03159" units="cm"/>
      <inkml:brushProperty name="color" value="#00BFF3"/>
    </inkml:brush>
  </inkml:definitions>
  <inkml:trace contextRef="#ctx0" brushRef="#br0">53000 25300 696,'17'-2'68,"1"-2"-12,3-4-13,1-2-12,1-2-8,-1 1-3,-1-1-3,-1 0-3,0 1-3,0 1-3,-1 1-2,1 0-2,-1 2-2,1 1-2,-1 0 0,1 2-1,-1 0-1,1 0-1,0 0-1,-1 0-2,0 0 1,-1-2 1,0 0 1,-2-1 2,-1-1 1,1 0-1,0 1-1,-1-1 0,1 0 0,0 2 1,-1 1-1,1 0 2,-1 2-1,-1 0 1,-1 2 0,0 1-1,-2 0 1,-1 0 0,0 0 0,-2 0 0,0-1-1,0-1 0,0 0-1,-1-1-1,1-1 0,0 2 0,0 0-1,0 2 0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21"/>
    </inkml:context>
    <inkml:brush xml:id="br0">
      <inkml:brushProperty name="width" value="0.02998" units="cm"/>
      <inkml:brushProperty name="height" value="0.02998" units="cm"/>
      <inkml:brushProperty name="color" value="#00BFF3"/>
    </inkml:brush>
  </inkml:definitions>
  <inkml:trace contextRef="#ctx0" brushRef="#br0">48911 20950 733,'-13'1'12,"8"2"12,7 2 12,6 2 13,4 0 1,-1 1-12,1 0-11,0 0-11,-1 0-8,1 1-3,0 2-4,0 0-2,0 1-3,3 1 0,1 1 0,3 2 1,2 0-6,3 4-8,3 3-9,3 3-10,-2-1 0,-4-5 5,-5-5 7,-4-4 5,-4-3 1,-1 1-6,-1 1-7,0 2-6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24"/>
    </inkml:context>
    <inkml:brush xml:id="br0">
      <inkml:brushProperty name="width" value="0.03551" units="cm"/>
      <inkml:brushProperty name="height" value="0.03551" units="cm"/>
      <inkml:brushProperty name="color" value="#00BFF3"/>
    </inkml:brush>
  </inkml:definitions>
  <inkml:trace contextRef="#ctx0" brushRef="#br0">49721 19120 619,'-21'-29'7,"5"7"12,4 5 14,6 7 12,3 4 3,2 4-10,2 4-9,2 4-9,2 5-5,2 9-1,1 7 0,3 9 0,1 4 0,0 2 0,0 2 1,-1 2-1,1-1-1,0-2-4,0-4-4,-1-2-5,0-3-2,0-3-3,-2-3-2,0-3-3,-2-3 0,1-3 1,0-3 1,0-3 2,1-6-1,3-10 1,4-10 0,2-9-1,2-9 3,1-5 4,1-6 5,1-6 5,-1-4 1,-1-2-2,-3-1-2,-1-3-3,-2 2-1,-1 4-1,0 6-1,-2 4-2,-1 5 0,-2 4 0,-3 3-1,-1 5 0,-2 6-12,-4 9-24,-2 8-23,-3 10-24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51"/>
    </inkml:context>
    <inkml:brush xml:id="br0">
      <inkml:brushProperty name="width" value="0.03269" units="cm"/>
      <inkml:brushProperty name="height" value="0.03269" units="cm"/>
      <inkml:brushProperty name="color" value="#00BFF3"/>
    </inkml:brush>
  </inkml:definitions>
  <inkml:trace contextRef="#ctx0" brushRef="#br0">85785 46483 673,'-8'7'0,"0"-1"0,0-1 0,0 0 0,1-1 2,1 0 7,0 0 5,2 0 5,-1-1 6,0-1 4,-1 0 5,-2-1 4,-1-3-1,-1-2-6,-3-4-7,-2-2-7,-1-3-4,-1-3-3,-1-3-2,-1-3-2,-2-3-2,-3-1-1,-3-3-1,-3-1-1,-3-3 0,-1-1-3,-2-2 0,-2-2-2,-1-2-1,1 0-3,2-2-3,0 0-1,3-3-2,5-3 3,5-2 1,5-3 2,5-2 1,4 2 1,6 1 1,5 0 2,5 4 0,7 4 1,7 5 0,7 6 1,6 2 1,5 1 1,4 1 3,6 1 1,3 3 1,5 3-1,4 4 0,4 5 0,1 5-2,-1 6-2,-1 7-3,-1 8-1,-2 6-2,-6 7 2,-5 7 1,-4 6 1,-6 8-3,-6 8-6,-5 8-5,-6 7-7,-7 4-6,-3-1-6,-6-1-6,-4-1-6,-5-7 0,0-14 8,-3-14 7,-2-14 9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24"/>
    </inkml:context>
    <inkml:brush xml:id="br0">
      <inkml:brushProperty name="width" value="0.03307" units="cm"/>
      <inkml:brushProperty name="height" value="0.03307" units="cm"/>
      <inkml:brushProperty name="color" value="#00BFF3"/>
    </inkml:brush>
  </inkml:definitions>
  <inkml:trace contextRef="#ctx0" brushRef="#br0">51400 20000 665,'14'0'27,"-1"0"0,-2 0-2,-2 0 0,-1 0 0,0 0-2,-1 0 0,1 0 0,0 0-2,2 0-3,0 0-3,1 0-2,0 1-1,-2 2 0,-2 2 1,-2 2 1,-2 3-3,2 5-5,-2 5-5,1 5-4,-1 2-4,0-1 2,-1-1-1,-2-1 2,0-2 0,0-2 1,0-1 2,0-2 2,0-3 0,2-1-2,1-2-1,0-2-2,2-3-2,3-3-3,4-2-4,2-3-3,2-3-3,-1-2-1,1-2-2,0-2-1,-2 0-1,-1 1-1,-2 0 0,-2 2 0,-3 0 0,-3 1-2,-2-1 0,-3 0-1,-3 0 2,2 2 3,-1 1 4,0 0 4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24"/>
    </inkml:context>
    <inkml:brush xml:id="br0">
      <inkml:brushProperty name="width" value="0.04045" units="cm"/>
      <inkml:brushProperty name="height" value="0.04045" units="cm"/>
      <inkml:brushProperty name="color" value="#00BFF3"/>
    </inkml:brush>
  </inkml:definitions>
  <inkml:trace contextRef="#ctx0" brushRef="#br0">51444 20600 543,'-29'0'0,"7"0"11,5 0 11,7 0 11,3 1 3,2 2-4,2 2-6,2 2-4,1 1-3,2 1 1,0 1 0,2 2 0,0-1 0,0 1 0,-1 0-1,1 0 0,1-1 0,0 1-2,1 0-1,2-1 0,0 1-3,0 0-1,-1-1-2,1 1-1,0-1-4,2 0-4,0-2-5,1-1-3,3 0-3,2-2 0,3-1 1,3 0-1,5-4-2,6-6-5,8-6-4,7-5-6,3-5-5,3-2-5,2-1-6,2-2-7,-4 1 0,-10 5 3,-10 4 3,-9 6 3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25"/>
    </inkml:context>
    <inkml:brush xml:id="br0">
      <inkml:brushProperty name="width" value="0.03864" units="cm"/>
      <inkml:brushProperty name="height" value="0.03864" units="cm"/>
      <inkml:brushProperty name="color" value="#00BFF3"/>
    </inkml:brush>
  </inkml:definitions>
  <inkml:trace contextRef="#ctx0" brushRef="#br0">50494 28481 569,'-8'-7'0,"2"1"1,1 0 0,0 2 0,3 1 9,4 2 18,4 2 16,4 2 17,2 2 2,1 3-9,1 4-12,2 2-11,-1 2-8,-1 1-5,-1 1-4,-1 1-5,0 2-2,0 1 0,-1 3-1,1 1 0,-1 1-2,-1-1-4,0-1-3,-2-1-5,0-3-1,0-3 0,0-5 2,0-3 2,0-8 0,3-14 2,2-11 3,1-14 0,2-7 2,-2 0 0,-1-1 1,-1-2 0,-1 2-3,-1 2-4,0 4-5,-2 2-5,0 4-3,0 4 0,0 3-2,0 5 0,-1 2-3,-1 2-5,-1 3-7,0 1-4,-1 2-4,0 1-1,0 0-1,0 2-1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26"/>
    </inkml:context>
    <inkml:brush xml:id="br0">
      <inkml:brushProperty name="width" value="0.04166" units="cm"/>
      <inkml:brushProperty name="height" value="0.04166" units="cm"/>
      <inkml:brushProperty name="color" value="#00BFF3"/>
    </inkml:brush>
  </inkml:definitions>
  <inkml:trace contextRef="#ctx0" brushRef="#br0">52218 27800 528,'8'9'40,"-2"3"-8,-1 4-7,0 2-8,-1 2-4,0 1 0,-1 1-2,1 1 0,1-1-2,0-1-3,1-3-3,2-1-4,0-3-4,2-3-6,0-3-6,1-2-5,1-5-6,0-4-3,-1-5-4,1-5-3,0-4 2,0-2 8,-1-1 8,1-3 8,-1 1 5,-2 3 4,-3 3 4,-1 3 3,-2 4 7,-4 6 12,-2 6 10,-3 6 12,-3 4 0,0 3-11,-2 3-11,0 3-11,-1 2-8,-1-1-5,-1 1-4,-1-1-5,-1 0-2,2-3 0,1-1 2,1-2 0,1-3 1,2-1 1,2-3 1,2-1 0,4-3 0,4-6-2,6-4-4,4-5-2,3-4 0,1 0 4,1-1 3,1-1 4,-1 0 1,-2 2 0,-4 3 0,-3 1-1,-2 3 5,-2 4 10,-2 4 9,-2 4 11,-3 3 0,-4 3-6,-4 4-6,-3 2-7,-3 0-4,2 1-1,1-2-2,1-1 0,1-2-3,0-1-3,2-2-3,1-2-4,2-2-3,6-2-6,4-3-5,5 0-6,4-4 1,2-2 6,1-4 5,3-2 7,0-1 3,-3 2 0,-1 3 0,-2 1 1,-2 2 4,-1 2 7,-1 2 8,0 2 6,-3 2 3,-2 1-4,-4 3-4,-2 2-5,-3 1-1,-2 2-2,-2 0 0,-2 1-2,-1 0-2,-1-1-2,-1-1-4,-1 0-3,-2-3-2,-2-1-1,-1-2-1,-3-2-2,0-2 1,-1 0 1,1-2 0,-1 0 2,2-1 1,1 0 3,3 0 4,1 0 3,2-1 1,2-2 0,3-2 0,1-2 1,1 0 4,2 0 9,1 2 11,1 1 9,1 1 6,3 2 2,4 2 2,2 2 2,3 1-2,4 1-8,2 2-8,3 0-8,4 2-5,5 2-3,5 1-4,5 3-2,4 3-7,6 3-7,4 5-9,5 3-8,6 1-8,6-2-6,5-1-7,6-3-7,0-2 0,-7-4 6,-7-5 6,-6-3 7,-7-3 1,-5-2-2,-4-3-3,-5 0-4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27"/>
    </inkml:context>
    <inkml:brush xml:id="br0">
      <inkml:brushProperty name="width" value="0.04239" units="cm"/>
      <inkml:brushProperty name="height" value="0.04239" units="cm"/>
      <inkml:brushProperty name="color" value="#00BFF3"/>
    </inkml:brush>
  </inkml:definitions>
  <inkml:trace contextRef="#ctx0" brushRef="#br0">57966 39159 519,'-1'-14'6,"-1"3"13,0 3 14,-1 2 12,-1 4 5,2 4-4,0 4-3,2 4-3,0 4-3,2 5-5,0 5-4,2 5-4,-1 3-3,-1 2-3,0 2-3,-1 3-4,-1-1-2,0 0-6,0-2-3,0 0-6,0-2-2,0-1-2,0-3-3,0-2-1,1-6-10,5-12-20,4-12-18,4-12-19,0-6-2,-1-1 14,-2-1 15,-2-1 14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27"/>
    </inkml:context>
    <inkml:brush xml:id="br0">
      <inkml:brushProperty name="width" value="0.05278" units="cm"/>
      <inkml:brushProperty name="height" value="0.05278" units="cm"/>
      <inkml:brushProperty name="color" value="#00BFF3"/>
    </inkml:brush>
  </inkml:definitions>
  <inkml:trace contextRef="#ctx0" brushRef="#br0">58681 37109 416,'-7'-14'4,"0"3"9,2 3 8,1 2 8,0 4 8,2 4 8,0 4 8,2 4 8,0 6-1,0 7-8,0 8-9,0 8-8,0 7-8,0 4-4,0 5-6,0 6-4,0 4-4,0 7 1,0 5 0,0 6 1,0 5-3,0 4-6,0 4-4,0 4-5,1 5-7,2 5-10,2 7-8,1 5-10,3 0-2,0-7 6,1-7 4,1-6 5,1-7-1,-1-2-10,1-5-9,0-4-9,-2-11 0,-1-17 10,-2-18 10,-2-17 10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28"/>
    </inkml:context>
    <inkml:brush xml:id="br0">
      <inkml:brushProperty name="width" value="0.03362" units="cm"/>
      <inkml:brushProperty name="height" value="0.03362" units="cm"/>
      <inkml:brushProperty name="color" value="#00BFF3"/>
    </inkml:brush>
  </inkml:definitions>
  <inkml:trace contextRef="#ctx0" brushRef="#br0">58148 40015 654,'-17'-6'10,"11"1"21,12 2 21,11 2 21,8 3 0,1 4-18,2 3-20,3 5-19,0 1-15,0-1-14,1-1-13,-1-1-14,-2-1-8,-6-1-6,-4-1-5,-4 0-5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28"/>
    </inkml:context>
    <inkml:brush xml:id="br0">
      <inkml:brushProperty name="width" value="0.03404" units="cm"/>
      <inkml:brushProperty name="height" value="0.03404" units="cm"/>
      <inkml:brushProperty name="color" value="#00BFF3"/>
    </inkml:brush>
  </inkml:definitions>
  <inkml:trace contextRef="#ctx0" brushRef="#br0">60250 38100 646,'16'0'134,"1"0"-33,1 0-32,1 0-34,0 1-22,-3 4-12,-1 2-11,-2 3-11,-3 4-11,-1 5-9,-2 5-10,-2 5-8,-2 0-1,-2-5 11,-2-5 9,-2-5 10,-2-3 6,0 1 4,-1 0 2,-1 0 3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29"/>
    </inkml:context>
    <inkml:brush xml:id="br0">
      <inkml:brushProperty name="width" value="0.05171" units="cm"/>
      <inkml:brushProperty name="height" value="0.05171" units="cm"/>
      <inkml:brushProperty name="color" value="#00BFF3"/>
    </inkml:brush>
  </inkml:definitions>
  <inkml:trace contextRef="#ctx0" brushRef="#br0">59587 39139 425,'-15'-5'36,"4"6"9,3 6 7,2 6 8,2 4-1,1 3-12,-2 3-11,2 3-12,-1 0-8,2 0-3,0-1-5,2-1-4,-1-1-4,0-3-6,-2-1-6,0-2-5,1-5-6,6-7-5,4-6-7,6-7-5,3-7-1,5-4 5,3-5 5,5-5 4,0 0 6,-2 4 6,-2 3 4,-1 5 6,-3 2 1,-3 2 0,-3 2-2,-2 3-2,-5 2 9,-5 6 18,-4 4 17,-5 5 17,-4 4 4,0 2-11,-2 1-10,0 3-10,-2 1-8,-3 3-4,-3 1-5,-3 3-5,0-2-4,2-3-1,4-5-2,3-3-2,5-3-5,6 0-4,8-2-7,6-1-6,5-1 1,1-2 5,3-2 6,2-2 7,-1-2 3,0 0 4,-1-2 1,0 0 4,-4 1 1,-3 2 2,-4 3 0,-4 4 1,-7 3 0,-8 5-2,-10 5-2,-7 5-2,-5 2 0,1-1-1,1-1 0,1-1 1,1-2-1,1-1 1,1-2-1,2-3 1,-2 0-1,0 0 0,-1-1 0,0 1-1,-1-2 3,3-1 6,1-2 5,3-2 6,6-2 6,12-2 6,12-3 5,11 0 6,8-4 0,1 0-8,2-3-8,3-2-7,3 0-12,8 0-18,6 2-18,8 1-16,1-1-10,-3 2 2,-3-1-1,-2 0 1,-5-1 4,-6 0 8,-6-1 7,-6-2 9,-4 1 1,-5 1-5,-3 0-5,-4 2-4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29"/>
    </inkml:context>
    <inkml:brush xml:id="br0">
      <inkml:brushProperty name="width" value="0.0553" units="cm"/>
      <inkml:brushProperty name="height" value="0.0553" units="cm"/>
      <inkml:brushProperty name="color" value="#00BFF3"/>
    </inkml:brush>
  </inkml:definitions>
  <inkml:trace contextRef="#ctx0" brushRef="#br0">61260 38138 397,'-8'-15'0,"2"2"0,1 3 0,0 1 0,2 0 1,0 0 1,2-1 2,1-1 2,3-2 6,9 0 10,8-1 11,7-1 11,4 1 1,1 2-6,-1 4-7,0 3-7,-1 1-5,-1 2-6,-3 0-4,-1 2-6,-3 0-5,-3 2-6,-3 0-7,-3 2-5,-3 1-6,-2 1-6,-4 3-5,-2 2-6,-5 2-1,-2 1 5,-5 3 3,-4 2 4,-2-2 5,-3-3 6,-2-4 5,-1-4 6,-2-2 5,-1 1 2,-1 2 3,-1 0 2,1 1 1,1 0-1,3 0-1,2-1-1,1 1 5,2 0 13,3 0 12,1 0 13,2 0 3,0 1-6,2 2-7,1 0-6,1 2-1,2 3 5,2 3 4,2 3 4,1 2 1,0 1-4,0 1-3,0 1-3,1 1-4,0 3-4,2 1-2,0 2-4,0 3-3,-2 5-2,-2 2-1,-2 5-2,-1 2-2,0 0-4,0 0-1,0 0-4,-1-1-1,-1 0 0,-3-2 0,-2 0 1,-2-3-1,-1-2-3,-3-4-3,-1-2-2,-2-4-8,0-3-12,1-5-11,-1-3-13,1-6-6,1-3 3,1-6 2,1-4 1,1-4 4,2-1 4,3 0 6,1-1 4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56"/>
    </inkml:context>
    <inkml:brush xml:id="br0">
      <inkml:brushProperty name="width" value="0.03684" units="cm"/>
      <inkml:brushProperty name="height" value="0.03684" units="cm"/>
      <inkml:brushProperty name="color" value="#F2395B"/>
    </inkml:brush>
  </inkml:definitions>
  <inkml:trace contextRef="#ctx0" brushRef="#br0">93898 51500 597,'-16'24'135,"0"-1"-32,1 0-32,-1 1-32,0 0-19,-2 1-6,0 1-4,0 1-6,-2-1-2,0 0 0,1 0-1,-1-2 0,1-1-1,1-2-2,1 0-4,1 0-2,4-5-14,8-7-22,8-6-24,8-8-22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29"/>
    </inkml:context>
    <inkml:brush xml:id="br0">
      <inkml:brushProperty name="width" value="0.03547" units="cm"/>
      <inkml:brushProperty name="height" value="0.03547" units="cm"/>
      <inkml:brushProperty name="color" value="#00BFF3"/>
    </inkml:brush>
  </inkml:definitions>
  <inkml:trace contextRef="#ctx0" brushRef="#br0">61800 39746 620,'9'-8'3,"1"0"5,3 0 6,2 0 6,2 0 1,1-1-3,3-2-2,1 0-2,3 0 2,3-1 11,3 0 8,3 1 11,0-1 0,0 2-9,-1 1-8,-1 0-9,-2 2-10,-3 1-13,-4 0-11,-1 2-12,-6 1-13,-7 2-13,-6 2-13,-8 2-13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30"/>
    </inkml:context>
    <inkml:brush xml:id="br0">
      <inkml:brushProperty name="width" value="0.05641" units="cm"/>
      <inkml:brushProperty name="height" value="0.05641" units="cm"/>
      <inkml:brushProperty name="color" value="#00BFF3"/>
    </inkml:brush>
  </inkml:definitions>
  <inkml:trace contextRef="#ctx0" brushRef="#br0">62563 39324 390,'-8'-8'1,"0"0"5,0 0 3,0 0 3,2 5 12,2 8 20,4 9 19,2 10 19,2 4 2,-2 4-15,0 3-15,-2 2-16,0 3-11,-2 0-5,0 2-6,-2 1-5,0-2-4,1-1 1,-1-1-1,0-3 0,0-2-1,2-2 0,0-1-2,2-3-2,3-3-4,6-3-10,5-5-11,7-3-8,3-4-4,1-2 6,1-4 4,1-2 5,1-2 3,4 0 1,3 0 0,3 0 1,0 0 1,-2 0-1,-2 0 0,-1 0 0,-3 1-1,-2 1-2,-2 3-3,-1 2-2,-4 0-1,-3 0-1,-4-2 0,-4 0 0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30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63105 40200 487,'-13'0'91,"6"0"-9,6 0-9,6 0-9,4 1-9,3 2-10,4 2-10,2 2-10,2 1-8,0 3-4,2 2-5,1 1-4,1 3-9,-1 1-17,1 3-15,-1 1-16,-2 0-10,-5-5-4,-5-3-5,-4-4-4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31"/>
    </inkml:context>
    <inkml:brush xml:id="br0">
      <inkml:brushProperty name="width" value="0.05473" units="cm"/>
      <inkml:brushProperty name="height" value="0.05473" units="cm"/>
      <inkml:brushProperty name="color" value="#00BFF3"/>
    </inkml:brush>
  </inkml:definitions>
  <inkml:trace contextRef="#ctx0" brushRef="#br0">64597 38579 401,'25'0'99,"3"0"-23,3 0-23,2 0-22,3 0-13,-1 0-3,0 0-5,0 0-3,0 0-2,-3 0-2,-2 0-1,-1 0-1,-4 1-1,-3 2 0,-5 2-1,-3 2 0,-3 1 1,-2 1 1,-3 2 3,-1 0 2,-2 2 3,-4 3 5,-2 3 5,-3 3 5,-4 3 2,-2 3-2,-3 3 0,-3 3-2,-1 0-1,1-2-4,0-2-2,2-1-3,-1-1-1,-1 3-2,-3 1-1,-1 2-1,-1-1-1,1-5-4,1-5-4,1-5-3,2-6-5,2-8-8,4-8-6,3-8-8,2-10-6,4-13-3,3-12-4,2-13-4,4-9-1,4-1 0,3-4 2,5-3 0,1 1 4,-1 5 6,-1 5 7,0 5 5,-2 5 7,-1 6 6,-1 6 5,-1 6 6,-1 5 6,0 7 6,-2 5 7,0 7 5,-5 9 10,-5 14 14,-5 13 13,-7 15 13,-4 7 0,-3 6-15,-3 2-15,-3 5-15,-2 1-12,-1-1-7,-1 0-9,-1-2-7,1-1-7,1-2-7,3-2-6,2-2-7,2-4-4,5-6-2,3-6-2,4-5-2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31"/>
    </inkml:context>
    <inkml:brush xml:id="br0">
      <inkml:brushProperty name="width" value="0.04464" units="cm"/>
      <inkml:brushProperty name="height" value="0.04464" units="cm"/>
      <inkml:brushProperty name="color" value="#00BFF3"/>
    </inkml:brush>
  </inkml:definitions>
  <inkml:trace contextRef="#ctx0" brushRef="#br0">66300 39950 492,'14'1'7,"-3"2"14,-2 2 13,-4 2 13,-2 2 7,0 3-3,-2 3-2,0 3-2,-2 1-6,0-3-7,-2-1-9,0-2-7,4-5-16,12-6-22,10-8-23,11-6-22,3-3-5,-4 1 13,-4 1 13,-3 0 12,-4 3 10,-3 3 7,-3 2 8,-2 4 8,-4 2 3,1 4-1,-2 2-2,0 3-1,-3 4 6,-3 2 14,-2 3 15,-4 3 13,-1 1 7,-2 1-2,0-1-3,-1 1-2,-1-2-5,2-3-8,1-3-8,1-3-7,1-4-17,6-6-25,2-6-26,5-6-25,1-2-11,-2 1 7,-3 0 6,-1 2 6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32"/>
    </inkml:context>
    <inkml:brush xml:id="br0">
      <inkml:brushProperty name="width" value="0.04119" units="cm"/>
      <inkml:brushProperty name="height" value="0.04119" units="cm"/>
      <inkml:brushProperty name="color" value="#00BFF3"/>
    </inkml:brush>
  </inkml:definitions>
  <inkml:trace contextRef="#ctx0" brushRef="#br0">67950 38081 534,'29'-1'83,"-5"0"-12,-5-2-12,-5 0-12,-1-1-8,3 1-3,3-1-3,4 0-3,0 0-4,3 2-7,0 0-5,0 2-6,1 0-7,-3 0-10,-1 0-7,-3 0-9,-3 2-13,-6 4-15,-6 3-16,-6 5-15,-5 1 0,-4-1 17,-4-1 18,-3 0 17,-1-3 11,2-1 5,4-2 4,3-2 5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32"/>
    </inkml:context>
    <inkml:brush xml:id="br0">
      <inkml:brushProperty name="width" value="0.04918" units="cm"/>
      <inkml:brushProperty name="height" value="0.04918" units="cm"/>
      <inkml:brushProperty name="color" value="#00BFF3"/>
    </inkml:brush>
  </inkml:definitions>
  <inkml:trace contextRef="#ctx0" brushRef="#br0">67967 38600 447,'-36'8'1,"5"0"3,7-1 3,6 1 2,3 0 4,2 0 6,3 0 5,1 0 6,1-1 1,2 1-1,1 0-1,0 0-2,2 2 0,0 3 0,2 5 1,1 4-1,0 2 1,0 2 0,0 3 1,0 1 1,0 3-3,1 5-3,2 3-3,0 4-5,0 5-4,0 7-7,-1 7-7,-2 7-6,0 3-3,-2 1 2,-1-1 1,0 1 2,-1-5-9,-2-7-18,0-8-19,-1-9-18,-1-7-5,2-9 8,1-9 8,1-9 8,0-5 7,0 0 7,0-2 7,0 0 6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32"/>
    </inkml:context>
    <inkml:brush xml:id="br0">
      <inkml:brushProperty name="width" value="0.03785" units="cm"/>
      <inkml:brushProperty name="height" value="0.03785" units="cm"/>
      <inkml:brushProperty name="color" value="#00BFF3"/>
    </inkml:brush>
  </inkml:definitions>
  <inkml:trace contextRef="#ctx0" brushRef="#br0">68110 39616 581,'15'-7'3,"1"2"6,0 2 7,-1 2 5,0 1 6,-1 0 2,0 0 4,-2 0 3,0 1 1,0 4-3,-1 2-3,1 3-2,-1 4-4,-2 2-6,-3 3-5,0 3-5,-6 2-4,-5 1 0,-5 1-2,-7 1-1,-3-1-4,1 0-8,-1-1-8,1-1-8,-1-2-6,1-5-3,-1-3-2,1-4-4,-1-5-1,2-2 2,1-6 0,1-2 2,2-5 3,2-2 4,4-3 5,3-3 6,1-1 3,2 3 5,0 1 4,2 3 4,1 1 6,4 4 8,2 2 9,4 4 8,1 1 8,1 2 6,1 0 5,1 2 7,2 0 1,1 2-4,3 0-3,2 1-4,0 1-5,-2 2-7,0 0-7,0 1-7,-2 0-9,1 0-8,-1-2-10,1 0-10,-1-3-8,-1-1-7,-1-2-8,0-2-8,-3-1-3,-1-2 0,-2 0 1,-2-2 0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33"/>
    </inkml:context>
    <inkml:brush xml:id="br0">
      <inkml:brushProperty name="width" value="0.04295" units="cm"/>
      <inkml:brushProperty name="height" value="0.04295" units="cm"/>
      <inkml:brushProperty name="color" value="#00BFF3"/>
    </inkml:brush>
  </inkml:definitions>
  <inkml:trace contextRef="#ctx0" brushRef="#br0">69193 36780 512,'8'-15'6,"0"2"14,0 3 13,0 1 14,-1 3 1,-1 4-9,0 4-8,-2 4-10,-1 5-11,0 7-11,-2 7-12,0 7-13,-4 5-6,-6 2-1,-5 4-1,-7 2-2,-2 1 1,-1-2 5,1-2 5,-1-1 4,1-4 3,1-2 2,1-4 2,1-1 2,2-5 3,5-3 6,3-5 5,4-3 4,5-4 8,8-4 7,6-5 8,7-2 7,6-7 1,3-6-9,4-7-7,5-7-8,-1-2-5,-2 3-3,-4 3-3,-1 3-4,-4 3 0,-2 3-2,-1 3 1,-2 3 0,-5 4 7,-3 5 14,-6 7 14,-4 6 14,-6 5 5,-4 5-8,-6 5-6,-3 5-6,-6 5-6,-2 4-5,-2 5-3,-4 6-5,-2 2-2,1 0 0,0-1 0,0 1 0,-3 1-4,-5 3-8,-5 4-8,-4 2-8,-3 4-7,0 5-4,0 4-5,1 6-4,2-5-2,7-13 2,7-14 3,8-14 1,5-12 0,5-9-5,4-10-3,6-10-5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33"/>
    </inkml:context>
    <inkml:brush xml:id="br0">
      <inkml:brushProperty name="width" value="0.04462" units="cm"/>
      <inkml:brushProperty name="height" value="0.04462" units="cm"/>
      <inkml:brushProperty name="color" value="#00BFF3"/>
    </inkml:brush>
  </inkml:definitions>
  <inkml:trace contextRef="#ctx0" brushRef="#br0">69436 39440 493,'7'-8'0,"-2"0"0,-2 0 0,-2 1 0,0-1 7,2 0 15,2 0 16,1 0 14,3 2 7,2 2-2,2 4 0,1 3-2,1 3-6,-4 7-10,-3 5-10,-2 7-11,-3 2-7,1-1-3,0-1-3,0-1-5,1-2-2,2-3-2,2-3-2,2-3-3,1-3-8,1-4-16,1-4-14,1-4-15,3-5-4,4-4 4,3-5 5,4-5 5,2-2 7,-3 1 6,-2 1 6,-1 1 8,-3 2 5,-3 3 4,-3 2 5,-2 4 4,-4 3 18,-1 4 29,-2 4 30,-2 4 30,-3 2 4,-2 0-21,-4 0-22,-2 0-22,-3 2-13,-2 5-5,-2 5-5,-1 5-6,-1 0-3,1-3 0,0-5 0,2-3-1,0-2-2,1 0-4,-1-1-4,0 1-5,-2 2-4,-5 4-7,-5 3-5,-5 4-7,-4 2-2,-2-1 1,-4-1 1,-3-1 1,0-1 2,2-1 5,2-1 5,2-1 5,3-2 4,5-4 7,5-5 6,5-3 5,5-2 6,8 0 6,7 0 4,6 0 6,6-1 2,5-1-2,5 0 0,5-1-2,4-2-3,5-1-6,3 0-5,4-1-6,1-2-3,0 0 0,-2-1 0,0-2 1,-2 1-6,0 1-12,-1 0-10,-2 2-11,-1-1-10,-1-2-8,-3-2-9,-2-1-7,-3-2 0,-7 2 10,-5 1 9,-6 0 9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58"/>
    </inkml:context>
    <inkml:brush xml:id="br0">
      <inkml:brushProperty name="width" value="0.05244" units="cm"/>
      <inkml:brushProperty name="height" value="0.05244" units="cm"/>
      <inkml:brushProperty name="color" value="#F2395B"/>
    </inkml:brush>
  </inkml:definitions>
  <inkml:trace contextRef="#ctx0" brushRef="#br0">94705 51475 419,'-13'-19'71,"6"9"1,6 8 2,6 10 2,2 5-6,-1 3-12,0 3-13,-1 3-11,-1 5-10,1 5-3,2 6-5,0 6-5,0 0-4,0-6-5,-2-5-6,0-7-5,-2-3-4,1-1-3,0-1-2,0-1-3,1-2 2,2-2 4,2-4 4,2-3 5,1-4 4,3-8 1,1-6 3,3-7 3,-1-3 0,-3 2-1,-2 3 0,-4 1 0,2-3-1,7-9 0,7-9-1,7-8 1,3-4-1,-1 3-2,-1 4-1,-2 2-1,-2 4-3,-7 3-5,-5 5-4,-6 3-5,-3 3-4,0 1-4,-1 1-4,1 1-4,-1 1-7,0 2-7,-2 3-7,0 1-9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34"/>
    </inkml:context>
    <inkml:brush xml:id="br0">
      <inkml:brushProperty name="width" value="0.05938" units="cm"/>
      <inkml:brushProperty name="height" value="0.05938" units="cm"/>
      <inkml:brushProperty name="color" value="#00BFF3"/>
    </inkml:brush>
  </inkml:definitions>
  <inkml:trace contextRef="#ctx0" brushRef="#br0">71805 38050 370,'1'-21'55,"1"8"-3,3 7-4,2 7-2,0 5-5,-2 5-8,-2 5-7,-2 5-8,-2 4-4,0 3-1,-2 3-1,0 3-1,-2 0-3,-2-2-3,-1-1-5,-3-3-5,0-2-2,2-3-4,2-3-2,3-3-4,2-3-1,7-3-1,6-2-1,6-4-2,3-4 2,3-4 2,1-5 4,3-5 4,0-3 1,1 0 3,-1 1 2,1-1 2,-3-1 1,-2-1-1,-3-3 1,-2-1 0,-4-1 0,-3 1-1,-3 1-1,-2 1-2,-3-1 1,-2 0-1,-2 0 0,-2-2 0,-2 0 1,-2 2 2,-2 3 3,-1 1 1,-2 3 2,2 1 1,1 2 1,0 2 2,1 1 1,-1-1 2,-2-2 1,0 0 1,0 0 4,1 1 7,0 0 7,2 2 7,1 5 0,2 10-4,2 9-4,2 11-5,1 6-3,0 2-5,0 4-2,0 3-4,0 1-3,0 2-1,0 0-3,0 2-1,0 0-2,0 2-3,0 0-2,0 2-1,-1-1-4,-2-1-3,-2 0-4,-1-2-3,-2-1-1,0-2 1,0-2 2,0-2 1,-1-3-1,-1-3-4,-3-5-4,-2-3-5,-1-5-1,-1-5 4,-1-5 1,-1-5 4,-1-3 3,1-4 2,-1-2 4,1-3 2,1-6 3,4-6-1,4-7-1,5-6 1,3-5 4,5-1 9,6-1 9,4 0 9,6-2 3,5-1-1,6 0-2,7-2-2,3 1-2,2 0-2,2 2-2,2 0-2,1 2-3,0 3-4,0 4-4,0 2-4,-1 3-1,-2 5 3,-2 3 3,-2 5 2,-2 2 3,-1 2 3,-3 2 3,-2 2 3,-2 4 3,-3 4 1,-3 5 2,-3 6 1,-2 3 1,-3 3-1,-1 3 0,-2 3-2,-2 2 0,-1 3-3,0 1-1,-2 2-2,-1 1-3,-1-1-1,0-2-1,-2 0-3,0-1-1,0-1-3,0-1-1,0-1-2,0-1-1,0 1-4,0-1-2,0 0-2,0 0-2,0-1-3,-1-1-1,1-1-2,-1-1-4,-4-1-5,-2-1-6,-3-1-5,-4-3-2,-2-7 3,-3-5 2,-3-6 3,-3-6 0,-3-7-1,-3-7-2,-3-7-1,0-5 1,3-4 4,3-5 4,3-3 5,3 3 1,3 8 0,2 9 0,4 9 0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34"/>
    </inkml:context>
    <inkml:brush xml:id="br0">
      <inkml:brushProperty name="width" value="0.04888" units="cm"/>
      <inkml:brushProperty name="height" value="0.04888" units="cm"/>
      <inkml:brushProperty name="color" value="#00BFF3"/>
    </inkml:brush>
  </inkml:definitions>
  <inkml:trace contextRef="#ctx0" brushRef="#br0">73469 39427 450,'-2'-33'34,"0"15"16,-3 13 17,-2 14 17,-2 9 0,-3 3-17,-4 4-18,-2 5-16,-1 1-11,-1 0-5,1 0-5,-1 0-5,1-1-2,1-3 0,1-4 1,1-1 2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35"/>
    </inkml:context>
    <inkml:brush xml:id="br0">
      <inkml:brushProperty name="width" value="0.04618" units="cm"/>
      <inkml:brushProperty name="height" value="0.04618" units="cm"/>
      <inkml:brushProperty name="color" value="#00BFF3"/>
    </inkml:brush>
  </inkml:definitions>
  <inkml:trace contextRef="#ctx0" brushRef="#br0">73669 39500 476,'-2'17'166,"-4"1"-37,-4 3-37,-4 1-37,-3 4-22,-5 5-8,-3 5-10,-4 4-7,-3 5-8,-1 4-2,-1 4-5,0 4-3,-1 0-9,1-1-13,2-2-12,0-2-12,4-6-8,5-8-1,7-10-1,5-7-2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35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77325 41725 333,'49'20'167,"16"14"-1,16 14 1,15 16 0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41"/>
    </inkml:context>
    <inkml:brush xml:id="br0">
      <inkml:brushProperty name="width" value="0.03265" units="cm"/>
      <inkml:brushProperty name="height" value="0.03265" units="cm"/>
      <inkml:brushProperty name="color" value="#00BFF3"/>
    </inkml:brush>
  </inkml:definitions>
  <inkml:trace contextRef="#ctx0" brushRef="#br0">67846 48060 673,'7'-17'2,"0"0"4,-2-1 3,0-1 3,-2 1 2,-1 3 0,0 3-1,-2 3-1,0-1 1,-2 0 1,0-3 2,-1-1 2,-2-2 0,-2 2-4,-2 1-3,-2 1-2,0 1-3,1 0 0,0 2 0,2 1-1,0 0 0,-2 2-1,0 1 1,-1 0 0,-1 3 0,1 4-1,-1 4-1,0 4-1,-1 3 0,-1 3-3,-3 3-1,-1 3-1,-1 4 0,0 3 2,2 4 1,1 4 2,0 4 0,-1 2 1,-1 4-1,-1 2 1,0 2 0,3 0 1,1 0 2,2 0 1,2-2 1,3-2 0,1-4 0,2-2-1,2-4 0,2-2-2,2-3-1,2-3 0,4-4-4,5-3-1,7-5-4,6-3-2,3-4-3,4-4-3,3-4-3,3-4-3,2-5-3,2-6-3,2-5-3,2-7-3,-1-2-3,-1-1 0,-2 1-2,-1 0-1,-5 1 2,-4 5 4,-5 3 5,-5 4 5,-4 3 4,-3 1 3,-3 0 4,-2 2 5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41"/>
    </inkml:context>
    <inkml:brush xml:id="br0">
      <inkml:brushProperty name="width" value="0.0305" units="cm"/>
      <inkml:brushProperty name="height" value="0.0305" units="cm"/>
      <inkml:brushProperty name="color" value="#00BFF3"/>
    </inkml:brush>
  </inkml:definitions>
  <inkml:trace contextRef="#ctx0" brushRef="#br0">69745 48665 721,'-21'0'1,"3"-2"4,5 0 3,3-1 2,4-1 6,4 2 5,4 0 7,4 2 5,4 0 1,3 0-6,5 0-5,3 0-6,3 0-4,1 2-1,1 0-1,1 2-2,0-1-2,-2-1-4,0 0-5,0-2-4,-3 1-5,0 0-6,-1 2-6,0 0-6,-4 1-5,-1 0-1,-4-1-3,-3 1-3,-2 0 3,0 0 6,-2 0 5,0 0 7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41"/>
    </inkml:context>
    <inkml:brush xml:id="br0">
      <inkml:brushProperty name="width" value="0.02936" units="cm"/>
      <inkml:brushProperty name="height" value="0.02936" units="cm"/>
      <inkml:brushProperty name="color" value="#00BFF3"/>
    </inkml:brush>
  </inkml:definitions>
  <inkml:trace contextRef="#ctx0" brushRef="#br0">69421 49600 749,'-29'14'0,"9"-3"0,5-3 0,8-2 0,2-3-1,-4 1-1,-2 0-2,-3 0-2,-1 0 1,3 0 0,1 0 1,2 0 2,1-1 2,0-1 6,1 0 5,-1-2 5,2 1 6,4 0 4,4 2 5,4 0 6,4 0-1,5 0-7,5-2-5,5 0-8,3-1-4,3 0-4,1 0-3,2 0-5,1-1-1,-1 0 1,-1-2 0,-1 0 2,-2 0-5,0 0-6,-1 2-8,-1 0-8,0 1-5,1-2-3,0 0-4,2-1-3,-1-2 0,-3 0 3,-3-2 3,-3 0 5,-2 0 3,-3-1 6,-1 0 4,-2 0 5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41"/>
    </inkml:context>
    <inkml:brush xml:id="br0">
      <inkml:brushProperty name="width" value="0.03249" units="cm"/>
      <inkml:brushProperty name="height" value="0.03249" units="cm"/>
      <inkml:brushProperty name="color" value="#00BFF3"/>
    </inkml:brush>
  </inkml:definitions>
  <inkml:trace contextRef="#ctx0" brushRef="#br0">72550 48964 677,'25'6'70,"3"-3"-14,3-2-13,3-3-14,2-3-8,2 0-3,2-1-3,2-2-4,2 2 0,2 1-1,2 2 1,2 2 0,2 2-2,2 2-3,2 2-4,2 1-4,0 2-4,1-2-2,0-1-2,0 0-4,-1-3-1,1-3-1,0-2 0,0-3 0,-1-2-2,1-2-2,0 0-2,0-1-2,-3 0-3,-7 1-1,-4 1-3,-7 1-3,-7 2 2,-5 6 2,-8 4 3,-7 6 3,-4 0 4,-2 0 4,-3 0 5,0-2 4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42"/>
    </inkml:context>
    <inkml:brush xml:id="br0">
      <inkml:brushProperty name="width" value="0.04405" units="cm"/>
      <inkml:brushProperty name="height" value="0.04405" units="cm"/>
      <inkml:brushProperty name="color" value="#00BFF3"/>
    </inkml:brush>
  </inkml:definitions>
  <inkml:trace contextRef="#ctx0" brushRef="#br0">73900 46040 499,'0'-20'5,"0"9"11,0 7 9,0 8 11,1 5 3,2 5-7,2 4-5,2 3-6,-1 4-5,-1 3-4,-2 3-3,-2 3-4,-1 1-1,0 0 0,0 0 1,0 1 2,0 0-1,-2 2 1,0 2 1,-2 2-1,1-1 0,1-6-1,0-4-3,2-5-1,2-9-5,5-13-8,6-12-9,4-13-8,3-10-3,1-6 4,1-8 1,1-6 4,1-5 2,1-4 2,1-2 1,1-3 3,-1 0 1,-1 3 4,-3 3 1,-1 3 4,-3 5 3,-1 8 5,-2 7 4,-3 9 6,-1 5 2,-2 5-1,-2 3 0,-2 4-1,-2 7 4,2 8 9,-2 9 8,1 10 9,0 4 1,-2 2-5,0 2-7,-2 3-7,0 1-3,0 2-5,0 2-3,0 2-4,1 1-2,2 1-2,2-2-1,2 2-2,1-2-1,1-2 1,2-2 1,0-2-1,0-2-9,-1-1-20,0-3-21,-2-2-21,-1-2-7,-2-3 7,-2-3 6,-2-2 6,-1-4 7,2-3 7,0-3 7,2-2 7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42"/>
    </inkml:context>
    <inkml:brush xml:id="br0">
      <inkml:brushProperty name="width" value="0.0398" units="cm"/>
      <inkml:brushProperty name="height" value="0.0398" units="cm"/>
      <inkml:brushProperty name="color" value="#00BFF3"/>
    </inkml:brush>
  </inkml:definitions>
  <inkml:trace contextRef="#ctx0" brushRef="#br0">74083 49580 552,'-6'-19'44,"4"11"-2,4 9-2,4 10-1,2 5-4,1 3-4,2 1-6,0 3-3,1 1-4,-1 2-2,1 3-1,0 1-1,-1 3-2,-1 3 1,0 2 0,-2 4-1,-1 2 0,0 2-1,-2 2-1,0 2-1,-1-2-2,1-5-2,1-4-3,2-5-1,0-6-3,0-5 1,-1-7-1,1-5 0,1-6-1,2-8-2,2-6-1,1-7-3,5-11 0,7-13 0,7-14 0,7-13-1,3-9-2,3-3-2,2-2-4,2-4-3,0 0-2,-2 4-2,-2 2-1,-2 3-2,-4 8-4,-7 11-8,-7 12-7,-7 12-7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58"/>
    </inkml:context>
    <inkml:brush xml:id="br0">
      <inkml:brushProperty name="width" value="0.03701" units="cm"/>
      <inkml:brushProperty name="height" value="0.03701" units="cm"/>
      <inkml:brushProperty name="color" value="#F2395B"/>
    </inkml:brush>
  </inkml:definitions>
  <inkml:trace contextRef="#ctx0" brushRef="#br0">95900 50114 594,'30'-22'114,"-1"5"-24,-3 3-24,-1 4-26,0 0-14,4-3-3,5-5-4,3-3-4,0-2-5,-2 3-7,-3 1-9,-3 3-7,-4 1-6,-3 4-4,-5 3-4,-3 3-5,-4 3-3,-2 5-5,-4 6-4,-2 4-4,-4 1 0,0-3 4,-3-3 5,-2-2 4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82000 49641 999,'14'-22'-78,"-3"5"21,-3 4 19,-2 3 20,-3 2 11,1 1 0,0-1-1,0 0 1,0 1 0,0 1 2,0 0 2,0 2 0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5:57"/>
    </inkml:context>
    <inkml:brush xml:id="br0">
      <inkml:brushProperty name="width" value="0.0293" units="cm"/>
      <inkml:brushProperty name="height" value="0.0293" units="cm"/>
      <inkml:brushProperty name="color" value="#F2395B"/>
    </inkml:brush>
  </inkml:definitions>
  <inkml:trace contextRef="#ctx0" brushRef="#br0">76232 46243 750,'-7'-5'6,"2"6"10,2 6 10,2 6 12,2 1-1,0-1-11,2-3-10,0-1-11,1-1-7,0 0-3,0 0-3,0 0-2,1-2-6,3-1-9,4-2-8,2-2-8,1-2-1,-1-4 7,-1-2 8,0-3 7,-2-2 4,1 0 2,0 1 1,0-1 1,-1 1 3,-1 0 4,-1 2 2,0 1 5,-2 0 3,-1 2 3,0 1 3,-2 1 3,-1 1 7,-2 3 9,-2 4 11,-2 2 9,-1 2 0,-2 2-11,0 0-11,-1 1-10,-4 4-8,-4 7-5,-5 7-6,-5 7-5,-1 1-2,1-4 0,3-4-1,1-3 1,2-4 0,1-1 2,1-3 1,1-1 2,1-3 1,2-1 1,3-2-1,1-2 0,3-3 1,4-2-1,4-4 1,4-2-1,4-4 0,4-4 1,3-4 0,5-3 1,1-2 0,1 3 0,-1 1 1,1 2 0,-2 2 0,-2 3 1,-1 1 1,-2 2 0,-3 2 0,-1 0 0,-2 2-2,-2 0 0,-4 4 0,-5 4 0,-4 5 0,-5 5 2,-4 2-1,0-1 0,-1-1-1,-1 0-1,0-3 1,3-1 0,1-3 0,2 0 1,4-5-1,6-3-1,6-4-3,6-3-1,2-2-1,-1 2 0,-1 2 1,0 2-1,-4 3 3,-3 4 3,-4 3 2,-4 5 4,-3 1 0,-2-1-1,-1-1-1,-3 0-1,-1-2-1,1-1 0,-1-1-2,0 0-1,0-2 0,1-1-1,-1 0-2,0-2 0,1 0-1,0 0-1,2 0-1,1 0-1,0-1-1,0 0-1,0-2 0,1 0-1,-1-2 0,2-2 0,1-2 0,0-2 0,1-1 1,0 1 0,0-1 0,1 0 1,-2 0 1,0 0 2,-2 1 1,0-1 2,0 0 2,0 2 3,2 1 3,1 0 4,-1 1 4,0 0 5,-2 0 6,0 1 5,3 1 2,8 7-1,8 6-2,7 6-1,7 2-5,3-1-8,4-1-8,5-1-7,4-1-9,7-3-8,8-1-9,6-2-9,0-2-3,-7-2 1,-6-3 3,-8 0 1,-5-3 2,-5-1 0,-6 0 2,-3-1 1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6:00"/>
    </inkml:context>
    <inkml:brush xml:id="br0">
      <inkml:brushProperty name="width" value="0.04038" units="cm"/>
      <inkml:brushProperty name="height" value="0.04038" units="cm"/>
      <inkml:brushProperty name="color" value="#F2395B"/>
    </inkml:brush>
  </inkml:definitions>
  <inkml:trace contextRef="#ctx0" brushRef="#br0">77390 49844 544,'0'-15'1,"0"2"1,0 2 1,0 3 1,0 6 7,2 13 12,0 13 13,2 13 12,-1 6 4,0 2-7,-2 0-6,0 2-6,-1 0-5,0 2-4,0 0-5,0 1-4,-2 3-3,0 2-2,-3 3-2,-2 3-1,-1 1-1,1-3 1,-1-1 0,0-2 2,0-3-3,0-2-5,1-4-7,-1-2-4,-1-3-6,0-2-3,-1-2-4,-1-2-3,0-4-3,2-5 0,2-7 0,3-5-1,0-7-1,2-6-2,0-8-3,2-6-1,1-8 0,2-11 3,2-9 2,2-10 3,0 0 3,-1 8 5,-1 9 5,0 10 4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6:00"/>
    </inkml:context>
    <inkml:brush xml:id="br0">
      <inkml:brushProperty name="width" value="0.02892" units="cm"/>
      <inkml:brushProperty name="height" value="0.02892" units="cm"/>
      <inkml:brushProperty name="color" value="#F2395B"/>
    </inkml:brush>
  </inkml:definitions>
  <inkml:trace contextRef="#ctx0" brushRef="#br0">77258 49690 760,'-2'-27'7,"-2"11"11,-4 9 14,-2 10 12,-1 7 1,1 5-11,0 5-10,2 5-11,-1 2-6,-1 1-1,-3-1-1,-1 1-2,-2-1-2,2 0-1,1 0-1,1 1-2,0-3-3,1-2-5,-1-3-4,0-2-5,1-3-5,3-1-4,1-1-5,2-1-4,2-2-2,2-4 2,2-4 3,2-4 2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6:00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78050 49800 588,'15'2'35,"-1"4"-4,-1 4-5,0 3-4,-1 4-1,1 1 4,1 3 5,1 1 3,1 1 1,0-1-4,-1-1-3,1-1-4,-2-1-3,-1-3 0,-2-1-2,-2-2-1,-4-5-18,-2-6-33,-6-8-33,-2-6-34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6:14"/>
    </inkml:context>
    <inkml:brush xml:id="br0">
      <inkml:brushProperty name="width" value="0.05775" units="cm"/>
      <inkml:brushProperty name="height" value="0.05775" units="cm"/>
      <inkml:brushProperty name="color" value="#F2395B"/>
    </inkml:brush>
  </inkml:definitions>
  <inkml:trace contextRef="#ctx0" brushRef="#br0">84607 10656 380,'-8'-22'0,"2"5"0,1 3 0,0 5 0,0 0 1,-4-2 1,-2-2 1,-3-1 2,-1-1 1,2 4 2,3 3 2,1 3 2,1 1 4,0 2 3,1 0 5,-1 2 3,1 2 1,2 6-2,2 4-2,2 5-2,2 2-2,2-1 0,2-1 0,2-1-1,1 0-2,3-1-1,2 1-3,2 0-2,1-2-2,3-1 1,1-3-2,3-1 0,1-2 0,1 0-2,1-2 0,1 0-2,1-2 0,1-1-2,0 0 0,3-1-2,0-1-1,4 0 1,3 0-1,2 0 0,4-2 1,2-1-1,4-2 2,2-1-1,2-3 1,0 0-2,0-1 0,0-1-1,-1-1 0,-1 1 1,0-1 1,-2 0 0,-1 2 1,-4 2 0,-2 4 1,-3 3 0,-4 1 0,-2 2 1,-3 0 0,-3 2 0,-2 0 1,1 1 1,-1 1 1,1 2 2,-2 0 0,0 1 1,-1 2 1,0 0 0,-2 0 0,1-1-1,-1-1-1,1 0-1,-1-1-1,1 0 0,-1-1-1,1 1-1,0-1-1,2-2-1,3-3 0,1 0-2,3-3-1,1 0-2,2-2-2,2 0-1,3-2-1,1 0 1,2-1-1,2-1 2,0-1-1,0 0-1,-2 0-1,0 0-1,0 1 1,2 1 0,2 0 3,2 2 0,2 0 3,0 0 1,1 0 3,2 0 2,0 1 0,0 0 1,-1 2-1,1 1 0,-1 0 1,-2 0-1,-2 0 1,-2 0 1,-2 0 0,0 0 1,-2 0 1,0 0 1,-1 0 0,0 1-1,0 2 1,1 0-1,-2 1-1,0 0-1,-2 0-1,0 0-1,-1 0 0,-2 0 0,0-1 0,-1 2 1,-1-2-1,-1-1-2,-2 0-2,0-2-1,-1 0-2,-1 0-1,-1 0 1,-1 0-2,-1 0 1,1 0-1,-1 0-1,1 0 1,-2 0-1,0-2 1,-1 0 0,0-1 0,-3-1 0,0 2-5,-1 0-3,0 2-3,-2-1-5,-1 0-5,-1-2-6,-1 0-6,-1-2-5,-1 0-3,0-1-4,-2-1-3,-3-1 0,-4 0 4,-6 0 5,-4 0 3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6:15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83647 6785 512,'-9'-9'-1,"0"-1"-3,-1-3-1,-1-2-3,-1 0 1,2 1 4,1 1 4,1 1 4,0 0 4,2 2 3,1 1 5,0 1 3,2 5 6,0 11 9,2 11 7,0 11 9,0 6 0,-2 2-8,-2 3-7,-1 1-7,-3 2-6,-2 2-4,-2 1-3,-1 4-3,-1 0-3,1 3 1,0 2-1,2 2 0,0-1-2,1-1 0,-1-2-3,0-2-1,2-2-3,3-1-3,2 0-3,4-2-4,1 0-3,0-2 0,0-1-2,0 0-1,0-3 0,2-6 2,0-4 1,2-5 1,2-12-8,7-20-21,6-20-20,5-18-20,1-7-2,-5 8 17,-5 7 17,-4 9 18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6:16"/>
    </inkml:context>
    <inkml:brush xml:id="br0">
      <inkml:brushProperty name="width" value="0.05582" units="cm"/>
      <inkml:brushProperty name="height" value="0.05582" units="cm"/>
      <inkml:brushProperty name="color" value="#F2395B"/>
    </inkml:brush>
  </inkml:definitions>
  <inkml:trace contextRef="#ctx0" brushRef="#br0">85266 5897 394,'-7'-21'1,"2"3"5,2 5 3,2 3 5,3 2 2,6 0 2,4 0 3,5 1 3,4 0-1,5 2-4,3 2-3,5 2-4,4 0-1,6 0-2,6-2-1,6 0 0,5-2-1,3-2 0,5-2 0,3-1 0,4-1-1,1 2-2,2 2-1,3 2-1,3 0-2,4-1 1,6-3 1,4-2-1,2 0 1,-2 2-1,-2 2 1,-2 3-1,-2-1 0,-2 0-1,-2-1-1,-1-2-2,-2 1 1,2 1-1,1 0 1,0 2 1,1 0 0,-2 2 1,0 0 0,-1 2 0,-2 0 1,-3 0 0,-4 0-1,-2 0 0,-1 0 1,-1 0 0,1 0 1,-1 0 0,-1 0 0,-3 0 0,-3 0 1,-2 0 0,-3 0-1,1 0 0,0 0 0,-1 0 0,-1 0-1,-2 0 0,-4 0 0,-2 0 0,-4 0 0,-2 0 1,-4 0 2,-2 0 1,-4 0 1,-4 2 0,-3 0 1,-5 2 1,-3 1 1,-3 3 0,-3 4 2,-2 2 1,-4 2 0,-1-1-1,-2 1 0,-2 0-1,-1 0 0,0 1 0,0 1 0,0 1 2,-1 1-1,-1 3 0,0 1-1,-1 3 0,-2 1 1,-1 1-1,0 0 0,-1 2 0,-2 3 0,0 3 0,-1 4-1,-2 4-1,1 2 0,1 2-1,0 0 0,2 2-2,0-1-1,0 1-2,0 0-1,0 0-3,1 0 0,2 0-1,2 0 1,2 0 0,1-1-1,0-3-2,0 0-2,0-3-2,-1 0-3,-1 2-1,0 1-1,-1 4-3,-1 1-2,0 3-5,0 3-4,0 4-4,-2-2-5,0-5-3,-3-5-5,-2-4-5,-1-7 4,2-8 8,1-7 9,0-8 10,1-5 1,1-1-4,-1-1-5,0 0-6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6:21"/>
    </inkml:context>
    <inkml:brush xml:id="br0">
      <inkml:brushProperty name="width" value="0.04225" units="cm"/>
      <inkml:brushProperty name="height" value="0.04225" units="cm"/>
      <inkml:brushProperty name="color" value="#F2395B"/>
    </inkml:brush>
  </inkml:definitions>
  <inkml:trace contextRef="#ctx0" brushRef="#br0">49047 38500 520,'6'67'154,"-2"-7"-37,-4-7-36,-2-6-36,-3-5-21,0 0-4,-2-2-5,0 0-4,0-2-4,0-4-2,2-2-5,1-3-2,0-3-1,2-3-1,0-3 1,2-3-1,3-3-2,6-1-8,5-2-6,7-2-8,1-4-3,-1-2 0,-3-6 1,-1-2 1,-1-4 1,-1 0 3,1-1 3,-1-1 3,0-2 0,-2 0-3,-3-1-2,-1-1-2,-2 0-1,-2 1 1,-2 0 3,-2 2 1,-1 1 2,2 1 1,0 0 2,2 2 1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6:22"/>
    </inkml:context>
    <inkml:brush xml:id="br0">
      <inkml:brushProperty name="width" value="0.03506" units="cm"/>
      <inkml:brushProperty name="height" value="0.03506" units="cm"/>
      <inkml:brushProperty name="color" value="#F2395B"/>
    </inkml:brush>
  </inkml:definitions>
  <inkml:trace contextRef="#ctx0" brushRef="#br0">48623 39462 627,'-22'7'6,"3"-2"12,3-3 12,3 0 12,5-3 5,6 0 0,7-2-1,8 0-2,4-2-4,3 0-12,3-1-10,3-1-12,0-1-8,0 0-8,-1 0-7,0 1-8,-2 0-7,2 2-6,1 2-6,1 2-6,-2 1-2,-5 0 4,-5 0 3,-4 0 4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59"/>
    </inkml:context>
    <inkml:brush xml:id="br0">
      <inkml:brushProperty name="width" value="0.03569" units="cm"/>
      <inkml:brushProperty name="height" value="0.03569" units="cm"/>
      <inkml:brushProperty name="color" value="#F2395B"/>
    </inkml:brush>
  </inkml:definitions>
  <inkml:trace contextRef="#ctx0" brushRef="#br0">96114 50438 616,'-29'6'14,"19"-3"17,20-2 16,19-3 16,10-4 4,-2-2-12,0-4-12,-1-2-10,-1-1-12,0-1-11,0 0-13,1 1-12,-3 0-4,-2 2 4,-3 3 3,-3 1 3,-3 1-5,-3 2-14,-3 1-14,-2 0-14,-3 1-4,1-2 6,0 0 6,0-1 6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6T15:56:22"/>
    </inkml:context>
    <inkml:brush xml:id="br0">
      <inkml:brushProperty name="width" value="0.03784" units="cm"/>
      <inkml:brushProperty name="height" value="0.03784" units="cm"/>
      <inkml:brushProperty name="color" value="#F2395B"/>
    </inkml:brush>
  </inkml:definitions>
  <inkml:trace contextRef="#ctx0" brushRef="#br0">50165 39515 581,'0'-15'3,"0"2"8,0 3 5,0 1 8,0 0 5,0 0 4,0-1 3,0-1 3,-1-1-2,-1 2-8,0 1-10,-1 1-8,-2 0-6,0 2-2,-1 0-2,-2 2-3,-1 1 0,-1 2 2,-3 2 0,-1 2 1,-1 2 1,4 2 1,3 1 0,3 3 1,1 1 0,2 0 0,0-1 1,2 1 0,0 0 0,0 0-1,0-1 1,0 1-1,1 0 1,3 2-1,4 0 1,2 1 0,2 0-1,0-1 0,-1-1-1,1 0 0,-1-2-1,-1 1 1,0 0 0,-2 0 0,-1 0 0,-2 3-4,-3 2-1,0 1-3,-4 1-1,0-1 0,-3 0 0,-2-2 1,-1-1 1,-2-1 2,0-1 3,-1 0 2,-1-3 2,-2-1-2,0-2-1,-1-2 0,0-2 0,1-2-1,1-2 2,1-2-1,1-2 2,2-2 3,2-2 2,3-1 2,1-4-2,3-2-6,4-3-5,2-3-7,4-2-6,4-1-7,3-1-6,5-1-8,-1 2 1,-3 5 6,-5 5 7,-3 5 7,-2 2-4,0 0-12,0 1-14,-1-1-13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24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62411 23448 488,'-13'-17'17,"8"11"23,7 12 23,6 11 23,5 9 3,1 3-17,3 4-16,2 5-18,1 3-13,4 4-8,3 3-8,3 5-10,2 3-7,2 3-7,3 4-7,1 2-6,-3-6-4,-8-13 2,-7-14 2,-8-13 0,-4-7-5,1 1-12,1 1-13,2 2-13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59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98297 49184 508,'-14'37'151,"2"-3"-35,4-5-35,3-3-36,1-4-20,2 0-4,0-1-4,2 0-4,1-4-3,2-1-3,2-4-3,2-3-2,1-1-5,3-2-2,2-1-5,2 0-3,2-3-3,3-4-3,3-4-2,3-4-3,1-3-1,-1-3 2,-1-3 1,-1-3 2,-2-2 0,-3-1 0,-3-1 1,-2-1-1,-4-1 3,-1-1 5,-2-1 4,-2 0 5,-2 0 3,-2 3 3,-2 3 2,-2 3 2,-4 3 1,-6 5-2,-5 3 0,-7 4-2,-3 4-3,-3 4-8,-1 4-7,-2 4-8,1 1-6,7 1-6,5 0-5,7 0-7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3:59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96650 53066 511,'17'-12'93,"1"8"-10,3 8-11,1 8-10,1 2-10,-3-1-9,-1-2-9,-2-2-9,-1-1-8,3 3-9,1 2-9,3 2-8,-1 0-8,-3-1-9,-3-1-8,-3 0-8,-2-3-9,-2 1-7,-2-2-8,-2 0-9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00"/>
    </inkml:context>
    <inkml:brush xml:id="br0">
      <inkml:brushProperty name="width" value="0.03964" units="cm"/>
      <inkml:brushProperty name="height" value="0.03964" units="cm"/>
      <inkml:brushProperty name="color" value="#F2395B"/>
    </inkml:brush>
  </inkml:definitions>
  <inkml:trace contextRef="#ctx0" brushRef="#br0">96405 53450 555,'-30'0'0,"3"0"0,4 0 0,2 0 0,4 0 10,6 2 23,6 0 22,6 2 21,5 0 3,4 3-15,3 2-16,5 2-16,2 1-11,1 1-6,1 1-6,1 2-6,1 0-6,-1 1-2,1 1-3,-1 1-4,-1-1-6,-3-1-13,-3-2-12,-2-3-11,-3-1-7,-1-2 2,-1-2 1,0-2 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00"/>
    </inkml:context>
    <inkml:brush xml:id="br0">
      <inkml:brushProperty name="width" value="0.0385" units="cm"/>
      <inkml:brushProperty name="height" value="0.0385" units="cm"/>
      <inkml:brushProperty name="color" value="#F2395B"/>
    </inkml:brush>
  </inkml:definitions>
  <inkml:trace contextRef="#ctx0" brushRef="#br0">98714 53555 571,'-14'16'80,"5"0"-13,3-1-14,4 1-13,2 0-9,2 1-2,0 1-2,2 1-3,0 0-3,3-1-3,2-1-4,2 0-3,1-3-4,1-1-2,2-2-3,0-2-4,1-3 0,1-3 1,1-2-1,1-4 2,0-2-3,-1-5-7,0-4-5,-2-3-6,-2-3-2,-1 0 1,-2 1 2,-2-1 1,-2 1 2,-2-1 3,-3 0 4,0 1 2,-5 0 1,-4 3-2,-6 1-1,-3 2-2,-8 2-3,-5 3-5,-8 1-3,-7 2-6,0 2-2,8 2-3,6 2-1,7 2-3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01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81511 51810 504,'0'-15'0,"0"2"0,0 2 0,0 3 0,0-1 3,0-2 7,0-2 6,0-1 7,0 2 7,0 8 7,0 8 7,0 8 8,-2 6 0,0 5-6,-3 5-7,-2 4-5,-2 4-6,-2 1-4,-1 0-5,-3 2-4,0 0-4,-1-2-3,0 0-4,1-1-4,0-2-5,2-3-7,3-3-9,1-3-7,4-6-8,6-7-9,6-8-7,6-8-9,1-5 0,-1 0 8,-3-1 9,-1-1 8,-1-1 5,-2 2 4,-1 1 3,0 1 2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01"/>
    </inkml:context>
    <inkml:brush xml:id="br0">
      <inkml:brushProperty name="width" value="0.0431" units="cm"/>
      <inkml:brushProperty name="height" value="0.0431" units="cm"/>
      <inkml:brushProperty name="color" value="#F2395B"/>
    </inkml:brush>
  </inkml:definitions>
  <inkml:trace contextRef="#ctx0" brushRef="#br0">82000 51832 510,'7'-28'3,"-1"7"5,0 7 6,-1 7 6,-2 4 1,-1 3-2,0 4-2,-2 2-4,0 4 4,0 4 9,0 3 8,0 5 9,1 2 2,0-1-8,2 1-5,0-1-8,2 1-4,0-1-3,1 1-4,2-1-3,-1 0-1,1-1 1,0-1 1,0-1 0,0-2-1,0-3-5,-1-2-5,1-4-4,0-2-3,2-2-1,0-3 0,1 0-1,3-6 1,2-6 1,3-7 1,3-7 1,2-7 0,3-5-2,1-6-3,3-6-3,-2-2 1,-2 0 1,-3 2 2,-3 0 3,-3 4-6,-2 4-11,-4 5-13,-3 6-11,-2 3-6,0 6 1,-2 5 0,0 5 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02"/>
    </inkml:context>
    <inkml:brush xml:id="br0">
      <inkml:brushProperty name="width" value="0.03793" units="cm"/>
      <inkml:brushProperty name="height" value="0.03793" units="cm"/>
      <inkml:brushProperty name="color" value="#F2395B"/>
    </inkml:brush>
  </inkml:definitions>
  <inkml:trace contextRef="#ctx0" brushRef="#br0">80195 50527 580,'-13'-6'8,"4"2"17,6 4 18,5 3 16,2 0 3,1 1-10,2 0-10,0 0-10,2 1-8,1 2-4,3 2-3,2 2-4,2 0-4,1 1-2,3 0-2,1 0-3,0-2-7,-3 1-10,-3-2-9,-2 0-10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02"/>
    </inkml:context>
    <inkml:brush xml:id="br0">
      <inkml:brushProperty name="width" value="0.03432" units="cm"/>
      <inkml:brushProperty name="height" value="0.03432" units="cm"/>
      <inkml:brushProperty name="color" value="#F2395B"/>
    </inkml:brush>
  </inkml:definitions>
  <inkml:trace contextRef="#ctx0" brushRef="#br0">80102 51014 640,'-22'-8'0,"4"0"0,5 1 0,3-1-1,5 2 11,6 4 20,6 4 20,6 4 21,3 3 2,1 3-18,1 3-17,1 4-17,0 0-11,1 1-8,0-1-5,-1 1-6,0-2-10,-1-1-11,-1-2-10,0-2-13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02"/>
    </inkml:context>
    <inkml:brush xml:id="br0">
      <inkml:brushProperty name="width" value="0.03876" units="cm"/>
      <inkml:brushProperty name="height" value="0.03876" units="cm"/>
      <inkml:brushProperty name="color" value="#F2395B"/>
    </inkml:brush>
  </inkml:definitions>
  <inkml:trace contextRef="#ctx0" brushRef="#br0">78400 49943 567,'-22'-15'0,"6"4"0,5 3 0,5 2 0,1 2 2,0 1 2,-1-1 4,-2 0 3,1 1 2,1 4 2,0 2 1,2 4 2,-1 2 3,0 5 5,-1 4 5,-2 3 5,1 3 0,-1 1-5,0 1-5,0 1-4,1-1-4,0-2 0,2-1-1,1-3-1,1-2-2,3-2-3,4-4-4,2-3-4,4-2-1,4-2 1,3-3 0,5 0 1,3-4-3,3-2-9,3-4-7,3-2-8,1-3-5,0-5-2,0-4-2,1-3-2,-3-2-1,-4-1 2,-3 1 1,-5 0 2,-4 0 2,-6 3 6,-6 1 4,-6 3 4,-7 2 5,-6 5 2,-7 3 4,-7 4 2,-2 5 1,1 6-5,3 6-3,1 5-3,4 2-4,3-2-2,5-4-3,3-3-2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03"/>
    </inkml:context>
    <inkml:brush xml:id="br0">
      <inkml:brushProperty name="width" value="0.03143" units="cm"/>
      <inkml:brushProperty name="height" value="0.03143" units="cm"/>
      <inkml:brushProperty name="color" value="#F2395B"/>
    </inkml:brush>
  </inkml:definitions>
  <inkml:trace contextRef="#ctx0" brushRef="#br0">81188 53950 699,'-12'23'53,"-6"14"-1,-7 16 1,-6 14 0,-1 1-8,7-11-15,7-12-15,7-12-16,4-7-13,2-3-9,2-3-11,2-3-9,2-3-6,2-4-1,2-5 0,2-2-2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00"/>
    </inkml:context>
    <inkml:brush xml:id="br0">
      <inkml:brushProperty name="width" value="0.04389" units="cm"/>
      <inkml:brushProperty name="height" value="0.04389" units="cm"/>
      <inkml:brushProperty name="color" value="#F2395B"/>
    </inkml:brush>
  </inkml:definitions>
  <inkml:trace contextRef="#ctx0" brushRef="#br0">61030 24881 501,'2'-13'50,"6"3"-2,4 4-2,5 4-3,1 2-4,-1 0-7,-2 0-7,-2 0-6,-1 1-5,1 4 0,1 2-2,1 3-1,0 3-1,-1 2-1,0 1-1,-2 3-2,-1 0-2,-3-1-2,-1-1-2,-2-1-3,-1 0-1,-2 0 1,0-1 0,-2 1 0,-2 1-1,-6 1-1,-4 3-1,-5 1-1,-4 2-1,-1-1 2,-3 1 0,-1-1 1,-1-1-1,-1-1-2,1-3-4,0-1-1,0-3-2,3-2 1,1-4 2,3-3 0,2-1 3,2 0 2,4 0 4,3 0 3,4-1 7,6-2 10,6-2 9,6-2 10,3-1 2,3 0-6,1 0-5,3 0-7,0 0-3,1 0-3,-1 0-4,1 1-2,-1-1-2,1 2 0,-1 0 1,1 2-1,-1-1-3,2 0-5,1-2-6,1 0-5,0 0-7,-1 0-6,-1 2-5,-1 0-7,0 1-3,-1-2-1,1 0 0,-1-2 0,-1 0 0,-3 1 3,-3-2 2,-3 2 2,-2-1 3,-2 0 4,-2 0 4,-2 0 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27"/>
    </inkml:context>
    <inkml:brush xml:id="br0">
      <inkml:brushProperty name="width" value="0.05579" units="cm"/>
      <inkml:brushProperty name="height" value="0.05579" units="cm"/>
      <inkml:brushProperty name="color" value="#F2395B"/>
    </inkml:brush>
  </inkml:definitions>
  <inkml:trace contextRef="#ctx0" brushRef="#br0">21450 34409 394,'16'0'157,"1"0"-36,1 0-36,2 0-36,-2 0-21,-1 2-6,-3 0-5,-1 1-7,0 1-3,1-2-1,3 0 0,2-2-1,0 0 0,-1 0-1,-1 0 0,-1 0 0,0 0-1,0 2-1,-1 1-1,1 0 0,1 0 0,3 0-2,3-2-1,3 0-1,0-3 0,-3 0-1,-3-3-1,-3-2 0,0 0-1,1 1 0,3 0 0,2 2-1,-1 1 2,-1 4 4,-3 2 3,-1 4 3,-1 0 3,1-1 2,1-1 2,2 0 1,0-3 0,1-2-4,1-4-3,1-2-5,0-1-1,1 1-3,-1 0 0,1 2-2,-1 0-1,-1 0 2,-1 0 1,-1 0 0,-1 0 0,1 1 0,0-1-2,-1 0 0,1-1-1,-1 0 1,1-1 1,0-1 0,-1-1 1,1 0 1,-1 0 1,1 1 0,-1 0 1,-1 2 1,-1 2 1,-1 2 2,-1 2 0,-2 4 2,-3 2 0,-1 3 1,-1 2 0,0 1 0,0 1-1,0 2-1,0-2 1,1-1 2,2-3 3,0-1 2,1-2-1,1-2-6,1-3-6,2 0-5,1-4-3,3-4-3,3-4-2,3-3-2,1-2 0,1 2 1,-1 3 1,1 1 2,-2 2 1,0 0 3,-1 2 1,-1 1 3,0 0 2,-1 2 2,1 0 2,-1 2 3,1 0 0,-1 0 0,1 0-1,-1 0 0,1 0 0,1 0 2,1 0 0,1 0 1,2 0 0,1 0-2,2 0-2,3 0-1,-1 0-2,0 0-2,-1 0-1,-1 0-2,-2-1-1,-3 0-2,-4-2-3,-1 0-1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03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81993 54200 607,'-22'30'120,"4"-3"-28,5-3-27,3-3-29,3-1-14,2 1-3,2 1-2,2 1-1,1 2-10,-2 5-17,0 3-16,-2 4-16,0 0-8,1-5-2,-2-5-1,2-5-1,-1-4 3,0-3 8,0-3 6,0-2 7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04"/>
    </inkml:context>
    <inkml:brush xml:id="br0">
      <inkml:brushProperty name="width" value="0.04142" units="cm"/>
      <inkml:brushProperty name="height" value="0.04142" units="cm"/>
      <inkml:brushProperty name="color" value="#F2395B"/>
    </inkml:brush>
  </inkml:definitions>
  <inkml:trace contextRef="#ctx0" brushRef="#br0">80460 56431 531,'-15'7'1,"2"0"4,3-2 3,1 0 4,1 0 3,0 3 5,0 3 4,0 4 5,1 1 3,1 1-1,0 1 1,2 1 0,0 2-2,2 1-2,0 3-2,2 1-3,0 0-2,2-1-2,0-3-2,2-1-1,1-3-2,3-3-3,4-3-2,2-2-3,3-5-2,3-2-2,3-6-1,3-2-1,2-6-2,-1-6-4,0-5-4,1-6-4,-2-4-1,-3 1-1,-3 0 1,-3-1 0,-3 2 1,-4 2 3,-5 1 2,-2 3 4,-6 2 1,-6 3-1,-6 3 0,-5 2-1,-5 4 0,-3 3-2,-3 2-2,-3 4 0,0 2-4,3 2-5,3 2-6,3 2-6,4 0-4,5 1-5,5 0-5,5 0-3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3"/>
    </inkml:context>
    <inkml:brush xml:id="br0">
      <inkml:brushProperty name="width" value="0.04439" units="cm"/>
      <inkml:brushProperty name="height" value="0.04439" units="cm"/>
      <inkml:brushProperty name="color" value="#F2395B"/>
    </inkml:brush>
  </inkml:definitions>
  <inkml:trace contextRef="#ctx0" brushRef="#br0">53970 48213 495,'-11'6'87,"8"-1"-12,9-2-13,10-2-13,4-1-9,1-2-4,1 0-5,1-2-5,-1 0-4,-1-2-5,-3 0-4,-1-1-4,0-1-2,1 2 1,3 1 0,2 0 1,-1 1-3,-1 1-7,-3-1-6,-1 0-6,-2 0-4,-1 2-3,-1 0-3,0 2-3,-3 2-3,-2 4-3,-4 4-4,-2 3-4,-4 1 1,-2-4 8,-4-5 6,-2-2 7,-1-3 6,0 2 4,2 0 4,1 1 4,0 1 4,0 0 4,0 0 4,0 0 5,1 0 2,1 2 1,0 0 2,2 2 1,0 0 0,0 1 0,0 1-1,0 2-1,1 0-1,0 3-2,2 2-2,0 1-1,1 3-3,0 1-2,0 3-2,0 1-2,0 2-2,0 3-4,0 1-2,0 3-3,0-1-4,0-2-3,0-2-3,0-1-3,1-7-10,0-9-15,2-10-15,0-10-16,1-7 0,0-3 13,0-5 14,0-3 13,-1-1 11,0 5 8,-2 3 8,0 5 7,-1 2 7,2 2 3,0 2 4,2 2 3,1 1 7,5 0 9,4 0 9,4 1 9,2-1-1,1 0-11,1 0-12,1 0-12,-1 0-8,-1 0-6,-3 0-6,-1 0-5,-3 3-8,-2 4-10,-4 5-10,-3 6-9,-2 0 0,-4-3 8,-2-3 9,-3-2 9,-2-2 5,2 0 1,1-1 1,0 2 1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3"/>
    </inkml:context>
    <inkml:brush xml:id="br0">
      <inkml:brushProperty name="width" value="0.03841" units="cm"/>
      <inkml:brushProperty name="height" value="0.03841" units="cm"/>
      <inkml:brushProperty name="color" value="#F2395B"/>
    </inkml:brush>
  </inkml:definitions>
  <inkml:trace contextRef="#ctx0" brushRef="#br0">53921 49328 572,'-35'-22'23,"7"3"3,9 3 2,7 3 3,6 5 3,2 8 2,4 8 4,2 7 3,3 6-2,2 3-6,2 3-5,2 3-6,-1 1-7,-1-2-5,-2 0-5,-2-1-7,-1-1-6,0-3-9,-1-1-10,1-3-7,-1-1-8,0-3-3,-2-1-4,0-2-3,-2-3-1,-4-1 3,-2-2 3,-3-2 3,-1-1 5,2 0 9,2 0 8,3 0 8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4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52871 50764 566,'-22'0'0,"3"0"0,3 0 0,3 0 0,2-1 6,2 0 10,2-2 11,3 0 12,1 0 4,3 0-2,4 2-1,2 0-2,4 1-3,6 0-4,4 0-4,5 0-4,5 0-3,4-2-4,6 0-2,5-2-4,2 1-4,2 1-4,0 0-5,2 2-4,-1 0-7,-2 0-10,-2 0-9,-2 0-9,-2 0-3,-2 0 3,-2 0 5,-1 0 4,-5-1 0,-6 0-3,-5-2-4,-6 0-4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4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56655 47133 502,'0'-22'0,"0"5"0,0 3 0,0 4 0,0 3 5,0-1 8,0 0 10,0 0 8,1 3 5,2 6 1,2 6 0,2 6 1,2 2-4,1-1-7,3-1-9,2-1-7,2-1-6,1 0-3,3-2-3,1 0-3,2-3-3,-1-1-3,1-2-3,-1-2-3,-1 0-1,-3 0 2,-3 2 2,-2 0 3,-4 2 1,-1 0 1,-2 1 1,-2 2 2,-5 0 0,-6 3 1,-7 2 1,-7 2 0,-4 1 1,-1 3 1,-1 1 0,-1 3 1,-1-1-1,1-1 0,0-3-1,-1-1 0,2-2 0,3-3 1,3-1 2,3-2 2,3-1 2,1 0 3,2 0 3,2 0 4,2 1 4,2 3 5,3 3 7,1 3 5,0 2 0,0 0-5,-2-1-6,0 1-4,-1 1-5,0 5-1,0 3-2,0 4-2,0 1-1,-2-1-4,0-3-1,-1-1-4,-1-3-2,2-2-6,1-1-5,0-2-5,4-10-12,6-15-18,6-15-20,6-16-19,1-9-1,1 1 16,-2 0 15,-1 0 15,-2 4 12,-1 10 6,-2 8 7,-2 8 6,-1 4 4,2-3 2,0-3 0,1-3 2,2-2 3,1 1 3,3-1 4,2 0 3,0 2 4,1 1 4,-1 2 3,1 3 4,-1 1 3,-1 2 1,-1 2 1,-1 2 2,-1 3-1,-2 4-3,-3 4-3,-1 4-3,-1 3-2,-2 3 1,-1 3-1,0 4 1,-2 2-1,-2 4-3,-2 5-2,-2 3-1,-3 2-5,-2 0-5,-3 0-5,-3 0-5,-2-1-4,0-3 1,1-4-1,-1-1 0,1-6-3,1-4-7,1-4-5,0-6-7,1-5-5,1-4-5,-1-6-3,0-4-5,1-2 2,3 1 10,1 0 7,2 2 10,1 0 4,0-2 2,0 0 2,0-1 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4"/>
    </inkml:context>
    <inkml:brush xml:id="br0">
      <inkml:brushProperty name="width" value="0.03807" units="cm"/>
      <inkml:brushProperty name="height" value="0.03807" units="cm"/>
      <inkml:brushProperty name="color" value="#F2395B"/>
    </inkml:brush>
  </inkml:definitions>
  <inkml:trace contextRef="#ctx0" brushRef="#br0">56477 48831 577,'7'-7'0,"0"1"0,-2 0 0,0 2 0,-1 0 3,1 2 4,2 0 6,0 2 4,0 3 8,-2 6 9,-3 5 9,0 7 10,-6 4 1,-6 5-8,-7 3-8,-7 4-7,-5 3-7,-1 2-6,-2 2-7,-2 2-5,-1 0-9,1-4-10,1-2-9,2-3-11,1-6-3,3-6 3,3-7 4,3-6 4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5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56750 50083 584,'29'-6'6,"-3"4"11,-5 4 12,-3 4 10,-1 3 9,1 3 3,3 3 3,1 4 5,4 2-7,3 4-16,4 5-15,5 3-18,0 0-11,0-2-10,-1-3-10,-1-3-9,-4-3-9,-6-3-9,-5-3-8,-6-2-9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5"/>
    </inkml:context>
    <inkml:brush xml:id="br0">
      <inkml:brushProperty name="width" value="0.0274" units="cm"/>
      <inkml:brushProperty name="height" value="0.0274" units="cm"/>
      <inkml:brushProperty name="color" value="#F2395B"/>
    </inkml:brush>
  </inkml:definitions>
  <inkml:trace contextRef="#ctx0" brushRef="#br0">58893 48598 802,'-7'-17'5,"4"11"7,2 12 9,4 11 8,0 9 1,-1 3-7,0 4-6,-1 5-6,-3 3-3,-2 4 2,-4 4 2,-2 4 3,-2-1-10,1-3-22,-1-4-19,0-3-22,1-7-5,2-6 10,2-7 9,3-7 10,0-4 8,0-2 5,0-2 7,0-2 5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6"/>
    </inkml:context>
    <inkml:brush xml:id="br0">
      <inkml:brushProperty name="width" value="0.02782" units="cm"/>
      <inkml:brushProperty name="height" value="0.02782" units="cm"/>
      <inkml:brushProperty name="color" value="#F2395B"/>
    </inkml:brush>
  </inkml:definitions>
  <inkml:trace contextRef="#ctx0" brushRef="#br0">59350 48678 790,'0'-14'0,"2"3"0,0 2 0,2 4 0,1 1-4,1 0-8,3 0-9,2 0-9,2 0 0,3 1 7,3-1 6,4 0 7,2 0 10,5 2 12,3 0 14,4 2 11,4 0 7,2 2-1,4 0-2,2 2 0,-3 0-5,-11 2-7,-11 0-9,-11 1-7,-6 3-6,-2 6-2,-3 4-3,0 5-1,-5 3-5,-2 2-2,-5 3-5,-4 1-2,-2-1-6,-1-3-3,-1-5-6,-1-3-4,-2-4-1,-1-3 0,-3-3 2,-1-2 0,-2-4 3,1-3 3,-1-2 4,1-4 4,0-3 3,3-3 3,1-5 3,3-4 3,2-2 2,5-1 1,3-1 0,4-1 2,5 0-1,8-1 3,6 1 0,7-1 2,4 2 1,1 3 2,1 3 2,1 3 2,-1 2 0,-3 4-3,-3 3-3,-3 2-2,-4 5-3,-4 8-2,-6 6-2,-4 7-2,-7 5-1,-6 5 1,-7 3 1,-7 4 2,-3 0-1,-1-4 1,1-3-1,0-5 0,1-3-1,3-3 2,3-3 0,3-3 0,5-5 1,6-6 1,8-8 0,6-6 0,6-5 1,4 0-1,3-1 1,5-1 0,0 0 0,-1 3 0,-2 1 0,-3 2 0,-1 3 0,-4 2 0,-3 4 0,-2 2 0,-4 2 0,-1 0 0,-2 0 0,-1 0 0,-2-2 0,0-4 0,0-4 0,0-4 0,1-2 0,0-1 0,1-1 0,2-1 0,0-1 0,2 0 0,1 1 0,0-1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28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23016 35295 472,'-7'-3'38,"2"11"7,2 11 7,2 11 7,1 7-1,0 5-8,0 2-8,0 5-9,0 1-5,0-4-4,0-2-4,0-4-3,0-2-2,0-1-2,0-3-3,0-2-1,0-3-2,0-3-3,0-5-1,0-3-3,2-7-9,4-8-17,3-10-17,5-8-18,2-5-7,-1-1 5,1-1 4,0-1 4,-2 2 4,-3 3 7,-3 4 5,-2 5 6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6"/>
    </inkml:context>
    <inkml:brush xml:id="br0">
      <inkml:brushProperty name="width" value="0.04134" units="cm"/>
      <inkml:brushProperty name="height" value="0.04134" units="cm"/>
      <inkml:brushProperty name="color" value="#F2395B"/>
    </inkml:brush>
  </inkml:definitions>
  <inkml:trace contextRef="#ctx0" brushRef="#br0">59844 47868 532,'0'-49'1,"0"12"1,0 11 3,0 12 2,0 11 7,0 8 13,0 9 13,0 10 14,-1 4 1,-2 2-7,-2 2-9,-2 3-9,-1 2-5,1 2-1,-1 4-3,0 2-2,0 3-3,0 2-2,0 2-3,1 2-3,0-2-3,2-4-3,2-6-2,2-4-4,1-5-2,0-3-1,0-5-1,0-3-2,1-5-2,4-3-1,2-4-3,3-4-2,2-3-1,0-1 2,-1 0 1,1-1 1,1-2-2,0-1-6,1 0-6,1-1-6,1-2-4,-1-2-1,1-2-2,0-1 0,-1-3 2,-1 0 7,-1-1 6,-1-1 8,-1 0 4,-2 2 4,-2 2 2,-2 3 4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6"/>
    </inkml:context>
    <inkml:brush xml:id="br0">
      <inkml:brushProperty name="width" value="0.02706" units="cm"/>
      <inkml:brushProperty name="height" value="0.02706" units="cm"/>
      <inkml:brushProperty name="color" value="#F2395B"/>
    </inkml:brush>
  </inkml:definitions>
  <inkml:trace contextRef="#ctx0" brushRef="#br0">61350 47787 813,'1'-15'-1,"4"2"0,2 3 0,4 1-1,2 2 3,3 2 8,3 2 7,3 2 8,4 1 4,7-2-2,5 0-2,6-2 0,4 0-5,0 1-5,2-2-8,0 2-5,1-1-9,-2 0-8,0 0-9,-2 0-9,-4 0-3,-7 0 5,-9 0 3,-7 1 4,-7 0 2,-5 3-1,-4 4-1,-6 2-1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6"/>
    </inkml:context>
    <inkml:brush xml:id="br0">
      <inkml:brushProperty name="width" value="0.03022" units="cm"/>
      <inkml:brushProperty name="height" value="0.03022" units="cm"/>
      <inkml:brushProperty name="color" value="#F2395B"/>
    </inkml:brush>
  </inkml:definitions>
  <inkml:trace contextRef="#ctx0" brushRef="#br0">62228 47117 728,'-15'-16'0,"4"2"0,3 1 0,3 1 0,2 6 6,4 12 12,2 11 13,4 13 13,-1 6 3,-3 0-7,-2 2-7,-4 1-6,-2-1-8,-1 0-12,-3-1-12,-2-1-11,1-3-8,3-2-3,2-3-3,4-3-4,1-4-3,2-3-2,0-4-3,2-4-2,0-4 4,0-3 7,-1-2 9,1-4 7,1-1 6,0-2 2,1 0 3,2-1 2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7"/>
    </inkml:context>
    <inkml:brush xml:id="br0">
      <inkml:brushProperty name="width" value="0.03589" units="cm"/>
      <inkml:brushProperty name="height" value="0.03589" units="cm"/>
      <inkml:brushProperty name="color" value="#F2395B"/>
    </inkml:brush>
  </inkml:definitions>
  <inkml:trace contextRef="#ctx0" brushRef="#br0">62196 47163 612,'7'-15'-3,"1"1"-6,0 1-7,0 1-7,-4 4 7,-8 10 18,-8 8 17,-7 9 19,-5 5 7,1 1-3,-1 1-4,1 1-3,-4 3-6,-5 6-9,-7 6-9,-5 6-8,-1 0-9,4-6-6,4-5-6,4-7-8,3-5-3,5-3 1,3-5 0,5-3 1,1-4 0,2-2-1,1-4 1,1-2 0,2-1 8,2 3 13,4 4 15,2 2 14,2 3 9,0 1 6,0 3 6,0 2 4,0 1 1,0 3-6,0 1-4,0 3-6,0 0-5,0 0-3,0 1-4,0-1-3,0 0-4,-2-1-4,0-1-5,-1-1-3,-2-2-7,2-3-8,-1-3-8,0-3-9,0-5-9,2-10-12,0-8-12,2-9-11,0-3 2,2 5 16,0 3 16,2 4 16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7"/>
    </inkml:context>
    <inkml:brush xml:id="br0">
      <inkml:brushProperty name="width" value="0.0237" units="cm"/>
      <inkml:brushProperty name="height" value="0.0237" units="cm"/>
      <inkml:brushProperty name="color" value="#F2395B"/>
    </inkml:brush>
  </inkml:definitions>
  <inkml:trace contextRef="#ctx0" brushRef="#br0">62300 48519 928,'25'-23'-3,"3"1"-7,3 1-7,3 1-6,1 1 4,2 1 16,1 0 16,0 2 15,3 2 6,1 1-7,2 2-6,2 3-5,-1 1-8,-2 2-11,-4 2-8,-2 2-11,-4 2-2,-7 2 4,-5 2 5,-7 2 5,-3 0-2,-2 1-7,-2 0-6,-2 0-6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7"/>
    </inkml:context>
    <inkml:brush xml:id="br0">
      <inkml:brushProperty name="width" value="0.03164" units="cm"/>
      <inkml:brushProperty name="height" value="0.03164" units="cm"/>
      <inkml:brushProperty name="color" value="#F2395B"/>
    </inkml:brush>
  </inkml:definitions>
  <inkml:trace contextRef="#ctx0" brushRef="#br0">63625 48550 695,'-15'0'0,"2"0"0,3 0 0,1 0 0,1 1 4,2 2 9,1 2 8,1 2 9,1 2 4,3 5-1,4 4-1,2 3 0,2 6-3,-2 7-5,-1 6-5,0 8-4,-2 4-5,-1 4-4,0 2-3,-1 3-5,-2 1-2,-1-3-2,0-1-1,-1-2-2,-1-2-6,0-2-11,0-3-11,0 0-11,0-4-4,0-2 3,0-4 2,1-2 3,-2-4 6,0-3 8,-2-5 9,0-3 8,-1-5 5,1-3 2,-1-4 2,0-4 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7"/>
    </inkml:context>
    <inkml:brush xml:id="br0">
      <inkml:brushProperty name="width" value="0.02259" units="cm"/>
      <inkml:brushProperty name="height" value="0.02259" units="cm"/>
      <inkml:brushProperty name="color" value="#F2395B"/>
    </inkml:brush>
  </inkml:definitions>
  <inkml:trace contextRef="#ctx0" brushRef="#br0">62605 49341 973,'7'-15'0,"-1"2"0,-1 3 0,0 1 0,1 1-5,4-2-12,3 0-10,5-1-12,0 1 3,-3 6 17,-3 4 16,-2 6 17,-4 4 9,-3 4 1,-2 3 2,-4 5 2,-3 2-3,-5 2-7,-5 3-7,-5 1-8,-3-1-2,1-3-2,-1-5 1,1-3-1,0-4-2,3-4-2,1-5-4,3-2-2,1-6 0,4-4 3,3-6 3,3-3 3,3-6 0,5-3-7,6-5-5,4-3-6,4-2-3,1 3 0,3 2 0,1 2 0,0 2 2,-5 6 5,-3 5 4,-4 5 5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8"/>
    </inkml:context>
    <inkml:brush xml:id="br0">
      <inkml:brushProperty name="width" value="0.03937" units="cm"/>
      <inkml:brushProperty name="height" value="0.03937" units="cm"/>
      <inkml:brushProperty name="color" value="#F2395B"/>
    </inkml:brush>
  </inkml:definitions>
  <inkml:trace contextRef="#ctx0" brushRef="#br0">53427 53041 558,'-5'-7'8,"8"2"15,6 2 16,8 2 16,1 1 3,1 0-10,-2 0-9,-1 0-9,2-1-6,5 0-3,5-2-2,5 0-2,3-2-3,2 0-3,2-1-3,3-1-2,-3-1-8,-6 2-11,-5 1-11,-7 0-12,-6 3-5,-8 4-1,-8 4 0,-8 4 0,-6 2 7,-3 3 15,-5 2 14,-4 2 14,-1 1 10,0 1 4,-1 0 5,1 3 4,-2 0 1,-1 2 0,-2 3-1,-3 1-1,1 3-3,0 1-5,1 2-5,1 2-5,1 1-5,-1 1-2,1-1-2,0 0-2,1-2-7,5-4-7,3-3-9,5-5-9,4-5-10,6-7-13,6-6-14,6-8-13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9"/>
    </inkml:context>
    <inkml:brush xml:id="br0">
      <inkml:brushProperty name="width" value="0.03808" units="cm"/>
      <inkml:brushProperty name="height" value="0.03808" units="cm"/>
      <inkml:brushProperty name="color" value="#F2395B"/>
    </inkml:brush>
  </inkml:definitions>
  <inkml:trace contextRef="#ctx0" brushRef="#br0">54550 53950 577,'7'10'9,"-1"5"17,0 5 18,-1 5 17,-2 2 4,-1-3-11,0-1-11,-2-3-11,1 4-7,2 9-4,2 9-2,2 8-4,0 6-6,-2 2-11,-3 1-9,0 3-9,-3 1-7,-1-1-3,0 1-2,-1 0-3,-2-3-4,0-5-5,-1-5-6,-2-4-6,1-8 3,1-8 9,0-9 10,2-8 9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9"/>
    </inkml:context>
    <inkml:brush xml:id="br0">
      <inkml:brushProperty name="width" value="0.03284" units="cm"/>
      <inkml:brushProperty name="height" value="0.03284" units="cm"/>
      <inkml:brushProperty name="color" value="#F2395B"/>
    </inkml:brush>
  </inkml:definitions>
  <inkml:trace contextRef="#ctx0" brushRef="#br0">55000 53856 669,'2'-29'6,"6"7"11,4 5 12,5 6 12,2 5 2,-1 2-5,-1 4-5,0 3-5,0 2-4,3 3-1,3 3-3,3 4-1,2 2-9,0 5-17,2 3-16,1 4-16,-3 0-10,-7-7-6,-7-5-3,-6-6-6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28"/>
    </inkml:context>
    <inkml:brush xml:id="br0">
      <inkml:brushProperty name="width" value="0.03388" units="cm"/>
      <inkml:brushProperty name="height" value="0.03388" units="cm"/>
      <inkml:brushProperty name="color" value="#F2395B"/>
    </inkml:brush>
  </inkml:definitions>
  <inkml:trace contextRef="#ctx0" brushRef="#br0">23311 35859 649,'-13'-2'9,"8"0"19,7-3 19,6-2 18,3 0 2,1 1-13,0 0-13,0 2-14,0 0-14,1 2-17,1 0-16,1 2-16,-1-1-11,-3-4-7,-2-2-7,-4-3-7,-1-1 4,0 0 14,0 2 14,0 1 14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19"/>
    </inkml:context>
    <inkml:brush xml:id="br0">
      <inkml:brushProperty name="width" value="0.02932" units="cm"/>
      <inkml:brushProperty name="height" value="0.02932" units="cm"/>
      <inkml:brushProperty name="color" value="#F2395B"/>
    </inkml:brush>
  </inkml:definitions>
  <inkml:trace contextRef="#ctx0" brushRef="#br0">57450 52181 750,'3'-13'2,"6"3"4,5 4 3,7 4 4,3 4 6,-1 4 8,1 4 7,-1 3 7,1 4-1,-1 1-10,1 3-11,-1 2-10,-2 0-11,-3 2-14,-4 1-14,-4 1-13,-5-2-7,-2-5 1,-6-5 0,-2-4 1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20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56177 53252 507,'-45'7'2,"5"0"5,5-2 5,6 0 5,10-3 9,16-1 16,17-2 14,17-1 15,13-4 0,8-2-14,9-4-15,9-2-15,5-2-12,1-1-9,1-1-9,1-1-10,-4 1-6,-7 5-3,-8 3-5,-8 4-3,-9 3-1,-8 2 2,-9 2 1,-9 2 2,-8 4 3,-10 5 2,-8 7 2,-9 6 4,-8 2 2,-5 0 3,-6 1 1,-6-1 3,-3-1 2,2-5 2,0-3 2,2-5 3,1-2 1,3-2 4,3-2 1,4-2 3,5-4 3,10-6 3,11-6 2,9-6 4,7-2-1,5 1-4,5 1-4,5 1-5,5 0-5,5 1-4,4-1-6,6 0-5,-2 3-2,-7 5-1,-9 4 0,-7 6 1,-7 4 0,-5 5 3,-5 5 3,-4 6 3,-6 2 3,-4 1 2,-5 1 3,-5 0 3,-2 1 1,-1-3 0,1-1 1,-1-3-1,2-5-2,3-10-8,3-10-6,3-10-6,2-6-5,4-5-3,2-3-2,4-4-3,2-4 0,2-4 0,2-5 1,2-2 2,0 1 3,-1 7 7,0 9 6,-2 8 6,0 9 14,0 12 22,0 12 19,0 11 22,0 6 3,0-1-17,0-1-15,0-1-16,-1 3-10,-1 7-6,0 6-4,-2 8-5,0 2-5,-2-1-5,0 0-4,-1-1-6,-3-3-3,-4-2-3,-4-4-2,-3-2-3,-3-5 0,2-7 0,1-7 1,1-7 0,1-6 1,1-6 4,0-6 2,2-6 3,2-4 4,5-3 2,2-3 3,6-3 3,4-2 3,7-1 0,7 0 2,7-2 2,4 2 0,3 5 1,1 5 0,2 5 1,-1 3 1,-6 2-1,-4 2 0,-4 2-1,-6 4 1,-3 6 3,-4 6 1,-4 6 2,-8 5 2,-8 7 1,-11 5 1,-9 6 1,-5 2 0,-1 0-1,1-1-2,0-2-1,1-2-2,3-3-1,3-5-3,3-3-1,3-4 0,3-3 1,3-3 1,3-3 1,5-3 1,8-2-1,8-4-1,8-2-1,6-6-4,6-6-11,6-7-8,7-7-10,1-3-3,-2 1 2,-2 1 4,-1 1 3,-5 2-8,-4 5-17,-5 3-18,-4 4-17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20"/>
    </inkml:context>
    <inkml:brush xml:id="br0">
      <inkml:brushProperty name="width" value="0.0429" units="cm"/>
      <inkml:brushProperty name="height" value="0.0429" units="cm"/>
      <inkml:brushProperty name="color" value="#F2395B"/>
    </inkml:brush>
  </inkml:definitions>
  <inkml:trace contextRef="#ctx0" brushRef="#br0">60017 51977 512,'7'-10'9,"-2"10"17,-3 12 18,0 10 17,-5 6 4,-4 2-10,-6 3-10,-3 1-10,-8 4-7,-7 6-4,-8 6-4,-8 6-3,-3 2-2,6-2-1,2-3-1,5-1-1,3-2-8,3-4-15,4-2-16,2-3-16,4-9-12,8-12-9,7-12-9,7-14-8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20"/>
    </inkml:context>
    <inkml:brush xml:id="br0">
      <inkml:brushProperty name="width" value="0.04492" units="cm"/>
      <inkml:brushProperty name="height" value="0.04492" units="cm"/>
      <inkml:brushProperty name="color" value="#F2395B"/>
    </inkml:brush>
  </inkml:definitions>
  <inkml:trace contextRef="#ctx0" brushRef="#br0">60950 52505 489,'15'-28'4,"-1"6"8,-1 5 7,0 6 8,-2 5 3,1 2-1,0 4-2,0 3-1,1 2 1,5 3 5,3 3 4,5 4 5,1 1 0,1 3-3,-1 1-3,1 3-5,0 0-4,0 1-9,2-1-6,1 1-9,-1-1-7,-3 0-10,-3 1-9,-3-1-9,-3-1-7,-3-3-3,-3-3-5,-2-2-4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21"/>
    </inkml:context>
    <inkml:brush xml:id="br0">
      <inkml:brushProperty name="width" value="0.03972" units="cm"/>
      <inkml:brushProperty name="height" value="0.03972" units="cm"/>
      <inkml:brushProperty name="color" value="#F2395B"/>
    </inkml:brush>
  </inkml:definitions>
  <inkml:trace contextRef="#ctx0" brushRef="#br0">61014 53600 553,'-29'7'4,"5"-2"9,5-3 7,5 0 9,3-2 6,1 0 4,0 0 3,2 0 5,3-1-1,6-1-5,6 0-6,6-1-5,6-1-5,7 2-6,6 0-5,8 2-6,3 0-11,-2 0-14,0 0-14,-1 0-14,-4 1-7,-6 2 1,-5 2 0,-6 2 1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21"/>
    </inkml:context>
    <inkml:brush xml:id="br0">
      <inkml:brushProperty name="width" value="0.04253" units="cm"/>
      <inkml:brushProperty name="height" value="0.04253" units="cm"/>
      <inkml:brushProperty name="color" value="#F2395B"/>
    </inkml:brush>
  </inkml:definitions>
  <inkml:trace contextRef="#ctx0" brushRef="#br0">60713 54130 517,'-22'-1'5,"6"0"11,5-2 11,5 0 11,2 2 8,2 6 8,0 6 7,2 6 8,0 3-5,2 4-15,0 3-16,2 3-16,-1 1-13,-1 1-11,0-1-10,-1 0-11,-1-1-9,0-3-11,0-3-9,0-3-9,-1-3-2,-1-3 8,0-3 8,-1-2 7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21"/>
    </inkml:context>
    <inkml:brush xml:id="br0">
      <inkml:brushProperty name="width" value="0.04864" units="cm"/>
      <inkml:brushProperty name="height" value="0.04864" units="cm"/>
      <inkml:brushProperty name="color" value="#F2395B"/>
    </inkml:brush>
  </inkml:definitions>
  <inkml:trace contextRef="#ctx0" brushRef="#br0">60800 54641 452,'16'-22'3,"-1"3"8,1 3 6,0 3 7,0 1 5,3 0 2,1 0 3,3 1 3,1 0-1,1 4-1,1 2-3,1 4-2,-1 1-3,-3 2-3,-3 0-2,-3 2-4,-4 2-1,-5 7-2,-4 6-1,-5 6-2,-5 3 0,-4 2-1,-4 3 1,-3 1-1,-4 0 0,-2-2-3,-1-1-2,-2-3-2,0-3-1,2-5-2,4-4-1,3-6 0,7-5-8,13-6-14,10-6-15,13-6-13,5-3-4,2-1 6,1-1 8,1-1 7,-3 1-1,-4 2-8,-4 4-7,-6 3-8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4:21"/>
    </inkml:context>
    <inkml:brush xml:id="br0">
      <inkml:brushProperty name="width" value="0.03168" units="cm"/>
      <inkml:brushProperty name="height" value="0.03168" units="cm"/>
      <inkml:brushProperty name="color" value="#F2395B"/>
    </inkml:brush>
  </inkml:definitions>
  <inkml:trace contextRef="#ctx0" brushRef="#br0">64681 54430 694,'-8'-8'11,"2"2"21,1 1 21,1 0 22,0 0-3,2-2-27,0-1-27,2-3-28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28"/>
    </inkml:context>
    <inkml:brush xml:id="br0">
      <inkml:brushProperty name="width" value="0.0446" units="cm"/>
      <inkml:brushProperty name="height" value="0.0446" units="cm"/>
      <inkml:brushProperty name="color" value="#00BFF3"/>
    </inkml:brush>
  </inkml:definitions>
  <inkml:trace contextRef="#ctx0" brushRef="#br0">17900 52965 493,'9'6'174,"3"-4"-43,4-4-43,2-4-44,1-2-25,-1 1-6,-1-1-6,-1 0-6,0 0-3,-2 0 0,-1 0 2,-1 1 0,0-1 0,0 2-1,-1 0 0,1 2 0,-1-1-1,0 0 0,-2-1 1,0-1 0,-1-1 0,1 2 1,2 0 0,0 2-1,1-1 1,3-2-2,2-2 0,2-1-1,-1-2-1,1 2-2,-2 1 0,-1 1-2,-1 0 0,-1 0 1,-1 0 3,0 0 0,-2 0 2,-1 1 0,0-1 0,-2 0 1,1 0 0,4 0 3,2 1 1,3-1 2,1-1 1,-1 0-2,-1-1 0,0-1 0,-2-1-2,1 2-1,0 1-1,-1 0-1,0 2 0,0-1-1,-2 0 0,-1 0 0,-1 0 1,0 0-1,-2 1 0,-1-1 0,1 0-1,0 0-1,1 0-1,2 0-1,-1 1-1,1-1-1,0 0-1,0 0-1,-1 0 1,-1 0 0,-1 1 1,0-1 1,-1 2 6,0 4 10,-1 4 9,1 4 11,0 3 1,0 1-4,0 3-5,0 2-6,0 0-4,1-1-2,2-1-4,0 0-3,1-1-2,1 1 0,1 1 1,2 1-1,-1 1 0,1 0 0,0-1-1,-1 1 0,1 0-2,0-1 0,0 1-1,-1 0-1,0-1-1,-2-1 1,-3-1 0,-1-1 1,-1 0 0,2 0 1,0 0 2,1-1 0,1 2 2,0 0-1,0 1 0,0 1 1,-1 0-1,1-3-3,0-1-2,0-2-2,-1-1-1,1 2 1,0 0 1,0 1 1,-1 0 1,-1 0 1,-1-2 1,0-1 2,-1 0 1,-1 0-1,1 0 1,0 0 0,0 0 0,0 1-2,0 2 0,0 0-2,-1 0 0,1-1 1,0 0 1,0-2 0,-1 0 0,-1 2-1,0 0 0,-2 1-2,-2-1-11,-6-2-26,-4-4-24,-5-2-24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36"/>
    </inkml:context>
    <inkml:brush xml:id="br0">
      <inkml:brushProperty name="width" value="0.04456" units="cm"/>
      <inkml:brushProperty name="height" value="0.04456" units="cm"/>
      <inkml:brushProperty name="color" value="#00BFF3"/>
    </inkml:brush>
  </inkml:definitions>
  <inkml:trace contextRef="#ctx0" brushRef="#br0">23972 54050 493,'-8'15'112,"0"-1"-29,0-1-28,0 0-28,0 0-16,-1 3-1,-2 3-2,0 3-2,-1 1-1,-1-1-1,-2-1-1,0-1 0,-1 2-1,-1 5-1,-1 5-2,-1 5 0,1 0-2,2-4-2,4-4-1,3-3-3,1-4 1,0-3 0,1-3 2,-1-2 2,3-9-9,8-10-19,6-13-18,7-11-19,3-6-1,-1 3 15,-1 1 16,0 3 15,-2 2 10,-1 3 3,-1 3 4,0 3 2,-2 2 3,-1 1 1,-1 1 3,0 0 2,-2 2 0,-1 1-1,0 0 0,-2 2-1,0 1 3,0 0 9,0 2 8,0 1 8,0 0 7,2 2 2,0 0 4,1 2 3,1 4-1,-2 8-5,-1 7-4,0 9-6,-1 2-4,0-2-4,0-2-4,0-1-5,-1-2-2,2-1-1,-2-1 1,1-1-1,0 0-3,0-1-3,0 1-4,0 0-4,0-2-3,2 1 0,0-2-1,2-1 0,0-4 4,3-8 7,2-8 8,2-8 7,0-4 3,1-1-4,0-2-3,-1 1-3,0-3-3,-1 0-1,0-1-2,-2-1-1,0 0-3,0-1-1,-1 1-4,1 0-2,0-1-2,0 2-3,-1 1-2,1 1-3,-1 1-3,-1 1-1,0 1-2,-2 1-2,0 1-4,0 2-8,0 3-7,0 1-7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28"/>
    </inkml:context>
    <inkml:brush xml:id="br0">
      <inkml:brushProperty name="width" value="0.05127" units="cm"/>
      <inkml:brushProperty name="height" value="0.05127" units="cm"/>
      <inkml:brushProperty name="color" value="#F2395B"/>
    </inkml:brush>
  </inkml:definitions>
  <inkml:trace contextRef="#ctx0" brushRef="#br0">23850 35145 429,'0'-28'-19,"2"7"14,0 7 13,2 7 14,0 7 12,2 10 13,0 8 13,1 9 13,0 4 0,-2 2-13,-2 1-12,-2 1-13,-1 0-8,0 2-4,0 0-4,0 2-4,-1-1-3,0-2-2,-2-2-1,0-1-3,0-3-1,0-2-2,2-1 0,0-3-1,2-2-2,2-3-1,2-3-1,2-2-3,3-4-1,5-1-5,5-2-2,5-2-4,2-2-1,-3-1 1,-2 0 1,-1-1 2,-2-1 1,-3 0 2,-1 0 1,-2 0 1,-1 0 1,1 0 0,1 0 0,1 0 1,-1-3-5,-2-4-9,-4-6-9,-2-3-9,-4-5-3,-3 0 3,-2-1 4,-3 0 3,-2-1 1,2 4-1,1 3-1,0 3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36"/>
    </inkml:context>
    <inkml:brush xml:id="br0">
      <inkml:brushProperty name="width" value="0.03829" units="cm"/>
      <inkml:brushProperty name="height" value="0.03829" units="cm"/>
      <inkml:brushProperty name="color" value="#00BFF3"/>
    </inkml:brush>
  </inkml:definitions>
  <inkml:trace contextRef="#ctx0" brushRef="#br0">25994 54311 574,'0'-13'90,"0"8"-11,0 7-12,0 6-12,0 5-10,0 3-10,0 3-9,0 3-9,-2 3-8,0 3-7,-3 3-5,-2 3-7,-1 0-6,0 0-8,1-1-8,-1-1-8,0-2-4,2-2 1,1-2 0,0-1 0,1-4 2,-2-3 0,0-4 3,-1-4 1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36"/>
    </inkml:context>
    <inkml:brush xml:id="br0">
      <inkml:brushProperty name="width" value="0.03141" units="cm"/>
      <inkml:brushProperty name="height" value="0.03141" units="cm"/>
      <inkml:brushProperty name="color" value="#00BFF3"/>
    </inkml:brush>
  </inkml:definitions>
  <inkml:trace contextRef="#ctx0" brushRef="#br0">25850 55241 700,'8'-35'30,"0"9"0,-1 9 2,1 9 1,0 3-1,2 0-1,0-2-3,1 0-1,2 0-5,0 1-5,1 0-5,1 2-6,1 0-7,-1 2-6,1 0-7,0 2-6,-1 0-8,-1 0-10,-1 0-10,-1 0-9,-1 0-1,-2 2 10,-2 0 8,-2 2 9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37"/>
    </inkml:context>
    <inkml:brush xml:id="br0">
      <inkml:brushProperty name="width" value="0.03777" units="cm"/>
      <inkml:brushProperty name="height" value="0.03777" units="cm"/>
      <inkml:brushProperty name="color" value="#00BFF3"/>
    </inkml:brush>
  </inkml:definitions>
  <inkml:trace contextRef="#ctx0" brushRef="#br0">26911 53861 582,'0'-13'10,"0"8"19,0 7 19,0 6 20,0 5 4,0 3-13,0 3-13,0 3-12,-1 3-11,0 3-6,-2 3-8,0 3-6,-2 2-5,0 4-1,-1 2 0,-1 4 0,-1 1-6,2 0-8,1 0-8,0 0-10,1-1-5,0 0-6,0-2-4,1 0-4,-1-6 1,0-8 6,0-9 6,0-8 6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38"/>
    </inkml:context>
    <inkml:brush xml:id="br0">
      <inkml:brushProperty name="width" value="0.05046" units="cm"/>
      <inkml:brushProperty name="height" value="0.05046" units="cm"/>
      <inkml:brushProperty name="color" value="#00BFF3"/>
    </inkml:brush>
  </inkml:definitions>
  <inkml:trace contextRef="#ctx0" brushRef="#br0">27641 54131 436,'-4'-9'88,"8"-1"-17,8-3-18,7-2-18,5 0-10,-1 1-4,1 1-4,-1 1-3,1-1-4,1 0-4,1-1-3,1-1-3,1-1-3,-1 1-1,0-1 0,1 0-2,-1 1 0,-1-1 0,-1 0-1,-1 1 0,0 0-1,1 2 0,1 2 0,1 3-1,-1-1 1,-2 0 1,-1-2 2,-2 0 1,-2 0 1,-1 1 0,-1 0 0,-1 2 0,-1 1 1,-1 1 1,0 0 1,-2 2 2,-1 0 0,-1 0 1,0 0-1,-2 0 0,0 0 2,0 0 2,0 0 3,0 1 2,0 0 4,1 3 6,2 4 5,0 2 6,-1 2 0,-1 2-4,-2 0-6,-2 1-4,0 2-4,2 0 0,2 1-2,1 1-1,3 1 0,2 0-2,1-1-1,3 1-1,1 0-1,1 1-2,1 1-1,1 1-2,1 1-1,1 0-3,1-1-1,1 1-4,0-2 0,-3 1-1,-1-2 0,-3-1-1,0 0 0,-1-1 0,1 1-1,0 0 0,-2-1 0,1 1 0,-2 0-1,-1-1-1,-4-1-11,-6-4-22,-8-5-22,-6-2-21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38"/>
    </inkml:context>
    <inkml:brush xml:id="br0">
      <inkml:brushProperty name="width" value="0.0397" units="cm"/>
      <inkml:brushProperty name="height" value="0.0397" units="cm"/>
      <inkml:brushProperty name="color" value="#00BFF3"/>
    </inkml:brush>
  </inkml:definitions>
  <inkml:trace contextRef="#ctx0" brushRef="#br0">30328 52205 554,'0'-13'92,"0"6"-17,0 6-19,0 6-18,0 5-9,0 3-1,0 5-1,0 4-1,-2 3-2,-2 4-5,-4 4-5,-2 5-4,-1-1-4,1-2-4,1-4-4,1-1-4,1-5-6,2-4-10,2-3-9,2-4-11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39"/>
    </inkml:context>
    <inkml:brush xml:id="br0">
      <inkml:brushProperty name="width" value="0.03811" units="cm"/>
      <inkml:brushProperty name="height" value="0.03811" units="cm"/>
      <inkml:brushProperty name="color" value="#00BFF3"/>
    </inkml:brush>
  </inkml:definitions>
  <inkml:trace contextRef="#ctx0" brushRef="#br0">30864 52124 577,'0'-11'44,"0"10"5,0 10 2,0 10 4,0 5-3,0 4-9,0 3-11,0 3-9,-1 0-6,0 0 0,-2-1-1,0-1-1,-1-2-7,0-2-14,0-1-15,0-3-15,0-2-12,1-3-10,-1-3-10,0-2-10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39"/>
    </inkml:context>
    <inkml:brush xml:id="br0">
      <inkml:brushProperty name="width" value="0.04011" units="cm"/>
      <inkml:brushProperty name="height" value="0.04011" units="cm"/>
      <inkml:brushProperty name="color" value="#00BFF3"/>
    </inkml:brush>
  </inkml:definitions>
  <inkml:trace contextRef="#ctx0" brushRef="#br0">30563 50254 548,'-15'16'126,"4"1"-29,3 1-28,2 1-28,2 1-15,1-1-3,-1 1-4,0 0-2,0-2-4,2-1-2,0-3-5,2-1-2,1-2-5,4-2-4,2-3-4,3-1-4,4-2-2,2-4-2,3-2 0,3-3-2,2-5-2,1-4-4,1-5-5,1-5-4,-1-3 0,-2-3 5,-1-1 3,-2-2 5,-5 0 4,-3 3 1,-6 3 3,-4 3 2,-4 3 5,-1 3 9,0 3 7,-1 3 9,-3 2 4,-4 2 1,-4 2 2,-3 3 1,-4 3-4,-1 7-7,-3 7-8,-1 8-8,1 1-4,5-3 1,5-3 0,5-3 1,2-1-9,0 0-18,0-1-18,0 1-18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40"/>
    </inkml:context>
    <inkml:brush xml:id="br0">
      <inkml:brushProperty name="width" value="0.0421" units="cm"/>
      <inkml:brushProperty name="height" value="0.0421" units="cm"/>
      <inkml:brushProperty name="color" value="#00BFF3"/>
    </inkml:brush>
  </inkml:definitions>
  <inkml:trace contextRef="#ctx0" brushRef="#br0">32855 53997 522,'-13'0'63,"6"0"-2,6 0-1,6 0-3,4-2-4,1-2-9,3-4-9,2-2-9,3-3-6,3-1-5,5-3-4,3-1-5,5-3-2,6-2 0,6-1 0,7-2 1,2-2-1,1 1-1,2-1-1,0 1-1,0 1-2,-3 1 1,-1 3-1,-2 1 0,-3 3-2,-6 1-5,-4 2-4,-5 3-5,-5 1-1,-5 2 2,-5 2 1,-5 3 3,-5 1-10,-6 3-21,-6 4-21,-6 2-21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41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34030 55550 999,'-22'7'-66,"6"0"14,5-2 12,5 0 14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41"/>
    </inkml:context>
    <inkml:brush xml:id="br0">
      <inkml:brushProperty name="width" value="0.04118" units="cm"/>
      <inkml:brushProperty name="height" value="0.04118" units="cm"/>
      <inkml:brushProperty name="color" value="#00BFF3"/>
    </inkml:brush>
  </inkml:definitions>
  <inkml:trace contextRef="#ctx0" brushRef="#br0">32955 54884 534,'-13'-2'11,"6"0"21,6-3 23,6-2 21,6-2 4,7-2-15,7-2-14,7-1-14,5-3-11,5-1-8,2-3-7,6-1-8,3-4-6,7-3-8,6-4-6,5-4-7,3-2-8,-1 1-8,-1 2-9,-1 0-9,-7 3-1,-12 7 2,-13 5 4,-13 7 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28"/>
    </inkml:context>
    <inkml:brush xml:id="br0">
      <inkml:brushProperty name="width" value="0.04368" units="cm"/>
      <inkml:brushProperty name="height" value="0.04368" units="cm"/>
      <inkml:brushProperty name="color" value="#F2395B"/>
    </inkml:brush>
  </inkml:definitions>
  <inkml:trace contextRef="#ctx0" brushRef="#br0">24094 35174 503,'-2'-11'62,"-2"10"6,-4 10 6,-2 10 5,-3 7-5,-3 8-15,-3 7-17,-3 6-16,-3 4-14,-1 2-12,-2 0-11,-2 1-13,0-2-4,5-4 0,3-6 3,5-4 0,2-6-6,2-6-16,3-5-16,1-6-15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44"/>
    </inkml:context>
    <inkml:brush xml:id="br0">
      <inkml:brushProperty name="width" value="0.03501" units="cm"/>
      <inkml:brushProperty name="height" value="0.03501" units="cm"/>
      <inkml:brushProperty name="color" value="#00BFF3"/>
    </inkml:brush>
  </inkml:definitions>
  <inkml:trace contextRef="#ctx0" brushRef="#br0">16618 53833 628,'7'-6'7,"-1"4"15,-1 4 14,0 4 15,-2 4 4,-2 3-8,-2 5-7,-2 4-8,-2 1-6,0 1-5,-1-1-5,-1 1-6,-2-1-4,0 2-3,-2 1-5,0 1-2,0 0-4,1-3 0,1-1-2,0-3-2,2-2-3,1-2-3,0-4-5,2-3-4,1-4-7,2-8-8,2-6-10,2-7-8,1-3 1,2 0 12,0 2 13,1 1 12,1 1 8,-2-1 3,-1 0 3,0 1 3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44"/>
    </inkml:context>
    <inkml:brush xml:id="br0">
      <inkml:brushProperty name="width" value="0.03904" units="cm"/>
      <inkml:brushProperty name="height" value="0.03904" units="cm"/>
      <inkml:brushProperty name="color" value="#00BFF3"/>
    </inkml:brush>
  </inkml:definitions>
  <inkml:trace contextRef="#ctx0" brushRef="#br0">16950 53572 563,'8'-34'13,"0"11"18,0 11 16,-1 11 18,1 6 2,-2 5-13,-1 4-14,0 4-12,-1 2-9,0 3-1,-1 1-2,2 3-2,-2 1-3,1 0-3,0 2-3,0 1-5,1-1-1,0-1-1,1-3-1,2-1-2,0-4-1,-1-3-2,1-5-2,0-3-3,0-5 0,0-8 3,0-6 1,-1-7 3,3-7 0,2-5 0,3-6-1,3-6 0,2-3-1,0 1-1,-1 2-1,1 0-1,-2 3-1,-1 6-2,-2 4-1,-3 5-1,-1 3-2,-2 2-3,-2 3-2,-2 1-4,-2 2-2,-1 1-5,0 0-4,-1 2-4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45"/>
    </inkml:context>
    <inkml:brush xml:id="br0">
      <inkml:brushProperty name="width" value="0.03803" units="cm"/>
      <inkml:brushProperty name="height" value="0.03803" units="cm"/>
      <inkml:brushProperty name="color" value="#00BFF3"/>
    </inkml:brush>
  </inkml:definitions>
  <inkml:trace contextRef="#ctx0" brushRef="#br0">14247 53924 578,'-14'-8'7,"4"0"16,4 0 15,5 0 15,1 5 4,1 8-5,2 9-5,0 10-5,0 4-7,-2 4-7,-2 3-7,-2 3-8,-1 2-8,1 2-8,-1 2-10,0 2-10,0-1-6,2-4-5,0-4-5,2-3-4,0-5-3,0-5 0,0-5 0,0-5 0,0-5 4,2-6 6,0-6 6,2-6 6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45"/>
    </inkml:context>
    <inkml:brush xml:id="br0">
      <inkml:brushProperty name="width" value="0.02906" units="cm"/>
      <inkml:brushProperty name="height" value="0.02906" units="cm"/>
      <inkml:brushProperty name="color" value="#00BFF3"/>
    </inkml:brush>
  </inkml:definitions>
  <inkml:trace contextRef="#ctx0" brushRef="#br0">14300 54715 757,'7'-28'-1,"-1"7"0,0 6 0,-2 8-2,0 3 5,0-2 7,0 0 9,0-1 8,2-1 5,4 2 1,3 1 2,5 0 2,1 1-5,1 1-11,0-2-10,-1 2-12,0-1-6,-3 0-4,-1 0-2,-2 0-3,-2 1-2,1 2 0,0 2 0,0 2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45"/>
    </inkml:context>
    <inkml:brush xml:id="br0">
      <inkml:brushProperty name="width" value="0.04255" units="cm"/>
      <inkml:brushProperty name="height" value="0.04255" units="cm"/>
      <inkml:brushProperty name="color" value="#00BFF3"/>
    </inkml:brush>
  </inkml:definitions>
  <inkml:trace contextRef="#ctx0" brushRef="#br0">15430 53240 517,'-8'-8'0,"2"2"0,1 1 0,0 0 0,1 0 3,-2-3 9,0-4 6,-1-2 9,1 4 8,4 10 9,4 12 11,4 10 9,1 6 0,-1 2-11,0 3-11,-2 1-11,-1 4-11,0 4-8,-2 6-10,0 4-8,-1 5-9,0 5-10,0 5-7,0 6-10,0-5 0,0-9 5,0-12 7,0-10 7,0-7-3,0-3-11,0-4-10,0-1-10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46"/>
    </inkml:context>
    <inkml:brush xml:id="br0">
      <inkml:brushProperty name="width" value="0.04355" units="cm"/>
      <inkml:brushProperty name="height" value="0.04355" units="cm"/>
      <inkml:brushProperty name="color" value="#00BFF3"/>
    </inkml:brush>
  </inkml:definitions>
  <inkml:trace contextRef="#ctx0" brushRef="#br0">12190 53016 505,'-5'-12'87,"8"8"-13,6 8-13,7 8-12,4 5-9,-1 3-4,1 3-4,-1 3-5,2 1-4,1 1-5,3-1-6,1 0-4,3 2-2,1 1 0,2 2 1,3 3 1,-1 1-8,0 2-15,-1 2-17,-1 2-15,-4-3-7,-7-7 4,-7-9 2,-7-7 5,-2-5 0,0 1-2,1 0-1,2 0-2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48"/>
    </inkml:context>
    <inkml:brush xml:id="br0">
      <inkml:brushProperty name="width" value="0.03928" units="cm"/>
      <inkml:brushProperty name="height" value="0.03928" units="cm"/>
      <inkml:brushProperty name="color" value="#00BFF3"/>
    </inkml:brush>
  </inkml:definitions>
  <inkml:trace contextRef="#ctx0" brushRef="#br0">10684 52875 560,'8'-8'1,"-2"0"3,-1 0 3,0 1 3,-3-1 6,-4 2 10,-4 1 9,-4 0 11,-2 3 0,-2 4-6,0 4-9,-1 4-6,-2 2-5,-3 3-1,-3 2-2,-3 1-1,-1 2-1,-1 1-1,1 1-1,-1 1-1,0 1-2,-2-1-2,-3 1-3,-1-1-2,0 0-3,1-1 0,3-1-1,2-1-2,2-1 1,3-1 0,3-1 2,3 0 1,4-3-11,6-1-26,6-2-24,6-2-25,3-3-5,0-3 15,0-2 16,-1-3 15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49"/>
    </inkml:context>
    <inkml:brush xml:id="br0">
      <inkml:brushProperty name="width" value="0.03805" units="cm"/>
      <inkml:brushProperty name="height" value="0.03805" units="cm"/>
      <inkml:brushProperty name="color" value="#00BFF3"/>
    </inkml:brush>
  </inkml:definitions>
  <inkml:trace contextRef="#ctx0" brushRef="#br0">11663 50932 578,'-7'-19'22,"2"9"12,2 8 14,2 10 13,0 6 0,0 5-10,-2 5-12,0 5-10,-2 3-7,0 4-4,-1 3-3,-1 2-3,0 2-5,2-2-4,2 0-6,2-1-4,1-3-6,0-4-5,0-3-5,0-5-6,0-3-6,2-5-7,0-3-7,2-4-7,0-5-1,0-2 7,-1-6 7,2-2 6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49"/>
    </inkml:context>
    <inkml:brush xml:id="br0">
      <inkml:brushProperty name="width" value="0.0367" units="cm"/>
      <inkml:brushProperty name="height" value="0.0367" units="cm"/>
      <inkml:brushProperty name="color" value="#00BFF3"/>
    </inkml:brush>
  </inkml:definitions>
  <inkml:trace contextRef="#ctx0" brushRef="#br0">12331 51059 599,'-1'-14'5,"0"3"9,-2 3 10,0 2 10,0 4 5,2 4-1,2 4 0,2 4 0,0 3-3,0 5-5,-2 3-5,0 5-4,-1 2-4,0 3-3,0 1-1,0 2-3,-1 2-4,0 1-9,-2 0-8,0 2-7,-1-1-9,0-4-7,0-2-8,1-3-9,-1-4-2,2-5 0,0-5 1,2-4 1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50"/>
    </inkml:context>
    <inkml:brush xml:id="br0">
      <inkml:brushProperty name="width" value="0.03837" units="cm"/>
      <inkml:brushProperty name="height" value="0.03837" units="cm"/>
      <inkml:brushProperty name="color" value="#00BFF3"/>
    </inkml:brush>
  </inkml:definitions>
  <inkml:trace contextRef="#ctx0" brushRef="#br0">11778 49138 573,'-14'-1'4,"1"-1"10,2 0 9,2-1 9,2 1 3,1 4-2,0 3-2,2 5-2,0 5-2,2 4 0,0 4-1,2 7-1,0 0-1,0 0-5,0-1-3,0-1-4,1-3-2,2-3 0,2-5-1,2-3 0,1-3-2,3-2-3,2-3-3,2-1-4,1-2-3,1-4-4,1-2-4,1-3-4,1-3-3,0-2-1,-1-2-3,1-1-3,-2-3 2,-1-2 2,-2-1 3,-2-3 4,-3-1 2,-1-3 2,-2-1 1,-2-2 3,-2-1 2,-2 3 3,-2 2 2,-2 1 4,-3 3 2,-2 3 1,-3 3 2,-3 3 1,-3 3 0,0 4 0,-1 4-1,-1 4 0,-1 5-4,-1 6-6,-1 5-6,-1 7-6,1 0-8,2-3-8,4-5-9,3-3-9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29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25452 34728 522,'-2'-10'65,"0"12"-2,-3 12-2,-2 11-1,-2 7-9,-1 1-11,-3 0-14,-2 2-12,1-2-6,1-3-1,3-5 1,1-3 0,1-4-7,2-1-11,1-3-12,0-1-12,3-3-7,2-4 1,4-4-1,2-4 0,3-3 4,2 0 8,1-2 10,3 0 8,-1 4 9,-1 8 11,-2 9 9,-2 9 10,-3 5 6,-1 1 2,-2 1 2,-2 0 2,-1 1-1,-2-3-4,-1-2-4,0-1-4,-1-3-5,1-3-5,-1-3-5,0-3-6,0-1-6,2 0-4,0-1-5,2 1-5,1-3-11,2-6-18,2-6-18,2-6-17,0-3-3,-1 1 12,-1-1 12,0 0 12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52"/>
    </inkml:context>
    <inkml:brush xml:id="br0">
      <inkml:brushProperty name="width" value="0.04559" units="cm"/>
      <inkml:brushProperty name="height" value="0.04559" units="cm"/>
      <inkml:brushProperty name="color" value="#00BFF3"/>
    </inkml:brush>
  </inkml:definitions>
  <inkml:trace contextRef="#ctx0" brushRef="#br0">7259 53593 482,'-14'-1'3,"3"-2"6,3-2 6,2-2 6,4 1 10,4 2 14,4 4 15,4 3 14,2 0-1,3 1-14,2 0-14,2 0-16,1 0-9,1 0-5,1 0-5,1 0-4,0 0-4,1 2-1,-1 0-3,1 1-2,0 1-1,1 2-3,1 0-1,1 2-3,0-1-1,0 1 0,1 0-2,-1 0 0,1-2-1,1 1-1,1-2 0,1 0 0,0-2-2,2-1-2,1-1-4,1 0-2,-1 0-1,-2 2 1,-1 2 1,-3 2 1,-2 0 0,-3 1-1,-3 0 1,-2 0-1,-4-2 0,-3 1 0,-3-2 2,-2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52"/>
    </inkml:context>
    <inkml:brush xml:id="br0">
      <inkml:brushProperty name="width" value="0.04173" units="cm"/>
      <inkml:brushProperty name="height" value="0.04173" units="cm"/>
      <inkml:brushProperty name="color" value="#00BFF3"/>
    </inkml:brush>
  </inkml:definitions>
  <inkml:trace contextRef="#ctx0" brushRef="#br0">6783 54016 527,'-15'-1'-1,"1"-1"0,0 0-1,2-1-2,1-1 4,1 2 8,0 0 7,2 2 7,3 0 9,6 0 9,6 0 10,6 0 9,3 1-1,3 2-10,2 2-9,1 2-11,2 1-7,-1 1-1,1 1-2,-1 2-3,2 0-6,3 1-12,3 1-10,3 1-11,2 1-7,2 0-2,2-1-2,3 1-3,0-1-2,4-1-2,1-1-1,2-1-2,-4-2 4,-8-2 7,-9-4 8,-9-2 7,-4-2 4,-1 2-2,1 0-2,0 2-1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54"/>
    </inkml:context>
    <inkml:brush xml:id="br0">
      <inkml:brushProperty name="width" value="0.03254" units="cm"/>
      <inkml:brushProperty name="height" value="0.03254" units="cm"/>
      <inkml:brushProperty name="color" value="#00BFF3"/>
    </inkml:brush>
  </inkml:definitions>
  <inkml:trace contextRef="#ctx0" brushRef="#br0">8800 54577 676,'8'-6'34,"0"2"5,0 4 5,-1 3 4,2 0-2,0-1-8,1 0-7,2-2-9,-1 0-7,1 0-8,0 0-8,0 0-8,-1 1-3,1 2-1,0 2 1,0 2-1,-2 1 2,-1 0 3,-2 0 3,-2-1 2,0 1 1,2-2-2,1-1-1,3 0-3,0-2 0,0-1 1,-2 0 2,0-1 2,-2-1-1,1 0-2,0 0-2,0 0-2,0 0-2,0 0 1,-1 0-1,1 0 1,0-2-6,0 0-10,0-3-11,0-2-9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55"/>
    </inkml:context>
    <inkml:brush xml:id="br0">
      <inkml:brushProperty name="width" value="0.03455" units="cm"/>
      <inkml:brushProperty name="height" value="0.03455" units="cm"/>
      <inkml:brushProperty name="color" value="#00BFF3"/>
    </inkml:brush>
  </inkml:definitions>
  <inkml:trace contextRef="#ctx0" brushRef="#br0">6997 53264 636,'-8'-7'-7,"0"2"13,1 2 13,-1 2 13,1 0 6,2-2-3,2-2-2,2-1-1,1 0-4,2 4-5,0 4-5,2 4-4,1 0-2,1-1-2,3-2 1,2-2-1,0 0 0,-1 2-1,0 2-1,-2 2-1,0 0-1,0 0-2,0-2-1,0 0-3,0-2 0,-1 1 1,1 0-1,0 0 2,0-1-3,2 0-5,0-2-3,1 0-5,0-1-8,-1 2-11,0 0-11,-2 2-11,0-1-4,0-1 5,0 0 4,0-1 6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7:55"/>
    </inkml:context>
    <inkml:brush xml:id="br0">
      <inkml:brushProperty name="width" value="0.02744" units="cm"/>
      <inkml:brushProperty name="height" value="0.02744" units="cm"/>
      <inkml:brushProperty name="color" value="#00BFF3"/>
    </inkml:brush>
  </inkml:definitions>
  <inkml:trace contextRef="#ctx0" brushRef="#br0">6574 53850 801,'-11'0'7,"10"2"13,10 0 14,10 2 14,3-1-2,0 1-16,-1 0-17,0 0-15,-3 0-17,-3 0-15,-3 0-16,-2 0-16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04"/>
    </inkml:context>
    <inkml:brush xml:id="br0">
      <inkml:brushProperty name="width" value="0.05134" units="cm"/>
      <inkml:brushProperty name="height" value="0.05134" units="cm"/>
      <inkml:brushProperty name="color" value="#F2395B"/>
    </inkml:brush>
  </inkml:definitions>
  <inkml:trace contextRef="#ctx0" brushRef="#br0">34655 46673 428,'-39'20'34,"17"-7"17,17-6 18,16-8 17,9-4 1,1-1-18,1-3-17,1-2-17,1-1-11,1 1-4,1-1-4,1 0-3,1 1-5,-1 1-2,0 0-4,1 2-4,-2 1-3,-1 1-4,-3 0-4,-1 2-4,-2 0-4,-1 0-2,-1 0-4,-1 0-3,-2-1-7,-4-2-14,-5-1-13,-2-3-13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04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35644 45574 539,'-1'-21'3,"0"5"7,-2 5 7,0 5 7,-1 3 9,0 3 13,0 4 12,0 2 13,1 7-1,0 8-16,2 8-16,0 10-16,0 8-11,-2 8-7,-2 8-8,-1 7-6,-2 6-3,2 2 2,1 4 2,0 3 3,1-1-1,1-6-2,-1-4-3,0-5-2,0-8-1,2-14 1,0-12 2,2-13 1,0-7-9,0-1-19,0-1-18,0 0-18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05"/>
    </inkml:context>
    <inkml:brush xml:id="br0">
      <inkml:brushProperty name="width" value="0.04586" units="cm"/>
      <inkml:brushProperty name="height" value="0.04586" units="cm"/>
      <inkml:brushProperty name="color" value="#F2395B"/>
    </inkml:brush>
  </inkml:definitions>
  <inkml:trace contextRef="#ctx0" brushRef="#br0">35126 47081 479,'6'-7'28,"-4"2"-3,-4 3-3,-4 1-2,-2 2-2,1 1 1,-1 3 0,0 2 1,-1 2-1,-2 2-1,-2 2-2,-1 1-1,-3 3-1,-2 1 0,-1 3 0,-3 1 0,0 2-1,-1-1-1,1 1-1,-1-1-1,2-1-1,1-3-1,3-3-1,1-2-1,3-3 0,2 1-3,4 0 0,3 0-2,1-1-3,2 1-4,0 0-3,2 0-5,1-2-1,4-3 0,2-2 1,4-4 1,2-3 0,5-4 0,3-4 1,5-3 0,2-5 1,3-5 0,1-5 0,2-5 0,1-2 2,1 0 3,-1-1 1,0 1 4,0 2 1,-3 4 3,-2 3 2,-1 5 1,-4 3 1,-1 4-2,-4 4-1,-3 5-2,-2 1 2,-1 2 7,-1 0 5,0 2 6,-2 1 4,-1 4 1,0 2 1,-2 3 0,0 2-1,2 0-4,0 0-4,1-1-4,0 2-3,0 2 0,-2 1-1,-1 3 0,0 0-3,-2 1-2,-1 0-5,0-1-2,-2 1-3,-2 1 0,-2 1-3,-2 1 0,-3 0 0,-2-1 0,-3-1 0,-3-1 2,-3-2-1,0-2-1,-1-4 0,-1-3-1,0-2 0,1-2 2,1-2 0,1-2 3,0-3-5,2-2-9,1-4-8,1-2-10,1-3-3,2-3 3,2-3 2,2-3 2,3-2 5,2 1 5,4 0 6,2-1 5,1 2 4,0 5 2,-2 3 2,0 4 3,-2 6 8,-2 6 14,-2 8 16,-2 6 14,-4 4 3,-4 3-10,-5 1-9,-5 3-11,-3-1-7,1 0-7,-1-1-8,1 0-6,0-4-6,1-1-6,1-4-5,1-3-6,3-5-9,8-6-13,6-8-13,8-6-14,3-3 0,0 3 16,0 1 14,0 2 14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05"/>
    </inkml:context>
    <inkml:brush xml:id="br0">
      <inkml:brushProperty name="width" value="0.03546" units="cm"/>
      <inkml:brushProperty name="height" value="0.03546" units="cm"/>
      <inkml:brushProperty name="color" value="#F2395B"/>
    </inkml:brush>
  </inkml:definitions>
  <inkml:trace contextRef="#ctx0" brushRef="#br0">35900 48163 620,'14'-8'0,"-3"2"0,-2 1 0,-4 0 0,0 0 0,4 0 0,2-1 0,3-1 0,1 0 1,-1 2 1,0 2 1,-2 2 2,0 1 4,2 0 9,0 0 8,1 0 8,1 1 5,1 2 1,1 2 1,2 2 1,0 1-2,2 1-8,3 2-7,2 0-7,0 1-14,0 1-19,1 1-20,-1 2-20,-2-2-6,-5-3 10,-5-3 9,-4-2 9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05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37816 47437 647,'-7'-6'42,"2"6"7,2 4 7,2 6 8,1 2-6,2 3-14,0 2-17,2 1-14,-1 1-16,0-1-13,-2-1-14,0 0-13,-1-3-7,0-1 2,0-2 1,0-2 1,0-3 3,2-3 5,0-2 4,2-4 4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30"/>
    </inkml:context>
    <inkml:brush xml:id="br0">
      <inkml:brushProperty name="width" value="0.05241" units="cm"/>
      <inkml:brushProperty name="height" value="0.05241" units="cm"/>
      <inkml:brushProperty name="color" value="#F2395B"/>
    </inkml:brush>
  </inkml:definitions>
  <inkml:trace contextRef="#ctx0" brushRef="#br0">25923 34841 419,'22'-42'30,"-4"9"-4,-5 11-4,-3 9-4,-2 6-1,0 2 0,0 3 1,-1 1 1,1 3-1,-2 5-4,-1 6-2,0 4-3,-3 3-3,-2 3-4,-4 1-2,-2 3-3,-2-2-2,0-3 0,1-5-2,-1-3-1,3-4-2,7-4-3,8-4-3,6-4-2,3-2 1,-1 2 7,-1 0 8,0 2 6,-3 1 4,-3 2 3,-3 2 0,-2 2 3,-3 2 1,-2 5-1,-2 4 0,-2 3 1,-3 4-1,-4 1-1,-4 2-2,-3 3 0,-4-1 0,0 0-2,0-1 1,-2-1-1,-1-2-1,3-3-3,0-3-2,1-3-3,0-3-3,2-2-4,1-4-2,1-2-4,3-7-6,4-9-7,6-8-8,5-8-7,3-5 0,3 3 6,3 2 8,4 1 7,0 3 5,-1 3 4,-1 3 5,0 3 3,-1 2 7,1 2 7,1 2 7,1 2 8,0 3 4,-2 4-1,-3 4-1,-1 4-1,-2 4 0,-2 5 1,-2 5 1,-2 5 0,-1 0-1,0-3-4,0-5-4,0-3-4,3-8-11,7-12-18,8-12-18,6-11-18,2-8-7,0-1 6,0-2 5,-2-2 5,-3 2 7,-3 7 8,-5 7 10,-3 7 8,-3 8 14,0 12 19,-2 10 19,0 11 18,-2 3 3,-1-5-13,0-5-13,-1-5-15,-1-2-7,1 0-3,2-1-2,0 1-4,2-2-8,2-2-17,2-4-16,2-2-16,0-5-6,-1-4 4,-1-5 4,0-5 5,-1-6 4,0-4 3,-1-4 4,1-6 4,0-2 4,2 0 3,0 0 3,1 0 5,0 1 3,-2 5 4,-2 4 4,-2 3 5,-2 4 3,2 3 5,-2 3 5,1 3 4,0 5 11,-2 8 18,0 8 16,-2 7 19,0 6-1,0 3-15,0 3-16,0 3-16,1 3-10,2 1-5,2 2-4,2 2-5,1 6-3,0 8-2,-1 9-3,1 9-1,-1 7-11,-2 7-16,-2 5-18,-2 6-16,-1-1-7,0-6 5,0-7 4,0-8 5,0-9 2,2-14 0,0-14-1,2-13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06"/>
    </inkml:context>
    <inkml:brush xml:id="br0">
      <inkml:brushProperty name="width" value="0.04725" units="cm"/>
      <inkml:brushProperty name="height" value="0.04725" units="cm"/>
      <inkml:brushProperty name="color" value="#F2395B"/>
    </inkml:brush>
  </inkml:definitions>
  <inkml:trace contextRef="#ctx0" brushRef="#br0">38400 45955 465,'6'-13'11,"-1"6"22,-2 6 22,-2 6 22,-1 8 3,0 9-14,0 10-15,0 11-14,0 6-10,0 5-3,0 5-3,0 6-4,0 2-3,0 2-4,0 3-2,0 1-4,0 3-9,0 1-13,0 2-13,0 3-14,1-4-9,0-6-2,2-7-3,0-6-3,1-10 1,0-10 7,0-12 7,0-9 5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06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37924 47330 612,'-11'-27'45,"10"9"10,10 8 8,9 10 10,5 5-6,-3 3-19,-1 4-20,-2 2-20,-2 2-13,1-1-10,-1 1-9,1 0-10,-1-2-5,-1-3-2,-1-3-2,0-2-2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07"/>
    </inkml:context>
    <inkml:brush xml:id="br0">
      <inkml:brushProperty name="width" value="0.0512" units="cm"/>
      <inkml:brushProperty name="height" value="0.0512" units="cm"/>
      <inkml:brushProperty name="color" value="#F2395B"/>
    </inkml:brush>
  </inkml:definitions>
  <inkml:trace contextRef="#ctx0" brushRef="#br0">39000 46519 429,'14'-28'4,"-3"7"8,-2 7 8,-4 7 8,0 3 6,0 2 3,1 0 4,2 2 4,0 1-3,1 4-6,2 2-7,0 4-7,0 1-5,1 1-4,0 1-3,0 1-4,-1 0-1,-1-2 1,0-3 0,-2-1 0,0-2-4,2-2-11,0-2-10,1-2-11,1-2-3,2-4 2,0-2 3,1-3 2,0-3 2,-1-2 0,-1-2 0,0-1 0,-3-2 2,-3 1 3,-2-1 4,-4 1 2,-1 0 4,0 2 4,0 2 5,0 3 3,0 1 5,-2 0 4,0 2 5,-1 1 3,-2 1 4,-1 2 0,0 2 1,-1 2 2,-1 2 2,0 4 3,1 2 5,-1 4 4,1 1-3,2 3-7,2 1-8,2 3-8,1 3-5,0 7-3,0 5-5,0 7-2,0 0-5,0-2-4,0-3-4,0-4-4,-1-1-3,0-3 0,-2-2-1,0-1-1,-2-3-1,0-5 1,-1-3-1,-1-4 0,-2-3 2,0-1 4,-2 0 4,1-2 4,-1-1 3,2-4 3,2-2 1,2-3 2,2-4 2,2-2-1,2-3 0,2-3 0,3-1 1,2 0 1,3 2 2,3 1 2,2 1 0,0 3 1,-1 1 0,1 2 0,-2 4 0,-1 4 1,-2 6 0,-2 4 0,-4 4 0,-4 3-1,-6 3 0,-4 4-1,-4 0 0,-1 1 2,-3-1 1,-1 1 2,-2-2 0,2 0 2,1-1 1,1 0 1,1-3 1,1-3 0,0-3 0,2-2-1,6-4-3,12-3-10,12-2-10,11-4-8,6-2-4,-2-3 2,0-4 2,-1-2 3,0-3-3,-1-1-5,0-3-7,1-1-6,-2-1-1,-2 1 0,-1 1 3,-3 1 1,-2-1-1,-3-2-2,-3-1-3,-2-2-4,-3-1 4,-1 1 8,0 1 8,-2 1 9,-1 2 8,-2 2 7,-3 4 8,0 3 9,-2 6 14,0 10 22,0 10 21,0 10 23,-2 4 0,0 0-22,-3 1-20,-2-1-21,-1 0-16,2-3-11,1-1-12,1-3-11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07"/>
    </inkml:context>
    <inkml:brush xml:id="br0">
      <inkml:brushProperty name="width" value="0.04992" units="cm"/>
      <inkml:brushProperty name="height" value="0.04992" units="cm"/>
      <inkml:brushProperty name="color" value="#F2395B"/>
    </inkml:brush>
  </inkml:definitions>
  <inkml:trace contextRef="#ctx0" brushRef="#br0">41300 45816 440,'8'-7'84,"2"2"-14,0 2-12,1 2-13,3 2-6,4 4 1,3 2 0,5 3 1,2 5-2,4 4-5,3 4-5,3 7-5,2 3-10,2 4-11,2 4-14,2 4-12,-1 1-4,-3-2 4,-5-2 3,-4-2 5,-5-4-10,-5-8-23,-6-6-22,-6-6-23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08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41143 47300 489,'-18'0'10,"14"0"21,12 0 19,13 0 21,7 0 3,-1 2-15,1 0-13,-1 2-15,0 1-9,-3 1-4,-1 3-5,-3 2-5,-2 2-2,-4 1 0,-4 3-1,-5 2 0,-2 1 0,-4 1 0,-2 1-1,-3 1 0,-4 1 0,-2 1 0,-3 1 0,-3 1-1,-3-2 0,0-3-4,-1-5-2,-1-3-3,1-3 0,1-3 2,3-1 3,1-2 1,3-4-4,2-8-12,4-6-11,3-7-12,3-5-7,4-3-2,3-3-3,5-2-2,3-2 4,0 3 9,1 2 10,1 1 10,0 4 8,-2 5 7,-3 5 6,-1 5 6,-3 5 14,-4 6 22,-4 6 21,-4 6 21,-4 4 2,-5 5-19,-5 3-18,-5 5-18,-2 1-15,3 0-12,1 1-10,3-1-12,1-2-11,2-5-12,3-5-13,1-5-12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08"/>
    </inkml:context>
    <inkml:brush xml:id="br0">
      <inkml:brushProperty name="width" value="0.05191" units="cm"/>
      <inkml:brushProperty name="height" value="0.05191" units="cm"/>
      <inkml:brushProperty name="color" value="#F2395B"/>
    </inkml:brush>
  </inkml:definitions>
  <inkml:trace contextRef="#ctx0" brushRef="#br0">43107 46700 423,'2'17'122,"4"1"-23,3 3-22,5 1-24,2 2-13,1 1-4,2 1-4,0 1-3,-1 1-5,-1-1-5,-2 0-4,-3 1-4,-1 0-4,-2 1-1,-2 0-2,-2 3-1,-3-2-4,-2 0-4,-4-1-3,-2-1-5,-4-2-2,-6-3-4,-4-3-1,-5-3-4,-2-3 0,0-2 2,-1-4 1,1-3 2,0-2 2,3-4 4,1-2 2,3-3 4,2-4 3,4-4 5,4-4 3,5-3 5,4-3 2,7-1 2,7-1 1,8-1 2,5-2-2,5-3-4,4-3-5,6-2-3,4-2-5,2 1-6,3 2-5,4 0-7,-4 4 0,-10 7 3,-10 7 4,-9 7 4,-5 2-8,-1 0-17,1-1-20,0-1-17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1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52324 31027 999,'-57'-36'-6,"14"7"-12,12 7-12,13 7-12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20"/>
    </inkml:context>
    <inkml:brush xml:id="br0">
      <inkml:brushProperty name="width" value="0.04747" units="cm"/>
      <inkml:brushProperty name="height" value="0.04747" units="cm"/>
      <inkml:brushProperty name="color" value="#F2395B"/>
    </inkml:brush>
  </inkml:definitions>
  <inkml:trace contextRef="#ctx0" brushRef="#br0">21019 51597 463,'-2'-21'59,"-2"7"-4,-3 5-3,-4 6-4,0 3-7,-1 2-11,0 0-12,1 2-12,-1 0-5,2 2-1,1 0 0,0 1 0,1 1-1,-1 2 1,-2 0 1,0 1 0,0 2 2,1 2 2,0 1 2,2 3 3,1-1 1,2-1-2,3-2-2,1-2 0,1-2-2,0 1-1,0 0-1,0-1-1,-1 1-1,-1 0 1,0 0 0,-1-1 0,-1 1 0,2 0 2,0-1 2,2 1 0,0 1 1,0 0 0,0 1 1,0 1 0,1 0 0,2-3-1,2-1 0,2-2-1,1-2-1,3-2 2,2-3-1,2 0 1,0-2-1,-1 0-1,-1 0 0,-1 0-2,0-2 0,2-2 0,0-4 0,1-2 1,0-1 0,-1 1-1,-1 0 0,0 2-1,-2 0-3,1 0-7,0 1-7,0-1-8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21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22039 50107 648,'-5'5'47,"6"-4"2,6-6 0,6-4 1,3-4-4,1-3-8,1-3-9,1-3-7,1-2-9,1 1-5,1-1-8,1 1-5,1-1-7,-1 1-5,1-1-6,-1 1-5,-1 0-2,-3 1 1,-3 1 0,-2 1 1,-3 2 0,-1 2-4,-1 4-3,0 3-3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21"/>
    </inkml:context>
    <inkml:brush xml:id="br0">
      <inkml:brushProperty name="width" value="0.03139" units="cm"/>
      <inkml:brushProperty name="height" value="0.03139" units="cm"/>
      <inkml:brushProperty name="color" value="#F2395B"/>
    </inkml:brush>
  </inkml:definitions>
  <inkml:trace contextRef="#ctx0" brushRef="#br0">19750 49083 700,'8'-6'82,"0"4"-19,0 4-20,-1 4-18,3 5-10,4 7 1,3 7 0,5 7 0,2 5-2,3 2-7,1 4-5,3 2-5,-2-1-7,-3-6-7,-5-6-7,-3-5-7,-4-6-7,-1-3-7,-2-4-7,-2-4-7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37"/>
    </inkml:context>
    <inkml:brush xml:id="br0">
      <inkml:brushProperty name="width" value="0.06957" units="cm"/>
      <inkml:brushProperty name="height" value="0.06957" units="cm"/>
      <inkml:brushProperty name="color" value="#F2395B"/>
    </inkml:brush>
  </inkml:definitions>
  <inkml:trace contextRef="#ctx0" brushRef="#br0">88940 34445 316,'-28'0'3,"7"2"13,7 0 13,7 1 12,4 1 9,3 0 3,4 0 3,2 0 4,3-1-4,2 0-9,2-2-10,1 0-10,2-1-5,2 0-2,0 0-2,1 0-2,0-1-1,-1 0-1,-1-2-1,-1 0-2,0 0-1,2 0-1,0 2-2,1 0 0,0 1-2,1 0 0,-1 0-3,1 0 0,0 0-1,-1-2 0,1 0 0,0-2 1,0 0-1,3 1-1,1-1-1,3 0 0,-1 1-1,0 0 2,-1 2 1,-1 0 1,-1 1 1,-1 0-1,-1 0 0,0 0 1,-1 0-1,1 0 0,1 0 0,1 0 0,0 0 0,1 0 0,-1 0 0,1 0 0,-1 0-1,1-2-1,-1 0 0,1-2-1,-1 1-1,1 1 1,-1 0 0,1 2 0,-1-1 0,-1 0 0,-1-2 0,-1 0-1,-1 0 1,1 0 1,0 2 1,-1 0 0,1 1 0,0 0-1,-1 0-1,1 0-2,-1 0 0,1-2 0,-1 0-1,1-2-1,0 1 1,-1 1 0,1 0 0,-1 2 0,1 0 0,0 0-1,-1 0 0,1 0 0,0 0-1,1 0-1,1 0 1,1 0-2,-1 0 1,-1 0-1,-3 0 0,-1 0-1,-1 0 1,0 0 0,-1 0 0,1 0 1,-4-1-6,-8 0-11,-8-2-12,-8 0-13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22"/>
    </inkml:context>
    <inkml:brush xml:id="br0">
      <inkml:brushProperty name="width" value="0.02816" units="cm"/>
      <inkml:brushProperty name="height" value="0.02816" units="cm"/>
      <inkml:brushProperty name="color" value="#F2395B"/>
    </inkml:brush>
  </inkml:definitions>
  <inkml:trace contextRef="#ctx0" brushRef="#br0">18495 47850 781,'-13'2'4,"4"4"9,6 4 8,5 3 9,1 4 3,1 3-3,0 3-2,0 3-3,0 2-5,0 1-9,0 1-8,0 1-7,-1-1-6,-1-3-2,0-4-1,-1-1-2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22"/>
    </inkml:context>
    <inkml:brush xml:id="br0">
      <inkml:brushProperty name="width" value="0.02532" units="cm"/>
      <inkml:brushProperty name="height" value="0.02532" units="cm"/>
      <inkml:brushProperty name="color" value="#F2395B"/>
    </inkml:brush>
  </inkml:definitions>
  <inkml:trace contextRef="#ctx0" brushRef="#br0">18650 48463 868,'8'-15'3,"0"4"5,-1 3 5,1 3 5,0 1 2,2 2-1,0 0-2,1 2-1,2-1-4,2-1-6,1 0-8,3-1-7,-1-1-10,-3 2-12,-3 0-11,-2 2-14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22"/>
    </inkml:context>
    <inkml:brush xml:id="br0">
      <inkml:brushProperty name="width" value="0.02961" units="cm"/>
      <inkml:brushProperty name="height" value="0.02961" units="cm"/>
      <inkml:brushProperty name="color" value="#F2395B"/>
    </inkml:brush>
  </inkml:definitions>
  <inkml:trace contextRef="#ctx0" brushRef="#br0">19400 47900 742,'0'32'93,"2"2"-22,0 3-20,2 1-21,-1 3-17,-1 4-14,0 4-13,-1 4-13,-1-2-11,0-8-8,0-8-7,0-7-9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22"/>
    </inkml:context>
    <inkml:brush xml:id="br0">
      <inkml:brushProperty name="width" value="0.0291" units="cm"/>
      <inkml:brushProperty name="height" value="0.0291" units="cm"/>
      <inkml:brushProperty name="color" value="#F2395B"/>
    </inkml:brush>
  </inkml:definitions>
  <inkml:trace contextRef="#ctx0" brushRef="#br0">23750 48400 755,'0'43'100,"0"-6"-27,0-7-26,0-7-26,0-1-18,2 5-6,0 4-7,2 6-8,-1 1-8,1-3-9,0-4-10,0-2-8,-1-4-1,0-5 9,-2-5 8,0-4 8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23"/>
    </inkml:context>
    <inkml:brush xml:id="br0">
      <inkml:brushProperty name="width" value="0.02239" units="cm"/>
      <inkml:brushProperty name="height" value="0.02239" units="cm"/>
      <inkml:brushProperty name="color" value="#F2395B"/>
    </inkml:brush>
  </inkml:definitions>
  <inkml:trace contextRef="#ctx0" brushRef="#br0">23950 48827 982,'8'-16'1,"2"2"1,0 1 1,1 1 2,1 1-1,1 2-2,2 2-1,0 3-3,1 0-4,-1 2-7,1 0-6,0 2-7,-2-1-3,-3 0 1,-3-2 0,-2 0 2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23"/>
    </inkml:context>
    <inkml:brush xml:id="br0">
      <inkml:brushProperty name="width" value="0.03094" units="cm"/>
      <inkml:brushProperty name="height" value="0.03094" units="cm"/>
      <inkml:brushProperty name="color" value="#F2395B"/>
    </inkml:brush>
  </inkml:definitions>
  <inkml:trace contextRef="#ctx0" brushRef="#br0">24716 47739 711,'-7'-5'72,"2"6"-15,2 6-16,2 6-16,1 4-7,0 5 0,0 3 0,0 5 0,1 5-4,4 8-7,2 8-7,4 7-6,-1 3-3,-1-2 1,-2-4 1,-2-3 2,-2-3-9,-1-6-20,0-4-19,-1-5-21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8:58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44924 40700 999,'-63'218'-59,"18"-66"10,16-66 11,17-64 10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9:06"/>
    </inkml:context>
    <inkml:brush xml:id="br0">
      <inkml:brushProperty name="width" value="0.03907" units="cm"/>
      <inkml:brushProperty name="height" value="0.03907" units="cm"/>
    </inkml:brush>
  </inkml:definitions>
  <inkml:trace contextRef="#ctx0" brushRef="#br0">89631 56871 563,'-13'-8'20,"3"0"6,4 0 7,4 0 5,3 1 4,2 2-1,2 3-1,2 1-1,1 3-3,1 5-6,2 6-7,0 4-6,0 2-5,-3 1-1,-1-1-2,-2 1-2,0 0-2,0 3-1,1 1-2,2 3-1,0-1-1,-1-1 0,1-3 1,0-1-2,1-1 1,2 1-3,1 1-1,3 1-2,-1-1 0,-2-1 1,-4-3 0,-3-1 1,-1-2 1,0-1 0,0-1 0,0 0 1,1-5 1,3-6 0,4-8 3,2-6 0,2-5 1,0-1 2,-1-3 0,1-1 2,0-3-1,-1-1-1,1-3-2,0-1-1,-1-2-1,1-2-1,0-3-1,-1-1-1,0 0 0,-1 0 0,0 1 1,-2 2 0,-1 1-2,-1 3-5,0 3-5,-2 3-4,0 3-8,0 3-14,0 3-11,0 3-14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9:06"/>
    </inkml:context>
    <inkml:brush xml:id="br0">
      <inkml:brushProperty name="width" value="0.03027" units="cm"/>
      <inkml:brushProperty name="height" value="0.03027" units="cm"/>
    </inkml:brush>
  </inkml:definitions>
  <inkml:trace contextRef="#ctx0" brushRef="#br0">92750 56495 726,'1'-13'5,"4"4"7,2 6 9,3 5 9,1 1 4,0 1-1,-2 0-1,0 0 0,0 1-3,3 2-8,3 2-6,3 2-7,0 1-7,-2 1-7,-4 1-7,-3 1-8,-2 1-5,0 2-5,-2 0-4,0 1-4,-4 1-1,-6 1 0,-6 1 2,-6 1 1,-1-2 3,3-3 8,3-4 6,3-4 6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9:07"/>
    </inkml:context>
    <inkml:brush xml:id="br0">
      <inkml:brushProperty name="width" value="0.03336" units="cm"/>
      <inkml:brushProperty name="height" value="0.03336" units="cm"/>
    </inkml:brush>
  </inkml:definitions>
  <inkml:trace contextRef="#ctx0" brushRef="#br0">91386 58212 659,'-15'8'2,"-1"-2"2,0-1 4,1 0 3,-1-2 4,0 0 3,1-2 5,-1 0 3,3-1 2,8 0-1,7 0 0,6 0-1,6 0-2,3 0-4,5 0-3,3 0-4,7-2-2,7 0-1,8-3-1,8-2-1,2-1-2,-2-2-1,-4 0-3,-2-1-1,-5 0-5,-4 2-6,-6 2-6,-4 3-6,-5 0-5,-5 2-5,-4 0-3,-6 2-5,-5 0-2,-4 2-2,-6 0-1,-4 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47"/>
    </inkml:context>
    <inkml:brush xml:id="br0">
      <inkml:brushProperty name="width" value="0.04226" units="cm"/>
      <inkml:brushProperty name="height" value="0.04226" units="cm"/>
      <inkml:brushProperty name="color" value="#F2395B"/>
    </inkml:brush>
  </inkml:definitions>
  <inkml:trace contextRef="#ctx0" brushRef="#br0">71700 29059 520,'10'-8'129,"5"2"-30,5 1-28,5 0-28,2 1-17,-1 1-3,-1-1-4,-1 0-4,0 0-1,3 0-2,1 0-2,3 0 0,-2 0-4,-4 1-4,-3-1-4,-5 0-4,-1 0-7,2 0-8,0 0-8,1 0-9,-2 0-8,-3-2-11,-4 0-11,-4-1-9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9:07"/>
    </inkml:context>
    <inkml:brush xml:id="br0">
      <inkml:brushProperty name="width" value="0.03416" units="cm"/>
      <inkml:brushProperty name="height" value="0.03416" units="cm"/>
    </inkml:brush>
  </inkml:definitions>
  <inkml:trace contextRef="#ctx0" brushRef="#br0">92343 57561 644,'-15'-8'0,"4"2"0,3 1 0,2 0 0,2 1 0,-2 0 2,0 0 1,-1 1 2,-1 1 6,0 5 13,0 6 14,1 4 12,0 5 2,2 5-7,2 5-9,2 5-8,1 1-7,0-2-4,0-2-4,0-1-5,-1-2-6,0-1-5,-2-1-8,0-1-6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9:07"/>
    </inkml:context>
    <inkml:brush xml:id="br0">
      <inkml:brushProperty name="width" value="0.03549" units="cm"/>
      <inkml:brushProperty name="height" value="0.03549" units="cm"/>
    </inkml:brush>
  </inkml:definitions>
  <inkml:trace contextRef="#ctx0" brushRef="#br0">92765 57465 619,'7'-15'4,"-2"1"6,-3 1 7,0 1 6,-2 5 8,0 11 6,0 12 7,0 10 6,0 7-1,0 4-10,0 4-9,0 4-9,-1 4-8,0 2-4,-2 3-6,0 4-3,-1 4-7,0 7-8,0 7-8,1 7-8,-1 3-6,2 0-5,0 0-5,2 0-6,0-9 1,0-17 5,0-18 6,0-17 5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9:08"/>
    </inkml:context>
    <inkml:brush xml:id="br0">
      <inkml:brushProperty name="width" value="0.04318" units="cm"/>
      <inkml:brushProperty name="height" value="0.04318" units="cm"/>
    </inkml:brush>
  </inkml:definitions>
  <inkml:trace contextRef="#ctx0" brushRef="#br0">93855 56491 509,'7'-29'0,"0"8"0,-2 7 0,0 7 0,-2 5 5,2 4 10,-2 4 10,1 4 10,-2 3 2,-4 3-6,-4 3-7,-3 3-6,-4 2-5,0 1-4,-1 1-3,-1 1-5,0-1-1,0-3 0,2-3 1,1-3-1,3-2 1,6-3-2,6-1 1,6-2-1,4-2-2,3-2-3,3-2-3,4-2-2,-1-2-3,-2-2 1,-1-2 0,-2-2 0,-4 1 2,-3 4 3,-4 4 4,-4 4 3,-4 3 3,-6 3-1,-4 4 1,-5 2 1,-3 2 1,-1 1 4,-1 1 3,-1 1 3,1-1 1,2-1 0,5-3-2,1-1 0,3-2-2,3-2-2,1-3-1,2-1-3,3-1-1,6-2-2,4-1-2,6 0-2,2-2-2,4-1-1,4 0-2,2-1-1,0-2-2,0-1-2,-1 0-2,0-1-3,-3-1 2,-1 2 3,-3 0 4,-1 2 4,-4 1 6,-5 2 11,-4 2 11,-6 2 11,-4 2 4,-3 5-2,-5 4-2,-4 3-2,-1 1-3,1-1-6,1-2-4,1-2-7,-2 0-1,-3 5-1,-5 3 1,-3 4 0,-1 2-8,3-3-18,3-2-16,3-1-18,3-4-4,5-3 7,3-4 7,4-4 7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9:08"/>
    </inkml:context>
    <inkml:brush xml:id="br0">
      <inkml:brushProperty name="width" value="0.03031" units="cm"/>
      <inkml:brushProperty name="height" value="0.03031" units="cm"/>
    </inkml:brush>
  </inkml:definitions>
  <inkml:trace contextRef="#ctx0" brushRef="#br0">87531 56155 725,'-7'-13'7,"1"6"14,0 6 13,2 6 13,0 3 3,2 0-9,0-1-10,2 1-8,0 0-9,2 2-8,0 0-6,2 1-7,1 0-10,1-3-13,3-1-13,2-2-12,0-1-4,-2 0 8,-2 0 6,-2 0 7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9:08"/>
    </inkml:context>
    <inkml:brush xml:id="br0">
      <inkml:brushProperty name="width" value="0.02998" units="cm"/>
      <inkml:brushProperty name="height" value="0.02998" units="cm"/>
    </inkml:brush>
  </inkml:definitions>
  <inkml:trace contextRef="#ctx0" brushRef="#br0">88681 56177 733,'-7'-6'7,"0"2"14,2 4 13,1 3 14,0 3 1,2 5-12,0 5-13,2 5-12,1 3-6,2 1 2,2 1 2,2 1 0,0-3-11,1-5-27,0-6-26,0-6-26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9:09"/>
    </inkml:context>
    <inkml:brush xml:id="br0">
      <inkml:brushProperty name="width" value="0.03499" units="cm"/>
      <inkml:brushProperty name="height" value="0.03499" units="cm"/>
    </inkml:brush>
  </inkml:definitions>
  <inkml:trace contextRef="#ctx0" brushRef="#br0">95950 56439 628,'0'-18'61,"0"9"-3,0 10-3,0 10-2,0 5-5,2 3-8,0 1-8,2 3-8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9:09"/>
    </inkml:context>
    <inkml:brush xml:id="br0">
      <inkml:brushProperty name="width" value="0.03594" units="cm"/>
      <inkml:brushProperty name="height" value="0.03594" units="cm"/>
    </inkml:brush>
  </inkml:definitions>
  <inkml:trace contextRef="#ctx0" brushRef="#br0">96916 56440 612,'-7'-5'12,"2"8"25,2 6 24,2 7 25,1 4 0,2-1-26,0 1-25,2-1-25,-1 1-15,-1 0-7,0-1-5,-1 1-7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9:34"/>
    </inkml:context>
    <inkml:brush xml:id="br0">
      <inkml:brushProperty name="width" value="0.02376" units="cm"/>
      <inkml:brushProperty name="height" value="0.02376" units="cm"/>
    </inkml:brush>
  </inkml:definitions>
  <inkml:trace contextRef="#ctx0" brushRef="#br0">9390 25762 925,'-21'-8'4,"5"2"6,5 1 7,4 1 6,3-1-4,-2 0-17,0-1-18,-1-2-16,-1 2-8,1 1 2,-1 2 2,0 2 1,0 1 4,1 0 7,-1 0 7,0 0 7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9:34"/>
    </inkml:context>
    <inkml:brush xml:id="br0">
      <inkml:brushProperty name="width" value="0.06334" units="cm"/>
      <inkml:brushProperty name="height" value="0.06334" units="cm"/>
    </inkml:brush>
  </inkml:definitions>
  <inkml:trace contextRef="#ctx0" brushRef="#br0">8800 24688 347,'9'10'179,"3"4"-39,4 3-39,2 5-40,0 1-23,-1-1-8,-2-1-6,-2-1-7,-2-1-5,1-1-1,0-1-3,0-1-1,0 0-2,1 2 0,1 0-1,1 1 0,1-3-2,2-7 0,0-6-1,1-8 0,0-6-1,1-7 0,0-7 0,-1-7 0,2-7-1,3-6-5,3-7-4,3-7-4,2-4-4,3 0-6,1 1-5,2-1-4,-2 6-3,-5 10 1,-7 12 2,-5 10 1,-4 7-6,-1 2-12,-1 4-12,0 3-12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59:34"/>
    </inkml:context>
    <inkml:brush xml:id="br0">
      <inkml:brushProperty name="width" value="0.02376" units="cm"/>
      <inkml:brushProperty name="height" value="0.02376" units="cm"/>
    </inkml:brush>
  </inkml:definitions>
  <inkml:trace contextRef="#ctx0" brushRef="#br0">9391 25763 925,'-22'-8'4,"6"2"6,5 1 7,5 0 6,1 0-4,0 0-17,-1-1-18,-1-1-16,-1 0-8,0 2 2,0 2 2,0 2 1,0 1 4,1 0 7,-1 0 7,0 0 7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48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72421 28116 537,'-8'-7'34,"0"2"6,0 2 4,1 2 4,0 2 0,2 4-6,2 2-7,2 3-6,0 5-5,-2 6-1,-2 5-2,-1 6-2,-2 4-2,2 1-4,1 0-3,0 2-3,1 2-2,1 6-2,-1 4-3,0 6 0,-1 5-6,0 7-7,-1 6-7,-1 8-8,-1-1-7,0-7-4,0-9-5,1-7-6,0-8 1,2-6 8,2-8 5,2-6 8,1-6 3,0-5-3,0-5 0,0-4-2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1:59:34"/>
    </inkml:context>
    <inkml:brush xml:id="br0">
      <inkml:brushProperty name="width" value="0.06334" units="cm"/>
      <inkml:brushProperty name="height" value="0.06334" units="cm"/>
    </inkml:brush>
  </inkml:definitions>
  <inkml:trace contextRef="#ctx0" brushRef="#br0">8800 24688 347,'9'10'179,"3"4"-39,4 3-39,2 5-40,0 1-23,-1-1-8,-2-1-6,-2-1-7,-2-1-5,1-1-1,0-1-3,0-1-1,0 0-2,1 2 0,1 0-1,1 1 0,1-3-2,2-7 0,0-6-1,1-8 0,0-6-1,1-7 0,0-7 0,-1-7 0,2-7-1,3-6-5,3-7-4,3-7-4,2-4-4,3 0-6,1 1-5,2-1-4,-2 6-3,-5 10 1,-7 12 2,-5 10 1,-4 7-6,-1 2-12,-1 4-12,0 3-12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9:51"/>
    </inkml:context>
    <inkml:brush xml:id="br0">
      <inkml:brushProperty name="width" value="0.03032" units="cm"/>
      <inkml:brushProperty name="height" value="0.03032" units="cm"/>
      <inkml:brushProperty name="color" value="#F2395B"/>
    </inkml:brush>
  </inkml:definitions>
  <inkml:trace contextRef="#ctx0" brushRef="#br0">73762 10651 725,'-4'-28'12,"-8"-7"23,-7-8 24,-9-8 23,3 4-13,9 16-51,12 15-52,11 16-51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9:59"/>
    </inkml:context>
    <inkml:brush xml:id="br0">
      <inkml:brushProperty name="width" value="0.03949" units="cm"/>
      <inkml:brushProperty name="height" value="0.03949" units="cm"/>
      <inkml:brushProperty name="color" value="#F2395B"/>
    </inkml:brush>
  </inkml:definitions>
  <inkml:trace contextRef="#ctx0" brushRef="#br0">73694 7533 557,'-41'-6'41,"12"4"1,11 4 1,12 4 2,6 2-4,2-1-7,0 1-7,2 0-7,1 0-3,3 0-2,4 0 0,2-1 0,4 1-2,5 0 0,5 0 0,5 0-2,0-1 0,-3-1-3,-5 0-1,-3-2-2,-4-1-1,-1 0-2,-2-2-2,-3 0-1,1-1-1,0 0 0,1 0 0,1 0-1,5 0 1,7 0-1,8 0 0,9 0 0,1 0 1,0 0-1,-3 0 2,-2 0 0,-1 0 1,1 0 1,-1 0 1,0 0 2,0 0 0,2 0 0,1 0 0,1 0-1,-1 0-1,0 0 0,-2 0-1,0 0 0,-1 0-1,-2 2 0,0 0 0,-1 2-1,-1-1 0,1-1 0,-1 0 0,0-1 0,1-1-1,1 0 0,0 0 0,2 0-1,0 0 1,1 0 0,-1 0 1,0 0 0,0-1 0,2-1 1,1 0-1,1-1 0,0-1 0,2 0 0,0 0 0,2 0 1,-2 1 0,-4 0-1,-4 2 1,-3 0 0,-1 1-1,6-2-1,5 0-2,4-1-2,0-1 0,-6 2-2,-5 0-1,-7 2 0,-2 0-1,3 0 1,1 0 1,3 0 2,0-1 1,0 0 3,0-2 3,1 0 4,-2-1 0,0 2-3,-1 0-2,-1 2-2,-3 0-2,-3 0 0,-5 0 1,-3 0-1,-2 0-5,-1 0-8,1 0-9,0 0-8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05"/>
    </inkml:context>
    <inkml:brush xml:id="br0">
      <inkml:brushProperty name="width" value="0.06069" units="cm"/>
      <inkml:brushProperty name="height" value="0.06069" units="cm"/>
      <inkml:brushProperty name="color" value="#F2395B"/>
    </inkml:brush>
  </inkml:definitions>
  <inkml:trace contextRef="#ctx0" brushRef="#br0">23280 7454 362,'-15'6'2,"2"-1"2,3-2 4,1-2 3,3-1 6,4-2 9,4 0 10,4-1 9,3-1 0,1 3-8,3 2-9,2 3-9,0 0-5,-1 3-1,-1 2-3,0 2-1,-2 0-1,1 1-1,0 0-1,0 0-1,0-1-2,1-3 0,1-1-3,2-2-1,-1-1-2,1 0-1,0 0-3,-1 0 0,1-2-2,2-2 1,0-4-1,1-2 0,0-2 1,1-2 0,0 0 0,-1-1 1,0-1 1,-1 0 1,0 0 0,-2 1 1,0 0 1,1 0 1,1 2 1,1 1 1,1 0 1,0 2 0,-1 1 2,1 0 1,0 2 1,3 0 0,1 2 2,3 0 1,0 2 0,-1 2 2,-1 2-1,-1 2 2,0 1-1,1 2 1,1 0-1,1 1 0,-1 1 0,0 0-1,0-1 0,-2 1-1,-1-1-2,1-1 0,-1 0-2,1-2-1,-1-1-2,1-2-1,-1-2-1,1-2-2,-1-3 0,1-4-2,-1-4-1,1-3-1,0-3 0,1 0 1,1 1 2,1-1 1,-1 1 0,0 2-1,0 3-1,-2 1-1,-1 2 0,-1 2 2,-1 2 0,-1 2 2,-1 2 2,-1 0 4,-1 2 5,-1 0 3,0 2 1,0 2 1,0 2-1,-1 2 0,1 0-2,1 1-1,2 0-2,0 0-2,1-2-2,1-1 0,1-2-2,1-2-2,1-2 0,3-1-3,1 0-1,3-1-2,0-3 0,0 0 0,1-3 2,-1-2 0,-1-1 1,-1 2-1,-3 1 0,-1 1-1,-2 0 0,1 2 0,-1 0 0,1 2 1,0-2-1,1 0 0,1-3-1,1-2 0,0-1 0,-1 0 1,-1 1 0,-1-1 0,-1 0 1,-1 2 1,-1 1 0,-1 0 1,-1 2 2,-1 0 3,-1 2 3,0 0 4,-1 4 3,1 4 1,1 5 2,1 6 1,1 1 1,-1 1-1,1-1 0,0 1 0,0-1 0,3-1-2,1-1-1,3-1-1,2-2-2,2-4-4,4-5-3,3-2-4,3-7-3,6-8-5,4-8-3,6-7-4,1-6-1,-1-3 0,0-2 3,-2-4 0,-2 1 0,-4 6-1,-4 4 0,-4 5-2,-4 5 2,-3 7 5,-5 5 6,-3 6 4,-4 5 5,-3 6 4,-3 4 5,-3 5 4,-1 3 1,0 1-1,0 1-1,-1 1 0,2 1-2,0-1 1,1 1-1,1-1 0,2 0-1,3-3-1,4-1-1,2-2-2,1-3-3,2-3-6,1-3-5,1-2-6,0-3-2,1-2 3,-1-2 2,1-2 2,-1-2-1,0-2-3,1-2-5,-1-1-3,-1-1-2,-1 2 1,-3 2 2,-1 2 1,-2 1 1,-1 0 3,-1 0 3,-1 1 1,0-1 2,1 2 2,1 0 1,1 2 2,2 0 0,1 2 0,3 0-1,1 2 0,2-1-2,1-1-4,0 0-3,2-2-4,-1 0 0,-1-2 0,-3 0 0,-1-1 2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11"/>
    </inkml:context>
    <inkml:brush xml:id="br0">
      <inkml:brushProperty name="width" value="0.02957" units="cm"/>
      <inkml:brushProperty name="height" value="0.02957" units="cm"/>
      <inkml:brushProperty name="color" value="#F2395B"/>
    </inkml:brush>
  </inkml:definitions>
  <inkml:trace contextRef="#ctx0" brushRef="#br0">71650 24881 743,'1'-13'45,"2"3"-2,2 4-3,2 4-2,1 3-6,-1 2-7,1 2-8,0 2-8,-1 1-5,-2-1-2,-3 1 0,0 0-3,-4-1 0,0-2-3,-3-3-1,-2 0-2,-1-4-1,2 0-1,1-3-1,1-2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13"/>
    </inkml:context>
    <inkml:brush xml:id="br0">
      <inkml:brushProperty name="width" value="0.03058" units="cm"/>
      <inkml:brushProperty name="height" value="0.03058" units="cm"/>
      <inkml:brushProperty name="color" value="#F2395B"/>
    </inkml:brush>
  </inkml:definitions>
  <inkml:trace contextRef="#ctx0" brushRef="#br0">74200 22874 719,'14'-1'26,"-3"-2"-2,-3-2-5,-2-1-3,-2-1-2,2 2-3,0 2-1,1 2-2,1 2-3,-2 2-1,-1 2-3,0 2-2,-2 0 0,-3 1 0,0 0 1,-3 0 2,-2-1-1,0-1 1,-1 0 0,-2-2 0,1-1-1,1-4-4,0-2-3,2-3-3,1-2-1,0 0 1,1 0 1,2 0 1,1 0 1,2 1 3,2-1 1,2 0 1,1 0 6,1 2 6,1 1 7,2 1 6,-2 1 3,-1 3-4,-2 4-2,-2 2-3,-2 2-3,0 0-2,-2 0-3,0 0-2,-3-1-3,0 1-4,-3 0-3,-2 0-4,-1-2-2,1-2 1,-1-4 0,0-2 1,1-3-1,4 0-1,3-1-3,2-2-2,2 0 0,0 1 2,0-1 1,0 0 1,-1 2 5,2 4 6,-2 4 6,1 4 8,-1 2-4,0 0-11,-2-1-13,0 1-11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74516 23350 999,'-7'8'-44,"2"0"17,2-1 16,2 1 17,1 0 7,2-2-4,0-1-2,2 0-5,0-1-1,0 2-2,-1 0-2,1 1 0,1 1-4,0 0-2,1 0-4,2 0-3,-1-1-2,-1-1-1,0-1 0,-2 0-2,0 0 2,-2 0 4,0 1 4,-2 2 3,1-1 4,0-1 0,2-1 1,0 0 1,1-1 7,0 0 11,0 0 13,0 0 10,0 0 1,0 0-11,-1-1-12,1 1-11,0 1-6,0 0-1,0 1-2,0 2-1,0-1-3,0-1-6,0 0-6,0-2-6,-1 1 3,-1 0 9,0 1 11,-1 2 11,-1-1 3,1-1-2,2 0-3,0-2-1,2 1-5,0 0-7,1 1-7,2 2-6,-2 0-2,0 0 4,-4-1 4,0 1 4,-2 0 3,1 0 3,2 0 2,0 0 3,1-1 2,-2 1 0,0 0 1,-2 0 1,1-1-1,0-1-2,2 0-2,0-2-2,1 1-1,0 2 0,0 2 0,0 2-1,-1 0 2,-1 1 3,0 0 4,-1 0 3,-1-1 2,1-1 1,2-1 1,0 0 1,1-2 0,0-1-2,0 0-2,0-2-2,-1 1-2,0 0-4,-2 1-4,0 2-5,-1-1-1,2-1 0,0 0 0,2-2 0,-1 1 1,2 0-1,-2 1 0,1 2 0,0 0 3,0 0 3,0-1 3,0 1 5,0-1-2,0 0-6,0-2-7,0 0-6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15"/>
    </inkml:context>
    <inkml:brush xml:id="br0">
      <inkml:brushProperty name="width" value="0.02315" units="cm"/>
      <inkml:brushProperty name="height" value="0.02315" units="cm"/>
      <inkml:brushProperty name="color" value="#F2395B"/>
    </inkml:brush>
  </inkml:definitions>
  <inkml:trace contextRef="#ctx0" brushRef="#br0">72250 23415 950,'14'-8'22,"-1"2"-6,-2 1-7,-2 0-7,0 1-3,3 0 0,4 0-1,2 1-1,1-1-1,-1 0 0,-1 0 0,-1 0-1,0 0-2,2 2-5,0 0-3,1 2-4,0 0-1,-1 0 1,-1 0 2,-1 0 1,-1-1 2,-1 0 3,0-2 2,-2 0 3,0 0 2,0 0 2,-1 2 2,1 0 2,-1 1 1,-1-2-1,0 0-1,-2-1-1,0-1 1,2 0 2,0 0 3,1 0 3,1-1 0,0 0-3,-1-1-3,1-1-3,0-1-4,0 2-5,-1 0-5,1 2-5,-1 1 0,-2 2 3,-2 2 3,-2 2 3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15"/>
    </inkml:context>
    <inkml:brush xml:id="br0">
      <inkml:brushProperty name="width" value="0.02713" units="cm"/>
      <inkml:brushProperty name="height" value="0.02713" units="cm"/>
      <inkml:brushProperty name="color" value="#F2395B"/>
    </inkml:brush>
  </inkml:definitions>
  <inkml:trace contextRef="#ctx0" brushRef="#br0">73000 22650 810,'15'1'50,"-1"4"-10,-1 2-8,0 3-9,-1 2-6,1 0-5,1 0-3,2-1-4,0 0-4,1 0-2,1-2-3,1 0-3,1-1-2,-1 1-2,1 1-3,0 2-2,-3-2-4,-1-1-3,-4-2-4,-3-2-5,-1-1-1,0 0 1,0 0 0,0 0 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17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72562 42425 528,'8'-7'54,"0"2"-8,0 2-8,0 2-7,0 1-6,1 0-5,2 0-3,0 0-5,0 1-2,-1 2 1,-1 2 0,0 2 0,-3 1-1,-4-1-3,-4 1-2,-4 0-3,-3-1-2,0-1-2,-1 0-1,-1-2-3,-1 0 0,0-2 0,1 0-1,-1-2 1,0 0 0,0-2 0,1 0 0,-1-2 2,2-1 0,2-1 1,4-3 2,3-2 1,1 0 2,2 1 1,0 0 2,1 2 2,2 1 2,0 0 1,1 2 1,2 1 2,0 0 1,1 0-1,2 0-1,0 0 0,1 2-1,1 4-2,1 4-1,2 4-1,-3 2-2,-3 1-2,-4 1-1,-4 1-3,-3 1 0,-2 0 0,-2-1 0,-2 1 2,-1-2-1,-2-3-1,0-3 1,-1-2-1,-1-2-1,1 0 0,-1-1 1,0 2-1,0-3 0,1-3-1,-1-2 1,0-3 0,2-3 0,3 0 0,2-1 0,4-1 0,2-1 1,2 0 1,2 0 0,2 1 1,1 0 1,1 2 1,1 2 1,2 3 2,-1 0 1,1 2 1,0 0 1,0 2 2,-2 1 0,-1 3-1,-2 4-1,-2 2-1,-3 2-1,-2 0-3,-4-1-2,-2 1-3,-2-1-2,-2-1-1,0 0-1,-1-2-2,-1-1-1,0-2 0,1-3 0,-1 0 1,1-5-5,2-4-6,2-5-7,3-5-8,1-1-4,4 2-2,2 4-1,4 3-3,0 2 0,1 0 0,0 2-1,0 1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01"/>
    </inkml:context>
    <inkml:brush xml:id="br0">
      <inkml:brushProperty name="width" value="0.0411" units="cm"/>
      <inkml:brushProperty name="height" value="0.0411" units="cm"/>
      <inkml:brushProperty name="color" value="#F2395B"/>
    </inkml:brush>
  </inkml:definitions>
  <inkml:trace contextRef="#ctx0" brushRef="#br0">62859 25228 535,'0'-15'-8,"0"3"9,0 1 6,0 2 9,-1 4 6,-3 6 7,-4 6 7,-2 6 7,-1 3 0,0 1-5,2 1-5,1 1-5,0 1-4,2-1-2,1 1-3,0-1-3,1 1-1,1-1-1,-1 1-1,0 0-1,0-1-2,2 1-1,0-1-1,2 1-1,1-2-2,4-1-3,2-3-2,3-1-2,3-3-2,0-2 0,1-4-1,1-2 0,1-3 0,-1 0-2,1-2 0,0 0-1,0-3-2,1-2-3,1-3-3,1-3-2,0-3-1,-3-2 0,-1-1 2,-2-2 0,-3-3 2,-1-1 3,-2-3 2,-2-1 3,-2 0 2,-1 1 2,0 3-1,-1 2 2,-3 2 2,-2 3 1,-4 3 3,-2 2 2,-2 4 1,-1 3 1,-1 2-1,-1 4 1,-2 1-3,0 2-6,-1 0-5,-1 2-6,-1 1-4,1 3-7,-1 4-4,1 2-6,1 0-2,5-1 4,3-2 1,4-2 4,2-1 1,0-1 0,0 1 1,0 0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48"/>
    </inkml:context>
    <inkml:brush xml:id="br0">
      <inkml:brushProperty name="width" value="0.02844" units="cm"/>
      <inkml:brushProperty name="height" value="0.02844" units="cm"/>
      <inkml:brushProperty name="color" value="#F2395B"/>
    </inkml:brush>
  </inkml:definitions>
  <inkml:trace contextRef="#ctx0" brushRef="#br0">71934 29500 773,'-24'24'85,"1"1"-22,-1 1-20,1 1-22,-2 1-11,-1 2-6,-2 2-4,-2 3-4,-1-1-2,1 0 0,2-1 0,0-1 1,2-4 0,3-5-1,3-7 1,3-5-1,7-6 0,12-4 0,12-6-1,11-4-1,7-5-3,0-3-4,2-5-5,1-3-5,0-3-3,0-3 0,0-1 0,0-2-1,-3 1 1,-7 7 3,-7 5 2,-7 7 3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18"/>
    </inkml:context>
    <inkml:brush xml:id="br0">
      <inkml:brushProperty name="width" value="0.03379" units="cm"/>
      <inkml:brushProperty name="height" value="0.03379" units="cm"/>
      <inkml:brushProperty name="color" value="#F2395B"/>
    </inkml:brush>
  </inkml:definitions>
  <inkml:trace contextRef="#ctx0" brushRef="#br0">69900 41181 651,'-16'-1'0,"2"-2"0,1-2 1,1-1-1,2-1 7,6 2 12,4 2 12,6 2 12,2 2 3,2 2-5,0 2-6,1 2-5,1 1-5,2 3-6,0 2-5,1 2-5,1 0-3,-1-1-1,1-1 1,0-1-1,-1 0-1,1 0-2,0-1-1,-1 1-3,1-1-2,0 0-2,-1-2-3,1 0-3,0-2-1,1-1 0,2-1-1,0 0 0,-1-1 0,1 2 1,-2 0 0,-1 1 1,-1 2 1,-1 0 1,-1 1 1,0 2 2,-1-1 1,0-1 1,-1-1 2,1 0 2,0-1 1,0-1 0,-1 1 0,1 0 0,-1-1 0,-1 0 1,0-2-2,-2 0 1,1-1-1,2 1 0,2 2-2,1 0 0,1 0-1,-2-2-1,-3-3-1,-1 0-1,-1-1-1,2 1-1,0 3 0,2 2-2,-2 1-1,1 0-4,-2 0-3,0 0-3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18"/>
    </inkml:context>
    <inkml:brush xml:id="br0">
      <inkml:brushProperty name="width" value="0.03348" units="cm"/>
      <inkml:brushProperty name="height" value="0.03348" units="cm"/>
      <inkml:brushProperty name="color" value="#F2395B"/>
    </inkml:brush>
  </inkml:definitions>
  <inkml:trace contextRef="#ctx0" brushRef="#br0">70990 42900 657,'-16'8'35,"2"0"-3,1 0-3,1-1-3,-1 1-3,0 2 0,-1 0-2,-1 1-1,-1 2-1,-2 0-2,0 1-2,-1 1-2,-1 2-2,-3 1-1,-1 3-2,-3 2-2,1 0 0,1-2 1,3 0 0,1 0 0,2-1-1,-1 1-5,0 1-2,1 1-4,-1 0-3,1-1-2,-1-1-2,1-1-1,-1-1-1,2-1 2,1-1 1,1 0 2,1-2-1,1-1-5,0-1-2,2 0-5,1-3 0,1 1 1,0-2 2,2 0 2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20"/>
    </inkml:context>
    <inkml:brush xml:id="br0">
      <inkml:brushProperty name="width" value="0.03593" units="cm"/>
      <inkml:brushProperty name="height" value="0.03593" units="cm"/>
      <inkml:brushProperty name="color" value="#F2395B"/>
    </inkml:brush>
  </inkml:definitions>
  <inkml:trace contextRef="#ctx0" brushRef="#br0">73050 42750 612,'7'8'57,"-1"0"-12,0-1-11,-1 1-13,-1 0-7,1 0-5,2 0-3,0 0-5,0-1 0,0 1 0,-2 0 3,0 0 0,-1 0 2,1 0 2,2-1 0,0 1 2,0 0 0,0 0-1,-2 0-1,0 0-1,-2-1-1,1 1 0,0 0 0,0 0 0,1 0 0,0 0-1,1-1-1,2 1-1,0 0 0,-1 0 0,1 0-1,0 0 0,0-1 0,0 1-1,0 0 0,-1 0-1,1 0-1,-2 0-1,-1-1-1,0 1-2,0 1 1,2 2 2,1 1 0,3 3 2,1 1 2,0-1 2,-1 1 3,1 0 2,-1-1 1,0-1-1,-2-1-1,0 0 0,-2-2-2,1-1-1,0-1-2,0 0 0,0-1-2,0-1 0,-1 1 0,1 0-1,0-1 0,2 0 0,0-2-1,1 0 0,0-1 0,0 1-1,-2 2 2,0 0-1,-1 1 0,-1 0 1,1 0-1,0-1 1,0 2 0,0 0 1,0 1 1,-1 2 0,2-1 0,0 1 1,1 0-1,2 0-1,-1-2 1,-1 1-1,-1-2 1,0 0-2,-1-1 0,1 3-1,2 2-1,0 2-2,1 0 0,0-1 1,-1-1 1,1-1 1,-1-1 0,-1 0 1,0-2 0,-2 0 0,0-1 1,2 1 0,0 1 0,1 2 0,1-1 0,0 1-2,0 0 0,-1 0-1,0-1 0,-2 1 0,-2 0 1,-2 0 0,-1-1-1,0-1 1,-1-1-1,1 0 0,-1-4-13,-4-2-24,-2-6-24,-3-2-25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22"/>
    </inkml:context>
    <inkml:brush xml:id="br0">
      <inkml:brushProperty name="width" value="0.0346" units="cm"/>
      <inkml:brushProperty name="height" value="0.0346" units="cm"/>
      <inkml:brushProperty name="color" value="#F2395B"/>
    </inkml:brush>
  </inkml:definitions>
  <inkml:trace contextRef="#ctx0" brushRef="#br0">72713 42428 635,'1'-14'10,"2"3"3,2 2 3,1 4 3,2 3 2,-2 4-3,-1 4-1,0 4-2,-2 1-2,-2-1-2,-2-1-3,-2 0-2,-2-2-2,0-1-1,-1 0-1,-2-2-2,1-3-1,-1-4-2,0-5-1,0-5-1,1-3 0,2 2 2,2 1 2,2 1 3,3 1 3,2 2 2,4 3 3,2 1 3,1 1 1,-1 2-2,0 0-1,-2 2-1,0 0 1,2 2 3,0 0 3,1 2 4,0 1-1,-2 1-4,-2 3-4,-2 2-4,-3 2-3,-4 1-2,-4 3-4,-4 2-2,-2-2-2,-2-3 0,0-4-1,-1-5 0,-1-2 1,1-4 2,-1-2 3,0-3 3,3-3 1,3 0-2,4-1-1,4-1 0,3-1-1,2 2 0,2 1 0,2 1 1,2 0-4,3 0-7,3 0-8,4 0-7,-1 1-6,1 2-3,-2 3-3,-1 1-4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23"/>
    </inkml:context>
    <inkml:brush xml:id="br0">
      <inkml:brushProperty name="width" value="0.04609" units="cm"/>
      <inkml:brushProperty name="height" value="0.04609" units="cm"/>
      <inkml:brushProperty name="color" value="#F2395B"/>
    </inkml:brush>
  </inkml:definitions>
  <inkml:trace contextRef="#ctx0" brushRef="#br0">81250 35178 477,'31'-21'26,"-2"3"2,0 4 1,-1 5 1,0 2-1,-1 2-3,0 2-4,1 2-3,-3 3-2,-3 6-2,-5 4 0,-3 5-1,-4 4-1,-4 1 0,-4 2 0,-4 3 0,-3 0-1,-2-1-1,-2-1-1,-1-1 0,-3 0-2,0 3 0,-1 1 0,-1 2-1,-1-1-1,2-5-3,1-5-4,1-4-2,-1-5-7,0-1-9,-1-2-10,-1-2-10,1-3-2,5-4 2,3-4 3,4-4 4,2-4 3,0-5 2,0-5 2,0-5 3,0-1 3,0 1 1,0 3 3,0 2 3,0 2 2,0 4 4,0 5 4,0 3 4,-1 4 9,0 4 17,-2 4 16,0 4 17,0 3 3,0 1-9,2 3-10,0 2-9,1 1-7,0-1-3,0 1-3,0-1-4,0 2-2,-2 3-2,0 4 0,-2 2-2,0 2-1,1 2-1,-1 2-1,0 3-2,0 1-2,0 2-4,0 2-5,0 2-4,1 2-7,0 2-11,2 2-11,0 2-10,1-1-2,0-6 9,0-4 7,0-5 9,1-5-2,0-3-12,2-5-11,0-3-12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29"/>
    </inkml:context>
    <inkml:brush xml:id="br0">
      <inkml:brushProperty name="width" value="0.0369" units="cm"/>
      <inkml:brushProperty name="height" value="0.0369" units="cm"/>
      <inkml:brushProperty name="color" value="#F2395B"/>
    </inkml:brush>
  </inkml:definitions>
  <inkml:trace contextRef="#ctx0" brushRef="#br0">87047 34650 596,'28'0'6,"-5"2"15,-6 0 13,-6 2 14,-4 1 3,1 1-8,0 3-7,0 2-9,-1 1-5,-2 0-4,-3-1-5,0 1-4,-5 2-6,-4 3-9,-6 5-9,-4 3-8,-1 1-3,1-3 2,2-3 2,3-3 2,0-2 4,2-2 4,1-3 5,0-1 4,6-2 7,8-2 8,9-2 9,10-2 7,1 0 1,-1 2-6,-4 2-7,-3 2-6,-3 1-4,-1 1 1,-2 2-1,-2 0 0,-2 1-1,-2 3 2,-3 2-1,0 1 1,-4 2 1,-2 0-1,-4-1 1,-2 1 0,-2-2-1,-2 1-1,0-2-1,-1-1-2,0-2-1,-1-1-5,0-2-2,0-2-4,1-2-7,1-2-10,1-3-11,1 0-10,1-4-3,4 0 7,2-3 4,4-2 7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29"/>
    </inkml:context>
    <inkml:brush xml:id="br0">
      <inkml:brushProperty name="width" value="0.03997" units="cm"/>
      <inkml:brushProperty name="height" value="0.03997" units="cm"/>
      <inkml:brushProperty name="color" value="#F2395B"/>
    </inkml:brush>
  </inkml:definitions>
  <inkml:trace contextRef="#ctx0" brushRef="#br0">88610 34183 550,'6'-6'9,"-4"4"18,-4 4 18,-4 4 19,-3 4 3,0 3-8,-1 5-10,-1 3-10,-2 3-7,-2 1-7,-1 1-7,-3 1-7,-1 1-6,1 1-6,-1 0-5,1 2-6,-1-1-7,-1-1-7,-1-3-8,-1-1-7,1-4-3,3-5 3,3-5 4,2-4 3,4-6 1,3-6-3,2-6-2,4-6-3,1-1 3,2 1 7,0 2 8,2 3 8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29"/>
    </inkml:context>
    <inkml:brush xml:id="br0">
      <inkml:brushProperty name="width" value="0.035" units="cm"/>
      <inkml:brushProperty name="height" value="0.035" units="cm"/>
      <inkml:brushProperty name="color" value="#F2395B"/>
    </inkml:brush>
  </inkml:definitions>
  <inkml:trace contextRef="#ctx0" brushRef="#br0">89200 34600 628,'23'0'5,"-1"0"10,-1 0 10,-1 0 10,0 1 7,-1 2 1,1 2 2,0 2 2,0 1-4,1-1-11,1 1-9,1 0-11,-1 1-7,-1 1-7,-3 3-5,-1 2-7,-3 1-7,-4-1-11,-5 1-12,-2 0-10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29"/>
    </inkml:context>
    <inkml:brush xml:id="br0">
      <inkml:brushProperty name="width" value="0.04744" units="cm"/>
      <inkml:brushProperty name="height" value="0.04744" units="cm"/>
      <inkml:brushProperty name="color" value="#F2395B"/>
    </inkml:brush>
  </inkml:definitions>
  <inkml:trace contextRef="#ctx0" brushRef="#br0">89275 34950 463,'-41'2'19,"12"6"23,11 4 22,12 5 23,6 7 2,2 7-17,1 8-18,0 8-16,0 8-12,0 8-6,-2 7-6,0 8-4,-2 6-8,-2 5-10,-2 2-7,-2 6-10,0 1-10,0 3-12,2 2-11,1 2-12,0-11-2,2-22 7,0-22 7,2-23 6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30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92567 34163 502,'-10'-9'5,"-4"0"9,-4-2 11,-3 1 9,-2-1 2,1 4-6,1 2-5,1 4-7,-1 2-2,-1 4 0,-3 2 1,-1 4 0,0 0 0,5 1-1,3 0-2,5-1 0,2 2-1,4 2 1,2 1 1,4 3 1,3 0 0,4-1-3,4-1-3,4 0-1,1-1-3,1 1-1,0 1-3,-1 1-1,1 2-1,-1 1 1,1 3 1,0 1 1,-1 2 0,1 1 2,0 1 1,-1 1 2,0-1 0,0-2-1,-2-1 0,-1-3 0,-1-1-2,-2-3-3,-2-1-4,-2-2-4,-4-2-4,-5 1-8,-4 0-7,-5-1-8,-5-1-1,-3-4 4,-5-5 4,-3-2 3,-3-4 4,-1-1 4,-1 0 3,0-1 4,0-2 4,1 0 5,3-1 6,2-2 4,2 0 4,3-2 1,3 0 3,3-1 1,5-2 3,8-1 4,8-3 2,8-1 3,5-1-4,5 2-11,3 2-12,5 3-12,1-1-10,2 0-9,1-1-8,1-1-9,-3 1-4,-4 2 0,-5 4 1,-5 3-1,-3 1 1,0 0 2,-2 0 2,-1 0 2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49"/>
    </inkml:context>
    <inkml:brush xml:id="br0">
      <inkml:brushProperty name="width" value="0.03983" units="cm"/>
      <inkml:brushProperty name="height" value="0.03983" units="cm"/>
      <inkml:brushProperty name="color" value="#F2395B"/>
    </inkml:brush>
  </inkml:definitions>
  <inkml:trace contextRef="#ctx0" brushRef="#br0">73191 28145 552,'7'-21'21,"1"3"7,0 5 7,0 3 7,-1 4 0,-1 4-7,0 4-7,-2 4-6,0 4-6,-2 5-1,0 5-2,-2 5-3,0 1-2,-2-3-4,0-3-3,-2-3-4,-1-1-1,-1 0 1,-3-1 2,-2 1 1,-1-1-3,1-1-9,-1-1-7,0 0-9,0-2-3,1 1 4,-1 0 4,0 0 3,6-4 6,10-7 6,11-6 7,11-7 7,3-3 3,-5 2-2,-5 3 0,-5 1-2,-3 2 0,0 2-1,-2 2-1,-1 2-1,-1 2 3,-4 4 3,-3 2 4,-2 4 5,-2 1-1,-2 1-1,0 1-4,-1 1-2,-2 1-2,-2 2 1,-2 0-1,-1 1 1,-2 1 0,-2 1-1,0 1 0,0 1 0,-1-1 0,2-1-2,3-3 0,1-1-1,6-6-7,8-10-10,9-10-12,10-10-12,2-3-2,-2 3 5,-1 3 5,-2 3 7,-1 2 3,1 0 5,1 2 3,1 1 5,-3 3 5,-7 8 7,-6 6 6,-8 7 8,-4 4 2,-1 1-2,-3 1-1,-1 1-2,-3 1-2,-2 1-2,-1 1 0,-3 1-3,0-1 0,1-1-1,1-3 0,1-1-2,5-4-3,7-7-5,8-5-5,8-6-7,5-5-3,3-3-1,3-5-3,3-4-1,3-2-1,3-3-1,3-1 0,2-3 0,0 3 1,-5 5 3,-5 6 4,-5 7 2,-5 4 7,-5 6 8,-4 4 8,-6 5 9,-2 2 3,-2-1 0,0 0-2,-1-2 1,-2 1 1,-4 3 5,-2 3 4,-3 3 5,0 1-1,1-1-5,2-1-7,3-1-6,-1 0-3,0 0 1,-1-1-2,-1 1 1,0-2-3,1 1-5,1-2-6,0-1-4,2-1-7,1-3-8,0-1-9,2-2-7,1-4-8,2-4-8,3-6-8,1-4-7,2-2 1,1 1 12,3 0 11,2 2 11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31"/>
    </inkml:context>
    <inkml:brush xml:id="br0">
      <inkml:brushProperty name="width" value="0.05086" units="cm"/>
      <inkml:brushProperty name="height" value="0.05086" units="cm"/>
      <inkml:brushProperty name="color" value="#F2395B"/>
    </inkml:brush>
  </inkml:definitions>
  <inkml:trace contextRef="#ctx0" brushRef="#br0">94707 33136 432,'-1'-15'3,"-2"2"7,-2 3 6,-1 1 6,-3 4 7,0 6 4,-2 6 5,0 6 6,1 4-3,2 3-8,4 3-8,3 3-9,1 0-6,2 0-2,0-1-2,2 0-3,1-4-2,3-3-3,3-5-3,4-3-3,1-3-2,3 0-3,2-2-1,1 0-3,1-2-1,-1-1 0,-1 0-2,-1-2 0,-4 2 1,-10 2 0,-9 4 2,-8 2 1,-6 2 3,-3-1 4,-3 1 3,-3 0 4,-1 0 4,3-1 1,1 1 4,3 0 2,2-1 1,2-3 1,4-1 0,3-2 1,6-1 2,8 0 4,9 0 2,9 0 4,4-1-1,-3 0-6,-1-2-6,-3 0-6,-3 1-6,-6 5-6,-6 6-6,-6 4-5,-6 2-4,-4 1 1,-5-1 0,-5 1 1,-4 0 1,-1-1 4,-3 1 3,-1-1 3,-1 0 4,-1-1 3,1 0 3,0-2 2,1-2 5,3-1 6,3-2 4,3-2 6,6-3 3,12-1 1,11-2 1,10-1 1,6-4-3,4-2-7,3-4-6,3-2-7,0-2-6,-1 1-5,-3-1-6,-1 0-5,-4 1-4,-3 2-4,-5 2-4,-3 3-4,-6-1-3,-6-2 1,-8-2 0,-6-2 0,-3 0 4,1 1 7,1 0 9,0 2 6,1 0 9,1-2 7,-1 0 8,0-1 9,1 4 8,3 8 11,1 10 11,2 8 11,2 5 0,0 4-13,1 3-11,2 3-11,0 2-9,-2 2-3,-1 2-5,0 3-4,0-2-2,0-4-3,2-4 0,0-3-3,4-7-8,4-7-18,5-9-16,6-7-18,3-10-5,2-13 7,4-13 8,4-12 6,1-8 5,4-2 1,3-1 2,2-3 0,1 2 4,-3 7 4,-4 5 4,-2 6 5,-4 5 5,-5 7 7,-5 6 8,-4 5 6,-6 4 10,-3 3 10,-4 1 12,-4 2 12,-1 4 0,2 8-8,2 6-8,2 8-10,3 2-7,2 1-7,3-1-8,3 1-7,2-1-3,0-1 1,0-1 1,-1-1 2,0 1 1,-3 1 3,-1 3 4,-2 2 2,-2 0 3,-2 2 1,-2 1 1,-2 1 2,-3 1-2,-4-1 0,-4 0-2,-3 1-1,-5-1-2,-2 1-1,-3-1-3,-3 1-2,-2-3-4,-3-3-9,-1-5-6,-2-3-9,-1-4-6,1-3-5,1-2-7,2-4-5,1-4-1,5-6 2,3-5 3,5-7 2,2-3 5,4-1 3,3-1 6,2 0 4,3 0 5,0 2 5,2 4 5,1 4 6,1 1 5,5 2 7,4 2 7,4 3 7,3 1 3,1 2-3,3 2-3,1 2-2,4 4 0,3 5 4,4 7 3,5 6 4,2 4-1,2 5-4,2 3-4,2 4-4,2 2-6,2 0-7,2 1-7,2-1-6,-1-2-7,-4-2-8,-4-3-8,-4-3-7,-5-5-2,-5-3 3,-7-6 4,-5-5 3,-4-3 3,-1 0 2,-1-2 1,0 0 3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32"/>
    </inkml:context>
    <inkml:brush xml:id="br0">
      <inkml:brushProperty name="width" value="0.03973" units="cm"/>
      <inkml:brushProperty name="height" value="0.03973" units="cm"/>
      <inkml:brushProperty name="color" value="#F2395B"/>
    </inkml:brush>
  </inkml:definitions>
  <inkml:trace contextRef="#ctx0" brushRef="#br0">97047 33649 553,'2'-16'4,"4"1"7,3-1 7,5 0 7,4 2 4,5 1 0,5 2-1,5 3-1,1 0 0,0 2 0,-1 0-1,-1 2 0,-3 1-5,-3 2-9,-5 2-8,-3 2-9,-5 3-6,-8 4-2,-7 3-3,-6 5-3,-6 2-1,-5 1 1,-5 1 2,-5 1 0,-2-1 1,1-3-3,1-3-2,1-3-1,3-3-1,5-2 1,5-4 2,5-2 2,7-3 6,10-2 14,9-2 12,11-2 15,4-1 3,-2 1-3,0-1-4,-1 0-4,-3 0-4,-5 2-4,-4 1-3,-6 0-3,-4 3-4,-4 4-2,-4 4-3,-4 4-3,-5 3-1,-8 1 2,-6 3 1,-6 2 1,-5 0 1,1 1 2,0-1 2,0 1 1,0-2 1,3-1 1,1-2 0,3-3 1,2-1 3,5 0 4,3-2 3,5-1 5,3 0 0,6-2 0,4-1-2,6 0-1,5-2-1,5 0 0,7-2-1,5 0 1,5-3-6,3 0-10,3-3-11,2-2-10,2-2-7,-2-2-3,0-1-3,-1-3-3,-3 0-3,-6 3-1,-4 1-2,-5 2-2,-4 0 1,-4-1 2,-4-3 3,-5-2 2,-2 0 4,-4 1 6,-2 1 6,-3 1 7,-2 0 3,0 2 2,0 1 3,0 1 1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32"/>
    </inkml:context>
    <inkml:brush xml:id="br0">
      <inkml:brushProperty name="width" value="0.05783" units="cm"/>
      <inkml:brushProperty name="height" value="0.05783" units="cm"/>
      <inkml:brushProperty name="color" value="#F2395B"/>
    </inkml:brush>
  </inkml:definitions>
  <inkml:trace contextRef="#ctx0" brushRef="#br0">97816 33113 380,'-15'-38'0,"2"2"0,3 2 0,1 1 0,1 3 0,0 3 1,1 4 1,-1 2 1,0 2 2,2 2 4,1 2 3,0 3 5,1 4 9,0 8 14,0 8 15,1 8 13,-1 6 3,2 8-12,0 7-10,2 7-12,0 4-7,2 1-3,0 3-4,2 2-4,-1 2-2,1 0-2,0 1-1,0 2-3,0 0-3,0 1-7,0 1-5,0 1-7,0-2-7,0-8-6,0-7-7,0-6-7,-1-6-3,-1-5-2,0-5 0,-2-5-1,-3-7 0,-5-8-2,-7-10-1,-6-8 0,0-3 3,5 3 9,5 3 8,5 3 8,1-2 6,-2-4 4,-2-5 5,-2-5 3,0-3 5,-1 1 3,0 0 3,0-1 4,2 2 1,3 1 2,2 3 1,4 1 0,3 3 1,4 1 1,4 2-1,3 3 0,3 0 0,1 2-3,2 1-2,0 0-1,-1 3-4,-1 1-5,-3 2-4,-1 2-5,-2 4-2,-2 5 0,-2 7 0,-2 6 0,-4 4-1,-6 2-4,-6 4-3,-6 3-3,-2 0 0,-1-1 6,0-3 4,1-1 5,1-5 5,3-4 6,2-4 7,4-6 5,6-5 4,8-6-1,9-6 1,9-5 0,6-6-1,3-2-4,3-3-3,2-3-3,-1 1-2,-5 5-3,-7 5 0,-5 5-3,-4 1-13,-1 0-23,-1-1-25,0-1-23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35"/>
    </inkml:context>
    <inkml:brush xml:id="br0">
      <inkml:brushProperty name="width" value="0.03649" units="cm"/>
      <inkml:brushProperty name="height" value="0.03649" units="cm"/>
      <inkml:brushProperty name="color" value="#00BFF3"/>
    </inkml:brush>
  </inkml:definitions>
  <inkml:trace contextRef="#ctx0" brushRef="#br0">73964 39900 602,'-14'22'143,"4"-1"-32,5-3-33,3-1-32,1-2-27,0-1-18,-2-1-21,0 0-19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35"/>
    </inkml:context>
    <inkml:brush xml:id="br0">
      <inkml:brushProperty name="width" value="0.03934" units="cm"/>
      <inkml:brushProperty name="height" value="0.03934" units="cm"/>
      <inkml:brushProperty name="color" value="#00BFF3"/>
    </inkml:brush>
  </inkml:definitions>
  <inkml:trace contextRef="#ctx0" brushRef="#br0">74650 39950 559,'7'16'168,"-2"1"-40,-3 1-42,0 1-41,-2 0-32,0-1-20,0-1-23,0 0-20,-2-3-13,0-1-3,-3-2-3,-2-2-3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36"/>
    </inkml:context>
    <inkml:brush xml:id="br0">
      <inkml:brushProperty name="width" value="0.03728" units="cm"/>
      <inkml:brushProperty name="height" value="0.03728" units="cm"/>
      <inkml:brushProperty name="color" value="#00BFF3"/>
    </inkml:brush>
  </inkml:definitions>
  <inkml:trace contextRef="#ctx0" brushRef="#br0">73210 39305 590,'-36'-16'22,"9"-2"1,7 0-1,9-1 0,4-3 0,2-5 0,2-4-1,2-6-1,1-4-2,0-2-5,0-4-4,0-2-5,2-3-2,6 0 1,4-1-1,5-1 1,4-1-3,1 2-5,3 1-6,1 0-5,3 2-3,3 0 1,2 2-1,4 0 1,3 2 2,1 0 6,2 2 6,2 0 6,1 4 3,2 6-1,0 5 0,2 7-1,-1 6 3,-1 7 7,0 6 6,-1 8 8,-3 8 2,0 11 0,-3 10 0,-2 12-1,-3 6-2,-6 4-3,-4 2-2,-4 3-3,-7 2-4,-3 1-4,-6 1-4,-4 1-4,-7 1-4,-8 1-3,-8 1-3,-7 1-2,-8-1-5,-6-4-5,-8-5-7,-6-3-6,-8-4-3,-7-4-3,-9-5-1,-7-2-2,-3-8 0,2-8 3,1-9 3,3-8 2,9-6 4,17-2 5,16-2 6,17-2 4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37"/>
    </inkml:context>
    <inkml:brush xml:id="br0">
      <inkml:brushProperty name="width" value="0.04254" units="cm"/>
      <inkml:brushProperty name="height" value="0.04254" units="cm"/>
      <inkml:brushProperty name="color" value="#00BFF3"/>
    </inkml:brush>
  </inkml:definitions>
  <inkml:trace contextRef="#ctx0" brushRef="#br0">87124 42500 517,'6'38'170,"-1"-4"-42,-3-2-42,0-3-42,-3 1-24,0 4-4,-2 6-5,0 5-4,-1 2-7,1-1-12,-1 1-11,0 0-11,1-4-12,2-10-14,2-8-12,2-8-13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38"/>
    </inkml:context>
    <inkml:brush xml:id="br0">
      <inkml:brushProperty name="width" value="0.04076" units="cm"/>
      <inkml:brushProperty name="height" value="0.04076" units="cm"/>
      <inkml:brushProperty name="color" value="#00BFF3"/>
    </inkml:brush>
  </inkml:definitions>
  <inkml:trace contextRef="#ctx0" brushRef="#br0">88720 41900 539,'-9'24'145,"-2"3"-34,-2 1-35,-1 3-34,-2-1-19,0 0-2,1-1-3,-1-1-2,0-1-8,0 1-11,1-1-12,-1 0-12,1-1-10,2-5-10,3-3-9,1-4-10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40"/>
    </inkml:context>
    <inkml:brush xml:id="br0">
      <inkml:brushProperty name="width" value="0.04156" units="cm"/>
      <inkml:brushProperty name="height" value="0.04156" units="cm"/>
      <inkml:brushProperty name="color" value="#00BFF3"/>
    </inkml:brush>
  </inkml:definitions>
  <inkml:trace contextRef="#ctx0" brushRef="#br0">88321 42617 529,'-12'-1'17,"8"-2"8,8-2 10,8-1 9,4-2 0,1 0-9,1 0-9,1 0-9,0 1-7,-3-1-3,-1 0-4,-2 0-5,-3 3 0,-1 6 3,-2 6 3,-2 6 3,-3 2 1,-4 1 2,-4 0 0,-4-1 2,-2 1 0,-1 0 0,-1-1 0,-1 1 0,-2 0-2,0-1-2,-1 1-3,-1 0-2,-1 0-1,-1 1-2,-1 1-1,-1 1-1,1 0-2,1-3-1,2-1-2,3-2-3,1-5-4,2-6-10,3-8-10,1-6-8,3-4-4,4-1 5,4-2 3,4 1 5,3-3 4,1-2 5,3-1 6,2-2 6,-1 1 8,-3 6 13,-3 6 11,-2 7 12,-2 3 5,2 4-4,0 2-2,1 4-4,2 1 1,0 1 5,1 2 3,2 0 6,0 1-2,1 1-8,1 1-7,1 2-8,1-1-5,0-1-3,-1-1-3,1 0-4,-1-3-6,-1-3-12,-1-2-12,0-4-11,-3-2-10,-1-2-9,-2-2-8,-2-2-8,-1-1 3,0-1 14,0-2 14,0 0 14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41"/>
    </inkml:context>
    <inkml:brush xml:id="br0">
      <inkml:brushProperty name="width" value="0.04846" units="cm"/>
      <inkml:brushProperty name="height" value="0.04846" units="cm"/>
      <inkml:brushProperty name="color" value="#00BFF3"/>
    </inkml:brush>
  </inkml:definitions>
  <inkml:trace contextRef="#ctx0" brushRef="#br0">89224 41785 454,'9'-15'61,"2"4"-11,2 3-9,1 2-12,3 2-5,1 1-3,3-2-2,2 2-1,1-1-4,4 0-4,3 0-4,3 0-4,-1 1-8,-2 0-13,-3 2-13,-3 0-12,-4 0-4,-5-4 4,-4-2 5,-6-3 3,-4-3 6,-2-2 6,-3-1 5,-4-3 6,-1-2 5,-1-1 5,-2-3 6,0-1 5,0-1 3,1 3 3,0 2 2,2 1 2,0 3 4,0 3 5,1 2 5,-1 4 5,0 3 4,0 2 1,0 4 2,0 3 2,1 2-3,1 5-7,0 4-8,2 3-8,0 5-5,0 3-1,0 5-1,0 3-2,0 3-1,1 0-1,-2 2-1,2 1 0,-1 0-1,0 2 0,0 1 1,0 0-1,1 3 0,0 2-4,1 4-3,2 2-2,0 0-3,0-4-3,0-4-2,0-4-4,0-4-2,0-6-3,0-4-2,0-5-2,-2-4-3,-6-4-1,-4-5-1,-5-3-2,-3-4 3,-1-6 4,-1-4 7,-1-5 4,0-3 6,3-2 4,1 0 4,3-1 4,1 1 2,4 1 0,3 2-1,3 3-1,2-1 1,3 0 3,4-1 3,2-1 2,5-2 0,7-1-4,8-3-5,5-1-4,5-2-7,3-1-9,1-1-9,2-1-10,0 0-2,-2 3 5,-2 1 3,-1 3 5,-6 2-1,-6 2-6,-7 4-7,-6 3-7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49"/>
    </inkml:context>
    <inkml:brush xml:id="br0">
      <inkml:brushProperty name="width" value="0.03393" units="cm"/>
      <inkml:brushProperty name="height" value="0.03393" units="cm"/>
      <inkml:brushProperty name="color" value="#F2395B"/>
    </inkml:brush>
  </inkml:definitions>
  <inkml:trace contextRef="#ctx0" brushRef="#br0">73500 30737 648,'29'-6'44,"-3"6"-3,-5 4-1,-3 6-2,-2 1-2,1 1-3,1-1-2,1 1-4,0 0-3,-1 0-7,-1-1-4,-1 1-7,-1-1-5,-1-1-4,-1-1-6,0 0-5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42"/>
    </inkml:context>
    <inkml:brush xml:id="br0">
      <inkml:brushProperty name="width" value="0.04431" units="cm"/>
      <inkml:brushProperty name="height" value="0.04431" units="cm"/>
      <inkml:brushProperty name="color" value="#00BFF3"/>
    </inkml:brush>
  </inkml:definitions>
  <inkml:trace contextRef="#ctx0" brushRef="#br0">91532 41671 496,'1'-15'-2,"2"4"-5,2 3-4,2 3-5,1 1 1,3 0 6,2 0 6,2 0 6,0 1 4,1 2 2,0 2 1,-1 2 3,0 2 0,-2 4-3,-3 2-3,-1 3-1,-2 3-4,-4 3 0,-3 3-3,-2 3-2,-4 2 1,-4-1 2,-3 0 2,-5 1 3,-2-2 1,1-1 2,-1-3 1,1-1 1,1-3 2,4-3 0,4-3 2,5-2 1,4-2-1,7 1-1,7 2-1,8 0-2,2 0-2,-1 1-3,-1 0-1,-1 0-4,-2 1 0,-3 3 0,-2 3-1,-4 3 1,-2 2 0,-2 1 1,-3 1 1,0 1 1,-5 0 0,-2-1-1,-5-1-1,-4-1 1,-2-3-2,-1-3-1,-1-5-1,-1-3-2,-2-3-1,-2-2 0,-1-2-1,-2-2-1,-1-2 1,1-4 0,1-2 1,1-3 2,1-3 1,2-2 1,3-2 1,1-1 2,3 0 1,3 2 3,3 4 3,2 3 2,4 1 2,4 1-2,4-1 0,4 0-1,4-2-1,7-4-4,5-3-2,7-5-4,3-1-2,2-1-2,2 1-1,3-1-2,0 0-4,2-3-7,0-1-8,2-2-6,-2-1-2,-2 3 2,-3 2 2,-3 1 2,-4 2 4,-4 1 4,-3 1 5,-5 1 4,-3 1 3,-2 3 2,-4 1 2,-3 2 2,-2 2 4,-2 1 4,-2 0 5,-2 2 4,-4 4 9,-6 8 14,-6 8 13,-5 8 13,-4 4 0,-1 2-15,-1 3-14,-1 1-13,1 0-13,3-3-9,3-3-10,3-3-10,3-3-5,4-3-2,4-3-2,4-2-2,5-5-1,4-5 1,5-4 0,6-5 0,2-4 3,1 0 6,1-1 6,1-1 6,-1 1 4,-3 2 3,-3 4 2,-3 3 3,-3 2 4,-2 4 6,-4 2 7,-2 4 7,-4 3 1,-4 7-2,-4 6-2,-3 5-3,-4 3 3,0 1 5,-1-1 6,-1 0 5,1-1 1,2-3-8,4-3-7,3-3-7,6-8-15,10-12-23,9-14-24,11-11-23,2-6-4,-3 5 16,-5 3 16,-3 5 16,-4 2 11,-2 4 10,-4 3 7,-3 2 9,-1 4 6,-2 4 2,0 4 3,-2 4 3,0 3 2,0 1 3,0 3 3,0 2 2,0 0-2,0 1-7,0-1-6,0 1-7,1-6-15,2-12-22,2-12-24,2-12-23,1-7-4,0-2 15,-1-4 16,1-3 15,-1 0 10,0 4 3,-2 2 5,0 3 3,-1 3 4,0 3 2,-1 3 4,1 3 2,1 4 11,0 6 18,1 6 19,2 6 18,0 6 5,2 8-10,0 6-11,1 7-8,1 5-9,0 8-4,-1 4-6,1 7-4,1 7-6,3 8-4,3 7-4,4 8-5,1 2-13,3-4-20,1-4-20,2-3-21,-1-10-8,-5-13 3,-5-14 4,-4-13 4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43"/>
    </inkml:context>
    <inkml:brush xml:id="br0">
      <inkml:brushProperty name="width" value="0.05052" units="cm"/>
      <inkml:brushProperty name="height" value="0.05052" units="cm"/>
      <inkml:brushProperty name="color" value="#00BFF3"/>
    </inkml:brush>
  </inkml:definitions>
  <inkml:trace contextRef="#ctx0" brushRef="#br0">95826 41376 435,'2'-26'71,"2"11"-6,4 11-7,2 10-7,1 8-7,-3 4-7,-1 3-6,-2 5-8,-2 2-5,0 2-3,-2 2-4,0 3-4,-3-1-3,-4-2-4,-4-1-4,-3-3-5,-3-2-6,2-5-7,1-3-8,1-4-7,1-5-6,2-5 0,2-4-3,3-6-1,2-5 2,5-7 7,6-7 7,4-7 5,6-4 7,9-2 2,7-2 5,8-2 3,4 0 2,0 3 0,0 3 0,0 4 0,-1 3 5,-3 7 8,-4 5 9,-2 6 8,-3 5 9,-3 2 9,-4 4 9,-1 3 9,-5 2-1,-5 5-10,-5 4-9,-5 4-9,-5 3-8,-8 2-4,-6 4-4,-7 3-5,-6 2-4,-5-1-2,-5 0-3,-4 1-3,-2-3-4,3-6-6,4-4-6,2-4-6,4-5-1,3-3 1,5-2 1,3-4 2,5-4 2,4-7 3,6-8 3,5-5 2,5-5 2,9 1 0,8-1-1,7 1 0,5 1 1,2 3 3,2 3 2,3 3 3,-3 2 4,-6 4 7,-6 3 6,-5 3 5,-6 3 3,-5 5-4,-4 6-2,-6 4-3,-5 3-2,-8 1-2,-6 1-2,-7 2-1,-4 0-2,-1 1 0,0 1-2,-2 1-1,-1-1-2,1-1-1,0-3-3,-1-1-1,4-3-2,5-3 0,7-2 0,5-4 0,7-3-3,8-4-6,8-4-5,7-3-6,4-5-2,-1-2 2,-1-3 3,0-3 2,-3-3 2,-3-3 2,-3-3 2,-3-2 2,-2-4 1,-2-1 1,-2-2 0,-2-2 1,-1 1 3,0 4 7,0 3 6,0 5 6,-1 4 6,-2 5 7,-2 5 6,-2 5 7,0 7 4,-1 11 4,0 11 2,0 11 4,-1 7-3,-2 5-6,-1 2-8,-3 6-7,0 1-4,1 1 1,1 2-1,0 0 0,1 1-2,1 0-2,-1 0-3,0-1-2,2-1-4,5-4-3,2-4-4,6-4-4,2-5-9,5-7-12,4-7-14,4-7-12,4-8-6,5-10 3,4-10 3,6-9 3,-1-4 1,-5 3-4,-7 3-2,-5 3-2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44"/>
    </inkml:context>
    <inkml:brush xml:id="br0">
      <inkml:brushProperty name="width" value="0.04765" units="cm"/>
      <inkml:brushProperty name="height" value="0.04765" units="cm"/>
      <inkml:brushProperty name="color" value="#00BFF3"/>
    </inkml:brush>
  </inkml:definitions>
  <inkml:trace contextRef="#ctx0" brushRef="#br0">98325 41945 461,'3'-13'69,"4"4"-4,5 6-2,6 5-4,1 3-5,1 5-8,-1 4-9,1 4-8,-2 2-6,-1 2-3,-2 3-2,-2 1-3,-3 3-2,-1 1-3,-2 2-2,-2 3-2,-4-1-3,-6-2-3,-6-2-1,-5-1-2,-5-4-2,-2-3-1,-1-5-1,-2-3 0,-1-4-2,1-2-3,0-4-3,3-2-2,0-5-1,2-4 2,3-6 2,1-3 1,4-5 2,3-2 3,4-1 2,4-2 3,7-3 0,9-1 0,11-2-1,9-3-2,6 2-1,2 4-3,3 3-2,1 5-4,-2 3-3,-2 2-7,-5 4-5,-4 3-7,-4 1 1,-5 2 4,-5 1 7,-4 1 4,-5-1 3,1 2-4,-2-1-3,0 0-2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44"/>
    </inkml:context>
    <inkml:brush xml:id="br0">
      <inkml:brushProperty name="width" value="0.0591" units="cm"/>
      <inkml:brushProperty name="height" value="0.0591" units="cm"/>
      <inkml:brushProperty name="color" value="#00BFF3"/>
    </inkml:brush>
  </inkml:definitions>
  <inkml:trace contextRef="#ctx0" brushRef="#br0">100275 40671 372,'8'-6'6,"2"2"15,0 4 12,1 2 14,1 4 4,0 2-6,-1 3-6,1 3-6,-1 3-5,0 3-4,-2 4-3,-1 2-4,-1 2-4,-4 2-2,-2 2-4,-4 3-2,-3-1-2,-6-2-1,-4-1 1,-5-3-1,-3-2 0,-3-3 0,-1-3 1,-2-3-1,0-3-4,3-4-13,3-5-10,3-2-11,3-6-4,2-6 4,4-6 3,3-5 5,3-5 3,6-1 2,4-3 3,6-1 2,3 1 4,3 3 5,3 5 6,3 3 4,2 4 6,-1 5 4,1 3 5,-1 4 5,0 4 1,-1 4-1,-1 3-2,0 5 0,-3 2-1,-3-1 0,-3 1 1,-3 0 1,-1-1-1,-2-1-5,-1-1-3,0 0-5,-4-3-10,-4-1-17,-5-2-17,-6-2-18,0-4-4,3-4 9,3-5 7,2-6 10,3-3 6,2-3 6,2-3 6,2-3 7,3 0 5,2 1 5,3 3 6,3 1 6,3 2 1,2 3-1,1 1-4,3 3-1,2 0 3,5 0 6,3 0 8,4 1 7,3-1 2,2 0-5,3 0-3,1 1-4,0-1-4,-2 2-5,-2 1-4,-2 0-4,-3 2-5,-5-1-5,-6 0-5,-3 0-5,-6 0-3,-3-2-2,-4 0 0,-4-1-2,-4-2 0,-4-2 3,-4-1 1,-4-3 3,-2-1 3,-2-1 5,0-1 4,-1-1 5,0 1 3,1 1 1,1 2 0,0 3 2,2 0 1,1 2 3,0 1 3,2 1 4,1 4 5,0 6 9,2 7 10,1 8 8,0 6 1,2 7-6,0 7-6,2 6-6,-1 7-5,0 4-3,-2 5-4,0 6-4,0 1-2,0 1-4,1 0-3,2-1-2,0-1-3,2-2 1,1-4-2,0-2 1,0-3-5,0-1-7,-2 0-7,0-2-6,-2-2-6,-2-6-2,-2-4-3,-2-5-2,-4-5-1,-5-7 2,-7-5 1,-5-6 2,-3-6 2,1-6 4,1-6 4,1-6 3,2-5 3,5-5 4,3-4 2,5-6 4,4-2 4,6 0 2,6-1 4,6 1 3,7 0 2,9 2-1,9 0-1,8 2 0,10-2-4,8-1-7,9-2-8,9-2-7,-3 2-8,-15 7-9,-14 7-10,-15 7-9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0:58"/>
    </inkml:context>
    <inkml:brush xml:id="br0">
      <inkml:brushProperty name="width" value="0.06149" units="cm"/>
      <inkml:brushProperty name="height" value="0.06149" units="cm"/>
      <inkml:brushProperty name="color" value="#00BFF3"/>
    </inkml:brush>
  </inkml:definitions>
  <inkml:trace contextRef="#ctx0" brushRef="#br0">49208 7222 357,'-9'-10'6,"0"-3"10,-2-5 11,0-3 11,-2-2 4,-1 4-1,-3 3-2,-1 3-1,-1 2-3,0 2-6,2 3-5,1 1-5,0 1-3,-1 2-2,-2 0-2,1 2 0,-4 0-2,-2 2-1,-3 0 1,-2 2-2,-2 1 0,1 3 0,1 4-1,1 2-1,1 2 0,1 1-3,1 1 0,1 1-2,1 1-1,-1 0 0,1-1 0,-1 1-1,1 0-1,1 1 1,1 1 0,1 1-1,1 1 1,1 3 0,1 1 1,1 3 1,1 0 0,2 0 0,2 1 2,3-1 0,0-1 1,2-2-1,0-1 2,2-2-1,1-2 1,0 1 0,1-1 1,2 1 0,0-2 1,0 0-2,0-1 0,0 0 0,0-3-1,2 1 1,1-2-1,0-1 0,1 0 0,2-1 1,0 1-1,2 0-1,0 0 1,3 3 1,2 2 0,2 1 1,0 0 0,-1-3-1,-1-3 0,-1-2-1,1-3-1,0-1 0,1-1-1,1 0-1,2-1 0,3 1 1,3 2-1,3 0 1,0 0 0,-3-1 0,-3 0-1,-2-2 0,-2 0-1,1 0 1,1 0-1,1-1 0,1 1 0,-1 0 0,1 0 0,0 0 0,-1 0 0,1-1 0,-1 1-2,1 0 0,-1 0 0,-1 0-1,-1 0 0,-1-1-1,0 1 1,2-2-1,0-1 0,1 0-1,1-2 1,1-1 0,1 0-1,1-1 1,1-1-1,-1 0 2,1 0 0,-1 0 0,0-2 1,-1 0 0,-1-3 1,-1-2 0,0-2-1,0-2 1,-1-2-1,1-1 1,-1-2-1,-1 1 1,-1-1 0,-1 0-1,0 0 1,0-1 1,-1-1 0,1-1 1,-1-1 0,-1 1 0,-1-1 1,0 1-1,-2-1 1,1 2 0,0 1-1,0 1 1,-1 0-1,-1 1 0,0-1 1,-2 0-2,0 0 1,0-1-2,0-1-2,-1-1-1,1-1 0,-2 1 0,-1-1 1,0 1 0,-2-2 0,-1 0 1,0-1 1,-1 0 0,-2-3 1,-1 0-1,0-1 0,-1 0-1,-1-2 2,0 1 0,0-1 1,0 1 2,-1-1 0,-2 1 0,-2 0-1,-1-1-1,-3 1 1,0 1-1,-1 1 1,-1 2 0,-1 0 0,1 2 0,-1 3 1,0 1 1,-1 2 0,-1 1-1,-3 1-1,-1 0 1,-2 2-2,-1-1 0,-1 0-1,-1 0-1,-1 2 0,-1 1 0,-1 2 0,0 2 0,-3 2 1,-1 0-2,-3 2 0,-1 0-2,-1 1 1,-2 0-2,-1 0 1,0 0-1,-1 1-1,2 2 1,0 2-2,1 2 1,2 1-1,2 2 1,2 0 0,1 1 1,2 2 0,1 1 1,2 3-1,0 2 0,0 2 0,1 5-2,-1 3-2,1 4-1,0 4-3,3 5-3,1 3-2,3 4-3,3 0-4,5-4-5,4-4-4,6-4-5,1-3-4,0-3-3,-2-4-3,0-2-4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00"/>
    </inkml:context>
    <inkml:brush xml:id="br0">
      <inkml:brushProperty name="width" value="0.05278" units="cm"/>
      <inkml:brushProperty name="height" value="0.05278" units="cm"/>
      <inkml:brushProperty name="color" value="#00BFF3"/>
    </inkml:brush>
  </inkml:definitions>
  <inkml:trace contextRef="#ctx0" brushRef="#br0">86759 50400 416,'-7'38'143,"0"-2"-32,2-2-33,1-1-30,-1 0-20,0 2-4,-2 4-6,0 3-5,0 3-4,0 4-4,2 3-2,1 5-4,0-1-1,2-6 1,0-6 1,2-6 1,0-5-2,0-5-7,0-5-6,0-5-7,-1-5-5,-2-6-7,-2-6-5,-2-6-7,-2-6 1,-2-7 5,-1-8 6,-3-5 5,-1-7 5,-1-7 1,-2-4 2,1-7 1,-1 0 3,0 6 4,2 6 4,1 6 4,1 5 2,3 5 0,1 5 1,2 5 0,3 4 6,6 2 12,5 4 12,4 3 13,3 1 1,-1 2-6,1 0-8,0 2-7,-1 1-6,-1 4-4,0 2-4,-2 3-4,-2 4-3,-4 2-1,-4 3-1,-4 3-1,-3 1-2,-3-1-2,-4-1-2,-2-1-2,-1-1-1,3-3 0,1-1 1,3-2 1,2-3-1,6-5 1,4-3 0,6-4 0,2-1 1,1 1 2,2 0 2,0 2 2,0 1 2,-3 1 0,-1 3 0,-2 2 0,-3 3 0,-2 4 0,-3 3 0,-4 5-1,-2 1 1,-1 1 1,-3-1 2,-2 1 2,-1 0 1,-1 1 1,-1 1 0,-1 1 2,1-2 0,2-5 1,4-5-1,3-5 0,4-3-1,6-4-1,6-3-3,6-2-2,5-4-2,5-6-6,5-4-4,5-5-5,3-6-2,4-6-1,2-8-1,4-7 0,1-2 0,-2 1 0,0 0 1,-2 2 1,-2 2 1,-5 3 3,-5 5 1,-5 4 4,-5 4 1,-3 3 3,-5 5 1,-3 3 3,-3 3 3,-2 1 5,-2 0 4,-2 2 4,-1 1 3,0 1 3,0 0 1,0 2 2,0 4 5,2 8 9,0 8 7,2 7 9,-1 6 0,0 1-10,-2 3-10,0 1-9,-3 6-6,0 8-3,-3 9-2,-2 10-2,-1 6-2,-2 7-3,0 5-1,-1 6-3,0 2-1,0 0 1,2-1 2,1-1 0,0 0-3,2 2-11,1 2-10,0 2-9,2-6-9,2-14-7,2-13-8,2-14-6,1-11 0,0-7 8,0-9 8,0-7 9,-1-7 3,-1-8-1,0-6 0,-1-7-2,-3-10 2,0-13 4,-3-12 4,-2-13 4,-1-9 3,2-5 4,1-5 3,0-5 3,2-2 2,1-2 1,0 0 0,2-2 1,1 2 1,3 4-1,4 4 1,2 4 0,3 6 3,1 10 8,3 11 8,2 9 6,0 8 6,1 7 0,-1 7 1,1 7 2,-1 4 0,-1 2-3,-1 2-1,0 2-3,-2 2-2,-1 2-4,-1 2-4,0 2-3,-3 3-3,-3 2-2,-2 3-3,-4 4-2,-2 1-2,-4 3-1,-2 1-3,-3 3-1,-2-1-2,2-3-2,1-3-3,0-3-3,4-2-1,4-2-1,6-2 1,4-2 0,4-2-1,2-2 1,1-2-1,3-2 0,-1-1 1,-1 2 3,-2 0 3,-2 2 3,-4 2 2,-3 6 2,-4 4 2,-4 5 2,-4 4 2,-3 3 0,-5 3 2,-4 3 1,-3 1 2,-3-2 5,-3 0 4,-3-1 5,1-3 2,5-5-1,5-4-2,5-6 0,6-3-3,6-1-3,8 0-4,6-2-2,6-1-6,3-4-4,5-2-6,3-3-5,2-3-6,1 0-5,-1-2-5,1 0-6,-2-1-2,0-3-1,-1-2 0,-1-1-1,-1-3 1,-1-1 2,-1-3 1,-1-1 2,-3 0 3,-3 5 6,-4 3 5,-4 4 4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01"/>
    </inkml:context>
    <inkml:brush xml:id="br0">
      <inkml:brushProperty name="width" value="0.04696" units="cm"/>
      <inkml:brushProperty name="height" value="0.04696" units="cm"/>
      <inkml:brushProperty name="color" value="#00BFF3"/>
    </inkml:brush>
  </inkml:definitions>
  <inkml:trace contextRef="#ctx0" brushRef="#br0">90286 50092 468,'-8'-8'3,"2"-1"6,1-2 6,0 0 6,5 0 7,8 1 7,8 0 8,7 2 8,6 1-2,3 0-9,2 2-11,4 1-10,-1 0-8,-5 0-5,-5 0-4,-5 0-5,-8 4-7,-9 8-7,-10 7-8,-9 9-8,-8 3 1,-3 1 9,-5-1 11,-3 1 10,-1-2 6,3-2 3,3-1 4,4-2 2,1-2 5,2 1 3,3-1 3,1 1 5,3-1 0,1 1 0,2-1-2,2 1-2,2 0-3,1 1-6,0 1-7,2 1-6,1-1-4,2-3-4,2-3-3,2-2-4,3-4-4,4-3-6,3-2-5,5-4-5,4-4-4,7-8-1,5-6 0,6-7-2,2-2 3,0 1 8,-1 3 7,-1 1 8,-5 3 4,-6 3 1,-7 3-1,-7 3 1,-7 3 11,-10 6 19,-8 4 19,-9 5 21,-7 5 4,-3 2-10,-4 3-11,-4 3-11,-4 3-7,-3 3-4,-2 3-3,-3 2-3,-2 2-5,2 1-3,0-1-3,2 0-4,1-1-4,3-3 0,4-3-3,2-3-1,4-3-1,5-3 0,5-3-1,5-3 0,10-4 2,14-4 4,15-6 2,15-4 4,11-4 2,6-4-1,7-2-1,7-3 0,3-1-3,-1 3-7,-1 1-6,-1 3-6,-4 1-3,-6 2 0,-8 2 0,-6 2 0,-11 2-9,-13 2-18,-14 2-16,-14 2-18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01"/>
    </inkml:context>
    <inkml:brush xml:id="br0">
      <inkml:brushProperty name="width" value="0.05089" units="cm"/>
      <inkml:brushProperty name="height" value="0.05089" units="cm"/>
      <inkml:brushProperty name="color" value="#00BFF3"/>
    </inkml:brush>
  </inkml:definitions>
  <inkml:trace contextRef="#ctx0" brushRef="#br0">91622 50447 432,'-9'-14'4,"0"2"8,-1 4 8,-1 3 7,-1 1 6,2 2 2,1 0 1,1 2 3,0 2 0,2 6 1,1 4 0,0 5 0,2 7-1,0 7-3,2 8-3,0 8-3,1 11-4,0 15-7,0 15-6,0 14-6,-1 11-10,-2 5-12,-2 6-11,-1 7-13,-2-3-6,0-8-3,0-9-3,1-8-1,0-15-3,2-20 0,2-19-1,2-19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02"/>
    </inkml:context>
    <inkml:brush xml:id="br0">
      <inkml:brushProperty name="width" value="0.05477" units="cm"/>
      <inkml:brushProperty name="height" value="0.05477" units="cm"/>
      <inkml:brushProperty name="color" value="#00BFF3"/>
    </inkml:brush>
  </inkml:definitions>
  <inkml:trace contextRef="#ctx0" brushRef="#br0">93396 49895 401,'7'-28'5,"0"7"11,-2 7 10,0 7 10,-2 8 3,-1 10-6,0 9-5,-2 11-6,-3 4-4,-5 0-5,-7 0-5,-6 1-4,-3-2-1,-3 0 1,-1-1 1,-2-1 2,0-3-6,3-6-11,3-4-13,3-4-12,3-5-1,2-3 7,4-2 9,3-4 9,3 0 10,4 0 15,4 2 13,4 0 15,1 3 5,0 6-4,-2 4-4,0 5-5,-3 4-3,-2 3-3,-4 3-3,-2 2-4,-2 2-2,0-3-3,0-2-2,0-1-2,1-3-2,1-1-3,0-3-4,2-1-2,6-10-13,14-17-25,11-16-23,14-16-24,5-9-4,-2 0 15,-2 0 17,-2 0 15,-1 3 12,-1 6 9,-2 5 8,0 7 8,-2 4 6,-1 5 7,-3 3 5,-1 4 5,-4 3 6,-2 2 6,-3 3 7,-2 1 5,-4 3 1,-3 4-3,-3 3-4,-2 5-3,-3 4-2,-1 3 0,0 5 0,-1 3 1,-3 3-3,0 2-5,-3 3-4,-2 1-6,-1 0-3,-2 0-5,0-1-5,-1-1-3,-1-3-3,0-2-2,0-3-1,1-3-1,-2-3-4,-2-5-7,-1-3-6,-3-4-6,-1-5-3,-1-2 0,-1-6 1,-1-2 0,0-8 1,1-8 1,1-8 1,1-10 1,3-5 3,4-2 3,6-2 4,5-2 3,4 2 6,4 8 5,3 6 6,5 7 6,1 7 5,-3 5 2,-1 6 3,-2 6 2,-4 6 4,-4 8 6,-6 6 7,-4 7 6,-5 3-1,-3 1-9,-5-1-8,-3 1-8,0-3-7,5-3-6,4-5-5,6-3-5,5-5-5,4-4-7,6-6-6,4-4-6,5-4-3,5-4 2,5-2 1,5-3 0,3 0 3,1 3 3,1 2 3,1 4 3,-3 4 6,-6 6 7,-5 6 9,-6 6 7,-7 4 5,-5 3-1,-6 3-1,-5 3 0,-6 1 3,-4 1 5,-3-1 7,-5 1 5,-1-2 2,-1-2-5,1-1-3,0-2-4,6-6-11,14-9-19,14-9-20,14-7-18,4-6-6,-3 2 9,-5 1 10,-3 1 8,-2-1 1,-1 0-7,1-1-7,0-1-8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03"/>
    </inkml:context>
    <inkml:brush xml:id="br0">
      <inkml:brushProperty name="width" value="0.04946" units="cm"/>
      <inkml:brushProperty name="height" value="0.04946" units="cm"/>
      <inkml:brushProperty name="color" value="#00BFF3"/>
    </inkml:brush>
  </inkml:definitions>
  <inkml:trace contextRef="#ctx0" brushRef="#br0">95968 50193 444,'63'-49'49,"-16"13"-2,-15 13-1,-17 13-2,-10 12 1,-8 12 0,-6 11 2,-7 12 0,-6 5-4,-3-2-10,-5-1-10,-3-3-10,0-3-8,5-3-6,5-5-4,5-3-6,6-5-8,6-3-10,8-4-9,6-4-11,3-2 4,0 1 16,-2 2 16,-1 0 16,0 4 10,0 7 4,0 7 4,0 7 3,-3 4 3,-5 3 2,-4 1 3,-5 2 1,-4-1 0,-2-2-6,-1-3-4,-3-3-4,1-4-13,3-5-18,2-5-18,4-5-20,3-5-6,2-6 5,4-6 5,3-6 5,1-3 0,1-2-5,2 0-6,0-1-5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49"/>
    </inkml:context>
    <inkml:brush xml:id="br0">
      <inkml:brushProperty name="width" value="0.041" units="cm"/>
      <inkml:brushProperty name="height" value="0.041" units="cm"/>
      <inkml:brushProperty name="color" value="#F2395B"/>
    </inkml:brush>
  </inkml:definitions>
  <inkml:trace contextRef="#ctx0" brushRef="#br0">74378 28590 536,'7'-5'35,"-4"8"5,-3 6 7,-2 7 5,-3 5-1,-2 3-9,-1 3-8,-3 3-8,-2 1-7,-2 2-5,-1 1-6,-3 1-4,2-3-3,3-6-4,4-5-1,4-7-3,5-5-6,4-8-10,5-6-10,6-7-10,2-4 0,1 2 6,1 1 8,1 1 7,0 2 4,-3 2 2,-1 4 1,-2 2 2,-3 3 5,-1 2 9,-2 2 9,-2 2 9,-3 4 8,-2 5 5,-3 7 6,-4 5 5,-2 4 1,-1 1-4,-3 0-4,-2 2-5,-2 0-4,-1-2-4,-3 0-5,-1-1-5,-1-2-4,-1-1-4,1-3-4,-1-1-3,1-4-7,1-3-9,1-5-10,1-3-9,2-5-7,3-4-2,3-6-2,3-4-3,2-5 2,2-5 5,2-5 6,2-5 5,1-2 4,2 2 4,0 0 3,2 1 3,0 3 5,0 5 5,-1 5 5,1 5 5,1 3 7,2 2 7,2 2 8,2 2 8,1 3 7,1 4 6,1 4 6,1 3 7,1 3-2,2 0-8,0-1-9,1 1-9,0-1-8,1 1-7,-1 0-8,1-1-7,-2-1-8,-1-2-10,-2-4-8,-2-3-11,-2-2-3,1-2-2,0-2 0,-1-2 0,0-2 1,-2-1 3,-2-3 4,-2-2 3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03"/>
    </inkml:context>
    <inkml:brush xml:id="br0">
      <inkml:brushProperty name="width" value="0.04612" units="cm"/>
      <inkml:brushProperty name="height" value="0.04612" units="cm"/>
      <inkml:brushProperty name="color" value="#00BFF3"/>
    </inkml:brush>
  </inkml:definitions>
  <inkml:trace contextRef="#ctx0" brushRef="#br0">96650 50078 477,'51'-30'56,"-8"7"-7,-8 4-7,-7 4-7,-4 4-5,2-1-1,3 0-2,1 0-2,1 1-3,-1 3-6,-1 1-6,-1 2-6,-3 2-3,-3 0-1,-5 2-2,-3 0-1,-5 2-8,-6 0-18,-6 2-16,-6 0-17,-2-2-3,1-6 12,0-6 11,2-5 10,1-6 9,2-5 6,2-5 5,2-5 6,2 1 8,2 6 8,2 5 9,2 7 9,0 5 10,-1 6 7,0 6 10,-2 6 8,-1 6 0,-4 5-9,-2 7-9,-3 5-9,-4 5-7,-4 1-6,-4 2-6,-3 2-6,-4 1-3,-3 1 1,-3-1 1,-3 0 1,1-2-8,4-4-17,3-3-16,5-5-15,8-4-5,14-5 9,14-5 8,13-4 8,8-5 6,2-4 4,3-4 4,1-4 3,-3 0 2,-8 2-1,-7 4 0,-9 3-2,-6 3 0,-6 4-4,-6 3-2,-6 5-3,-4 2 1,-5 0 3,-3-1 4,-5 1 3,-1-1 5,1 1 4,1 0 5,1-1 5,2 0 2,3-4 1,3-3 1,3-2 0,4-3 1,6 1 1,6 0 2,6 0 1,2 1 0,1 2-5,0 2-3,0 2-4,-2 3-2,-5 7 0,-3 5-1,-4 7-1,-3 1 2,-5 0 1,-4-1 1,-3-1 3,-2-3 1,2-6 0,2-4-1,3-4 1,4-7-2,10-8-6,8-8-5,9-8-4,6-4-8,3-3-10,3-1-9,3-3-9,0 2-3,-2 3 4,-1 4 5,-3 5 5,-3 2 3,-5 2 2,-5 2 2,-4 3 2,-5-1 0,-3 0-3,-2-2-3,-3 0-2,-3-1 0,2 0 5,-1 1 5,0-1 4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04"/>
    </inkml:context>
    <inkml:brush xml:id="br0">
      <inkml:brushProperty name="width" value="0.05888" units="cm"/>
      <inkml:brushProperty name="height" value="0.05888" units="cm"/>
      <inkml:brushProperty name="color" value="#00BFF3"/>
    </inkml:brush>
  </inkml:definitions>
  <inkml:trace contextRef="#ctx0" brushRef="#br0">98250 50240 373,'10'-9'3,"5"-2"7,5-1 6,6-3 6,3 0 5,4 3 4,4 1 4,5 2 4,2 1 1,2 0-5,2 1-2,2-1-4,0 0-5,-2 2-4,-2 1-6,-2 0-5,-3 2-6,-6 0-7,-4 2-7,-5 0-7,-7 1-9,-10-2-9,-10 0-9,-10-1-10,-6-3 1,-1-2 9,-3-3 11,-1-4 10,-2-2 7,3-3 7,-1-3 6,2-3 5,2-1 5,3 1 6,3 1 3,3 1 6,2 7 9,2 11 16,2 12 15,2 11 15,1 11 1,0 7-13,0 8-14,0 8-13,-2 9-9,-4 9-5,-4 11-6,-4 9-4,-2 7-4,-3 5 1,-2 6 0,-1 4-1,-1 0-4,1-3-8,1-4-10,1-4-8,2-12-17,2-18-25,4-18-26,3-19-24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04"/>
    </inkml:context>
    <inkml:brush xml:id="br0">
      <inkml:brushProperty name="width" value="0.05843" units="cm"/>
      <inkml:brushProperty name="height" value="0.05843" units="cm"/>
      <inkml:brushProperty name="color" value="#00BFF3"/>
    </inkml:brush>
  </inkml:definitions>
  <inkml:trace contextRef="#ctx0" brushRef="#br0">99056 50647 376,'-17'-21'2,"0"7"5,-1 5 4,-1 6 4,-2 5 4,-3 6 2,-3 4 4,-3 5 3,-3 5 1,-3 5 1,-3 5 0,-2 5 1,-2 4-2,2 4-2,0 4-2,1 4-4,4-2-2,7-5-4,8-6-3,5-5-5,13-10-7,16-11-14,17-12-13,17-12-13,9-9-4,3-7 4,4-7 4,2-6 6,2-3 1,3 5 2,1 4 0,3 4 0,-2 3 4,-5 5 6,-4 3 7,-6 4 6,-5 4 6,-6 3 7,-6 2 7,-6 4 7,-5 4 5,-7 6 7,-5 5 4,-6 7 6,-5 5 0,-1 5-4,-2 4-4,-1 6-4,-2 3-3,0 0-1,0 1-1,0 2-2,0-1-2,1-4-2,2-2-1,0-3-2,0-3-2,-2 0-1,-2-1-3,-2-1-2,-2-3-4,-3-4-9,-4-3-6,-2-4-9,-3-4-3,-3-3 0,-3-3 0,-3-2 0,-2-5-3,-1-6-5,-1-6-5,-1-6-7,1-6 0,3-8 2,3-9 4,3-7 2,4-3 4,5 1 3,4 0 3,6 2 3,2 3 5,2 7 6,1 7 5,0 8 6,-2 8 9,-6 14 11,-6 12 11,-5 13 11,-5 6 1,0 1-8,-1-1-10,-1 0-8,2-1-5,5-5-2,5-3-2,4-5-2,10-4-5,12-6-9,13-6-9,13-6-9,6-4-5,2-2-1,0-2-1,2-1-2,-2 0 3,-2 5 7,-4 3 6,-2 4 8,-5 4 5,-5 5 5,-7 6 6,-5 4 5,-6 3 5,-5 1 6,-4 1 4,-6 1 6,-3 0-3,-1-1-10,-3-1-10,-2-1-11,-1-2-15,-2-3-23,0-2-22,-1-4-22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07"/>
    </inkml:context>
    <inkml:brush xml:id="br0">
      <inkml:brushProperty name="width" value="0.04833" units="cm"/>
      <inkml:brushProperty name="height" value="0.04833" units="cm"/>
      <inkml:brushProperty name="color" value="#00BFF3"/>
    </inkml:brush>
  </inkml:definitions>
  <inkml:trace contextRef="#ctx0" brushRef="#br0">74547 53656 455,'0'-21'4,"0"3"0,0 4-2,0 5-1,-2 1 5,-6 2 12,-4 1 11,-5 0 11,-3 3 3,-1 4-8,-1 4-8,-1 4-7,-3 4-4,-3 7-2,-4 5-2,-4 7-2,1 1-1,7-2-2,7-1-1,7-3-1,5-2-2,6-3 0,4-3-3,6-3 0,5-2-2,5-2-1,7-3-1,5-1-1,3-1-2,-1-2 0,-1-1-1,-1 0-1,-3-1-1,-3 2 1,-5 0 0,-3 1 1,-5 2 1,-5 4 1,-4 2 2,-5 3 1,-5 2 1,-2-1 4,-3 1 2,-3-1 2,-3 0 2,-1-1 1,-3 0 0,-1-2 2,0-1-1,3-1 0,3-1 0,3 0-1,8-5 0,14-7 1,13-6-1,15-7 0,7-7-2,2-5-8,2-7-5,2-5-7,0-3-5,-2 0-1,-2 0-3,-2 0-2,-2 0 0,-3 3 2,-4 2 3,-1 2 1,-6 2 4,-4 5 2,-4 3 4,-6 5 4,-3 2 2,-2 2 2,-3 2 2,0 3 1,-3 3 11,-1 7 18,0 8 17,-1 6 18,-1 6 2,0 7-14,0 5-14,0 6-14,0 6-9,0 4-4,0 5-4,1 6-5,-2 4-1,0 7 1,-2 5 0,0 7 1,-2 5-5,-2 10-8,-2 6-11,-1 9-8,-1-2-8,3-11-6,1-10-5,2-11-6,3-11-2,4-7 2,4-10 1,4-8 2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08"/>
    </inkml:context>
    <inkml:brush xml:id="br0">
      <inkml:brushProperty name="width" value="0.03917" units="cm"/>
      <inkml:brushProperty name="height" value="0.03917" units="cm"/>
      <inkml:brushProperty name="color" value="#00BFF3"/>
    </inkml:brush>
  </inkml:definitions>
  <inkml:trace contextRef="#ctx0" brushRef="#br0">76147 53775 561,'2'-15'4,"4"-1"7,4 0 8,3 1 6,4 0 5,4 2 1,2 2 0,3 3 0,1 1 0,-1 2-3,-1 2-2,-1 2-3,-3 3-2,-3 4-3,-4 4-2,-4 3-4,-4 4 0,-3 3 0,-2 3 0,-4 4 0,-3 1-1,-5 4-2,-5 3-2,-5 3-2,-4 0-3,0 0-5,-1-2-3,0 1-3,-1-4-6,2-2-7,3-3-7,1-3-7,3-4-2,3-5-1,2-5 2,4-4 0,2-4-1,-1-1-2,0 0-2,0-1-3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08"/>
    </inkml:context>
    <inkml:brush xml:id="br0">
      <inkml:brushProperty name="width" value="0.03701" units="cm"/>
      <inkml:brushProperty name="height" value="0.03701" units="cm"/>
      <inkml:brushProperty name="color" value="#00BFF3"/>
    </inkml:brush>
  </inkml:definitions>
  <inkml:trace contextRef="#ctx0" brushRef="#br0">77845 53047 594,'23'-21'34,"-3"7"-4,-1 5-5,-2 6-4,-2 3-1,-1 0 2,-1 0 2,-1 0 2,-1 1 0,-2 4-5,-2 2-3,-2 3-5,-3 3-1,-4 0-2,-4 1-1,-4 1-1,-3 1-1,-3 2-2,-3 0-3,-3 1-1,-1-1-2,4-1-1,3-2-1,3-3-1,5-1 0,6-2 1,8-2 1,6-2 0,4-1 1,1 0-1,1-1 1,2 1-1,-2 0 0,-1 0 1,-3 0 1,-1 0 0,-4 3 2,-6 6 4,-6 5 4,-6 7 5,-4 1 0,-3-2-2,-3-1-3,-3-2-1,-1-3-2,1-1-1,1-2-1,1-3-2,1-1-14,2-2-28,3-2-30,1-2-27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09"/>
    </inkml:context>
    <inkml:brush xml:id="br0">
      <inkml:brushProperty name="width" value="0.04839" units="cm"/>
      <inkml:brushProperty name="height" value="0.04839" units="cm"/>
      <inkml:brushProperty name="color" value="#00BFF3"/>
    </inkml:brush>
  </inkml:definitions>
  <inkml:trace contextRef="#ctx0" brushRef="#br0">78776 52522 454,'9'-15'5,"3"-1"9,3 0 10,3 1 9,1 0 2,-1 4-5,0 3-6,-2 3-4,0 1-4,1 2-1,1 0-1,1 2-1,-1 1-2,-2 3-5,-4 4-3,-3 2-6,-3 3 0,-4 3 2,-4 4 1,-4 2 2,-3 1 2,-1 1 3,-3-1 4,-2 1 2,1-1 1,1-2-1,2 0 1,2 0-1,5-3-4,8-1-8,8-2-7,8-3-7,4-2-5,4-6-2,3-4-3,3-6-1,0-2-3,-3-2 0,-3 0-2,-3-1-2,-4 0 1,-5 1 0,-5 0 1,-5 2 2,-4-2 1,-6-3 3,-4-5 3,-5-4 3,-4-3 3,-1-3 3,-3-3 3,-1-2 3,-1-2 3,2 1-1,3 2 2,1 0 0,2 2 1,1 3 1,1 3 2,0 3 1,2 2 3,-1 3 6,0 1 6,0 3 5,1 1 5,1 2 2,0 2 4,2 2 3,1 3-1,0 4-4,2 4-4,1 4-3,-1 4-4,0 5 0,-2 5-3,0 5 0,-1 3-3,-2 2-2,0 3-3,-1 1-2,-1 1-2,-2 0 0,0 0 1,-1 0 0,-2 1-3,-1-1-7,-3 0-7,-1 0-7,-3-1-4,-1-2-3,-3-2-1,-1-1-2,0-4 1,3-3 4,3-5 5,3-3 3,3-4 6,3-3 7,3-3 7,3-2 6,7-4 5,13-4 5,13-4 4,13-4 4,8-2-2,2-1-8,3-1-9,4-2-9,-1 2-6,-2 1-2,-4 2-3,-2 3-2,-6 0-4,-6 2-2,-7 0-4,-7 2-3,-7 0-3,-6 0-2,-8 0-2,-6 0-2,-5 0 4,-1-2 10,-3 0 11,-2-1 11,1-1 7,1 2 1,2 1 3,3 0 2,0 2 5,0 2 9,0 2 9,1 2 9,0 3 0,4 4-8,3 4-8,2 3-9,2 6-5,0 7-2,0 7-2,0 6-2,0 4-3,0 0-1,0 0-2,0 0-3,-1 0-2,-4 0-5,-2 0-4,-3 0-4,-2-3-2,0-6 2,0-6 0,1-5 1,-1-6-2,0-5-4,0-5-5,1-4-4,-2-4 0,0-1 3,-1 0 2,-1-1 4,-1-4 4,1-4 3,-1-6 5,0-3 4,2-5 2,5-2 1,3-1 0,4-2 0,5-3 1,7-1-1,8-2 0,6-3-1,5 0-3,4 0-5,4 0-4,5-1-6,0 3-5,0 4-6,-2 3-5,0 5-6,-2 2-1,-3 3 4,-4 1 3,-2 2 4,-4 2 2,-5 3 3,-4 1 1,-6 2 3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10"/>
    </inkml:context>
    <inkml:brush xml:id="br0">
      <inkml:brushProperty name="width" value="0.05775" units="cm"/>
      <inkml:brushProperty name="height" value="0.05775" units="cm"/>
      <inkml:brushProperty name="color" value="#00BFF3"/>
    </inkml:brush>
  </inkml:definitions>
  <inkml:trace contextRef="#ctx0" brushRef="#br0">81055 53750 380,'15'0'25,"-2"0"-3,-3 0-4,-1 0-3,-3 1 1,-4 4 8,-4 2 6,-4 4 7,-1-1 0,-1 1-9,0-2-7,0 0-8,0-2-5,0 1-1,0 0-1,1 0-2,-1 0-1,0 2 0,0 0 0,0 1-1,-2 3-1,-3 5-2,-5 5-3,-3 5-1,-1 0-3,4-7-4,5-5-4,3-6-4,4-5-2,4-3-1,4-2-2,4-4-1,3-2 1,1-1 3,3-3 4,2-2 3,1 0 4,-1 2 7,1 3 4,0 1 7,-2 3 4,-3 4 3,-3 3 5,-2 5 3,-3 4 2,-1 4 2,0 3 2,-1 5 0,-3 2 0,0 2-3,-3 3-3,-2 1-3,-2 1-3,-2 1-2,-2-1-3,-1 0-3,-1-1-2,0-3-6,2-3-4,1-3-5,3-8-6,4-9-11,6-12-10,4-10-10,6-7-1,5-5 8,7-3 8,6-4 9,2-2 6,2 1 7,1 1 6,1 2 6,0 1 5,0 5 1,1 3 2,-1 5 2,1 1 3,0 0 2,2 1 4,1-1 4,-2 2-2,-3 4-4,-5 5-6,-4 3-6,-7-1-8,-10-4-15,-12-6-13,-10-4-13,-5-3-3,1-1 10,1-1 11,1-1 9,1 1 7,4 1 4,3 3 4,2 1 4,2 2 2,1 2 3,-1 3 3,0 1 1,0 1 3,2 0 5,0 1 3,2-1 5,0 3 4,0 7 4,0 8 5,0 6 5,-1 5-2,0 3-8,-2 3-7,0 3-8,-1 3-5,0 6-2,0 5-2,0 4-1,0 4-3,1 0-1,-1 1-2,0 2-2,0-2-1,2-4-2,0-4 0,2-4-1,2-4-2,4-6-1,3-4-1,5-5-1,6-4-2,9-4 0,9-5-2,9-3-1,11-5-3,15-8-7,14-6-5,16-7-5,4-5-4,-6-1 1,-6-2 0,-6-2 1,-8 0-6,-11 5-13,-11 3-11,-10 5-13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24"/>
    </inkml:context>
    <inkml:brush xml:id="br0">
      <inkml:brushProperty name="width" value="0.03593" units="cm"/>
      <inkml:brushProperty name="height" value="0.03593" units="cm"/>
    </inkml:brush>
  </inkml:definitions>
  <inkml:trace contextRef="#ctx0" brushRef="#br0">86919 45733 612,'33'-6'77,"1"4"-11,2 4-11,3 4-11,-3 2-8,-6-1-6,-5 1-6,-7 0-4,-4 1-6,-4 2-4,-5 1-5,-2 3-4,-6 2-4,-4 3-3,-6 3-4,-4 3-3,-4 2-2,-5 1 2,-3 1 2,-4 1 0,-2-1 2,1-2 0,1-2 1,1-1 0,1-3 3,2-3 2,0-3 4,1-2 2,2-4 3,3-1 3,3-2 2,3-2 2,5-2 2,8-2 0,8-2 0,8-2 1,4-2-3,3 0-4,1-1-6,3-2-3,1 1-6,-1 1-4,1 0-5,-1 2-5,1 1-3,-1 0-4,1 1-4,-1 2-4,0 0-3,-1 2-1,-1 1-2,-1 0-3,-2 0 3,-2 0 4,-4-2 6,-3 0 4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24"/>
    </inkml:context>
    <inkml:brush xml:id="br0">
      <inkml:brushProperty name="width" value="0.03699" units="cm"/>
      <inkml:brushProperty name="height" value="0.03699" units="cm"/>
    </inkml:brush>
  </inkml:definitions>
  <inkml:trace contextRef="#ctx0" brushRef="#br0">88972 45459 594,'7'-7'0,"-1"1"0,0 0 0,-2 2 0,1 0 1,0 0 1,1 0 1,2 0 1,-3 2 9,-6 4 16,-6 4 16,-6 4 17,-5 4 2,-3 5-11,-5 5-10,-3 5-12,-2 3-8,0 4-6,-1 3-6,1 2-7,1 1-6,3-3-7,3-4-6,3-2-8,3-4-8,3-5-9,2-5-10,4-5-9,3-5-1,2-6 6,4-6 7,3-6 8,0-3 6,1 1 7,0-1 6,0 0 8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0"/>
    </inkml:context>
    <inkml:brush xml:id="br0">
      <inkml:brushProperty name="width" value="0.04772" units="cm"/>
      <inkml:brushProperty name="height" value="0.04772" units="cm"/>
      <inkml:brushProperty name="color" value="#F2395B"/>
    </inkml:brush>
  </inkml:definitions>
  <inkml:trace contextRef="#ctx0" brushRef="#br0">75612 28613 461,'0'-15'4,"0"1"8,0 1 8,0 1 9,0 4 9,2 10 8,0 8 11,2 9 9,-1 6-2,0 5-12,-2 3-12,0 4-13,-3 5-8,0 4-5,-3 6-4,-2 4-5,-1 6-1,1 7 2,-1 7 1,0 7 2,1 1-1,0-4-6,2-4-6,1-3-5,0-7-12,2-7-17,0-8-18,2-8-17,0-7-5,2-8 5,0-6 6,2-6 7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24"/>
    </inkml:context>
    <inkml:brush xml:id="br0">
      <inkml:brushProperty name="width" value="0.03268" units="cm"/>
      <inkml:brushProperty name="height" value="0.03268" units="cm"/>
    </inkml:brush>
  </inkml:definitions>
  <inkml:trace contextRef="#ctx0" brushRef="#br0">89250 45637 673,'16'-9'-2,"-1"0"-2,1-2-2,0 0-4,0 0 3,1 3 8,1 1 7,1 2 7,1 2 9,3 2 10,1 2 10,3 2 9,0 2 1,-1 4-10,-1 2-10,-1 3-9,-2 2-10,-1 1-10,-3 2-12,-1 0-11,-3 0-7,-1-1-4,-2-1-3,-2-1-4,-2-1-3,-2-3-2,-3-1-2,0-2-1,-3-2 3,-1 0 6,0-2 8,-1 0 6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24"/>
    </inkml:context>
    <inkml:brush xml:id="br0">
      <inkml:brushProperty name="width" value="0.0372" units="cm"/>
      <inkml:brushProperty name="height" value="0.0372" units="cm"/>
    </inkml:brush>
  </inkml:definitions>
  <inkml:trace contextRef="#ctx0" brushRef="#br0">89758 45964 591,'-9'-7'0,"0"0"-1,-1 2 1,-1 1-1,-1 0 4,2 0 7,1 0 8,1 0 8,1 5 8,2 10 9,2 9 8,2 11 10,1 8-2,0 8-14,0 8-13,0 7-13,-1 6-11,0 3-6,-2 3-8,0 3-8,-1 0-6,0 0-6,0-1-7,1-1-6,-1-7-7,0-11-5,0-12-6,0-11-6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26"/>
    </inkml:context>
    <inkml:brush xml:id="br0">
      <inkml:brushProperty name="width" value="0.04555" units="cm"/>
      <inkml:brushProperty name="height" value="0.04555" units="cm"/>
    </inkml:brush>
  </inkml:definitions>
  <inkml:trace contextRef="#ctx0" brushRef="#br0">91965 45200 483,'-28'1'18,"5"2"4,7 2 2,5 2 4,2 1 1,-4 1-1,-2 2 0,-3 0 0,-3 1-3,-1 3-3,-3 2-3,-1 2-4,-1 0-4,3 1-1,1-1-3,3 1-3,2-2-1,2-1 2,4-2 0,3-2 1,4-3-8,6-1-17,6-2-18,6-2-17,1-2 0,-1-1 18,-2 0 16,-2-1 18,-3 0 12,-1 1 6,-2 3 7,-2 2 7,-1 3 4,0 4 1,0 3 2,0 5 1,-1 2-2,-2 3-7,-2 1-8,-1 3-6,-2 0-3,0 0-2,0 1 1,0-1-2,1 0-3,2-2-10,3 0-9,1 0-8,3-9-14,5-13-17,6-14-18,4-13-17,2-11-1,1-5 19,0-6 17,-1-6 17,0 0 13,-3 6 6,-1 5 7,-2 7 6,-1 4 4,0 5 5,-1 3 2,1 5 4,-1 2 2,-1 0 2,0 2 2,-2 1 2,0 1 1,0 2-1,0 2 0,0 2-1,-1 1-2,1 0-2,0 0-3,0 0-3,0 2-1,0 4 2,-1 4 1,1 3 2,0 2-1,-2-1 0,-1 0 0,0-2-2,-2 0 1,-1 2 3,0 0 2,-1 1 2,-1 2 2,0 1 1,0 3 0,0 1 1,-2 2-1,0-1-2,-3 1-1,-2-1-3,-1 1-2,2 1-2,1 1-1,0 1-3,1-1 0,1-3 1,-1-3 1,0-3 1,-2-6-10,-2-10-24,-3-10-24,-3-9-24,-1-7-4,4-1 15,3-3 14,2-1 15,3 0 10,0 1 3,2 3 3,1 1 4,0 3 4,1 1 2,2 3 3,0 1 2,2 2 4,0 2 1,1 3 3,2 1 2,0 5 2,0 8 2,-1 8 2,1 7 3,-3 7 0,-8 3-3,-6 4-1,-7 5-2,-5 0 0,0-2 0,-1-2 0,0-1 1,-1-4 0,2-6 0,3-4-1,1-4 0,7-7-9,12-8-17,12-8-16,11-8-17,5-3-5,-5 3 8,-3 1 8,-4 3 7,-3 0 5,1 0-1,0 0 0,-1 1-1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26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93761 46000 552,'-13'3'14,"6"6"18,6 5 20,6 7 19,2 2 2,-2 1-13,-3-1-14,0 1-13,-2 1-9,0 2-5,0 4-6,0 3-5,-2 1-5,-2-2-6,-4 0-6,-2-1-4,-1-2-7,1-3-7,0-3-6,2-3-7,1-3-3,1-3 1,0-3 2,2-2 1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26"/>
    </inkml:context>
    <inkml:brush xml:id="br0">
      <inkml:brushProperty name="width" value="0.03731" units="cm"/>
      <inkml:brushProperty name="height" value="0.03731" units="cm"/>
    </inkml:brush>
  </inkml:definitions>
  <inkml:trace contextRef="#ctx0" brushRef="#br0">94035 46063 589,'15'-8'0,"-1"0"0,-1 0 0,0 0 0,0 1 6,1 1 11,3 0 11,2 2 11,0 0 4,1 2-3,-1 0-3,1 2-4,0 1-3,-1 4-4,1 2-2,-1 4-4,0 1-3,-2 3-3,-3 1-3,-1 3-4,-3 1-1,-2 1-1,-4 1-2,-2 1 0,-5 2-1,-4 1-3,-6 3-1,-4 1-3,-3 0 0,-1-3 0,-1-3-1,-1-3 1,-1-3-2,-1-3-3,-1-2-2,-1-4-3,1-3-2,1-2 1,3-4-1,1-2-1,3-5 1,3-4 1,3-5 0,2-5 0,5-3 2,3 1-1,4-1 2,3 1 0,4 1 2,0 2 2,1 4 3,2 3 2,-1 2 2,-1 3 1,-1 1 1,0 2 1,0 0 1,1-2 2,3-2 2,2-1 1,1-1 2,3 4 1,2 2 0,1 4 1,0 2 0,-5 4-1,-3 2-2,-4 4-2,-5 2 0,-4 5 0,-6 3-1,-4 5 1,-5 2-1,-3 1-3,-5 1-1,-3 1-2,-3-1-2,1-2 0,-1-1-1,1-3 0,0-2 0,3-5 2,1-3 2,3-4 2,2-3 1,2-1 0,4 0 0,3-2 1,5-1-4,8-4-4,8-2-6,7-3-5,5-4-4,-1-2-1,1-3-3,-1-3-1,0-2-1,-3 1 0,-1-1 0,-2 0 0,-3-1 0,-3-3 1,-3-3 0,-2-2 1,-3-3 2,0 3 5,-2 0 5,0 1 4,-2 2 3,0 3 1,-2 3 0,0 3 2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27"/>
    </inkml:context>
    <inkml:brush xml:id="br0">
      <inkml:brushProperty name="width" value="0.03749" units="cm"/>
      <inkml:brushProperty name="height" value="0.03749" units="cm"/>
    </inkml:brush>
  </inkml:definitions>
  <inkml:trace contextRef="#ctx0" brushRef="#br0">94461 45494 586,'-7'-18'-3,"2"-2"-8,2-3-7,2-3-7,0 1 6,0 5 16,-2 5 17,0 5 17,0 4 11,0 6 2,2 4 3,1 6 3,0 5-1,1 7-4,2 7-5,0 7-5,0 4-5,-2 4-4,-2 2-7,-2 4-4,-1 1-10,-2 2-10,0 0-13,-1 1-12,-1-3-6,2-8-3,1-8-2,1-7-2,0-7-2,0-3-2,0-4-1,0-4-2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27"/>
    </inkml:context>
    <inkml:brush xml:id="br0">
      <inkml:brushProperty name="width" value="0.04239" units="cm"/>
      <inkml:brushProperty name="height" value="0.04239" units="cm"/>
    </inkml:brush>
  </inkml:definitions>
  <inkml:trace contextRef="#ctx0" brushRef="#br0">96275 45647 519,'-27'1'72,"7"2"-9,8 2-10,9 2-10,3 2-6,2 5-4,0 4-4,1 3-3,1 4-4,0 3-2,0 3-4,0 3-1,-1 2-5,0 0-3,-2 2-3,0 1-4,-3-2-5,-2-2-5,-3-3-5,-4-3-6,0-3-6,-1-3-10,0-3-9,1-3-9,0-6-1,4-8 6,2-10 8,4-8 7,3-10 4,4-10 2,4-12 3,3-10 3,4-4 2,3 4 5,4 4 5,2 4 4,1 5 5,0 6 3,1 6 3,-1 5 5,0 6 6,1 3 10,-1 4 10,1 5 9,-2 2 5,0 2 0,0 2-1,-2 2-1,-2 3-2,-3 4-5,-3 4-5,-3 3-5,-3 4-4,-2 3-5,-4 4-3,-2 2-5,-5 2-3,-2 4 0,-5 3-1,-4 3-1,-3-1-3,-3-2-9,-3-3-6,-3-3-8,-1-4-5,-1-5-6,1-5-4,0-5-6,1-5 1,2-6 4,4-6 5,3-5 5,4-5 3,3-3 5,4-4 4,4-1 4,5-2 2,6 1 1,5 1 1,7 1 1,3 1 2,3 2 5,1 3 5,3 1 4,-2 4 2,-2 3-2,-3 4-1,-2 4-2,-6 4-2,-3 4-2,-6 4-2,-4 3-2,-7 4-2,-6 3 0,-7 4-1,-7 2 0,-5 1-1,-3 2 1,-3 1-1,-2 1 0,-1-2 1,3-3-1,3-5 1,4-3 1,2-4 0,5-2 1,3-4 1,4-3 1,7-2-1,8-2-1,10-2-2,8-2-1,4-3-4,3-3-3,0-5-4,1-4-5,-1-1-3,0-1-3,-1 0-3,-1 1-3,-2-2-1,-4-1 2,-5-3 3,-3-1 2,-3-1 3,-2 1 4,-3 1 4,0 1 4,-2 2 2,0 3 2,0 3 2,0 3 1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28"/>
    </inkml:context>
    <inkml:brush xml:id="br0">
      <inkml:brushProperty name="width" value="0.05031" units="cm"/>
      <inkml:brushProperty name="height" value="0.05031" units="cm"/>
    </inkml:brush>
  </inkml:definitions>
  <inkml:trace contextRef="#ctx0" brushRef="#br0">97122 44979 437,'0'-18'0,"0"-3"0,0-5 0,0-3 0,0 0 2,0 5 4,0 5 3,0 5 5,1 5 6,2 6 8,2 6 8,2 6 8,-1 6 2,-1 7-4,-2 7-5,-2 7-3,-3 4-4,-3 2-3,-5 2-4,-4 2-3,-1 1-2,2 0-2,3 0-2,1 0-1,1 1-3,-2 3-5,0 4-5,-1 2-5,1-3-4,4-10-1,4-10-2,4-9-2,4-9-3,6-3-7,4-6-6,5-4-6,4-8-2,3-8 3,3-9 3,3-9 3,2-7-1,2-4-5,2-5-5,2-6-5,0 1 2,-2 4 9,-1 6 8,-3 4 9,-2 4 5,-3 2 3,-3 1 2,-3 3 4,-4 3 1,-3 5 2,-5 5 1,-3 5 2,-1 4 14,2 6 26,2 4 25,1 5 26,1 4 4,-2 0-19,-3 1-19,-1 1-19,0 3-11,4 3-3,2 5-3,3 3-4,0 2-2,-4-2-3,-5 0-4,-3-1-2,-5 1-4,-6 3-7,-6 3-4,-5 3-6,-6-2-4,-3-2-2,-5-5-2,-3-3-2,-1-6-2,1-5 1,3-6-1,2-6 0,2-6 3,5-6 4,3-6 5,4-5 4,5-5 4,5-3 2,4-3 3,6-3 2,6-2 0,11-2-4,9-2-2,10-2-3,7 0-4,2 1-4,4 3-3,2 2-5,1 3 0,-3 6 0,-1 3 2,-2 7 0,-6 2-2,-10 2-7,-9 2-6,-10 3-7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30"/>
    </inkml:context>
    <inkml:brush xml:id="br0">
      <inkml:brushProperty name="width" value="0.04689" units="cm"/>
      <inkml:brushProperty name="height" value="0.04689" units="cm"/>
    </inkml:brush>
  </inkml:definitions>
  <inkml:trace contextRef="#ctx0" brushRef="#br0">68426 15550 469,'-15'15'142,"4"-1"-32,3-1-34,3 0-33,-1 0-18,-2 5-3,-3 3-3,-4 5-2,-1 5-2,-1 6-1,-1 8 0,-1 6-1,-1 4-2,-1 2-4,-1 0-5,-1 1-2,0-1-7,1-2-7,1-4-7,1-2-7,2-6-7,2-6-6,4-7-5,3-7-6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30"/>
    </inkml:context>
    <inkml:brush xml:id="br0">
      <inkml:brushProperty name="width" value="0.04566" units="cm"/>
      <inkml:brushProperty name="height" value="0.04566" units="cm"/>
    </inkml:brush>
  </inkml:definitions>
  <inkml:trace contextRef="#ctx0" brushRef="#br0">68044 16287 481,'-18'-6'67,"10"6"-1,11 4-2,12 6-1,4 3-5,-1 3-11,-1 3-10,-1 3-11,1 3-6,1 1-2,3 2-2,2 3-1,0 1-4,2 2-4,1 3-3,1 1-6,1 0-5,-1 0-9,0-1-10,1-1-7,-3-4-6,-3-6-2,-4-5-1,-5-6-1,-2-4-3,-2-1-4,-2-1-4,-2 0-4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0"/>
    </inkml:context>
    <inkml:brush xml:id="br0">
      <inkml:brushProperty name="width" value="0.03222" units="cm"/>
      <inkml:brushProperty name="height" value="0.03222" units="cm"/>
      <inkml:brushProperty name="color" value="#F2395B"/>
    </inkml:brush>
  </inkml:definitions>
  <inkml:trace contextRef="#ctx0" brushRef="#br0">75650 29400 682,'29'1'65,"-3"4"-3,-5 2-4,-3 3-3,-2 4-10,1 5-20,1 5-17,1 5-20,-1 0-8,-3-6 2,-3-4 3,-2-4 1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33"/>
    </inkml:context>
    <inkml:brush xml:id="br0">
      <inkml:brushProperty name="width" value="0.03727" units="cm"/>
      <inkml:brushProperty name="height" value="0.03727" units="cm"/>
    </inkml:brush>
  </inkml:definitions>
  <inkml:trace contextRef="#ctx0" brushRef="#br0">46626 14763 590,'4'-15'8,"8"2"16,7 2 16,9 3 16,1 1 3,-3 2-8,-5 2-10,-3 2-9,-3 3-7,-1 4-5,-1 4-3,0 3-6,-3 4-2,-3 1-2,-2 3-2,-4 2-2,-3 1-1,-4 1-4,-4 1-4,-3 1-2,-4-1-2,-2 0 0,-1-1-1,-2 0-1,-3-3 0,0 0-1,-1-1-1,0 0 0,-1-2 0,1-1 4,1-1 3,1-1 4,2-2 2,1-2 1,2-4 2,3-3 1,5-2 4,8-4 5,9-2 5,10-3 5,5-3 0,5 0-7,3-2-8,4 0-7,2 0-6,1 1-6,-1 0-5,0 2-5,-1 1-3,-2 0-1,-1 2 0,-3 1 0,-1 0-2,-3 2-5,-1 0-3,-3 2-4,-2-1 0,-4 0 6,-5-2 4,-3 0 4,-1-1 5,0 0 4,1 0 3,2 0 4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33"/>
    </inkml:context>
    <inkml:brush xml:id="br0">
      <inkml:brushProperty name="width" value="0.04032" units="cm"/>
      <inkml:brushProperty name="height" value="0.04032" units="cm"/>
    </inkml:brush>
  </inkml:definitions>
  <inkml:trace contextRef="#ctx0" brushRef="#br0">48653 14029 545,'14'-22'6,"-3"3"12,-3 3 11,-2 3 12,-4 5 6,-4 10 0,-4 8 0,-4 9 0,-3 7-3,-2 5-7,-1 4-7,-3 6-6,0 1-7,-1 0-4,0-2-7,1 0-4,0-3-8,1-3-8,0-5-8,2-4-8,2-3-3,2-3 4,4-3 4,3-2 3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33"/>
    </inkml:context>
    <inkml:brush xml:id="br0">
      <inkml:brushProperty name="width" value="0.03875" units="cm"/>
      <inkml:brushProperty name="height" value="0.03875" units="cm"/>
    </inkml:brush>
  </inkml:definitions>
  <inkml:trace contextRef="#ctx0" brushRef="#br0">49000 14447 567,'22'-14'28,"-1"2"1,-3 4 2,-1 3 1,-1 1 2,2 2-1,0 0 0,1 2-1,1 1-1,3 4-3,1 2-3,3 3-2,-1 3-3,-1 0-2,-3 1-1,-1 1-3,-3 1-9,-3-1-17,-3 1-16,-2 0-16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33"/>
    </inkml:context>
    <inkml:brush xml:id="br0">
      <inkml:brushProperty name="width" value="0.04538" units="cm"/>
      <inkml:brushProperty name="height" value="0.04538" units="cm"/>
    </inkml:brush>
  </inkml:definitions>
  <inkml:trace contextRef="#ctx0" brushRef="#br0">49213 14894 484,'-15'-1'0,"4"-1"0,3 0 0,3-1 0,0-1 4,2 0 7,-1 0 8,0 0 7,0 2 8,2 4 9,0 4 9,2 4 9,0 5 0,0 7-10,0 7-10,0 7-10,0 7-7,0 8-5,0 7-3,0 9-5,0 8-3,0 10-5,0 10-2,0 10-5,0-3-2,2-16-3,0-15-3,2-17-2,0-11-13,0-7-24,-1-9-25,2-7-23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34"/>
    </inkml:context>
    <inkml:brush xml:id="br0">
      <inkml:brushProperty name="width" value="0.04133" units="cm"/>
      <inkml:brushProperty name="height" value="0.04133" units="cm"/>
    </inkml:brush>
  </inkml:definitions>
  <inkml:trace contextRef="#ctx0" brushRef="#br0">51196 13527 532,'-8'-6'4,"0"2"10,0 4 9,0 3 10,-1 4 4,-3 7 1,-4 7 1,-1 7 1,-2 3-3,2-2-7,3 0-7,1-1-7,1-1-7,-2-1-5,0-1-7,-1-1-5,0 1-6,-1 3-3,0 3-4,1 3-4,0-2-2,2-4-1,3-5-1,1-4 0,3-7-3,4-7-3,4-6-3,4-8-3,3-2 4,1-1 10,3 0 10,2 0 10,-1 1 5,-3 3-2,-3 1-1,-2 2-2,-2 3 12,0 4 27,-1 4 25,2 4 26,-2 4 6,-1 7-13,0 5-16,-2 7-13,-1 1-10,-2-2-6,-2-1-6,-1-3-6,-2 1-8,2 5-10,1 3-10,0 4-10,2-2-10,0-7-11,2-9-10,0-7-9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34"/>
    </inkml:context>
    <inkml:brush xml:id="br0">
      <inkml:brushProperty name="width" value="0.04719" units="cm"/>
      <inkml:brushProperty name="height" value="0.04719" units="cm"/>
    </inkml:brush>
  </inkml:definitions>
  <inkml:trace contextRef="#ctx0" brushRef="#br0">51498 14397 466,'7'-8'0,"1"0"-1,0 0 1,0 1 0,0 0 0,1 2 2,2 2 3,0 2 1,1 1 0,-1 0-3,1 0-1,0 0-3,-1 0-1,-1 0 0,0 0 0,-2 0 0,-1 1 2,-2 2 3,-3 2 4,0 2 3,-2 1 4,0 1 3,0 2 5,0 0 3,0 2 2,0 3-1,0 3-1,0 3 0,0 2 0,0-1 3,0 1 1,0-1 3,0 1-1,0-1-3,0 1-3,0-1-4,0 3-2,0 3-3,0 4-2,0 5-3,0 0-1,0-2-1,0-2-1,0-1-1,-1-4-2,-1-2-4,0-3-5,-1-3-3,-2-4-8,-2-6-14,-2-6-13,-1-6-13,-3-7-3,-2-8 5,-2-7 6,-1-9 6,-1-2 4,1 2 6,1 1 3,1 3 5,1 1 4,4-1 5,3 1 5,2-1 5,3 2 1,0 0 1,2 0 0,1 3-1,1 1 4,3 4 7,4 5 7,2 3 6,1 3 4,-1 2 1,0 2 1,-2 2 0,-1 2-1,0 2-2,-2 2-3,0 2-2,-3 3-4,-4 5-6,-4 5-5,-4 5-6,-2 4-3,-2 1 1,0 2 0,-1 3 0,0-2 1,-1-2 2,0-3 0,1-3 2,-1-2 2,2-3 1,1-1 3,1-2 2,3-4 1,6-5-3,6-5-3,6-4-1,4-6-7,5-6-8,3-5-8,5-7-10,0-1-4,-3 1-1,-3 3 0,-3 1 0,-2 3 0,-3 3 3,-1 3 1,-2 3 3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35"/>
    </inkml:context>
    <inkml:brush xml:id="br0">
      <inkml:brushProperty name="width" value="0.04887" units="cm"/>
      <inkml:brushProperty name="height" value="0.04887" units="cm"/>
    </inkml:brush>
  </inkml:definitions>
  <inkml:trace contextRef="#ctx0" brushRef="#br0">53299 14783 450,'-7'-6'75,"2"4"-4,2 4-6,2 4-4,1 4-7,0 7-6,0 6-7,0 5-6,0 4-6,0 0-5,0 2-5,0 1-5,0-1-5,0 0-5,0-1-4,0-1-5,-1-2-8,0-3-11,-2-4-12,0-1-10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35"/>
    </inkml:context>
    <inkml:brush xml:id="br0">
      <inkml:brushProperty name="width" value="0.04291" units="cm"/>
      <inkml:brushProperty name="height" value="0.04291" units="cm"/>
    </inkml:brush>
  </inkml:definitions>
  <inkml:trace contextRef="#ctx0" brushRef="#br0">53450 14847 512,'31'-14'8,"1"2"14,-1 4 16,1 3 15,-1 1 5,0 2-6,1 0-5,-1 2-5,1 1-6,1 4-5,1 2-6,0 3-4,-2 3-5,-7 2-2,-7 1-4,-6 3-3,-6 1-2,-3-1-3,-2 1-1,-4-1-3,-3 1-2,-5 1-1,-5 1-2,-5 1-2,-5-1-1,-1-2 2,-5-5 0,-1-1 2,-2-3-4,1-3-7,1-1-7,2-2-7,1-3-4,5-2 2,3-3 1,4-4 1,5-2 3,3-1 5,4-3 5,4-2 4,4-1 4,6-1 1,4-1 2,5-1 3,4 0 3,1 3 4,3 1 7,1 2 4,1 2 3,-3 3 1,-1 1 2,-2 2 0,-4 2 0,-1 2-3,-4 2-2,-3 2-2,-3 3-2,-4 6-1,-4 4-2,-4 5-1,-4 3-1,-5 1-4,-5 1-3,-5 1-3,-3-1-3,-1 0-4,-1-1-3,-1-1-2,2-2-2,3-3 4,5-3 3,3-2 2,7-6 0,10-8-5,10-8-3,10-8-4,3-3 0,-3 3 3,-3 1 3,-3 3 3,-1 0 1,0 0-3,-1 0-1,1 1-3,0-2 0,0-2-1,0-2 0,-1-1 1,0 0 1,-4 2 3,-3 4 2,-2 3 4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35"/>
    </inkml:context>
    <inkml:brush xml:id="br0">
      <inkml:brushProperty name="width" value="0.04067" units="cm"/>
      <inkml:brushProperty name="height" value="0.04067" units="cm"/>
    </inkml:brush>
  </inkml:definitions>
  <inkml:trace contextRef="#ctx0" brushRef="#br0">53980 14022 540,'-14'-19'43,"4"7"2,4 8 2,4 8 1,3 8-2,0 7-5,2 9-6,0 7-5,0 6-3,0 4-1,-2 4-2,0 4 0,-1 3-7,0 1-10,0 3-11,0 2-11,-1-2-9,-2-5-6,-2-4-8,-2-5-7,0-6-6,1-4-5,0-5-4,2-5-5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36"/>
    </inkml:context>
    <inkml:brush xml:id="br0">
      <inkml:brushProperty name="width" value="0.04121" units="cm"/>
      <inkml:brushProperty name="height" value="0.04121" units="cm"/>
    </inkml:brush>
  </inkml:definitions>
  <inkml:trace contextRef="#ctx0" brushRef="#br0">55827 14277 533,'-6'-6'10,"2"2"19,4 4 20,3 3 20,0 4 3,1 7-12,0 7-11,0 7-12,0 4-8,0 1-5,0 0-5,0 2-5,-1 0-9,-2 1-12,-2-1-13,-2 0-14,-2-2-9,0-3-6,-1-5-7,-2-3-6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0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76898 29033 505,'-7'-6'42,"2"4"7,3 4 8,1 4 9,2 3-3,1 5-10,3 4-11,2 3-11,0 4-8,-1 1-1,-1 2-4,0 3-1,-2 1-7,0 2-8,-2 2-10,0 2-8,-3 0-6,0-2-1,-3-2-1,-2-1-2,-1-7-8,-1-9-16,-1-10-16,-1-10-15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36"/>
    </inkml:context>
    <inkml:brush xml:id="br0">
      <inkml:brushProperty name="width" value="0.03809" units="cm"/>
      <inkml:brushProperty name="height" value="0.03809" units="cm"/>
    </inkml:brush>
  </inkml:definitions>
  <inkml:trace contextRef="#ctx0" brushRef="#br0">56111 14255 577,'25'-23'12,"3"1"-4,3 1-4,3 1-3,-2 2 6,-6 5 14,-5 3 16,-6 4 14,-5 5 5,-1 6-9,-2 6-8,-2 6-7,-2 4-6,-2 4-2,-2 5-3,-2 3-3,-3 1-5,-4 0-8,-3-1-7,-5-1-8,-3-2-6,-1-3-8,-3-4-7,-1-1-6,-1-5-3,3-1 2,2-4 2,1-3 2,3-3 0,5-4-1,3-4 0,4-4-2,5-5 3,6-7 5,6-7 5,6-7 5,4-2 5,2 0 3,4 1 3,3 1 4,0 3 2,-1 4 3,-3 3 2,-1 5 3,-5 6 6,-7 12 7,-7 10 8,-6 11 9,-7 6-1,-6 1-5,-5 0-7,-7 2-6,-2-1-4,0-1-3,-1-3-2,1-1-3,1-3-2,5-3 1,3-3-1,5-3-1,3-4-2,6-6-5,4-6-4,6-6-6,3-4-2,3-3-2,3-3-2,3-3-1,1-2 0,-2 1 2,-3-1 2,-1 1 1,-3 1 2,-2 5 4,-4 3 1,-2 4 4,-2 2 1,1-1-1,2-2 1,0 0-1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36"/>
    </inkml:context>
    <inkml:brush xml:id="br0">
      <inkml:brushProperty name="width" value="0.04299" units="cm"/>
      <inkml:brushProperty name="height" value="0.04299" units="cm"/>
    </inkml:brush>
  </inkml:definitions>
  <inkml:trace contextRef="#ctx0" brushRef="#br0">56225 13746 511,'-8'-9'0,"-2"0"0,0-2 0,-1 0 0,0 0 2,2 3 3,2 1 4,3 2 4,0 5 6,2 8 11,0 8 9,2 7 9,-1 7 4,0 6-2,-2 6-4,0 7-3,-1 2-5,0 1-6,0 2-6,0 0-6,0 0-8,1 0-7,-1-2-9,0 0-8,0-4-5,2-4-1,0-6-3,2-4-1,2-6-4,4-7-6,4-7-6,3-6-6,3-7-1,0-6 2,-1-6 2,1-6 3,-1-2 3,-1 1 2,-1 1 2,0 1 2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37"/>
    </inkml:context>
    <inkml:brush xml:id="br0">
      <inkml:brushProperty name="width" value="0.04471" units="cm"/>
      <inkml:brushProperty name="height" value="0.04471" units="cm"/>
    </inkml:brush>
  </inkml:definitions>
  <inkml:trace contextRef="#ctx0" brushRef="#br0">57490 13883 492,'9'16'134,"3"3"-29,3 2-32,3 1-29,1 3-18,-2 3-2,-3 3-3,-1 3-3,-2 1-2,-2 0-2,-3 0-2,-1 1-2,-3-2-3,-4 0-3,-4-1-5,-3-1-3,-4-3-4,-2-2-4,-1-3-4,-3-2-3,-1-4-4,-1-1-1,-1-3-2,-1-1-2,1-3 1,3-2 2,3-4 3,3-2 2,2-4 3,2-2 3,2-4 3,2-2 2,4-5 2,6-7 0,6-7 0,6-7 0,5-5-1,8-6-1,7-4-3,7-5-2,1-2-2,0 2-2,-3 2-2,-2 2-2,-4 6-2,-8 10 0,-6 10 0,-6 9-2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1:59"/>
    </inkml:context>
    <inkml:brush xml:id="br0">
      <inkml:brushProperty name="width" value="0.04303" units="cm"/>
      <inkml:brushProperty name="height" value="0.04303" units="cm"/>
      <inkml:brushProperty name="color" value="#F2395B"/>
    </inkml:brush>
  </inkml:definitions>
  <inkml:trace contextRef="#ctx0" brushRef="#br0">68050 20927 511,'2'-10'77,"6"10"-4,4 12-6,5 10-4,4 7-8,1 2-8,3 4-9,1 3-10,1 1-7,1 2-8,-1 1-6,1 0-8,-1 0-10,-1-2-11,-1-2-13,-1-1-12,-3-6-9,-5-6-6,-5-7-7,-4-6-6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00"/>
    </inkml:context>
    <inkml:brush xml:id="br0">
      <inkml:brushProperty name="width" value="0.04075" units="cm"/>
      <inkml:brushProperty name="height" value="0.04075" units="cm"/>
      <inkml:brushProperty name="color" value="#F2395B"/>
    </inkml:brush>
  </inkml:definitions>
  <inkml:trace contextRef="#ctx0" brushRef="#br0">68452 20750 539,'-16'0'57,"2"2"-4,1 0-6,1 2-3,-1 1-5,-2 5-4,-1 4-4,-3 4-4,-2 3-2,-1 3-1,-3 3-2,-1 3 0,-2 2-4,-1 4-6,-1 3-7,-1 2-7,1 2-10,2-2-10,1 0-13,3-1-12,2-4-8,5-8-5,3-6-6,4-6-5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01"/>
    </inkml:context>
    <inkml:brush xml:id="br0">
      <inkml:brushProperty name="width" value="0.04574" units="cm"/>
      <inkml:brushProperty name="height" value="0.04574" units="cm"/>
      <inkml:brushProperty name="color" value="#F2395B"/>
    </inkml:brush>
  </inkml:definitions>
  <inkml:trace contextRef="#ctx0" brushRef="#br0">51440 18913 481,'-5'-8'6,"8"0"15,6 0 14,7 0 13,2 1 2,-3 1-10,-3 0-10,-2 2-10,0 0-5,3 2 2,5 0 1,3 2 2,3 0-1,-1 2-2,1 0-2,-1 2-2,-2 1-2,-5 6-3,-5 2-1,-4 5-3,-4 2 0,-2 1 0,-2 1 1,-2 1 1,-3 1-2,-4 3-3,-3 1-3,-5 3-4,-2-1-2,1-2-2,-1-1-2,1-3-1,0-2 0,3-3 1,1-3 1,2-2 1,1-4 0,1-3-2,-1-2-2,0-4-1,1-3-1,1-3-2,0-6-1,2-2-1,1-4 0,2-3 2,3-3 2,1-3 1,1 0 4,2 3 3,0 3 4,2 3 4,-1 2 2,1 2 1,0 2 1,0 3 1,-1 3 8,0 7 16,-2 8 14,0 6 16,-2 6 2,0 5-11,-2 5-9,0 5-11,0 1-8,0-2-6,2-2-5,0-1-7,1-2-5,0 2-8,0 1-8,0 1-8,0 0-6,0 0-8,0 0-6,0 1-7,1-4-1,0-4 4,2-4 4,0-6 4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02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52589 19981 557,'-5'-7'11,"6"2"22,6 2 22,6 2 22,5 1 4,5 0-15,5 0-15,4 0-15,4 0-13,3 0-14,1 0-12,2 0-13,0 0-9,0-2-5,-1 0-6,-2-1-6,-2-1-1,-3 2 0,-5 0 1,-3 2 1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02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54966 18716 472,'-5'-7'68,"7"2"-6,8 2-5,6 2-6,4 1-6,3 0-6,1 0-6,3 0-7,-1 1-6,-1 2-3,-3 2-4,-1 2-5,-3 1-2,-1 1 0,-2 2-2,-2 0-1,-3 1-1,-1 1-2,-2 1-1,-2 2-2,-2 0-1,-1 1 0,0 1 1,-1 1-1,-4 2 0,-2 3-2,-5 3-1,-4 3-2,-3 0-2,-1-2 0,-3-1 0,-1-3-2,-1-1-2,1-3-3,1-1-3,1-2-4,1-4-2,3-3 1,1-4 1,2-4 0,2-4 0,1-6 0,0-4 0,2-5 1,1-4 0,2-1 1,3-3 3,1-1 1,1-1 4,0 1 4,0 1 4,0 1 5,0 3 5,2 3 6,0 4 5,1 5 5,1 5 11,-2 9 17,0 10 16,-2 8 17,0 7 2,-2 8-15,0 6-13,-2 8-13,0 6-13,1 7-11,-1 7-11,0 7-10,0 1-5,2-6 1,0-3 2,2-6 1,0-8 1,0-9 1,0-10 1,0-9 0,0-7-3,0-1-9,0-3-9,0-1-9,0-1-10,0 1-15,0 2-13,0 0-13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03"/>
    </inkml:context>
    <inkml:brush xml:id="br0">
      <inkml:brushProperty name="width" value="0.0416" units="cm"/>
      <inkml:brushProperty name="height" value="0.0416" units="cm"/>
      <inkml:brushProperty name="color" value="#F2395B"/>
    </inkml:brush>
  </inkml:definitions>
  <inkml:trace contextRef="#ctx0" brushRef="#br0">64422 18894 528,'8'-8'5,"-1"0"8,1 0 10,0 1 9,-3-2 5,-6 0 0,-6-2 1,-6 0 0,-2 1-2,-1 3-6,0 2-5,1 4-7,-2 2-3,-2 2-2,-1 2-2,-3 2-2,1 1 0,1 3 1,3 2 0,1 2 1,1 1 1,1 3-3,-1 1 0,0 3-3,2 0 0,3 1-2,2-1-2,4 1-1,2-2-1,2-1 1,2-3-1,2-1 1,3-2-1,4-1-5,3-1-5,5 0-3,3-2-4,3-1-3,3 0-2,3-2-3,2-1-1,1-2 0,0-3-1,2 0 1,0-2-3,-1 0-4,-2 0-3,0 0-5,-3-1-1,-5-1 4,-5 0 2,-4-1 3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03"/>
    </inkml:context>
    <inkml:brush xml:id="br0">
      <inkml:brushProperty name="width" value="0.03783" units="cm"/>
      <inkml:brushProperty name="height" value="0.03783" units="cm"/>
      <inkml:brushProperty name="color" value="#F2395B"/>
    </inkml:brush>
  </inkml:definitions>
  <inkml:trace contextRef="#ctx0" brushRef="#br0">65800 19450 581,'10'7'133,"5"-1"-29,5 0-30,6-2-30,2-1-18,2 0-7,2-2-6,3 0-7,0-1-8,0 0-7,1 0-7,-1 0-9,-1 0-1,-2 0 4,-1 0 3,-3 0 5,-2 0-5,-5 2-11,-3 0-11,-4 2-11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1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77241 28906 496,'10'-9'3,"5"0"4,5-2 6,6 0 5,1 0 2,2 1 0,1 0 0,1 2-1,0 2 4,-2 2 8,0 4 6,-1 3 8,-1 2 2,-3 5-4,-1 4-5,-3 3-3,-3 5-6,-6 3-5,-6 5-8,-6 3-5,-6 3-7,-4 0-4,-5 2-4,-5 1-6,-3-3-1,1-4 4,-1-5 3,1-5 3,-1-4-5,-1-5-14,-1-3-14,-1-4-13,1-6-4,3-8 9,3-7 7,3-9 8,4-4 6,6-1 4,6-1 2,6 0 5,5-1 1,6 3 0,4 2 0,5 1 0,1 4 2,0 5 6,0 5 6,-2 4 5,-3 4 5,-3 0 1,-5 2 1,-3 1 3,-3 2 0,-4 7 0,-3 6 0,-2 6-1,-5 3-2,-6 4 0,-5 3-3,-7 3 0,-3 1-3,-2 0-1,-3 0-3,-1 1-2,0-3-1,3-4-3,3-3-1,4-5-3,7-6-2,14-8-1,14-10-4,13-8-1,9-8-4,1-5-7,2-6-6,2-6-5,-1-2-3,-5 5 3,-5 4 2,-5 3 2,-5 4 3,-3 1 2,-4 3 2,-4 1 3,-3 1 1,-1 1 2,0-1 1,-1 1 1,-2-1 2,-1 2 1,0 1 1,-1 1 2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04"/>
    </inkml:context>
    <inkml:brush xml:id="br0">
      <inkml:brushProperty name="width" value="0.0488" units="cm"/>
      <inkml:brushProperty name="height" value="0.0488" units="cm"/>
      <inkml:brushProperty name="color" value="#F2395B"/>
    </inkml:brush>
  </inkml:definitions>
  <inkml:trace contextRef="#ctx0" brushRef="#br0">68469 18816 450,'-8'-7'5,"-2"2"8,0 2 9,-1 2 9,-1 1 5,1 0 0,-1 0 2,0 0 0,-1 0-1,0 0-6,-1 0-4,-1 0-6,-1 1-3,1 2-3,-1 2-1,0 2-4,1 1 0,-1 3 1,0 2 0,1 2 1,-1 1 0,0 1-1,1 1 0,-1 1 0,1 1-1,2 1 1,3 1-1,1 1 1,2 1-2,0-1-1,2 1-3,1-1-1,1 0-4,3-1-3,4-1-4,2 0-4,5-3-3,7-1-5,8-3-2,6-1-5,5-3-3,8-2-4,5-4-4,6-2-4,1-3 0,-3-1 1,-2 0 3,-4-1 2,-5-2 1,-7 0-2,-9-1-2,-7-2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05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60250 18650 486,'-16'1'116,"-2"2"-26,0 2-27,-1 2-27,-1 1-15,-1 1-2,-1 2-4,-1 0-3,-1 1-1,-1 1 0,-1 1 0,-1 2 1,0-1-1,1 1-3,1 0-3,2-1-2,0 0-1,2-1 1,3 0 2,1-2 1,2 0 1,1 0-1,1-1 1,0 1-1,2 0 0,3 0-1,1-1 0,2 1 0,5-1-2,10-1 0,8 0-3,9-2 0,4 1-1,2 2 0,1 2 1,1 1 0,1 2-1,2 2-4,2 0-2,3 1-4,0 1-5,0 3-10,0 1-9,0 3-8,-4-2-4,-7-5 3,-9-5 3,-7-5 3,-5-2-1,1 0-2,0 0-2,0 0-4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13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43900 30307 482,'3'-14'-17,"6"4"26,5 4 24,7 4 25,3 2 8,1-2-8,1 0-9,1-1-7,3-2-7,5-1-4,4 0-4,6-1-5,5-1-3,6-2-3,5 0-2,7-1-4,4 0-1,5 2 1,3 2 1,5 3-1,1-1-4,2 2-13,1-1-13,0 0-11,0 0-7,-3 2-1,-4 0-2,-2 2-2,-1 1 0,-1 2 1,0 2 0,1 2 1,-7-1 2,-13-1 3,-12-2 4,-14-2 4,-7-1 3,-3 0 4,-3 0 3,-2 0 5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13"/>
    </inkml:context>
    <inkml:brush xml:id="br0">
      <inkml:brushProperty name="width" value="0.05068" units="cm"/>
      <inkml:brushProperty name="height" value="0.05068" units="cm"/>
      <inkml:brushProperty name="color" value="#F2395B"/>
    </inkml:brush>
  </inkml:definitions>
  <inkml:trace contextRef="#ctx0" brushRef="#br0">51147 29800 434,'-12'25'165,"-6"3"-40,-7 3-38,-6 2-41,-5 4-21,-1 3-2,-1 2-3,0 4-2,0-1-2,1-4-2,3-4-2,2-4-1,1 0-8,1 1-13,1 2-15,1 2-14,3-1-8,3-3-4,4-5-3,5-3-3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14"/>
    </inkml:context>
    <inkml:brush xml:id="br0">
      <inkml:brushProperty name="width" value="0.05016" units="cm"/>
      <inkml:brushProperty name="height" value="0.05016" units="cm"/>
      <inkml:brushProperty name="color" value="#F2395B"/>
    </inkml:brush>
  </inkml:definitions>
  <inkml:trace contextRef="#ctx0" brushRef="#br0">50913 30143 438,'-22'-8'4,"6"2"9,5 1 8,5 1 8,2 1 9,2 3 9,0 4 9,2 2 9,4 7-1,8 8-10,7 8-10,9 10-11,4 5-6,2 2-4,2 2-3,3 2-3,1 1-11,3 2-14,4 0-16,3 1-16,-3-4-9,-6-8-4,-8-9-4,-6-9-4,-4-5 0,-3-3 3,-1-1 3,-2-2 4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15"/>
    </inkml:context>
    <inkml:brush xml:id="br0">
      <inkml:brushProperty name="width" value="0.04382" units="cm"/>
      <inkml:brushProperty name="height" value="0.04382" units="cm"/>
      <inkml:brushProperty name="color" value="#F2395B"/>
    </inkml:brush>
  </inkml:definitions>
  <inkml:trace contextRef="#ctx0" brushRef="#br0">39350 33300 502,'25'13'129,"3"-3"-26,3-4-24,2-4-25,1-2-17,-1 0-5,-3 0-7,-1 0-5,-3 0-8,0 0-5,-1 0-8,-1 0-6,-2 0-7,-3 0-7,-3 0-6,-2 0-6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15"/>
    </inkml:context>
    <inkml:brush xml:id="br0">
      <inkml:brushProperty name="width" value="0.04358" units="cm"/>
      <inkml:brushProperty name="height" value="0.04358" units="cm"/>
      <inkml:brushProperty name="color" value="#F2395B"/>
    </inkml:brush>
  </inkml:definitions>
  <inkml:trace contextRef="#ctx0" brushRef="#br0">39244 34300 504,'-15'7'2,"2"-2"1,3-3 4,1 0 2,1-2 5,0 0 7,0 0 8,1 0 7,0 2 5,2 3 3,2 5 3,2 4 2,1 5-1,2 7-7,0 7-5,2 6-6,-1 7-8,-1 4-9,0 5-9,-1 6-10,-1 0-6,0-3-6,0-3-4,0-2-6,1-6-5,1-8-7,3-8-6,2-7-6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16"/>
    </inkml:context>
    <inkml:brush xml:id="br0">
      <inkml:brushProperty name="width" value="0.04712" units="cm"/>
      <inkml:brushProperty name="height" value="0.04712" units="cm"/>
      <inkml:brushProperty name="color" value="#F2395B"/>
    </inkml:brush>
  </inkml:definitions>
  <inkml:trace contextRef="#ctx0" brushRef="#br0">39750 34422 466,'18'-13'107,"5"3"-23,5 4-20,5 4-22,2 2-13,0 0-8,0 0-7,1 0-6,-3 0-4,-2 0 1,-3 0 0,-3 0 1,-3 0-6,-3 0-10,-3 0-11,-2 0-11,-6 2 0,-8 6 14,-8 4 12,-8 5 12,-3 4 9,3 1 4,1 3 3,3 1 3,0 3 2,2 3-1,0 3 0,2 2-2,0 3-2,-2-1-4,0 0-4,-1 0-4,0-2-3,2-6-4,3-4-4,1-4-3,0-13-12,-2-18-20,-2-19-19,-1-19-20,-2-10-5,2-2 12,0-1 10,2-3 11,1 2 9,-1 6 6,0 6 6,0 6 7,0 6 5,2 6 5,1 5 5,1 7 6,-1 3 9,2 4 14,-1 3 14,0 3 14,-1 4 4,0 7-7,-1 7-5,-2 8-7,0 4-5,-2 5-4,0 3-4,-1 4-4,0 0-4,2-6-4,3-4-4,1-4-4,3-7-9,4-7-14,3-6-15,6-8-14,2-6-6,5-7 6,3-7 4,5-7 4,0-2 5,-1 3 3,-3 3 4,-1 3 3,-3 4 7,-1 3 9,-2 5 10,-2 3 10,-4 4 10,-3 6 10,-4 4 9,-4 6 10,-4 4 1,-3 7-8,-5 5-9,-4 7-7,-2 2-7,1 2-4,-1 1-4,1 0-5,1 0-3,2-3-3,4-3-3,3-3-2,3-6-6,6-5-10,4-8-8,6-7-9,2-5-2,1-3 6,1-5 7,2-4 5,-1-2 0,-1 1-9,-1-1-9,0 0-9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16"/>
    </inkml:context>
    <inkml:brush xml:id="br0">
      <inkml:brushProperty name="width" value="0.04672" units="cm"/>
      <inkml:brushProperty name="height" value="0.04672" units="cm"/>
      <inkml:brushProperty name="color" value="#F2395B"/>
    </inkml:brush>
  </inkml:definitions>
  <inkml:trace contextRef="#ctx0" brushRef="#br0">41627 33850 470,'14'1'97,"-1"4"-21,-2 2-21,-2 4-21,-2 1-12,-1 3-6,0 1-5,-1 3-5,-5 2-4,-5 1-5,-5 3-4,-7 1-5,-3 1-2,1-1-1,-1-1 0,1-1-2,1-3 1,2-3-1,4-4 2,3-4-1,3-4 1,4-1 1,4-2 0,4-2 1,4-2 2,3-2 5,5-2 5,4-1 5,0-1 2,-3 2 2,-3 2 2,-3 2 1,-2 2 0,-2 2-2,-3 2-2,0 2-3,-4 2 3,-1 5 5,-2 4 5,-1 3 6,-4 4 4,-2 3 0,-4 3 0,-2 3 2,0-1-3,1-2-2,2-3-4,2-3-4,2-2-1,2-1-2,3-1 0,1 0-2,2-3-1,1-1-1,3-3-2,2-1-2,2-3-1,2-2 2,2-4-1,1-2 2,2-5-6,0-4-9,-1-6-11,1-3-10,0-7-7,-1-4-2,1-4-2,0-6-4,-1-3 0,1-2-1,0-3 0,-1 0 0,0 1 1,-4 9 4,-3 8 3,-2 7 4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17"/>
    </inkml:context>
    <inkml:brush xml:id="br0">
      <inkml:brushProperty name="width" value="0.04582" units="cm"/>
      <inkml:brushProperty name="height" value="0.04582" units="cm"/>
      <inkml:brushProperty name="color" value="#F2395B"/>
    </inkml:brush>
  </inkml:definitions>
  <inkml:trace contextRef="#ctx0" brushRef="#br0">43019 33462 480,'17'-18'2,"1"-5"5,3-5 5,1-5 5,-4 8 9,-10 21 16,-12 20 15,-10 21 15,-6 9-1,-1-2-18,-1-2-17,-1-2-19,1-3-11,3-5-7,3-5-7,3-5-6,4-5-11,6-3-11,6-4-12,6-4-13,2-3 2,1-1 16,0 0 16,0-1 15,-2 1 17,-1 7 15,-2 6 16,-2 6 16,-2 4 6,-2 4-6,-2 5-6,-2 3-6,-1 6-5,0 8-6,0 8-5,0 7-5,1 6-6,0 1-7,2 2-6,1 3-5,0-4-10,0-7-10,0-9-10,0-6-11,0-10-2,0-6 5,0-9 6,0-7 5,0-5 0,1-1-8,2-1-7,0 0-8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1"/>
    </inkml:context>
    <inkml:brush xml:id="br0">
      <inkml:brushProperty name="width" value="0.05373" units="cm"/>
      <inkml:brushProperty name="height" value="0.05373" units="cm"/>
      <inkml:brushProperty name="color" value="#F2395B"/>
    </inkml:brush>
  </inkml:definitions>
  <inkml:trace contextRef="#ctx0" brushRef="#br0">77750 28155 409,'-8'-51'0,"2"8"1,1 8 1,0 7 0,2 11 10,0 11 20,2 12 19,1 11 19,-2 9 3,-2 5-11,-4 5-13,-2 5-12,-2 2-7,-1 2-4,-2 0-4,0 2-3,1 1-2,1 3-3,2 4-1,3 2-2,0 1-1,2-1 0,1-1 0,0 0 1,3-4-5,4-6-6,4-6-8,4-6-8,3-6-6,3-5-7,3-7-6,3-5-6,2-6-3,1-8 0,1-6-1,1-7 0,-1-7 2,0-7 6,-1-7 4,-1-6 6,-3 0 2,-3 8-4,-4 7-1,-4 9-3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17"/>
    </inkml:context>
    <inkml:brush xml:id="br0">
      <inkml:brushProperty name="width" value="0.04654" units="cm"/>
      <inkml:brushProperty name="height" value="0.04654" units="cm"/>
      <inkml:brushProperty name="color" value="#F2395B"/>
    </inkml:brush>
  </inkml:definitions>
  <inkml:trace contextRef="#ctx0" brushRef="#br0">44058 32950 472,'15'16'110,"-4"-1"-32,-3 1-32,-2 0-32,-4 1-18,-1 3-3,-2 3-5,-1 3-3,-4 0-3,-4 0 0,-4-1-1,-3 0 0,-2-3 0,0-2 4,2-1 4,1-2 2,2-3 3,2-1 2,4-2 3,3-2 2,4-3 2,6-1 4,5-2 4,7-2 4,3-1 0,-1 0-1,1 0-1,0 0-1,-4 4-1,-5 6 1,-6 7 2,-6 7 0,-6 3 1,-4 1 3,-5-1 2,-5 1 3,-2-2 0,1-1-2,1-3-2,1-1-1,2-2-3,2-1-1,4-1-3,3-1-1,6-4-7,8-6-8,9-8-10,9-6-9,5-4-4,3-2 2,1 0 2,3-1 1,-2 1 4,-2 1 4,-3 2 5,-3 2 4,-3 3 2,-5 2-2,-3 4-2,-4 2-2,-4 4 5,-4 2 11,-4 3 11,-4 4 11,-4 1 4,-6 5-1,-4 2-3,-5 3-1,-2 0-3,0 0-5,-1-1-2,1-1-5,-1 0-3,1 1-3,-1 1-4,1 1-2,0-1-1,3-5 3,1-3 2,3-5 3,7-2 2,14-2 2,14-2 1,13-2 2,9-3-2,2-4-8,4-4-6,3-4-8,0-2-7,-2 1-6,-2-1-8,-2 0-7,-2 1-2,-1 1 2,-3 0 4,-2 2 2,-3 1-3,-7 0-7,-5 2-9,-6 1-8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19"/>
    </inkml:context>
    <inkml:brush xml:id="br0">
      <inkml:brushProperty name="width" value="0.05978" units="cm"/>
      <inkml:brushProperty name="height" value="0.05978" units="cm"/>
      <inkml:brushProperty name="color" value="#F2395B"/>
    </inkml:brush>
  </inkml:definitions>
  <inkml:trace contextRef="#ctx0" brushRef="#br0">45948 32671 368,'0'-29'5,"0"7"13,0 5 12,0 6 12,0 8 4,0 8-1,0 9-3,0 10-1,-1 4-5,-2 2-7,-2 2-6,-1 3-7,-1-2-6,2-3-4,2-5-3,2-4-5,3-4-3,4-4-4,3-6-4,5-4-2,2-3-3,0 0 0,-1 0 0,1 0-1,0-2 1,-1 0 1,1-3 1,0-2 2,-4 1 1,-5 6 1,-6 4 2,-6 6 0,-4 2 3,-3 3 3,-4 2 4,-2 1 2,-1 1 3,1-1 2,1 0 2,1-2 2,4-2 1,8-3 1,8-3 0,8-2 0,5-3-2,1-2-2,3-2-4,1-2-3,0 0-2,-3 0-1,-3 2-1,-2 0-1,-4 3-2,-3 2 0,-2 3 0,-4 4-2,-3 2 1,-6 3 0,-4 3 1,-5 3 2,-3 2 0,-3-1 0,-2 1 2,-1-1 0,-1 0 0,-1-1 1,1-1 0,-1-1 0,2 0 0,1-1 1,3 1 1,1 0 0,3-2 4,3-1 5,3-3 6,3-1 6,6-4 2,11-6-3,11-6-3,11-6-3,5-5-2,-1-3-2,-1-5-1,-1-3-3,-3-2-6,-2 3-11,-3 1-12,-3 3-12,-3 1-4,-4 3 2,-4 1 0,-4 2 3,-5 2 3,-5 3 5,-4 1 7,-5 2 6,-2 3 5,1 2 4,0 3 5,2 4 5,0 2 8,-2 3 13,0 3 13,-1 4 12,1 2 4,1 2-8,2 4-7,2 3-7,2 3-5,0 3-3,2 3-3,1 2-3,0 2-3,2 0-2,0 0-2,2 0-3,0-2-3,2-7-4,0-6-5,2-5-3,4-12-9,9-17-11,9-16-10,9-16-12,3-11-5,-2-4 0,-2-4 1,-1-3 0,-3-1 3,-1 4 4,-3 4 6,-1 4 4,-2 5 5,-1 4 5,-1 5 5,-1 6 5,-2 4 6,-3 5 8,-3 4 8,-2 6 9,-1 3 9,1 2 10,3 3 10,2 1 12,0 2 1,-1 5-8,-1 4-7,0 4-7,-2 3-6,-1 3-6,-1 3-5,0 3-5,-3 1-4,0 1-3,-4-1-3,0 1-3,-5 0-2,-4 4-3,-6 3-2,-4 3-1,-3-1-4,-3-2-4,-1-3-5,-3-3-4,-2-4-4,-2-3-5,-4-5-4,-3-3-4,0-5-3,3-4 1,4-6-1,2-4 1,3-5 1,3-6 3,3-4 3,3-4 2,3-3 4,4 1 4,4 1 2,4 1 4,2 1 4,0 4 4,0 3 4,0 3 4,2 3 7,2 2 6,3 4 7,4 3 8,1 2 4,3 2 5,2 2 3,2 1 4,2 5-1,6 6-4,5 5-4,5 7-4,4 4-5,6 4-6,5 4-5,4 4-6,4 1-8,1-2-11,3-2-11,2-1-11,-1-4-6,-3-4-1,-3-4-2,-2-3 0,-7-5-1,-8-5 0,-9-5 2,-9-4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19"/>
    </inkml:context>
    <inkml:brush xml:id="br0">
      <inkml:brushProperty name="width" value="0.03581" units="cm"/>
      <inkml:brushProperty name="height" value="0.03581" units="cm"/>
      <inkml:brushProperty name="color" value="#F2395B"/>
    </inkml:brush>
  </inkml:definitions>
  <inkml:trace contextRef="#ctx0" brushRef="#br0">48164 33050 614,'-14'-9'1,"6"0"1,5-2 1,4 0 1,5 0 7,4 1 12,3 0 10,5 2 12,4-1 4,5-1-5,5-3-5,5-2-4,2 1-6,0 1-8,0 2-7,0 2-8,-2 3-5,-7 2-1,-6 4-2,-5 3-2,-6 3-4,-6 5-6,-6 5-7,-6 5-5,-6 5-6,-6 3-3,-5 4-4,-7 5-3,-2-1 1,-2-4 5,-1-4 6,-1-3 5,1-4 6,2-3 3,1-3 5,3-3 4,5-4 8,11-4 12,9-6 12,10-4 13,8-5 3,7-6-3,6-4-5,8-4-4,3-2-3,-1 2-2,-2 4-2,0 4-2,-3 2-3,-5 4-4,-5 4-4,-5 4-5,-5 4-4,-6 6-2,-6 4-5,-6 5-3,-6 4-3,-6 3-1,-5 3-2,-7 3-2,-3 0 0,-2-1 1,-3-3 2,-1-1 1,-1-2 1,-2 1 0,-1-1 1,0 1 1,2-2 3,5-3 4,7-3 5,6-3 5,6-3 6,10-4 7,9-4 7,8-4 7,8-3 3,9-2-3,7-2-3,8-2-1,4-1-5,2-1-6,1-1-6,0-1-5,0-1-9,-2 2-7,-2 1-9,-2 1-8,-4 0-5,-4 0 0,-5 1-2,-5-1 0,-5 0-3,-3 0-6,-4 1-5,-4-1-5,-5-1 2,-2-2 11,-6-1 10,-2-3 11,-3 1 6,0 3 3,0 3 3,1 3 2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2:20"/>
    </inkml:context>
    <inkml:brush xml:id="br0">
      <inkml:brushProperty name="width" value="0.05263" units="cm"/>
      <inkml:brushProperty name="height" value="0.05263" units="cm"/>
      <inkml:brushProperty name="color" value="#F2395B"/>
    </inkml:brush>
  </inkml:definitions>
  <inkml:trace contextRef="#ctx0" brushRef="#br0">49029 31986 418,'-1'-22'-3,"-2"3"-3,-2 3-5,-2 3-5,0 1 0,0 2 2,2 1 4,1 1 2,0 0 8,0 0 11,0 0 12,0 0 11,1 6 13,0 12 14,1 11 15,2 13 14,0 8-1,0 8-16,0 6-16,0 7-16,0 5-12,0 1-9,0 3-8,0 1-10,0 0-5,2-1-6,1-3-5,0-1-5,1-2-2,0 1 3,0 0 2,0-1 2,0-2-4,3-6-11,2-6-11,2-6-10,0-7-4,-3-6 2,-1-7 1,-2-7 2,-4-7 4,-8-8 5,-6-8 6,-7-8 5,-5-7 6,-1-5 5,-2-7 5,-3-5 5,2-2 3,4 2 1,3 2 2,4 1 0,4 3 5,3 2 7,3 1 8,2 3 7,4 1 4,4 3-3,4 1-2,4 3-2,3 0 1,3 0 5,3 1 5,3-1 5,2 1 0,1 4-3,1 3-4,1 3-4,0 2-4,-3 2-6,-1 2-5,-3 2-6,-3 2-5,-4 5-2,-6 4-4,-4 4-2,-6 3-3,-2 5 1,-5 3 0,-4 4 0,-3 1 1,-3-1 0,-3-3 1,-3-1 1,-1-4 2,1-2 3,1-2 3,1-4 4,2-3 3,3-3 3,3-3 2,3-2 4,6-6 2,9-6 5,11-7 4,10-7 3,10-6-4,10-3-13,12-5-12,10-3-14,7-1-4,3 0 3,3 1 4,3 2 4,-5 2-12,-11 5-27,-13 5-26,-10 5-27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04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62916 13522 506,'-2'-19'38,"-2"7"11,-4 8 12,-2 8 11,-2 5 0,1 3-14,-1 4-13,0 2-13,0 1-10,-1 1-4,-1-1-5,-1 1-4,-1 0-5,2 2-5,1 3-5,1 1-6,1 1-4,0-1-3,2-1-3,1-1-2,0-2-3,0-1-4,0-3-3,1-1-3,0-3-4,2-1-6,2-2-7,2-2-5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04"/>
    </inkml:context>
    <inkml:brush xml:id="br0">
      <inkml:brushProperty name="width" value="0.03562" units="cm"/>
      <inkml:brushProperty name="height" value="0.03562" units="cm"/>
      <inkml:brushProperty name="color" value="#F2395B"/>
    </inkml:brush>
  </inkml:definitions>
  <inkml:trace contextRef="#ctx0" brushRef="#br0">62631 13650 617,'-14'1'30,"5"2"7,3 2 8,4 2 8,3 1-1,4 1-8,2 1-8,3 2-9,3 0-5,0 1-6,1 1-4,1 1-5,0 1-5,-1 1-8,-1 1-5,0 1-7,-2 0-4,1-3 0,-1-1-1,1-2-1,-2-2-4,-2-1-7,-4-1-8,-2 0-6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05"/>
    </inkml:context>
    <inkml:brush xml:id="br0">
      <inkml:brushProperty name="width" value="0.034" units="cm"/>
      <inkml:brushProperty name="height" value="0.034" units="cm"/>
      <inkml:brushProperty name="color" value="#F2395B"/>
    </inkml:brush>
  </inkml:definitions>
  <inkml:trace contextRef="#ctx0" brushRef="#br0">62045 14239 647,'-33'-22'46,"9"5"2,12 4 4,11 3 2,8 4-4,7 2-9,7 4-10,7 2-11,5 3-9,1 0-13,2 1-11,2 2-12,1-1-6,-2-1 0,0-1-1,-1 0 1,-4-2-4,-6 1-6,-5 0-6,-6 0-6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06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64851 14950 595,'-16'2'133,"2"6"-34,1 4-32,1 5-33,0 3-17,-1 3-2,-1 1-2,-1 3-1,-1 1-3,1 0-4,-1 2-4,0 1-5,2-2-9,3-3-16,3-5-15,3-3-16,1-4-5,0-1 2,0-2 5,0-2 3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07"/>
    </inkml:context>
    <inkml:brush xml:id="br0">
      <inkml:brushProperty name="width" value="0.03329" units="cm"/>
      <inkml:brushProperty name="height" value="0.03329" units="cm"/>
      <inkml:brushProperty name="color" value="#F2395B"/>
    </inkml:brush>
  </inkml:definitions>
  <inkml:trace contextRef="#ctx0" brushRef="#br0">64731 15062 660,'-14'-14'5,"5"1"9,3 2 9,4 3 9,3 1 3,2 2-4,2 2-3,2 2-4,0 2-3,1 2-1,0 2-2,0 2-1,0 2-1,1 3-1,1 3-1,2 3-1,-1 1-3,-1-1-6,-1-1-8,0-1-6,-2 0-9,1 0-9,0-1-9,0 1-10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07"/>
    </inkml:context>
    <inkml:brush xml:id="br0">
      <inkml:brushProperty name="width" value="0.03105" units="cm"/>
      <inkml:brushProperty name="height" value="0.03105" units="cm"/>
      <inkml:brushProperty name="color" value="#F2395B"/>
    </inkml:brush>
  </inkml:definitions>
  <inkml:trace contextRef="#ctx0" brushRef="#br0">64411 15443 708,'-13'-8'43,"8"2"-1,7 1 0,6 0 1,5 3-5,5 2-6,3 4-8,5 2-7,2 3-7,2 1-10,3 3-7,1 1-9,-2 0-12,-6-3-15,-5-3-14,-6-2-15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1"/>
    </inkml:context>
    <inkml:brush xml:id="br0">
      <inkml:brushProperty name="width" value="0.05249" units="cm"/>
      <inkml:brushProperty name="height" value="0.05249" units="cm"/>
      <inkml:brushProperty name="color" value="#F2395B"/>
    </inkml:brush>
  </inkml:definitions>
  <inkml:trace contextRef="#ctx0" brushRef="#br0">78981 28756 419,'8'-16'2,"0"2"4,-1 1 4,1 1 4,0 1 4,0 2 3,0 2 4,0 3 3,-1 1 4,1 3 3,0 4 3,0 2 4,0 4 0,0 4-5,-1 3-2,1 5-5,0 2-3,0 3-2,0 1-3,0 3-3,-1 1-2,-1 2-2,-1 2-3,0 2-1,-2 3-3,0 0-2,-2 4-3,0 1-2,-3-2-4,-4-4-4,-4-6-3,-3-4-5,-4-5-2,-2-5-3,-2-4-3,-1-6-2,-1-5 0,-1-2 2,1-6 1,-1-2 2,2-5 3,3-6 2,3-4 3,3-5 3,3-3 3,6-1 0,4 0 3,6-2 1,1 2 0,-1 5 1,0 5 1,-2 5-1,6-1 0,10-7-3,11-7-1,10-7-3,7-2-2,0 3-4,2 4-3,0 2-3,-2 3-2,-6 5-1,-6 3-2,-5 5 0,-6 1-2,-2 2-2,-3 1-2,-2 1-3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08"/>
    </inkml:context>
    <inkml:brush xml:id="br0">
      <inkml:brushProperty name="width" value="0.03786" units="cm"/>
      <inkml:brushProperty name="height" value="0.03786" units="cm"/>
      <inkml:brushProperty name="color" value="#F2395B"/>
    </inkml:brush>
  </inkml:definitions>
  <inkml:trace contextRef="#ctx0" brushRef="#br0">64937 17433 581,'-8'-6'152,"0"4"-38,0 4-38,1 4-38,-3 4-21,-2 7-5,-3 5-5,-3 7-4,-1 1-4,3-2 0,1-2-1,3-1-1,1-2-7,0-1-16,2-2-15,1 1-15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08"/>
    </inkml:context>
    <inkml:brush xml:id="br0">
      <inkml:brushProperty name="width" value="0.03608" units="cm"/>
      <inkml:brushProperty name="height" value="0.03608" units="cm"/>
      <inkml:brushProperty name="color" value="#F2395B"/>
    </inkml:brush>
  </inkml:definitions>
  <inkml:trace contextRef="#ctx0" brushRef="#br0">64555 17427 609,'-13'-6'21,"6"2"15,6 4 16,6 3 15,4 3 1,3 5-13,4 5-14,2 5-13,1 2-12,1-1-10,-1-1-9,1-1-11,-2-1-9,-1-3-6,-2-1-7,-3-2-7,-1-2-2,-2-1 2,-2-1 1,-2 0 3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08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64381 17897 656,'-13'-8'32,"3"0"6,4 0 4,4 1 6,5 0 0,7 2-6,8 2-6,6 2-5,5 2-11,2 4-14,4 2-13,3 3-15,-2 1-6,-8-2 2,-6-3 1,-6-1 2,-5 0-4,1 0-11,0 1-12,0 2-10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10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60835 17269 627,'7'-15'-2,"-2"3"-1,-3 1-4,0 2-2,-2 1 2,0 1 4,0-1 4,0 0 6,-2 4 9,-4 8 17,-4 8 15,-3 7 15,-4 6 3,0 1-12,-1 2-10,0 3-12,-1-1-10,0-2-9,2-2-9,1-1-8,1-2-7,1-2-5,1 0-5,1 0-4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11"/>
    </inkml:context>
    <inkml:brush xml:id="br0">
      <inkml:brushProperty name="width" value="0.03069" units="cm"/>
      <inkml:brushProperty name="height" value="0.03069" units="cm"/>
      <inkml:brushProperty name="color" value="#F2395B"/>
    </inkml:brush>
  </inkml:definitions>
  <inkml:trace contextRef="#ctx0" brushRef="#br0">60396 17395 716,'-8'-7'0,"2"0"-2,1 2 0,0 1-2,4 2 10,6 5 20,6 6 20,6 4 20,3 3 1,0-1-21,2 1-19,2 0-20,-2-1-13,0 1-9,-1-1-7,0 1-9,-4 0-4,-1-1 0,-4 1-1,-3 0-1,-2-2 3,0-3 6,-2-3 6,0-2 6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11"/>
    </inkml:context>
    <inkml:brush xml:id="br0">
      <inkml:brushProperty name="width" value="0.03064" units="cm"/>
      <inkml:brushProperty name="height" value="0.03064" units="cm"/>
      <inkml:brushProperty name="color" value="#F2395B"/>
    </inkml:brush>
  </inkml:definitions>
  <inkml:trace contextRef="#ctx0" brushRef="#br0">59961 17946 718,'-15'-8'17,"4"0"0,3 1-1,3-1-2,3 2 5,5 1 6,6 2 8,4 2 8,6 1-2,9 2-10,7 0-9,8 2-11,5-1-7,4 1-2,2 0-3,3 0-4,-4 0-10,-10-1-21,-12 1-18,-9 0-21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17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67271 13600 615,'-22'30'133,"3"-2"-33,3-1-33,3-3-34,1 0-17,1 1-3,-1 1-2,0 1-2,1 0-6,1-2-11,1 0-9,1 0-10,1-3-7,2-2-6,2-1-4,2-2-6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17"/>
    </inkml:context>
    <inkml:brush xml:id="br0">
      <inkml:brushProperty name="width" value="0.03128" units="cm"/>
      <inkml:brushProperty name="height" value="0.03128" units="cm"/>
      <inkml:brushProperty name="color" value="#F2395B"/>
    </inkml:brush>
  </inkml:definitions>
  <inkml:trace contextRef="#ctx0" brushRef="#br0">66959 13727 703,'-14'0'5,"3"-2"9,2 0 9,4-2 10,3 2 5,4 2 0,4 4-1,4 2 0,2 3-4,1 2-11,1 1-9,1 3-10,0 1-7,-3-1-6,-1 1-6,-2-1-5,-1 1-3,1 0 1,2-1 2,0 1 2,0-1-3,-3-1-7,-1-1-7,-2-1-6,-1-1-1,0-2 6,0-2 7,0-2 5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18"/>
    </inkml:context>
    <inkml:brush xml:id="br0">
      <inkml:brushProperty name="width" value="0.03299" units="cm"/>
      <inkml:brushProperty name="height" value="0.03299" units="cm"/>
      <inkml:brushProperty name="color" value="#F2395B"/>
    </inkml:brush>
  </inkml:definitions>
  <inkml:trace contextRef="#ctx0" brushRef="#br0">66406 14229 666,'-15'0'0,"1"0"0,1 0 0,0 0 0,3-1 7,1 0 11,2-2 13,2 0 13,3-1 3,4 0-7,4 0-5,4 1-6,5-1-6,7 0-3,6 0-3,8 0-4,4 1-5,1 1-6,0 0-7,2 2-7,-2 0-1,-4 0 2,-4 0 1,-4 0 3,-4-1-9,-5 0-20,-5-2-19,-4 0-20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18"/>
    </inkml:context>
    <inkml:brush xml:id="br0">
      <inkml:brushProperty name="width" value="0.0383" units="cm"/>
      <inkml:brushProperty name="height" value="0.0383" units="cm"/>
      <inkml:brushProperty name="color" value="#F2395B"/>
    </inkml:brush>
  </inkml:definitions>
  <inkml:trace contextRef="#ctx0" brushRef="#br0">68969 17233 574,'-9'-6'40,"0"4"6,-1 4 6,-1 4 6,-1 3-2,2 1-10,1 3-9,1 2-10,-1 2-7,0 5-4,-2 3-3,1 4-3,-3 2-6,0-2-4,-1 0-6,-1-1-5,0-1-7,2-1-6,3-1-8,1-1-7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02"/>
    </inkml:context>
    <inkml:brush xml:id="br0">
      <inkml:brushProperty name="width" value="0.04871" units="cm"/>
      <inkml:brushProperty name="height" value="0.04871" units="cm"/>
      <inkml:brushProperty name="color" value="#F2395B"/>
    </inkml:brush>
  </inkml:definitions>
  <inkml:trace contextRef="#ctx0" brushRef="#br0">64059 24452 451,'14'-7'19,"-1"2"3,-2 2 4,-2 2 3,-1 2 1,3 0-2,2 2-4,2 0-2,-1 3-3,-1 4-2,-2 3-2,-2 5-3,-3 3-2,-1 3-2,-2 3-2,-2 3-2,-3 1-2,-6 2-5,-4 1-4,-5 1-3,-3-1-3,-1 0 1,-1-1 0,-1-1 0,-1-3 1,-1-2 1,-1-3 2,-1-3 1,2-3 2,3-3 4,4-2 3,5-4 4,6-4 3,10-6 3,10-6 4,9-6 4,6-1-3,1 1-5,1 2-8,1 2-6,0 2-4,0-1-1,1 0-2,-1 0-2,-1 0-1,-1 0-1,-3 1-1,-1-1-1,-3-1-1,0 0-2,-1-1-1,0-1-3,-3-3 0,-1-4 0,-3-3 0,-1-4 1,-1-5 1,0-3 3,-1-4 4,1-4 3,-1-1 2,0 2 1,-2 1 1,-1 4 1,0 2 2,-2 5 5,-1 5 5,0 5 4,-2 7 11,-2 10 18,-2 10 16,-2 10 17,-2 4 3,0 2-13,-1 1-13,-2 1-12,1 1-9,1 3-3,0 1-3,2 2-4,1-1-3,2-3-3,2-5-2,2-3-2,1-4-2,2-1-1,0-3-1,1-1-1,2-2-1,0-1-4,1 0-2,2-2-2,-2 0-2,-1 2-1,-2 0 0,-2 1-1,-2 2 1,-2 2 1,-2 1 1,-2 3 2,-4 0 2,-4 1 1,-5-1 2,-5 1 2,-4-2-3,-1-3-9,-2-3-9,-3-2-8,0-2-5,0-1 1,0 1 0,-1 0 0,3-1 2,5-2 1,5-3 1,5 0 2,3-4 2,2-2 1,2-4 2,3-2 1,0-1 3,2 1 2,0 0 3,2 2 3,0 0-3,0-2-7,0 0-7,0-1-8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3"/>
    </inkml:context>
    <inkml:brush xml:id="br0">
      <inkml:brushProperty name="width" value="0.04157" units="cm"/>
      <inkml:brushProperty name="height" value="0.04157" units="cm"/>
      <inkml:brushProperty name="color" value="#F2395B"/>
    </inkml:brush>
  </inkml:definitions>
  <inkml:trace contextRef="#ctx0" brushRef="#br0">81560 26950 529,'0'42'57,"0"-10"-11,0-9-12,0-10-12,-1-3-5,-2 7 1,-2 5 2,-2 7 1,0 1-1,2-4-6,2-2-4,3-3-5,3-5-5,9-6-5,8-8-4,7-6-5,4-5-3,1-2-5,-1-2-2,0-1-4,-1-1 0,-3 1 4,-3 0 3,-3 2 3,-3 2 7,-3 2 7,-2 4 9,-4 3 9,-1 1 5,0 0 4,0 0 4,-1 0 3,2 1-3,2 3-10,2 4-10,1 2-11,-1 3-5,-6 1-3,-6 3-3,-6 2-1,-6 2-2,-7 3-1,-8 3-1,-5 3 0,-4-1 0,1-4 1,1-3 3,2-5 0,2-2 3,7-2 3,5-3 2,6-1 3,0-1 2,-7 0-1,-7 0 1,-7 0-1,-1-1 2,2-1 3,3-1 4,3 0 2,3-2 2,3 0 1,3-2 0,2 0 2,3 1 5,3 4 11,1 4 10,2 3 11,1 4 3,0 1-6,0 3-5,0 2-5,0 1-6,-2 2-5,0 3-4,-1 1-6,-1 1-2,0 1-2,1-1-1,-1 0-1,0-2-5,2-3-12,1-5-10,0-3-10,3-6-14,4-6-15,4-8-15,4-6-16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19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68650 17511 610,'2'-13'31,"4"8"12,3 7 13,5 6 12,2 3-1,-1 1-16,1 0-14,-1 0-16,1 0-10,0 1-7,-1 1-5,1 1-8,-2-1-7,-1-1-9,-3-2-10,-1-2-9,-1-2-6,-2 1-4,-1 0-3,0 0-3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19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68171 17767 606,'-21'-8'4,"5"0"11,4 0 10,6 1 9,3-2 4,2 0-4,2-1-4,2-1-4,3-1-1,6 1 1,4-1 0,5 0 0,4 2-1,5 1-4,3 2-4,4 2-3,2 3-7,2 2-10,1 4-10,0 2-11,-3 1-6,-8 0-3,-7-2-4,-8-1-2,-5 0-4,-1 0-4,-1 0-3,0 0-4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20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52757 9945 535,'-2'-13'9,"-2"4"16,-4 6 17,-2 5 18,-3 4 2,-1 7-9,-3 5-10,-1 7-11,-2 6-6,1 9-4,-1 7-3,0 7-4,0 6-3,-1 1-2,-1 3-3,-1 2-1,1-2-2,3-3 0,3-4 0,3-5 0,3-3-1,2-4-1,4-4-2,3-3-1,1-6-2,1-4-4,2-5-2,0-5-3,3-4-2,2-2-1,3-4-1,3-3-1,3-3-1,3-6-1,4-4-2,2-5-2,0-4 1,0-1 0,-1-3 3,-1-1 0,-2-2 4,-3 1 3,-3-1 5,-2 1 4,-4 1 4,-3 3 3,-3 3 3,-2 2 3,-4 3 3,-2 3 1,-3 1 2,-3 2 2,-4 2 0,-2 0 0,-3 2-2,-3 0-1,-3 3-3,-1 4-7,-2 4-6,-2 4-5,-1 1-8,1 1-9,1 0-9,1-1-9,3 0-5,5-3-2,5-1-1,5-2-2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24"/>
    </inkml:context>
    <inkml:brush xml:id="br0">
      <inkml:brushProperty name="width" value="0.03257" units="cm"/>
      <inkml:brushProperty name="height" value="0.03257" units="cm"/>
      <inkml:brushProperty name="color" value="#F2395B"/>
    </inkml:brush>
  </inkml:definitions>
  <inkml:trace contextRef="#ctx0" brushRef="#br0">54700 23166 675,'21'8'106,"-3"1"-25,-4 1-26,-4 2-26,-3 0-14,1 1-3,0 1-2,0 1-3,-1 0-2,-1-1-2,0 0-1,-2-2-3,3-3-1,8-6-4,5-6-2,9-6-3,2-6-3,2-5 0,1-6-1,0-7-2,3-4-2,2-4-6,4-4-6,3-4-5,-4 2-3,-6 6-1,-9 8-1,-7 6-1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25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10887 12104 528,'-6'-5'10,"6"8"18,4 6 20,6 8 19,3 4 4,3 5-14,3 3-12,3 4-12,1 1-9,-3-3-4,-1-3-3,-2-3-5,-2-4-3,1-5 0,0-5-3,-1-5 0,1-3-2,1-4-1,2-2-1,0-3-1,3-7-5,5-10-4,4-9-7,6-10-5,7-11-5,8-10-4,9-10-4,9-12-5,-2 2 1,-14 15 6,-14 15 7,-14 14 5,-6 8-2,0 0-10,-1-1-11,1 1-10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27"/>
    </inkml:context>
    <inkml:brush xml:id="br0">
      <inkml:brushProperty name="width" value="0.03088" units="cm"/>
      <inkml:brushProperty name="height" value="0.03088" units="cm"/>
      <inkml:brushProperty name="color" value="#F2395B"/>
    </inkml:brush>
  </inkml:definitions>
  <inkml:trace contextRef="#ctx0" brushRef="#br0">49600 26814 712,'1'14'73,"2"-1"-18,2-2-19,2-2-18,0-1-10,-1-1 0,-1 1-2,0 0 0,-1-1-1,2-2-1,0-3-1,1 0-2,2-3 1,0 0 3,1-2 2,2 0 3,0-5 1,3-6-1,1-7-1,3-6-2,0-6-4,1-1-4,-1-2-5,1-2-6,-1 1-6,-3 6-7,-1 4-8,-2 5-7,-2 4-5,-1 5 0,-1 3-1,0 4-1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3:29"/>
    </inkml:context>
    <inkml:brush xml:id="br0">
      <inkml:brushProperty name="width" value="0.03436" units="cm"/>
      <inkml:brushProperty name="height" value="0.03436" units="cm"/>
      <inkml:brushProperty name="color" value="#F2395B"/>
    </inkml:brush>
  </inkml:definitions>
  <inkml:trace contextRef="#ctx0" brushRef="#br0">56250 31849 640,'1'15'101,"2"-1"-21,2-1-22,2 0-21,1-1-13,-1 3-5,1 2-4,0 1-4,1 1-3,1-2-4,3-3-1,2-1-4,2-6-3,1-10-6,3-10-5,1-9-6,2-8-3,-1-5-2,1-4-1,-1-6-3,1-1 1,-1 4 5,1 2 4,-1 4 4,0 2-2,-3 5-9,-1 3-8,-2 5-9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00"/>
    </inkml:context>
    <inkml:brush xml:id="br0">
      <inkml:brushProperty name="width" value="0.05578" units="cm"/>
      <inkml:brushProperty name="height" value="0.05578" units="cm"/>
      <inkml:brushProperty name="color" value="#F2395B"/>
    </inkml:brush>
  </inkml:definitions>
  <inkml:trace contextRef="#ctx0" brushRef="#br0">13800 33295 394,'0'-21'8,"0"3"14,0 4 17,0 4 14,2 6 7,6 8-3,4 8-2,5 8-3,2 5-4,-3 2-9,-1 4-8,-2 3-8,-1 4-5,1 6-3,1 6-2,2 6-2,-1 2-1,-1-1-2,-1 0 0,0-2-2,-1-4-1,1-8-3,1-8-1,2-7-4,-1-7 1,1-5-1,0-5 2,-1-4 0,2-8 2,3-8 2,3-10 2,3-7 3,4-13-1,3-16-2,4-16-3,5-15-2,3-9-4,7-4-7,6-2-6,6-3-6,2 1-3,-3 4 4,-1 6 2,-2 4 3,-6 11-10,-10 15-22,-10 16-23,-9 16-23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02"/>
    </inkml:context>
    <inkml:brush xml:id="br0">
      <inkml:brushProperty name="width" value="0.04806" units="cm"/>
      <inkml:brushProperty name="height" value="0.04806" units="cm"/>
      <inkml:brushProperty name="color" value="#F2395B"/>
    </inkml:brush>
  </inkml:definitions>
  <inkml:trace contextRef="#ctx0" brushRef="#br0">65564 34650 457,'-31'2'150,"3"6"-32,2 4-33,1 5-32,0 5-19,-3 5-4,-3 5-5,-2 5-6,-3 5-4,1 5-5,0 7-6,0 6-6,1 0-5,3-6-6,3-7-6,3-4-6,3-5-3,1-2-4,3-2-3,1-1-2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02"/>
    </inkml:context>
    <inkml:brush xml:id="br0">
      <inkml:brushProperty name="width" value="0.04728" units="cm"/>
      <inkml:brushProperty name="height" value="0.04728" units="cm"/>
      <inkml:brushProperty name="color" value="#F2395B"/>
    </inkml:brush>
  </inkml:definitions>
  <inkml:trace contextRef="#ctx0" brushRef="#br0">65127 34695 465,'-10'-2'37,"10"12"15,12 11 15,10 13 15,6 8 0,3 8-15,1 6-14,2 7-16,3 4-11,3-1-8,2 1-7,4-1-9,-4-6-9,-8-14-12,-9-14-12,-8-13-12,-6-7-12,1 1-9,0 1-11,0 2-9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3"/>
    </inkml:context>
    <inkml:brush xml:id="br0">
      <inkml:brushProperty name="width" value="0.04826" units="cm"/>
      <inkml:brushProperty name="height" value="0.04826" units="cm"/>
      <inkml:brushProperty name="color" value="#F2395B"/>
    </inkml:brush>
  </inkml:definitions>
  <inkml:trace contextRef="#ctx0" brushRef="#br0">82272 28640 455,'8'-8'0,"1"0"0,2 0 0,0 1 0,1-1 1,1 2 2,1 1 2,2 0 2,0 2 0,3 0-5,1 2-2,3 0-4,0 1-1,-1-2 0,-1 0 0,-1-1 1,-2 0 1,-1 3 3,-2 4 3,-2 2 4,-3 2 2,-1 2 3,-2 0 4,-2 1 2,-2 2 2,0 0-1,-2 1-1,0 1-1,-1 1 3,0-1 6,0 1 7,0 0 5,-1 1 3,0 3-2,-2 3-3,0 3-1,-1 2-4,0 2-4,0 3-5,0 1-4,1 0-4,0 0-3,2-1-2,0-1-4,1-2-4,0-3-3,0-4-4,0-1-4,-1-4-4,-2-1-3,-2-3-5,-1-1-3,-5-3-4,-4-2-5,-5-4-3,-5-2-6,-2-6 2,1-6 5,1-7 7,2-7 5,-1-5 2,1-5-4,-1-3-2,1-4-2,0 0-1,2 2 5,3 3 4,1 4 4,3 2 4,3 5 6,3 3 6,2 5 4,2 2 3,0 2-2,0 2 0,1 3-3,-2 3 11,0 8 21,-2 6 20,0 7 21,-2 5 3,-3 1-15,-4 2-16,-2 3-15,0-1-8,1-1-3,2-3-2,3-1-3,2-5-5,6-7-11,4-6-10,6-8-11,5-5-7,7-3-4,7-5-4,7-3-5,3-2 2,0 1 6,1 1 6,-1 1 7,-3 3 6,-4 4 7,-5 6 7,-4 5 6,-6 4 4,-3 3 3,-4 5 2,-4 4 3,-5 3 3,-6 3 3,-6 3 3,-5 3 4,-4 1 0,-1 1-3,-1-1-4,-1 0-2,1-2-3,3-5-1,3-4-1,3-6-1,6-5-7,8-6-10,10-6-11,8-6-12,5-3-3,3-1 1,1-1 1,3-1 2,-1 0 1,0 2-1,0 3-1,-2 1 0,-2 2 0,-2 1 2,-1 0 1,-2 2 1,-3 0 0,-1 1 0,-2-1-1,-2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11"/>
    </inkml:context>
    <inkml:brush xml:id="br0">
      <inkml:brushProperty name="width" value="0.04149" units="cm"/>
      <inkml:brushProperty name="height" value="0.04149" units="cm"/>
      <inkml:brushProperty name="color" value="#F2395B"/>
    </inkml:brush>
  </inkml:definitions>
  <inkml:trace contextRef="#ctx0" brushRef="#br0">57882 39108 530,'-27'-21'44,"11"6"-3,9 7-3,10 5-2,9 1-4,9 0-1,9-3-4,9-2-1,2 0-5,-4 0-4,-4 2-6,-3 1-4,-4 2-5,-3 5-4,-3 6-2,-3 4-5,-4 5-3,-7 3-2,-5 5-4,-5 3-2,-6 2-1,-4 1 2,-4-1 2,-3 0 1,-2-1 4,-1-3 1,0-3 3,1-3 3,0-2 3,1-3 3,1-1 4,1-2 4,1-2 3,2-3 2,3-1 2,1-2 2,4 1 3,6 4 2,6 3 4,6 5 3,3 2-2,0 1-4,-1 1-5,1 1-5,-1 3-4,-1 5-3,0 5-2,-2 5-2,-1 1-2,-2 2 1,-2-1 0,-2 0-1,-2-1 0,-2 0-2,-2-1-3,-2-2-2,-2-1-1,-3-1-1,-4-3-1,-2-2 0,-1-3-1,-1-5 1,0-5 0,1-4 0,-2-6 0,-3-3 1,-3-4-1,-3-4 0,-1-4 0,1-3 0,1-5 0,2-4 0,1-2-1,6-3 2,5-1-1,5-3 0,4 0 4,6-1 7,4 1 6,6 0 6,3 0 3,5 1-1,3 1-2,5 1-1,4 0-2,5 1-2,4-1-2,6 1-2,2 0-3,0 1-4,0 1-2,0 1-5,-1 1-1,-2 2-2,-2 2-2,-1 3 0,-3-1-5,-2-2-7,-2-1-7,-1-3-8,-2-2-2,2-3 2,1-3 0,1-3 2,0-2 4,-2-2 7,0-3 5,-1-1 7,-2 0 4,-1 2 3,-3 2 2,-1 1 3,-3 4 2,-3 4 2,-3 3 2,-2 4 2,-6 5 10,-5 5 21,-6 4 19,-5 6 19,-6 5 5,-2 7-12,-3 7-11,-3 7-12,-3 6-9,-1 5-5,-3 4-4,-1 6-6,-1 3-4,0 3-3,-1 4-3,1 2-4,0 0-3,1-4-4,1-5-3,1-3-4,4-6-1,5-9-1,6-9 1,7-9 0,3-9-4,3-8-9,4-10-7,2-8-9,4-7-4,4-7 2,4-5 2,3-6 2,3-1 3,1 2 7,1 4 5,1 2 7,-1 6 7,-1 7 6,-3 8 8,-1 9 7,-4 7 5,-5 7 1,-4 9 3,-6 8 3,-4 5 2,-4 6 4,-4 5 4,-3 4 3,-3 2 0,1-4-6,-1-2-5,0-3-7,2-5-2,3-4-2,2-4-2,4-6-1,3-5-7,4-5-12,4-5-12,4-4-12,3-6-7,3-6-2,3-5-2,3-6-2,2-4 1,-1 1 5,1-1 6,-1 1 5,-1 3 7,-3 7 9,-3 6 10,-2 8 9,-4 7 8,-3 10 5,-2 8 7,-4 9 6,-2 3 3,-2 0 0,-2-1-1,-1-1 1,-1-3-6,2-6-8,2-4-9,2-4-8,3-7-13,4-6-12,4-8-14,3-6-14,2-7-6,-2-5 1,-3-7 0,-1-5 1,-2-4 4,-2-4 8,-2-3 8,-2-2 7,-1 0 5,0 4 2,0 4 3,0 4 2,0 4 7,0 7 10,0 5 9,0 7 11,1 6 12,4 8 16,2 8 14,4 8 15,1 6-1,1 6-15,1 6-16,1 7-16,1 6-12,2 8-7,0 7-8,1 9-7,1 7-3,3 6 1,1 8 3,3 6 0,-1-2-2,-5-14-11,-3-11-8,-5-14-11,-2-10-11,0-6-16,-2-7-14,0-7-16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12"/>
    </inkml:context>
    <inkml:brush xml:id="br0">
      <inkml:brushProperty name="width" value="0.03281" units="cm"/>
      <inkml:brushProperty name="height" value="0.03281" units="cm"/>
      <inkml:brushProperty name="color" value="#F2395B"/>
    </inkml:brush>
  </inkml:definitions>
  <inkml:trace contextRef="#ctx0" brushRef="#br0">63212 40350 670,'6'45'120,"-3"-2"-30,-2-4-29,-4-2-29,-1 0-17,-2 2-6,0 4-7,-1 3-4,-2-1-9,0 0-9,-1-3-10,-2-2-9,1-4-6,3-8-1,1-6-2,2-6-2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12"/>
    </inkml:context>
    <inkml:brush xml:id="br0">
      <inkml:brushProperty name="width" value="0.03525" units="cm"/>
      <inkml:brushProperty name="height" value="0.03525" units="cm"/>
      <inkml:brushProperty name="color" value="#F2395B"/>
    </inkml:brush>
  </inkml:definitions>
  <inkml:trace contextRef="#ctx0" brushRef="#br0">63506 40565 624,'25'-22'3,"1"3"7,2 3 7,3 3 6,-1 3 6,-2 6 2,-1 4 3,-3 6 4,-1 4-1,-3 3-4,-1 5-3,-2 4-3,-3 3-4,-3 4-6,-3 5-5,-2 3-5,-4 1-4,-4 0-2,-4-1-1,-4-1-1,-3-3-4,-1-4-5,-3-3-6,-1-5-5,-3-4-4,0-5 0,-1-4 0,-1-6-2,1-6 2,1-7 2,3-9 2,1-7 3,4-7 3,6-3 3,7-4 4,5-4 2,5 0 4,5 6 2,5 4 2,5 5 2,1 6 2,-3 5 2,-3 6 0,-3 7 0,-3 7 0,-4 9-2,-5 11-4,-3 9-2,-5 7-2,-6 5 2,-5 2-1,-7 6 2,-3-1-1,-3-3 1,-1-2-1,-2-3-1,-1-5 0,3-4-2,2-5-1,1-5-3,3-4 1,3-3 3,3-3 1,3-2 3,3-5 1,4-2 1,4-6 0,4-2 2,4-5-1,6-2-1,4-3-1,5-3-1,3-3-3,1-3-5,1-3-5,1-3-5,-2-1-4,-1 2 0,-4 0 0,-3 1-2,-3 0 1,-3 1 1,-3 0 1,-2-1 2,-3 3 1,0 3 2,-2 4 3,0 5 1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12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63925 39660 517,'-7'-22'1,"0"5"3,2 3 1,1 4 3,-1 9 8,0 14 15,-2 13 13,0 15 14,0 5 2,0-1-8,2 0-11,1-1-8,-1 3-6,0 9-3,-2 9-1,0 9-2,0 1-5,1-5-4,0-6-6,2-7-6,0-4-5,2-4-7,0-4-7,2-4-6,2-5-3,4-7 1,4-7 3,3-7 0,3-6 0,0-6-6,-1-6-5,1-6-4,-2-3-4,-1 1-1,-2-1 0,-2 0-2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13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65208 40750 532,'8'8'84,"0"2"-18,-1 0-17,1 1-17,0 3-9,0 4 3,0 3 0,0 5 2,-1 2-1,-1 2-4,-1 2-4,0 3-3,-2-1-3,-2 0-2,-2-1-3,-2-1-3,-3-2-2,-2-1 0,-3-3-2,-3-1-1,-2-4 1,1-3-1,-1-4 2,0-4-1,1-4-5,-1-3-13,0-2-13,1-4-13,0-5-3,2-9 5,3-9 7,1-9 6,3-3 5,4 4 8,4 2 5,4 3 7,4 3 4,3 5 0,5 3-1,3 5 1,2 2 2,-1 2 2,-1 2 2,-1 2 3,0 3 2,0 2-2,-1 4 0,1 2 0,-3 1-6,-1 0-12,-4-2-10,-3 0-11,-1-2-7,0 1-5,0 0-3,0 0-5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14"/>
    </inkml:context>
    <inkml:brush xml:id="br0">
      <inkml:brushProperty name="width" value="0.05281" units="cm"/>
      <inkml:brushProperty name="height" value="0.05281" units="cm"/>
      <inkml:brushProperty name="color" value="#F2395B"/>
    </inkml:brush>
  </inkml:definitions>
  <inkml:trace contextRef="#ctx0" brushRef="#br0">66451 39719 416,'14'8'64,"-1"3"-11,-2 2-12,-2 2-10,-2 2-8,-1 3 0,0 3-3,-2 3-1,-1 2-2,-2 2-2,-2 3-3,-2 1-3,-3 1-2,-3 1-3,-5-1-3,-4 0-2,-2-2-4,-3-3-4,-1-5-3,-3-3-4,0-5-2,1-3-2,1-4-1,1-4-2,3-6 0,3-6 0,4-7 0,5-7 1,2-5 1,2 0 3,2-1 1,2 0 2,3 0 3,6 3 4,4 2 5,5 5 3,3 2 5,1 4 6,1 4 5,1 4 5,0 4 2,-1 6 0,-1 4-1,0 5 0,-3 3-1,1 0-2,-2-1 0,-1 1-2,-1-1-4,-1-1-9,-1-1-9,0-1-8,-3-7-11,-4-14-10,-5-14-12,-2-13-11,-3-7 1,2 2 12,0 0 13,2 1 13,1 3 9,2 4 9,2 3 8,1 5 9,4 3 5,2 2 1,3 4 4,3 3 1,4 1 2,3 0-1,4 0 1,5 1 1,2-1-3,2 0-5,2 0-6,3 0-4,0 0-4,2 1-1,0-1-1,2 0-1,-4 0-4,-6 2-7,-7 1-7,-7 0-6,-9 1-7,-10-2-4,-12 0-5,-10-1-5,-5-2 2,-1-4 10,1-2 10,-1-3 9,1-3 5,-1-1-1,1-3 0,-1-1-1,2-1 4,3 1 7,3 1 7,3 1 8,2 3 5,2 3 2,2 4 4,2 5 2,2 4 2,0 8 1,2 6 1,1 7 1,0 6-1,0 5-5,0 5-4,0 5-4,-2 3-3,-1 2-3,-2 2-2,-1 2-3,-2 4-1,2 6-1,1 5-1,0 7 0,1 2-3,-2-1-4,0-1-6,-1-1-4,-1-4-6,2-8-5,1-8-5,0-8-6,0-10-6,-3-9-6,-4-12-5,-2-11-7,-1-8 3,1-9 8,1-7 10,0-8 9,3-6 8,2-3 3,4-2 5,3-4 5,3 1 1,6 2 0,4 4 0,5 2-2,3 5 1,3 7-1,1 7 1,3 7 0,-1 5-3,-3 3-4,-3 2-4,-3 4-5,-2 1-5,-1 0-2,0 0-4,-2 0-3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15"/>
    </inkml:context>
    <inkml:brush xml:id="br0">
      <inkml:brushProperty name="width" value="0.03311" units="cm"/>
      <inkml:brushProperty name="height" value="0.03311" units="cm"/>
      <inkml:brushProperty name="color" value="#F2395B"/>
    </inkml:brush>
  </inkml:definitions>
  <inkml:trace contextRef="#ctx0" brushRef="#br0">71300 39803 664,'19'-15'8,"7"2"16,7 2 17,7 3 16,3-1 3,2 0-9,0-2-10,2 1-9,1-2-13,2 2-17,2 0-15,2 2-16,-4 2-10,-10 2-3,-10 4-4,-9 3-3,-8 1 0,-5 1 3,-4 1 5,-6 2 4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15"/>
    </inkml:context>
    <inkml:brush xml:id="br0">
      <inkml:brushProperty name="width" value="0.03797" units="cm"/>
      <inkml:brushProperty name="height" value="0.03797" units="cm"/>
      <inkml:brushProperty name="color" value="#F2395B"/>
    </inkml:brush>
  </inkml:definitions>
  <inkml:trace contextRef="#ctx0" brushRef="#br0">71373 39107 579,'-9'-17'31,"0"14"7,-2 14 8,0 13 7,-1 8-1,-1 1-7,-1 1-10,-1 0-7,-4 3-6,-4 3-2,-5 2-2,-4 4-3,-5 4-3,-3 7-7,-2 8-5,-4 6-6,2-1-7,6-7-8,5-8-9,7-8-9,5-8-6,5-8-3,4-8-3,6-7-4,3-6 3,2-4 8,2-4 10,2-4 8,1-3 6,0 0 3,0-1 2,0-2 3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15"/>
    </inkml:context>
    <inkml:brush xml:id="br0">
      <inkml:brushProperty name="width" value="0.03533" units="cm"/>
      <inkml:brushProperty name="height" value="0.03533" units="cm"/>
      <inkml:brushProperty name="color" value="#F2395B"/>
    </inkml:brush>
  </inkml:definitions>
  <inkml:trace contextRef="#ctx0" brushRef="#br0">71616 40995 622,'20'-13'4,"-4"4"6,-5 6 7,-4 5 7,-4 4 3,-2 5-1,-2 5 0,-2 5 0,-1 4 0,0 3 0,0 3 2,0 3 1,0 1-1,-2 0-2,0 0-4,-1 1-2,-1-2-8,1-2-13,-1-2-13,0-1-14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15"/>
    </inkml:context>
    <inkml:brush xml:id="br0">
      <inkml:brushProperty name="width" value="0.03095" units="cm"/>
      <inkml:brushProperty name="height" value="0.03095" units="cm"/>
      <inkml:brushProperty name="color" value="#F2395B"/>
    </inkml:brush>
  </inkml:definitions>
  <inkml:trace contextRef="#ctx0" brushRef="#br0">71750 41415 710,'23'-43'22,"-1"11"-5,-1 10-4,-1 9-4,2 6 1,3 0 9,5 2 9,3 1 7,2 0 3,1 0-6,-1 0-4,0 0-6,-1 1-8,-3 2-12,-3 2-10,-3 2-11,-4 2-8,-5 2-6,-5 1-5,-4 3-5,-5 0-2,-4-2 3,-4-2 3,-4-2 3,-1-2 4,0-1 6,2 0 5,1-2 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4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84587 28184 565,'-5'-14'73,"6"3"-11,6 2-14,6 4-11,7 0-7,8 0-1,10-1-3,9-1 0,5-2-4,5 0-4,4-1-4,4-1-5,-1-1-1,-3 2 0,-4 1 1,-4 1 1,-6 0-4,-6 2-11,-8 1-8,-6 0-10,-8 3-13,-10 4-14,-10 4-16,-10 4-15,-7 1 1,-3-1 15,-5-1 17,-3 0 16,-3 0 10,-1 1 5,-1 3 5,0 2 5,-1 0 3,-1-1 3,1-1 1,0-1 3,0 1 3,1 0 3,2 1 4,0 1 3,1 0 2,1-1 1,1-1 0,1 0 2,3-3 2,5-1 3,5-2 3,5-2 3,6-2 2,10-2 0,8-2 1,9-2-1,5-2-3,1 0-6,1-1-6,1-2-5,-1 1-4,-2 1-1,-2 0 0,-1 2 0,-5 2-4,-7 6-5,-6 4-5,-8 5-6,-6 4-2,-7 1 3,-7 3 3,-7 2 2,-3-1 1,-1-2 2,1-1 0,0-2 0,0-1 2,3 1 1,1 1 2,3 1 2,1 0 0,1-1 3,1-1 1,1-1 1,6-4-2,14-6-9,12-8-7,13-6-8,8-5-7,1-3-6,2-3-6,2-3-6,-1-1 0,-3 3 5,-5 1 6,-3 3 4,-5 1 2,-3 2-3,-5 3-2,-3 1-4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16"/>
    </inkml:context>
    <inkml:brush xml:id="br0">
      <inkml:brushProperty name="width" value="0.04756" units="cm"/>
      <inkml:brushProperty name="height" value="0.04756" units="cm"/>
      <inkml:brushProperty name="color" value="#F2395B"/>
    </inkml:brush>
  </inkml:definitions>
  <inkml:trace contextRef="#ctx0" brushRef="#br0">72756 40736 462,'-21'-45'-28,"3"5"11,4 6 11,5 4 9,1 4 7,2 5 1,1 3 2,0 5 2,3 5 6,4 10 12,4 8 10,4 9 12,0 8 2,-3 9-5,-2 7-8,-4 8-5,-1 3-5,-2-1-4,0-1-4,-2 0-3,1-4-3,1-4-2,0-5-2,2-6-1,1-3-6,1-5-8,3-3-7,2-5-10,3-3-6,4-4-8,3-5-6,5-2-7,3-7-3,5-6-1,3-7 0,4-7-1,-1-1 1,-6 5 2,-5 4 0,-6 6 2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17"/>
    </inkml:context>
    <inkml:brush xml:id="br0">
      <inkml:brushProperty name="width" value="0.0366" units="cm"/>
      <inkml:brushProperty name="height" value="0.0366" units="cm"/>
      <inkml:brushProperty name="color" value="#F2395B"/>
    </inkml:brush>
  </inkml:definitions>
  <inkml:trace contextRef="#ctx0" brushRef="#br0">74746 37913 601,'-6'-21'-2,"6"8"-1,4 7-3,5 7-2,4 5 0,2 7 4,1 6 2,3 5 2,-1 5 0,-5 1-5,-3 2-6,-4 3-5,-6 1-1,-6 2 2,-7 2 3,-7 2 2,-4-2 2,1-5 1,-1-7 3,1-5 1,-2-5 2,-1-3-1,-3-3 1,-1-2 1,1-3 0,3-1-1,5-1 1,3 0 0,4-2 0,2-2 1,4-2 1,3-2 1,4-2 0,8-2 3,6-2 0,7-1 2,4-2 0,1 2-1,1 1-1,1 1-1,2 0-1,2 0-3,4 0-3,3 0-1,-3 2-2,-7 4 3,-9 4 0,-7 4 3,-7 4 0,-6 4 3,-6 3 2,-5 5 2,-6 2 2,-4 1 3,-3 1 2,-4 1 2,-3-1 1,3 0-1,0-1-1,1 0-1,2-4-2,3-3-5,3-5-5,3-3-3,2-4-6,4-4-4,3-4-5,3-4-5,2-5-2,3-5 0,4-7 1,2-5-1,4-3 3,4 1 3,4 1 4,3 1 4,3 3 3,-1 5 0,1 5 2,-1 5 2,-1 4 2,-1 4 5,-2 4 4,-2 4 6,-3 3 2,-3 3 0,-3 4-1,-2 2 0,-3 1 1,-1 1 2,0-1 1,-1 1 3,-2-1-3,-1-1-9,0-1-9,-1 0-7,0-5-9,2-5-8,2-6-8,2-6-8,2-4 0,3-2 9,3-1 8,4-3 7,1 1 6,-1 3 1,1 2 2,0 4 2,-4 3 0,-5 4 1,-6 4 0,-6 4 1,-4 1 0,-3 1-1,-4 0 1,-2 0 0,-4 1 0,-5 5 0,-4 3 0,-6 5 0,-2-1 0,1-3 0,2-4 0,0-5 0,1-2 0,3 0 0,2-2 0,2 0 0,2-2 0,2 1 2,4 0 1,3 0 1,2 0 2,1 0 3,1-1 2,1 1 2,0 1 2,0 2 3,0 2 3,1 1 2,-1 3 1,0 1-4,0 3-2,1 2-3,-1 1-1,2 2-1,0 3 1,2 1 0,1 1-3,1-1-5,0-1-5,2-1-6,0-3-5,2-3-6,0-5-7,2-3-7,1-4-2,2-4 3,2-4 1,2-4 1,1-5 5,3-4 4,2-5 5,2-5 6,1-4 2,1-3 2,1-3 0,1-3 2,1 1 0,-1 2 0,1 3 1,0 3-1,-1 4 2,1 5 1,-1 4 2,1 6 2,2 2 1,7 0 2,5 0 3,6 0 1,4 0 0,0 1 1,2-1-2,1 0 0,0 0-1,0 0-4,0 0-2,0 0-3,-3 1-1,-2 2 0,-5 2 0,-4 2-1,-4 2 2,-7 2 1,-5 1 2,-6 3 1,-5 2 1,-3 2-2,-2 1-1,-4 3-1,-3 0 5,-5-1 11,-5-1 11,-5 0 10,-3-1 4,1 1-2,-1 1-3,1 1-3,-1 0-5,1-3-5,-1-1-6,1-2-6,0-1-4,2 1-2,3 1-2,1 2-3,2-2-3,-1-1-5,0-2-5,1-2-6,0-3-6,2-3-6,2-2-7,3-4-6,1-5-5,2-9-2,2-9-2,2-9-1,2-7 2,2-8 10,2-6 8,2-7 10,1-1 5,1 8 4,1 7 3,2 6 4,-2 7 4,-3 7 3,-2 7 5,-4 7 3,-1 5 3,-2 5 3,0 3 1,-2 4 2,-2 3 4,-3 3 5,-5 3 6,-4 4 4,-1 2 2,-1 3-4,0 3-3,1 3-4,0 2-3,3 1-6,1 1-4,2 1-5,2-3-5,3-4-5,1-5-5,2-4-5,4-5-7,8-3-8,6-2-7,7-4-8,4-1-2,-1-2 5,1 0 4,-1-2 4,-1 2 6,-3 4 6,-3 4 7,-2 4 6,-4 3 5,-1 1 4,-2 3 2,-2 2 5,-2 0 3,-2-1 6,-2-1 5,-2-1 5,1-3-4,2-6-14,3-6-14,4-6-13,3-5-10,3-6-5,5-4-4,4-5-6,-1 0 1,-3 5 6,-5 5 6,-3 5 6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18"/>
    </inkml:context>
    <inkml:brush xml:id="br0">
      <inkml:brushProperty name="width" value="0.04879" units="cm"/>
      <inkml:brushProperty name="height" value="0.04879" units="cm"/>
      <inkml:brushProperty name="color" value="#F2395B"/>
    </inkml:brush>
  </inkml:definitions>
  <inkml:trace contextRef="#ctx0" brushRef="#br0">77700 38994 450,'7'-7'0,"-1"0"0,0 2 0,-1 1 0,0-1-2,5 0-4,4-2-4,4 0-4,3-1 2,6 1 9,5-1 9,5 0 8,3 0 6,0 0 1,2 0 1,1 1 1,-3 0-2,-4 2-6,-5 2-6,-5 2-5,-6 2-6,-5 2-5,-6 2-4,-6 2-5,-6 1-3,-6 3 0,-6 2 1,-5 2-1,-5 0 0,-3 1 2,-3 0 2,-3-1 1,0 0 2,0-2 2,1-3 3,1-1 3,3-1 5,3 0 8,5 0 7,3 0 8,6-2 4,6-1 1,8-2 0,6-2 0,5-2-3,3-2-8,4-2-8,2-1-6,-1-1-5,-3 2 0,-5 2 0,-3 2 0,-3 3-1,-2 4-3,-2 3-2,-2 5-3,-4 5 1,-8 5 4,-6 7 5,-7 5 5,-3 2 4,1-2 5,1-2 3,1-1 5,2-3 2,3-3 0,3-4-1,3-1 1,6-7-7,10-9-14,10-8-13,9-9-14,4-4-5,-5 4 4,-3 3 4,-4 2 3,-4 4 1,-1 4 1,-2 4-1,-2 4 1,-3 3 4,-4 1 11,-4 3 9,-4 2 10,-1-1 6,1-1 1,0-2 2,2-3 1,4-5-3,8-10-8,8-10-8,7-9-7,4-7-9,-3-5-8,-1-3-9,-2-4-9,-2-5-3,1-4 1,0-5 3,-1-5 0,0-3 4,-2 2 3,-3 1 5,-1 1 3,-1 1 4,0 4 3,0 3 2,0 2 4,0 4 2,0 4 3,-1 4 3,1 4 3,-1 4 0,-2 7-2,-2 5-2,-2 6-2,-1 5 7,2 2 14,0 4 15,2 3 14,0 4 5,3 9-3,2 7-6,2 9-3,0 5-5,-1 6-3,0 4-3,-2 6-3,0 3-2,2 1-1,0 3 0,1 2-1,2 4-3,0 9-5,1 7-6,1 8-6,1 3-6,0-4-8,-1-2-9,1-3-9,-2-6-2,-1-7 2,-2-9 2,-2-7 3,-1-9-7,0-8-16,-1-9-17,1-9-15,0-8-1,0-6 14,0-8 15,0-6 15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18"/>
    </inkml:context>
    <inkml:brush xml:id="br0">
      <inkml:brushProperty name="width" value="0.03877" units="cm"/>
      <inkml:brushProperty name="height" value="0.03877" units="cm"/>
      <inkml:brushProperty name="color" value="#F2395B"/>
    </inkml:brush>
  </inkml:definitions>
  <inkml:trace contextRef="#ctx0" brushRef="#br0">79283 40239 567,'0'-23'-3,"0"-1"-4,0 1-6,0-1-5,0 3 1,2 3 7,0 5 8,2 3 7,-1 4 9,-1 4 11,0 4 11,-1 4 11,-4 5 3,-2 9-6,-5 7-5,-4 9-6,-4 6-3,-3 6 2,-5 6-1,-3 5 2,-4 4-3,-2 0-7,-4-1-6,-3 1-6,1-4-8,2-6-10,3-8-10,3-6-9,4-7-6,4-7-2,3-7-1,4-7-1,5-6-1,3-4 0,4-6 1,4-4 0,2-3 1,0 1 0,0-1 1,0 0 1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18"/>
    </inkml:context>
    <inkml:brush xml:id="br0">
      <inkml:brushProperty name="width" value="0.02905" units="cm"/>
      <inkml:brushProperty name="height" value="0.02905" units="cm"/>
      <inkml:brushProperty name="color" value="#F2395B"/>
    </inkml:brush>
  </inkml:definitions>
  <inkml:trace contextRef="#ctx0" brushRef="#br0">79766 38110 757,'-7'-17'1,"2"0"4,2-1 3,2-1 2,2 2 3,2 5-1,2 4 1,2 6 0,2 4 5,5 6 7,4 4 8,3 5 7,3 5-5,1 5-18,1 5-20,1 4-19,-2 0-10,-7-5 0,-5-7 0,-6-5-1,-2-4-2,0-1-1,1-1-2,2 0-2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19"/>
    </inkml:context>
    <inkml:brush xml:id="br0">
      <inkml:brushProperty name="width" value="0.04843" units="cm"/>
      <inkml:brushProperty name="height" value="0.04843" units="cm"/>
      <inkml:brushProperty name="color" value="#F2395B"/>
    </inkml:brush>
  </inkml:definitions>
  <inkml:trace contextRef="#ctx0" brushRef="#br0">76750 39548 454,'22'-21'53,"-1"5"-12,-3 5-11,-1 4-12,2 3-4,5-2 1,7 0 3,5-1 2,4-2-1,0 0-3,2-1-2,1-1-4,-3 0-4,-6 4-5,-5 2-6,-7 4-5,-7 1-10,-8 2-14,-10 1-14,-8 0-14,-4-2 0,1-4 14,0-5 14,2-5 13,0-5 9,1-2 2,-1-3 3,0-3 3,1 0 3,1 0 2,0 0 3,2 3 4,0 1 3,2 5 5,1 3 5,0 4 5,2 6 6,1 8 9,0 8 8,2 7 8,0 5-1,2 1-9,0 1-8,1 1-10,1 2-5,-2 5-1,0 3-1,-2 4-1,-1 4-2,-2 6-2,-2 4-2,-1 5-3,-3 1-1,0-2-1,-2-4 0,0-3-1,0-3 0,1-6-4,0-4-1,2-5-3,8-14-4,16-23-4,15-22-4,16-22-5,3-8 0,-8 10 3,-9 8 4,-9 10 3,-4 3-11,-1 1-28,1-1-27,0 1-28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20"/>
    </inkml:context>
    <inkml:brush xml:id="br0">
      <inkml:brushProperty name="width" value="0.04765" units="cm"/>
      <inkml:brushProperty name="height" value="0.04765" units="cm"/>
      <inkml:brushProperty name="color" value="#F2395B"/>
    </inkml:brush>
  </inkml:definitions>
  <inkml:trace contextRef="#ctx0" brushRef="#br0">82953 39256 461,'-17'0'0,"0"0"0,-1 0 0,-1 0 0,1 0 5,3 0 10,2 0 9,4 0 10,3 1 5,2 1 2,4 3 0,3 2 1,4 1-2,9-2-5,8-1-7,7 0-5,6-2-2,2-1 5,4 0 3,2-1 4,3-3-3,-1-2-10,0-4-9,0-2-10,-2-2-6,0 1-4,-3-1-5,-2 0-4,-4 2-2,-7 2-2,-7 4 0,-7 3-2,-7 0-2,-6-1-4,-8 0-4,-6-1-4,-3-1 3,3 2 10,1 0 9,2 2 11,1 0 7,0 0 6,1 0 5,-1 0 5,2 0-3,6 0-9,4 0-9,6 0-10,0-1-8,-1-2-4,-2-2-5,-2-2-5,-3 1-2,-2 2 2,-4 4 0,-2 3 1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20"/>
    </inkml:context>
    <inkml:brush xml:id="br0">
      <inkml:brushProperty name="width" value="0.05075" units="cm"/>
      <inkml:brushProperty name="height" value="0.05075" units="cm"/>
      <inkml:brushProperty name="color" value="#F2395B"/>
    </inkml:brush>
  </inkml:definitions>
  <inkml:trace contextRef="#ctx0" brushRef="#br0">83148 38388 433,'-8'-15'3,"2"2"5,1 3 5,0 1 6,2 5 5,2 8 8,2 8 7,2 7 7,0 7 3,0 3-2,-2 4 0,0 5-1,-3 1-4,-2 2-6,-3 0-6,-4 2-7,-2 0-5,-3 2-2,-3 0-4,-3 2-2,-4 2-4,-3 6-5,-4 4-5,-4 5-5,-2 0-8,1-7-12,1-5-12,2-6-12,3-11-7,7-15-2,6-16-1,8-16-2,5-7 4,2 1 10,4 1 9,3 1 9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21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83950 40300 567,'17'0'2,"3"0"6,3 0 6,3 0 4,-1 1 4,-5 4 2,-5 2 1,-4 3 2,-3 4 3,3 2 4,2 3 4,2 3 4,1 3-1,3 5-6,1 3-5,3 4-6,-1-1-8,-3-6-13,-3-5-13,-3-7-12,-2-3-9,0 0-4,-2-2-4,-1-1-5,0-2-4,0-2-4,0-4-2,0-2-4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21"/>
    </inkml:context>
    <inkml:brush xml:id="br0">
      <inkml:brushProperty name="width" value="0.05399" units="cm"/>
      <inkml:brushProperty name="height" value="0.05399" units="cm"/>
      <inkml:brushProperty name="color" value="#F2395B"/>
    </inkml:brush>
  </inkml:definitions>
  <inkml:trace contextRef="#ctx0" brushRef="#br0">86711 38309 407,'-14'-7'4,"3"1"10,3 0 8,2 2 9,5 2 4,4 4-3,5 4-2,6 4-3,4 0-2,7-1-1,5-2-2,7-2-1,4-3-4,6-2-6,4-4-7,5-2-7,1-3-1,-4-2 1,-4-2 1,-4-1 2,-12 4 2,-19 12 1,-20 12 2,-19 11 2,-12 7 2,-3-1 5,-2 0 4,-4 1 4,1-2 2,6 0-1,4-1 0,5-1-2,3-1-1,1 1-2,1-1-4,2 1-2,-2 1-1,-2 2 0,-1 4-1,-2 3 0,0 0-3,3-2-5,3-2-7,3-1-6,3-4-6,2-3-8,4-5-8,3-3-8,4-6-5,6-8-3,6-8-4,6-8-4,5-7 2,5-5 7,5-7 6,5-5 6,3-2 6,4 0 2,2 1 5,4 2 2,-1 2 6,-4 5 6,-4 5 6,-3 5 7,-6 3 6,-5 4 4,-7 3 5,-5 3 6,-5 3 0,-4 5 0,-4 6-2,-4 4-1,-3 4 3,-1 3 10,-3 3 10,-2 3 9,1 1 2,3 1-4,2-1-5,4 1-5,2-1-6,2 1-7,2-1-8,2 1-7,3-2-6,4-2-4,3-1-5,5-2-4,3-3-5,1-1-4,3-3-4,1-1-5,1-4-6,1-4-11,-1-6-9,1-4-9,-2-5-3,-1-6 6,-3-4 5,-1-4 7,-3-2 4,-1 2 3,-2 4 3,-2 3 3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4"/>
    </inkml:context>
    <inkml:brush xml:id="br0">
      <inkml:brushProperty name="width" value="0.04171" units="cm"/>
      <inkml:brushProperty name="height" value="0.04171" units="cm"/>
      <inkml:brushProperty name="color" value="#F2395B"/>
    </inkml:brush>
  </inkml:definitions>
  <inkml:trace contextRef="#ctx0" brushRef="#br0">85781 27050 527,'-13'1'9,"3"2"18,4 2 19,4 2 18,2 5 4,2 9-11,0 9-9,2 8-11,0 8-7,3 6-5,2 6-5,2 5-5,2 4-4,1-1-3,3 1-3,2-1-3,0 2-6,1 3-13,-1 3-12,1 3-11,-3-5-6,-1-11 2,-4-12 0,-3-12 2,-2-7 0,0-3-3,-2-4-2,0-1-2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22"/>
    </inkml:context>
    <inkml:brush xml:id="br0">
      <inkml:brushProperty name="width" value="0.05486" units="cm"/>
      <inkml:brushProperty name="height" value="0.05486" units="cm"/>
      <inkml:brushProperty name="color" value="#F2395B"/>
    </inkml:brush>
  </inkml:definitions>
  <inkml:trace contextRef="#ctx0" brushRef="#br0">89610 37102 401,'7'-22'4,"-2"5"7,-2 3 9,-2 4 8,-1 5 9,0 6 10,0 6 11,0 6 11,2 2-1,4 1-13,4 0-12,3-1-13,4 0-9,2-1-9,1 0-9,3-2-7,0-1-7,-1-2-4,-1-3-6,-1 0-4,-8 0-5,-16 5-5,-16 5-7,-15 5-5,-7 2 5,3-3 15,4-1 14,2-2 16,4-2 8,5-1 2,5-1 2,5 0 2,8-3-1,12-1-2,11-2-4,13-2-3,4-2-4,-2-2-5,-1-2-4,-3-2-5,-3 1-3,-7 6-1,-5 4-1,-6 5-1,-8 6-1,-8 5 1,-9 7 1,-9 5 0,-6 3 3,-4-2 6,-5 0 6,-3-1 6,-1-2 3,2 0 3,2-1 2,2-1 3,3-3 1,5-5 1,5-5 2,6-5 1,5-3 1,8-2-2,8-2-1,8-2-1,6-4-5,7-2-6,5-5-8,7-4-7,3-2-5,0 0-2,2 0-4,1 1-2,-3 0-2,-6 0 0,-5 2-1,-7 1 0,-4-1 0,-4 0 1,-4-2 2,-4 1 1,-4-2 3,-2 0 4,-4 0 3,-2 1 5,-2-1 4,-1 2 5,-2 0 4,0 2 6,1 1 4,1 2 4,2 3 3,2 1 5,3 3 4,0 4 5,4 3 4,1 5 5,-1 3-1,0 3-7,-3 3-6,-2 3-7,-1 2-5,-2 1-2,0 1-3,-1 1-4,1-2-1,2-2-4,4-3-1,2-2-3,4-5-8,2-1-10,4-4-12,2-3-12,3-5-3,5-8 6,4-8 5,3-7 6,3-7-2,1-3-8,1-4-8,1-4-8,0-3-1,0-1 7,1-1 8,-1 0 8,0 0 7,-1 0 9,-2 1 8,1 2 9,-3 1 5,0 3 1,-1 3 2,0 4 0,-3 2 4,0 5 6,-1 3 6,0 4 6,-3 6 5,-3 6 3,-3 7 4,-2 8 4,-5 6-3,-3 5-9,-4 6-7,-3 7-10,-5 2-4,0 0-1,-3 0-1,-1 0-2,-2 0-3,0-2-3,1 0-4,-1-1-5,-1-2-1,-3-1-1,-4-3 1,-1-1-1,-2-3-5,1-2-9,1-1-11,1-2-8,1-5-8,1-3-3,1-6-3,1-4-3,1-6 0,2-6 6,2-6 5,3-5 5,1-4 6,0-2 5,2 0 5,1 0 6,1 0 4,2 5 4,2 3 3,2 5 4,2 2 4,4 2 6,2 2 5,4 2 6,3 3 6,5 4 4,5 4 6,5 4 4,4 4 1,4 5-4,4 5-5,4 5-4,5 5-6,6 4-6,6 6-6,6 5-7,2 1-8,1 1-11,-1 0-10,1 0-11,-7-3-2,-9-8 5,-11-6 5,-11-7 6,-8-6-2,-2-3-7,-3-4-8,-2-4-7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23"/>
    </inkml:context>
    <inkml:brush xml:id="br0">
      <inkml:brushProperty name="width" value="0.05741" units="cm"/>
      <inkml:brushProperty name="height" value="0.05741" units="cm"/>
      <inkml:brushProperty name="color" value="#F2395B"/>
    </inkml:brush>
  </inkml:definitions>
  <inkml:trace contextRef="#ctx0" brushRef="#br0">92388 36929 383,'11'-16'5,"9"0"12,7 1 12,9-1 10,2 2 4,0 5-7,-1 3-6,-1 4-6,-3 3-4,-4 2-1,-3 2-3,-5 2-2,-6 3-3,-10 5-7,-10 5-6,-10 5-6,-8 3-5,-9 3-3,-7 1-3,-8 2-4,-2-2 0,2-5 3,3-7 3,4-5 2,4-4 3,5-2 4,7-3 4,5 0 3,6-5 4,3-2 2,4-5 3,4-4 3,6-2 1,8 0-1,7 0-1,9 1 0,3 0-2,0 2 0,1 2-1,-1 3-1,-2 0-2,-3 2-1,-5 0 0,-3 2-3,-6 2 0,-6 4-3,-8 3-1,-6 5-3,-8 3 1,-7 1 0,-9 3 2,-7 1 0,-3 1 1,0-1 2,1-1 0,2-1 2,1-1 0,3-2 1,3-3 0,3-1 1,8-2 4,13-3 6,12-1 5,14-2 6,7-2 1,6-4-4,5-2-5,5-3-4,3-4-7,2 0-10,2-3-9,2-1-11,-1-2-5,-2 0-2,-4 1-1,-2-1-3,-6 1 0,-7 1 3,-9 0 2,-7 2 2,-6-1 3,-2-3 3,-4-3 2,-2-3 4,-4-3 2,-2-3 4,-3-3 3,-3-3 3,-1-1 3,4 0 3,3-1 1,3 1 3,1 1 1,0 2 1,0 1 1,0 3 1,0 2 2,0 3 4,0 3 5,0 3 4,0 3 2,-2 2-2,0 4-1,-1 3-1,-1 1 2,0 2 4,0 0 5,0 2 4,0 2 0,-1 4-5,-2 4-6,0 3-4,-1 5-2,1 5 2,-1 5 1,0 5 3,1 3-1,2 2-1,3 2-1,1 3-2,1 2-1,0 5-3,0 6-3,0 4-3,1 1-3,0-3-3,2-3-3,0-2-5,2-4-3,0-2-6,2-4-5,0-2-5,0-4-5,0-3-3,-2-5-4,0-4-3,-2-3 1,-2-4 3,-2-5 4,-2-3 5,-3-3 0,-3-2 0,-5-3-1,-3 0-2,-2-4 1,2 0 3,3-3 3,1-2 2,3-2 5,1-2 5,2-2 5,2-1 6,3-2 3,2-1-1,4-2 1,2 1 0,4-1 2,2 2 4,3 2 4,4 3 4,0 1 1,1 0-4,0 2-2,-1 1-4,-1 3-3,-6 6-2,-5 6-3,-4 5-2,-6 4-2,-6 2 1,-5 0-1,-7 1 1,-1 0 1,1-1 4,3-1 4,1-1 3,6-2 5,10-2 5,10-4 5,10-2 6,8-5-5,7-5-13,6-4-15,8-5-14,2-3-10,-2 1-8,-2-1-9,-1 0-7,-4 2-1,-4 1 5,-4 2 5,-3 2 5,-4 2 4,-3-1 0,-3 0 2,-2 0 1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24"/>
    </inkml:context>
    <inkml:brush xml:id="br0">
      <inkml:brushProperty name="width" value="0.05184" units="cm"/>
      <inkml:brushProperty name="height" value="0.05184" units="cm"/>
      <inkml:brushProperty name="color" value="#F2395B"/>
    </inkml:brush>
  </inkml:definitions>
  <inkml:trace contextRef="#ctx0" brushRef="#br0">95297 38046 424,'24'-9'96,"3"0"-19,1-1-19,3-1-20,0-1-12,2 2-4,1 1-3,1 0-4,-3 2-3,-4 2 1,-5 3-2,-4 1 1,-9 1-13,-11 2-26,-10 0-24,-11 2-25,-5-3-6,-1-5 16,1-4 14,-1-5 16,2-3 10,0-1 5,0-2 7,3 1 6,0-1 3,2 2 0,3 2 1,1 3-1,3 1 7,1 2 12,2 2 12,2 3 13,2 2 10,1 5 9,0 6 8,2 4 9,0 4-2,2 3-13,0 3-12,2 3-13,0 3-7,2 5-4,0 3-3,2 4-4,0 2-4,0-2-6,-1 0-6,2-1-7,-2-3-7,-1-2-7,0-3-9,-2-3-7,-1-3-8,-4 0-4,-2 0-6,-3-2-5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24"/>
    </inkml:context>
    <inkml:brush xml:id="br0">
      <inkml:brushProperty name="width" value="0.04232" units="cm"/>
      <inkml:brushProperty name="height" value="0.04232" units="cm"/>
      <inkml:brushProperty name="color" value="#F2395B"/>
    </inkml:brush>
  </inkml:definitions>
  <inkml:trace contextRef="#ctx0" brushRef="#br0">94170 40300 519,'-7'7'0,"-1"-3"0,0-1 0,0-1 0,3-2 12,6 0 24,6 0 23,6 0 23,8 0 5,10 0-16,12 0-16,11 0-16,7 0-13,5 1-13,5 2-13,5 0-11,0 2-12,-3 0-9,-5 1-9,-3 2-9,-9-1-7,-13 1-3,-11 0-3,-14 0-3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2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98100 40000 333,'49'20'167,"16"14"-1,16 15 1,16 15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29"/>
    </inkml:context>
    <inkml:brush xml:id="br0">
      <inkml:brushProperty name="width" value="0.05185" units="cm"/>
      <inkml:brushProperty name="height" value="0.05185" units="cm"/>
      <inkml:brushProperty name="color" value="#F2395B"/>
    </inkml:brush>
  </inkml:definitions>
  <inkml:trace contextRef="#ctx0" brushRef="#br0">62491 27134 424,'0'-34'-1,"2"-6"-3,0-6-1,2-6-3,-1 2 2,-1 10 5,0 9 6,-1 11 6,-1 2 2,0-3 2,0-5 0,0-3 1,-2-6-1,0-8-3,-3-8-3,-2-8-3,-1-5-2,0-1 1,0-3-1,1-1 0,-2 1 0,-2 6 0,-2 6 0,-1 7 0,-2 3 0,0 5 2,1 4-1,-1 4 2,0 4 0,-2 5 2,0 5 2,-1 5 1,-1 4 1,-1 6-1,-1 4-1,-1 6 0,-1 6 0,-1 7 0,-1 9 0,-1 7 0,0 7 1,-1 8 1,1 6 0,-1 7 1,2 5 1,1 1 0,3 3 1,1 1 1,4 0 0,5-5-2,4-3-1,6-4-1,5-4 0,8-3-1,6-2 1,7-4 1,4-1-1,3 0 0,1 0-1,2 0 0,1 2-3,-1 6-2,-1 4-5,-1 5-3,-2 5-1,-3 3-1,-4 5 1,-1 3 1,-6 6-2,-5 6 0,-6 7-3,-6 8-1,-5 3-1,-4-1 0,-3 1 0,-5 0 0,-3-4 0,-1-5 1,-3-6 1,-1-6 1,-1-7 2,1-9 1,1-9 2,1-9 2,0-7 1,-1-8 3,-1-6 0,-1-7 3,0-7 0,1-7-1,1-6 0,1-8-1,2-10 0,1-15 1,2-15-1,3-14 1,5-17-3,8-17-2,9-17-5,10-18-3,8-16-6,12-12-6,11-13-8,10-13-6,9-6-5,7 2-3,7 0-2,7 2-2,1 9-1,-4 20 1,-3 20 2,-5 20 2,-9 19 1,-16 23 0,-16 21 1,-15 22-1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30"/>
    </inkml:context>
    <inkml:brush xml:id="br0">
      <inkml:brushProperty name="width" value="0.05478" units="cm"/>
      <inkml:brushProperty name="height" value="0.05478" units="cm"/>
      <inkml:brushProperty name="color" value="#F2395B"/>
    </inkml:brush>
  </inkml:definitions>
  <inkml:trace contextRef="#ctx0" brushRef="#br0">63028 27724 401,'14'-42'63,"-1"13"0,-2 11 0,-2 13-1,-1 6-4,-1 2-8,1 2-8,0 1-7,0 2-6,1 0-4,2 0-5,0 0-4,0 1-2,-1 3-2,0 3-1,-2 4-2,-3-3-5,-6-3-11,-6-6-11,-6-4-10,-3-6-3,-1-2 3,-1-5 4,-1-4 3,1-2 4,3-1 3,3-1 3,3-1 3,1-1 2,2 1 3,1-1 3,0 1 3,3 5 6,4 12 12,4 12 11,4 11 12,0 5 1,-3-3-9,-2-3-10,-4-3-9,-2-4-12,-2-8-15,-2-7-15,-1-6-16,-1-4-5,4 1 4,2-1 6,4 0 4,1 2-4,3 2-13,2 4-12,2 3-14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30"/>
    </inkml:context>
    <inkml:brush xml:id="br0">
      <inkml:brushProperty name="width" value="0.04609" units="cm"/>
      <inkml:brushProperty name="height" value="0.04609" units="cm"/>
      <inkml:brushProperty name="color" value="#F2395B"/>
    </inkml:brush>
  </inkml:definitions>
  <inkml:trace contextRef="#ctx0" brushRef="#br0">63113 29086 477,'1'-14'120,"3"6"-23,4 5-25,2 4-23,1 4-14,-2 2-3,-2 2-3,-2 2-3,-1 1-4,0 1-5,-1 1-5,1 1-4,-1 1-5,-4-2-2,-2-1-4,-3-1-3,-3-2-2,0-2-1,-2-4-1,0-2-1,-1-4-2,1 0-2,-1-3-4,0-2-2,1-2 0,2-4 5,3-2 2,1-3 5,1-1 4,2 1 3,0 1 4,2 1 4,2 1 3,4 2 4,4 3 4,3 1 4,2 4-6,0 6-18,-2 6-17,-1 6-16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40"/>
    </inkml:context>
    <inkml:brush xml:id="br0">
      <inkml:brushProperty name="width" value="0.03308" units="cm"/>
      <inkml:brushProperty name="height" value="0.03308" units="cm"/>
      <inkml:brushProperty name="color" value="#F2395B"/>
    </inkml:brush>
  </inkml:definitions>
  <inkml:trace contextRef="#ctx0" brushRef="#br0">54050 22328 664,'8'-14'-14,"0"4"17,0 4 18,-1 4 18,2 4 6,0 2-8,1 3-5,2 4-8,-1 0-4,-1 1-1,-1 0-2,0 0-2,-2 0-1,-1 3-2,0 2-1,-2 1-2,0 1-1,0-2-1,0-3-1,0-1-1,0-2-2,2-2-1,0-3-2,2-1-1,-1-2-1,1-4 0,0-2-1,0-3-1,2-6-3,5-8-6,5-7-5,5-8-7,4-10-6,3-8-4,3-11-6,3-9-4,-2 0-2,-8 14 4,-6 13 4,-6 12 2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4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45716 20600 999,'-7'8'-59,"2"-1"10,2 1 11,2 0 10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4"/>
    </inkml:context>
    <inkml:brush xml:id="br0">
      <inkml:brushProperty name="width" value="0.03375" units="cm"/>
      <inkml:brushProperty name="height" value="0.03375" units="cm"/>
      <inkml:brushProperty name="color" value="#F2395B"/>
    </inkml:brush>
  </inkml:definitions>
  <inkml:trace contextRef="#ctx0" brushRef="#br0">86650 26824 651,'2'-11'10,"4"10"18,3 10 18,5 9 20,0 4 2,-1-1-14,-3-3-12,-1-1-13,-1-2-24,-2-1-32,-1-1-32,0 0-34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41"/>
    </inkml:context>
    <inkml:brush xml:id="br0">
      <inkml:brushProperty name="width" value="0.02916" units="cm"/>
      <inkml:brushProperty name="height" value="0.02916" units="cm"/>
      <inkml:brushProperty name="color" value="#F2395B"/>
    </inkml:brush>
  </inkml:definitions>
  <inkml:trace contextRef="#ctx0" brushRef="#br0">45527 19727 754,'-6'-6'3,"2"2"7,4 4 8,3 3 9,1 2 1,3 5-2,2 4-4,2 4-2,-1 0-4,-1-1-3,-2-3-2,-2-1-4,-1-1-1,0 0-1,0-1-1,0 1-1,0-2 0,1-2 2,2-4 0,0-2 1,0-4-1,0 0-2,-2-3-4,0-2-3,0-6-4,5-7-4,4-10-5,4-9-4,0-5-3,0 0-3,0-2-2,-2 0-2,-2 1-1,-3 6 2,-3 4 2,-2 5 2,-2 5 1,0 3 3,0 4 1,0 5 3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4:42"/>
    </inkml:context>
    <inkml:brush xml:id="br0">
      <inkml:brushProperty name="width" value="0.02943" units="cm"/>
      <inkml:brushProperty name="height" value="0.02943" units="cm"/>
      <inkml:brushProperty name="color" value="#F2395B"/>
    </inkml:brush>
  </inkml:definitions>
  <inkml:trace contextRef="#ctx0" brushRef="#br0">45116 16428 747,'-7'-9'0,"2"0"2,2-2 0,2 0 2,2 1 4,4 3 8,2 2 7,3 4 9,1 3 1,0 4-6,-2 3-5,0 5-6,-2 2-4,1 0-2,0-1-1,0 1-3,-1-2-1,-1-1 0,0-2-1,-2-2 0,3-4-1,4-6 1,5-6-1,5-6 0,5-8-5,3-13-7,4-11-7,5-11-9,-2-2-4,-4 10-1,-5 9-2,-5 11-1,-3 5-1,-3 1-2,-1 1 0,-2 1-2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00"/>
    </inkml:context>
    <inkml:brush xml:id="br0">
      <inkml:brushProperty name="width" value="0.04491" units="cm"/>
      <inkml:brushProperty name="height" value="0.04491" units="cm"/>
      <inkml:brushProperty name="color" value="#F2395B"/>
    </inkml:brush>
  </inkml:definitions>
  <inkml:trace contextRef="#ctx0" brushRef="#br0">27976 4593 489,'-21'-7'1,"5"0"2,5 2 1,5 1 3,4 0 8,5 2 19,6 0 16,4 2 19,5 0 1,3 0-11,5 0-12,3 0-12,3 0-8,2 0-4,3 0-4,1 0-4,1-1-3,0 0-3,1-2-3,-1 0-2,-1-1-3,-2 1-1,-2-1-2,-1 0-2,-3 1-1,-2 0-3,-1 2-1,-3 0-1,-1 1-3,-3-2-2,-1 0-4,-2-1-2,-7 2-9,-11 7-17,-10 7-15,-11 7-17,-4 1 1,5-3 14,3-5 15,5-3 15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01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28619 5050 525,'-15'24'152,"2"1"-36,3 1-35,1 1-36,0 1-20,0 2-5,-1 2-4,-1 3-5,-1 0-5,0 0-4,0 0-4,1 1-4,0-2-6,0 0-5,2-1-5,1-1-5,0-3-2,0-2 0,0-3 0,1-3 1,0-3-1,2-3-3,2-2-2,2-4-3,2-4-2,4-4 0,2-6 1,3-4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01"/>
    </inkml:context>
    <inkml:brush xml:id="br0">
      <inkml:brushProperty name="width" value="0.04497" units="cm"/>
      <inkml:brushProperty name="height" value="0.04497" units="cm"/>
      <inkml:brushProperty name="color" value="#F2395B"/>
    </inkml:brush>
  </inkml:definitions>
  <inkml:trace contextRef="#ctx0" brushRef="#br0">29528 5187 489,'14'-6'20,"-4"6"17,-5 4 16,-3 6 16,-2 4 2,-2 5-14,0 5-13,-1 5-14,-2 2-9,0 2-3,-2 1-4,0 1-3,-1 0-3,-2 0 1,0 0-1,-1 1 0,0-3-1,2-4 0,2-3-1,3-5 0,0-2-1,2-3-4,0-1-1,2-2-4,2-2-1,4 1-1,3 0-2,5 0-1,1-2 0,-1-1 1,-1-2 3,0-2 0,-2-1 2,1 0 1,0 0 1,0 0 2,-1 0 0,-1 1 2,-1 2 1,0 0 2,-1 0-1,1-2-5,2-3-4,0 0-4,0-2-11,1 0-15,0 0-17,0 0-17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02"/>
    </inkml:context>
    <inkml:brush xml:id="br0">
      <inkml:brushProperty name="width" value="0.04963" units="cm"/>
      <inkml:brushProperty name="height" value="0.04963" units="cm"/>
      <inkml:brushProperty name="color" value="#F2395B"/>
    </inkml:brush>
  </inkml:definitions>
  <inkml:trace contextRef="#ctx0" brushRef="#br0">30429 6020 443,'0'-11'60,"0"8"1,0 9 0,0 10 0,0 4-4,0 1-9,0 1-9,0 1-9,0 0-6,0 1-1,0-1-3,0 1-2,0-2-2,0 0-3,0-1-3,0 0-3,0-2-2,0 1-2,0-1-2,0 1-3,1-1-1,3-1 0,4-1 1,2-1 0,2 0 0,0 0-3,-1-1-2,1 1-2,0 0 1,0-1 1,-1 1 2,1 0 3,-2-1 1,-4-1 3,-4-1 2,-4-1 2,-4 1 1,-2 0-1,-3 1-2,-3 1-2,-4 2-1,-6 1-4,-4 3-2,-4 1-4,-3 2-2,-1-1-4,1 1-3,0-1-4,1-1-2,3-3-1,3-3-2,4-2-1,2-6-7,4-8-12,5-8-13,3-8-13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02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31250 6415 577,'37'0'149,"-2"0"-38,-3 0-39,-3 0-39,-2 0-19,0 0 0,1 0-1,-1 0-1,-1-1-7,-1-2-16,-3-2-14,-1-1-15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02"/>
    </inkml:context>
    <inkml:brush xml:id="br0">
      <inkml:brushProperty name="width" value="0.05732" units="cm"/>
      <inkml:brushProperty name="height" value="0.05732" units="cm"/>
      <inkml:brushProperty name="color" value="#F2395B"/>
    </inkml:brush>
  </inkml:definitions>
  <inkml:trace contextRef="#ctx0" brushRef="#br0">31575 1900 383,'-16'9'152,"0"1"-36,1 3-33,-1 2-35,-1 4-19,-3 7-2,-3 7-2,-3 6-2,0 4-2,1 0-2,3 0-2,2 0-2,1 1-2,2 0-3,3 2-2,1 0-2,1 1-3,1-2-2,-1 0-2,0-2-2,2-1-1,3-2-1,2-1 0,4-3 0,1-4-2,2-4-3,0-5-2,2-4-2,1-5-3,5-3-2,4-3 0,4-2-2,2-5-1,2-6 2,3-6 1,1-6 0,1-4 2,1-4 1,-1-5 1,1-3 2,-3-2 3,-4 1 7,-3 1 6,-4 2 6,-4 1 4,-3 5 3,-2 4 1,-4 3 3,-2 4 0,-4 2 1,-2 4-1,-3 3-1,-4 2-2,-2 2-7,-3 2-7,-3 2-6,-3 4-9,-2 7-10,-4 7-9,-3 7-10,2 1-1,6-3 6,5-5 8,7-3 6,1-2-2,0-1-11,-1 1-13,-1 0-12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04"/>
    </inkml:context>
    <inkml:brush xml:id="br0">
      <inkml:brushProperty name="width" value="0.03328" units="cm"/>
      <inkml:brushProperty name="height" value="0.03328" units="cm"/>
      <inkml:brushProperty name="color" value="#F2395B"/>
    </inkml:brush>
  </inkml:definitions>
  <inkml:trace contextRef="#ctx0" brushRef="#br0">70509 11181 660,'-15'-8'4,"4"2"5,3 1 7,3 1 5,2 0 7,3 2 3,4 0 5,2 2 5,5 0-2,6 0-6,5 0-7,7 0-7,3 0-5,2 0-3,2 0-4,3 0-3,5 0-4,9 2-3,11 0-4,10 2-4,1-1-3,-7-1 0,-7 0-2,-7-2-1,-4 0-2,0 0-7,-2 0-4,0 0-6,-6 0 0,-8 0 6,-9 0 6,-8 0 6,-7 0 1,1 0-5,-2 0-5,0 0-4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21"/>
    </inkml:context>
    <inkml:brush xml:id="br0">
      <inkml:brushProperty name="width" value="0.04824" units="cm"/>
      <inkml:brushProperty name="height" value="0.04824" units="cm"/>
      <inkml:brushProperty name="color" value="#F2395B"/>
    </inkml:brush>
  </inkml:definitions>
  <inkml:trace contextRef="#ctx0" brushRef="#br0">70361 19172 456,'-13'-15'7,"8"1"14,7 1 12,6 0 13,4 2 4,1 1-6,1 0-6,2 2-6,-1 0-4,1 1-3,0-1-3,-1 0-3,1 0-1,1 0-2,2 0 0,0 1-2,-1 0 0,1 2-1,-2 2-1,-1 2 0,-1 3-3,-1 4-5,-1 4-6,0 3-4,-3 3-4,-1 0 1,-2-1 1,-2 1 0,-2 1-1,-2 3 1,-2 3-1,-2 3 0,-3 2 0,-2 1 0,-3 0 2,-3 2 1,-3 0 0,-1-1 0,-3-1-1,-1-1 1,-1-2-1,3-1 2,1-3-1,3-1 1,0-5-4,0-5-11,1-6-11,-1-6-9,2-5-3,5-4 4,3-3 6,4-5 4,2-4 4,0-5 2,0-5 3,0-4 2,0-1 4,0 5 5,0 5 4,0 5 5,0 3 5,0 1 5,0 1 6,0 1 5,-1 1 7,0 2 8,-2 3 9,0 1 7,-1 6 3,2 10-3,0 9-3,2 11-4,0 4-5,0 1-7,0-1-6,0 0-8,-1 10-5,-2 18-4,-2 19-4,-2 18-4,1-1-2,1-20 0,2-20 0,2-22-1,0-6-4,0 5-9,-2 6-8,0 6-10,0 10-2,2 12 4,2 12 2,2 14 3,1-4-6,0-18-15,0-18-15,0-19-14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6"/>
    </inkml:context>
    <inkml:brush xml:id="br0">
      <inkml:brushProperty name="width" value="0.04417" units="cm"/>
      <inkml:brushProperty name="height" value="0.04417" units="cm"/>
      <inkml:brushProperty name="color" value="#F2395B"/>
    </inkml:brush>
  </inkml:definitions>
  <inkml:trace contextRef="#ctx0" brushRef="#br0">87420 28276 498,'-12'-8'87,"10"2"-10,8 1-10,10 0-9,6 1-8,6-3-6,6-2-6,7-2-5,0 1-8,-2 1-9,-4 2-10,-2 2-8,-3 1-9,-3 1-7,-4-1-9,-1 0-8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22"/>
    </inkml:context>
    <inkml:brush xml:id="br0">
      <inkml:brushProperty name="width" value="0.03383" units="cm"/>
      <inkml:brushProperty name="height" value="0.03383" units="cm"/>
      <inkml:brushProperty name="color" value="#F2395B"/>
    </inkml:brush>
  </inkml:definitions>
  <inkml:trace contextRef="#ctx0" brushRef="#br0">73383 20731 650,'-6'-7'6,"4"0"14,4 2 12,4 1 13,2 0 3,1 2-6,2 0-7,0 2-6,0 1-5,-1 2-2,-1 2-4,0 1-2,-1 2-6,-1 0-8,1 0-8,0-1-8,-1 1-11,0 2-13,-2 0-12,0 1-13,-3 0-2,-3-1 9,-2-1 8,-3 0 9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22"/>
    </inkml:context>
    <inkml:brush xml:id="br0">
      <inkml:brushProperty name="width" value="0.03023" units="cm"/>
      <inkml:brushProperty name="height" value="0.03023" units="cm"/>
      <inkml:brushProperty name="color" value="#F2395B"/>
    </inkml:brush>
  </inkml:definitions>
  <inkml:trace contextRef="#ctx0" brushRef="#br0">73155 21350 727,'-13'1'32,"6"2"7,6 2 9,6 2 7,4 1-4,1 1-19,3 1-16,2 2-19,-1-1-8,-1 1 1,-3 0 2,0-1 0,-3 0-8,1-2-18,0-2-18,0-2-18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22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77815 20070 532,'0'-12'69,"0"10"-4,0 8-4,0 10-4,0 3-7,0 1-8,0-1-8,0 1-10,0 0-5,0 2-3,0 3-3,0 1-3,-1 1-4,0 1-4,-2-1-5,0 1-4,0-1-6,1 0-9,0 0-8,2 1-9,0-3-5,0-1-2,0-4-1,0-3-2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23"/>
    </inkml:context>
    <inkml:brush xml:id="br0">
      <inkml:brushProperty name="width" value="0.04765" units="cm"/>
      <inkml:brushProperty name="height" value="0.04765" units="cm"/>
      <inkml:brushProperty name="color" value="#F2395B"/>
    </inkml:brush>
  </inkml:definitions>
  <inkml:trace contextRef="#ctx0" brushRef="#br0">78083 19238 461,'-6'-15'5,"4"4"8,4 3 8,4 3 10,3 1 1,1 0-4,3 0-5,2 0-6,1 1-2,1 0-2,1 2-1,1 0-2,1 1-1,0 0-2,-1 0-2,1 0-2,-1 0-2,1-2 0,-1 0 0,1-2 0,1 0-1,1 1 1,3-1 0,1 0 1,2 0-1,3 2 1,1 0 0,3 2-1,0-1 1,0 0 1,0-2-1,1 0 1,-2 0 0,0 0-3,-1 2-1,-1 0-2,-1 1 0,1 0 0,-1 0 0,0 0 2,1 0-1,-1-2 1,0 0 0,1-2 0,-1 0 1,0 1-1,1-1 1,-1 0-1,0 0 1,1 0 0,-1 0 0,1 0 0,-1 1 0,0 0 0,1 2-1,-1 0 1,0 1 1,1 0 0,-1 0 0,0 0 2,1 0-1,-1 0 1,0 0-1,1 0 0,-1 0 1,0 0-2,1 0 0,-1 0 0,1 0 0,-1-2 0,0 0 0,1-2 0,-1 0 0,0 1-1,1-1-2,-1 0 0,0 0-2,-2 2 2,0 0-1,0 2 1,-2 0 1,2 2 0,1 0 1,1 2 0,0-1 1,-1-1-1,-2 0 0,1-1 0,-2-1 0,1 0 0,-1 0 0,0 0 0,0 0 0,-1 0 0,-1 0 0,-1 0 0,-1 0-1,-3 0 1,-1 0-1,-2 0 0,-2 0 3,-1 0 5,-1 0 5,-1 0 5,-1 2 2,-4 5-1,-3 6-1,-2 4-2,-2 2-1,0-1-1,0-1 0,0-1-2,-1 0 0,0 0-1,-2-1-1,0 1 0,-1 0 0,0 1 0,0 1 1,0 1 2,1 1-1,1 1-1,0 1-2,2 1-1,0 1-2,0 1-2,0 1-1,0 1-3,0 0-3,2 1-2,0-1-3,1 1-3,2-1-3,0 1-5,1-1-2,2 0-5,-1 1-3,-2 1-3,-3 1-3,0 1-4,-3-2-2,-1-3-1,0-5-1,-1-3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24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78409 21898 506,'-15'-8'2,"4"2"3,3 1 5,3 0 3,2 1 8,3 1 13,4-2 13,2 2 12,3-1 2,0 2-11,1 0-11,2 2-10,0-1-7,3 0-3,1-2-3,3 0-2,0-1-3,-1 0-1,-1 0-3,0 1-1,-2-1-3,1 2-1,0 0-2,-1 2-2,2-1-1,3 0-1,4-2 0,2 0-1,1-1 0,1 0 1,-1 0 1,0 0 1,1 0 2,1-2 0,1 0 1,1-1 1,0 0 0,1 0 0,-1 2-1,0 1 0,-1 0 0,-1 0-1,-3 0 0,-1 0 0,-3 1 0,-1 0 0,-3 2 1,-1 0-1,-1 1 0,0 0 0,-1 0-1,1 0 0,0 0 0,1-2 1,1 0 2,2-2 1,-2 1 0,1 1 1,-2 0 1,-1 2-1,0 0 0,-1 0 0,1 0-1,0 0 0,1 0-1,3 0-2,3 0 0,3 0-2,0 0-1,-1 0-3,-3 0-1,-1 0-2,-1 0 0,-1 0 0,1 0 1,-1 0 0,1 0 2,0 0 0,-1 0 0,1 0 1,-1-1 0,1 0 1,-1-2-1,1 0 1,0-1 0,-1 0 0,1 0 2,0 0-1,-2 1 2,1 0-1,-2 2 1,-1 1 1,0 0-1,1 0 1,1 0-1,2 0 1,-1 0 0,1 0-1,-1 0 2,1 0-1,-1-1 0,-1-1 1,-1 0-1,0-1-1,0-1 1,5 2 0,3 0 0,5 2-1,0 0 1,-2 0-2,-2 0-1,-1 0-1,-1 0-1,-1 0 1,1 0-1,-1 0 0,1 0 1,-1 0-1,1 0 1,-1 0 0,1-1 1,1 0 1,1-2 0,1 0 1,1 0 1,1 0-1,1 2 1,1 0-1,-1 1-1,-2-2-1,-1 0-1,-3-1-1,-1-1-2,-1 0-2,-1 0-1,0 0-2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25"/>
    </inkml:context>
    <inkml:brush xml:id="br0">
      <inkml:brushProperty name="width" value="0.04096" units="cm"/>
      <inkml:brushProperty name="height" value="0.04096" units="cm"/>
      <inkml:brushProperty name="color" value="#F2395B"/>
    </inkml:brush>
  </inkml:definitions>
  <inkml:trace contextRef="#ctx0" brushRef="#br0">81000 19550 537,'7'16'133,"-1"1"-30,-1 1-30,0 1-29,-2 1-17,0 1-4,-2 1-4,0 1-5,-2 3-3,0 5-3,-2 5-3,0 4-3,-1 2-3,0-3-7,0-4-5,1-2-5,-1-3-6,2-1-6,0-3-6,2-1-5,0-4-2,0-3 5,0-5 4,0-3 4,1-3 0,2 0-4,2-2-4,1 0-4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25"/>
    </inkml:context>
    <inkml:brush xml:id="br0">
      <inkml:brushProperty name="width" value="0.0472" units="cm"/>
      <inkml:brushProperty name="height" value="0.0472" units="cm"/>
      <inkml:brushProperty name="color" value="#F2395B"/>
    </inkml:brush>
  </inkml:definitions>
  <inkml:trace contextRef="#ctx0" brushRef="#br0">83480 19400 466,'-6'9'119,"1"1"-25,2 3-26,2 2-25,0 2-14,0 1-2,-1 3-3,-1 1-1,-1 2-2,2 1-2,0 1-2,2 1-1,0 0-2,0 1-5,0-1-2,0 0-4,0 1-2,2 1-2,0 1 0,2 1-1,-1 0-3,1 0-6,0 1-4,0-1-6,-1-2-6,-1-3-10,0-5-8,-2-3-9,0-4-5,2-1-1,0-2-1,2-2-1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26"/>
    </inkml:context>
    <inkml:brush xml:id="br0">
      <inkml:brushProperty name="width" value="0.0479" units="cm"/>
      <inkml:brushProperty name="height" value="0.0479" units="cm"/>
      <inkml:brushProperty name="color" value="#F2395B"/>
    </inkml:brush>
  </inkml:definitions>
  <inkml:trace contextRef="#ctx0" brushRef="#br0">82090 16131 459,'7'-36'42,"-2"9"-4,-2 8-4,-2 7-5,-5 6-4,-6 6-3,-7 4-3,-7 6-3,-1 1-3,5-1-4,5-1-2,5 0-3,2-1-2,0 0-1,0-1 0,1 1-2,0 0 0,2 2 2,2 0 0,2 1 0,3 1 1,4 0-2,3-1-2,5 1-2,2-1 0,-1-1-1,1 0 0,0-2 0,-1 0-1,1 0-1,0 0 0,-1 0-1,-1-1 1,-2 1 1,-4 0 1,-3 0 1,-2 1 1,0 1-1,-1 3 0,-2 2-2,-3 1 1,-6 1 0,-5 1 2,-7 1 1,-2-1 0,1-3 1,1-2-1,1-4 0,1-2 0,1-1 0,1 0 1,1-2 1,1 0 1,2-2 2,3 0 3,1-2 3,3 0 2,6-2 2,4 0 2,6-2 3,4-1-2,7-3-4,5-4-4,7-2-5,1-1-5,0-1-5,-1 0-7,-1 1-6,-2-1-3,-2 2-2,-2 1-2,-1 1-1,-3 0 0,-1-2 3,-3 0 3,-1-1 4,-3 0 3,-2-1 4,-4 0 4,-3 1 5,-1 0 3,0 2 6,0 3 4,0 1 4,-1 5 9,-2 10 14,-2 8 13,-2 9 14,-2 5 2,0 1-10,-1 0-10,-2 2-9,1 1-6,1 1-5,0 0-3,2 2-5,1 1-4,0 0-4,2 2-7,0 1-4,1-2-9,0-2-13,0-3-14,0-3-13,0-3-7,0-1-3,0-3-3,0-1-1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27"/>
    </inkml:context>
    <inkml:brush xml:id="br0">
      <inkml:brushProperty name="width" value="0.03994" units="cm"/>
      <inkml:brushProperty name="height" value="0.03994" units="cm"/>
      <inkml:brushProperty name="color" value="#F2395B"/>
    </inkml:brush>
  </inkml:definitions>
  <inkml:trace contextRef="#ctx0" brushRef="#br0">82989 16159 550,'1'-28'4,"2"5"6,2 7 7,2 5 7,2 4 5,1 1 1,3 0 2,2 2 1,1 0 0,1 2-4,1 0-3,1 2-4,0 2-2,-3 4-2,-1 4-2,-2 3 0,-3 3-2,-1 0 1,-2-1-1,-2 1-1,-2 0 0,0 3-4,-2 1-2,0 3-3,-4 1-2,-4 1-4,-6 1-2,-3 0-4,-6 2-2,-1-1-4,-4 0-3,-3 1-4,-3-2 0,-1-2 1,-2-1 1,-2-2 1,1-4-3,6-5-10,4-5-8,5-4-10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27"/>
    </inkml:context>
    <inkml:brush xml:id="br0">
      <inkml:brushProperty name="width" value="0.03761" units="cm"/>
      <inkml:brushProperty name="height" value="0.03761" units="cm"/>
      <inkml:brushProperty name="color" value="#F2395B"/>
    </inkml:brush>
  </inkml:definitions>
  <inkml:trace contextRef="#ctx0" brushRef="#br0">84450 15481 585,'23'-7'3,"-1"1"9,-1 0 8,-1 2 7,-1 0 6,1 2 4,-1 0 3,1 2 4,-2 1-2,-1 2-7,-3 2-7,-1 2-8,-3 2-5,-4 5-3,-4 4-4,-4 3-4,-4 4 0,-4 1 1,-3 2 2,-5 3 1,-1-1-1,3-2-4,1-2-3,3-1-5,1-3-1,2-3 2,2-3 2,2-3 2,5-2-1,8-2-3,8-2-1,7-2-3,5-3-4,3-3-9,1-2-7,2-3-7,-2-1-9,-6 2-6,-5 2-8,-6 2-8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6"/>
    </inkml:context>
    <inkml:brush xml:id="br0">
      <inkml:brushProperty name="width" value="0.05075" units="cm"/>
      <inkml:brushProperty name="height" value="0.05075" units="cm"/>
      <inkml:brushProperty name="color" value="#F2395B"/>
    </inkml:brush>
  </inkml:definitions>
  <inkml:trace contextRef="#ctx0" brushRef="#br0">87555 27209 433,'-28'-15'-2,"7"4"1,7 3 0,6 3 1,4 2 10,-2 3 20,0 4 22,-1 2 19,0 3 4,0 4-14,2 2-13,1 3-14,0 4-8,2 5 1,0 4 0,2 6-1,-1 3-2,0 0-4,-2 2-4,0 1-4,-1-1-4,2 2-4,0-1-5,2 0-2,0-1-4,0 0 0,0-2-1,0 0-2,0-3-1,0-2-3,0-3-3,0-3-2,-1-4-2,0-3 1,-2-5 0,0-3 1,-3-5-1,-6-6-1,-4-6-1,-5-6-2,-1-4 1,1-1 3,3-3 3,1-1 3,2-2 2,-1 2 3,0 1 2,1 1 3,0 1 2,4 3 3,3 1 2,3 2 3,3 2 7,5 0 9,6 2 10,4 1 10,5-2-2,7-2-16,5-3-14,7-3-16,2-3-7,0 0 0,0-1 1,0-1 1,-1 0-6,0-1-13,-1 0-12,-1 1-13,-5 1-2,-6 3 6,-7 2 7,-6 4 6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27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79231 19939 534,'-7'-5'21,"2"6"17,2 6 16,2 6 17,1 5 3,0 7-12,0 5-12,0 6-11,0 3-11,0 0-9,0 0-10,0 1-9,0-3-7,-2-2-6,0-4-5,-1-2-5,-1-3-6,2-5-5,0-3-6,2-4-6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28"/>
    </inkml:context>
    <inkml:brush xml:id="br0">
      <inkml:brushProperty name="width" value="0.03429" units="cm"/>
      <inkml:brushProperty name="height" value="0.03429" units="cm"/>
      <inkml:brushProperty name="color" value="#F2395B"/>
    </inkml:brush>
  </inkml:definitions>
  <inkml:trace contextRef="#ctx0" brushRef="#br0">78783 19979 641,'-2'-26'10,"-2"8"19,-4 8 19,-2 10 19,-3 7 3,-3 5-15,-3 7-16,-3 5-14,-1 3-12,-1 1-11,1-1-8,-1 0-11,2-1-3,3-3 4,3-3 2,3-3 4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28"/>
    </inkml:context>
    <inkml:brush xml:id="br0">
      <inkml:brushProperty name="width" value="0.03423" units="cm"/>
      <inkml:brushProperty name="height" value="0.03423" units="cm"/>
      <inkml:brushProperty name="color" value="#F2395B"/>
    </inkml:brush>
  </inkml:definitions>
  <inkml:trace contextRef="#ctx0" brushRef="#br0">79300 19989 642,'9'-7'5,"3"1"12,4 0 9,2 2 12,2 1 4,1 2-2,1 2-2,1 2-1,0 3-4,-2 5-8,0 5-7,0 5-7,-2 2-4,1-1 0,-1-1 0,1-1 0,-2-3-15,-3-3-27,-3-4-29,-2-4-27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28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82030 19700 497,'-1'24'166,"0"1"-39,-2 1-38,0 1-38,-1 1-23,1 2-7,-1 2-7,0 3-8,1-1-5,1-2-8,0-2-6,2-1-6,0-3-6,0 0-7,0-1-6,0-1-7,0-2-1,0-3 6,0-3 3,0-2 6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28"/>
    </inkml:context>
    <inkml:brush xml:id="br0">
      <inkml:brushProperty name="width" value="0.03169" units="cm"/>
      <inkml:brushProperty name="height" value="0.03169" units="cm"/>
      <inkml:brushProperty name="color" value="#F2395B"/>
    </inkml:brush>
  </inkml:definitions>
  <inkml:trace contextRef="#ctx0" brushRef="#br0">81586 19635 694,'-3'-23'53,"-6"17"2,-6 16 0,-5 17 2,-4 7-9,1 0-20,0-1-18,-1-1-21,2-3-7,3-6 3,3-4 3,3-4 3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28"/>
    </inkml:context>
    <inkml:brush xml:id="br0">
      <inkml:brushProperty name="width" value="0.03607" units="cm"/>
      <inkml:brushProperty name="height" value="0.03607" units="cm"/>
      <inkml:brushProperty name="color" value="#F2395B"/>
    </inkml:brush>
  </inkml:definitions>
  <inkml:trace contextRef="#ctx0" brushRef="#br0">82050 19750 609,'16'0'50,"1"2"5,1 0 5,1 2 6,0 1-5,-1 5-15,-1 4-14,-1 3-15,-1 3-14,-2-1-13,-3 1-15,-1-1-13,-2-1-11,0-3-8,-2-3-6,0-2-8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0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91333 15178 567,'63'-34'37,"-13"9"-4,-14 11-5,-13 9-4,-6 5-2,3 0-1,3 0 1,3 0 0,0 1 0,-2 4 0,-1 2 0,-2 3 0,-5 3-3,-3 0-4,-6 1-5,-4 1-5,-5 2-4,-2 3-2,-4 3-3,-2 3-2,-4 2-1,-3 3 0,-5 1 2,-3 2 1,-2 0-1,1-3-3,1-3-2,1-3-2,2-4-1,3-5 3,3-5 2,3-4 2,2-6-4,0-2-10,2-5-12,1-4-10,0-4-2,2-3 4,1-5 4,1-3 6,0-2 5,2 3 5,0 1 5,2 3 5,0 1 6,0 2 6,0 3 7,0 1 6,0 4 12,0 6 18,0 6 19,0 6 18,0 5 1,2 4-16,0 3-16,2 4-17,-1 6-12,1 7-9,0 6-8,0 8-8,-2 2-9,-2-1-11,-3-1-10,-4 0-10,-1-3-5,-1-2 1,-2-4 2,0-2 1,0-5 2,3-8 1,1-6 2,2-6 1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1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89624 19380 606,'0'-15'0,"0"2"0,0 3 0,0 1 0,1 3 6,1 4 14,3 4 13,2 4 13,0 4 4,-1 3-6,-1 5-5,0 3-5,-2 4-6,0 1-3,-2 2-5,0 3-3,-1 1-4,0 2-3,0 2-4,0 3-4,-2 0-5,-2 2-8,-3 0-9,-3 2-8,-1-3-7,2-4-6,3-5-5,1-5-7,2-7 0,2-7 4,2-8 4,2-8 5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1"/>
    </inkml:context>
    <inkml:brush xml:id="br0">
      <inkml:brushProperty name="width" value="0.04286" units="cm"/>
      <inkml:brushProperty name="height" value="0.04286" units="cm"/>
      <inkml:brushProperty name="color" value="#F2395B"/>
    </inkml:brush>
  </inkml:definitions>
  <inkml:trace contextRef="#ctx0" brushRef="#br0">90150 18769 513,'16'-42'1,"1"8"4,1 9 2,2 9 3,1 5 3,2 2 2,4 2 2,3 2 3,5 1 0,5 1-2,6-1-2,6 0-2,3-1-2,1-2-2,2-2-2,0-2-1,-1 1-3,-4 3-2,-4 2-2,-4 4-2,-5 1-5,-4 0-4,-5 0-5,-5 0-4,-5 1-2,-5 2 6,-5 2 4,-4 2 4,-5 1 7,-4 3 8,-4 2 8,-4 2 9,-1 0 6,1-1 2,0-1 2,2-1 3,1 2 0,2 4-4,2 3-2,2 5-3,1 2-3,-2 2-4,0 2-5,-2 3-3,1 0-4,0 0-2,2 0-4,1 1-3,0-1-2,0 0-5,0 0-4,0 1-3,0-2-6,0 0-6,0-1-6,0-1-7,-2-2-2,0-2-3,-3-1 0,-2-3-1,-2-1 0,-2-3 4,-2-1 2,-1-2 4,-1-3 3,2-3 7,3-3 5,1-2 6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1"/>
    </inkml:context>
    <inkml:brush xml:id="br0">
      <inkml:brushProperty name="width" value="0.03375" units="cm"/>
      <inkml:brushProperty name="height" value="0.03375" units="cm"/>
      <inkml:brushProperty name="color" value="#F2395B"/>
    </inkml:brush>
  </inkml:definitions>
  <inkml:trace contextRef="#ctx0" brushRef="#br0">90113 21359 651,'-63'13'1,"14"-3"2,16-4 2,14-4 2,10-3 6,6 0 12,6-2 10,6 0 12,7-2 1,11-2-9,9-2-7,10-1-9,8-2-5,5 1-2,7-1-2,5 0-1,4 1-5,-1 3-7,0 1-5,1 2-7,-5 1-10,-9 1-13,-9-2-14,-8 2-12,-9-1-3,-8 2 7,-7 0 6,-8 2 8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7"/>
    </inkml:context>
    <inkml:brush xml:id="br0">
      <inkml:brushProperty name="width" value="0.04872" units="cm"/>
      <inkml:brushProperty name="height" value="0.04872" units="cm"/>
      <inkml:brushProperty name="color" value="#F2395B"/>
    </inkml:brush>
  </inkml:definitions>
  <inkml:trace contextRef="#ctx0" brushRef="#br0">88650 27755 451,'6'-13'23,"-1"6"12,-2 6 13,-2 6 11,-1 5 3,-2 5-8,0 5-7,-2 5-7,0 3-6,1 1-4,-1 1-4,0 0-4,0 2-3,0-1-3,0 0-3,0 1-4,1-2-2,0-2-3,2-2-4,0-1-2,1-3-4,-2-1-5,0-3-5,-1-1-6,-2-4-7,-2-5-13,-2-4-12,-2-6-11,-1-3-1,1-3 9,-1-4 9,0-2 10,0-4 6,-1-5 2,-1-5 3,-1-4 3,0-2 4,4 5 8,3 4 7,3 3 8,1 4 6,2 1 6,0 2 6,2 3 5,1 1 4,2 0 2,2 2 0,1 1 3,3 1-3,0 2-4,1 2-5,2 2-5,-2 4-6,-3 8-6,-3 6-5,-2 7-7,-5 2-3,-4-3-1,-5-3-3,-5-3-1,-1-3-2,2-3-2,4-3-3,3-2-2,4-4-1,4-4 4,6-4 1,4-4 3,3-1 3,1 1 1,1 0 3,2 2 1,-2 1 3,-1 2 3,-2 3 2,-2 1 3,-3 2 1,-1 5 2,-2 4 0,-2 4 0,-3 2 3,-6 3 3,-4 2 2,-5 1 4,-2 0 1,-1-1 1,0-3 0,1-1 2,0-2-2,3-1 0,1-1-3,3 0 0,5-4-9,11-5-12,12-4-14,10-5-12,4-5-6,0-2 5,-1-3 4,-1-3 4,-2-2 2,0 1 0,-1-1 0,-1 1 1,-2 1 0,-3 2 2,-3 4 2,-2 3 3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5"/>
    </inkml:context>
    <inkml:brush xml:id="br0">
      <inkml:brushProperty name="width" value="0.04636" units="cm"/>
      <inkml:brushProperty name="height" value="0.04636" units="cm"/>
      <inkml:brushProperty name="color" value="#00BFF3"/>
    </inkml:brush>
  </inkml:definitions>
  <inkml:trace contextRef="#ctx0" brushRef="#br0">79150 20000 474,'6'17'163,"-1"3"-39,-2 3-37,-2 3-40,-1 2-19,0 1-5,0 0-2,0 2-4,0 1-5,0 1-8,0 0-8,0 2-8,0 0-3,0-2-1,0 0 1,0-1-1,0-2-1,0-3-2,0-4-2,0-1-2,0-4-3,0-1-6,0-3-5,0-1-5,-1-4-4,-2-4-1,-2-6-2,-1-4-1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6"/>
    </inkml:context>
    <inkml:brush xml:id="br0">
      <inkml:brushProperty name="width" value="0.03983" units="cm"/>
      <inkml:brushProperty name="height" value="0.03983" units="cm"/>
      <inkml:brushProperty name="color" value="#00BFF3"/>
    </inkml:brush>
  </inkml:definitions>
  <inkml:trace contextRef="#ctx0" brushRef="#br0">78902 19622 552,'0'-19'10,"0"7"20,0 8 20,0 8 20,-2 6 3,-2 4-12,-4 3-14,-2 5-13,-2 1-10,1 2-4,-1 1-6,0 1-6,0 0-3,-1-3-4,-1-1-1,-1-3-4,-1-1-3,2-3-6,1-1-6,1-2-5,0-2-6,0 1-6,1 0-7,-1 0-7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6"/>
    </inkml:context>
    <inkml:brush xml:id="br0">
      <inkml:brushProperty name="width" value="0.04074" units="cm"/>
      <inkml:brushProperty name="height" value="0.04074" units="cm"/>
      <inkml:brushProperty name="color" value="#00BFF3"/>
    </inkml:brush>
  </inkml:definitions>
  <inkml:trace contextRef="#ctx0" brushRef="#br0">79250 19777 540,'8'-14'61,"0"2"-5,-1 4-5,1 3-6,0 1-4,2 0-4,0 0-4,1 0-3,3 3-3,2 6-4,3 6-3,3 5-3,1 4-4,-1-1-7,-1 1-7,-1-1-6,-1 1-5,-1-1-6,-1 1-5,0-1-6,-3 0-4,-3-1-2,-3-1-4,-2 0-3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6"/>
    </inkml:context>
    <inkml:brush xml:id="br0">
      <inkml:brushProperty name="width" value="0.04842" units="cm"/>
      <inkml:brushProperty name="height" value="0.04842" units="cm"/>
      <inkml:brushProperty name="color" value="#00BFF3"/>
    </inkml:brush>
  </inkml:definitions>
  <inkml:trace contextRef="#ctx0" brushRef="#br0">82000 19740 454,'0'-19'31,"0"10"15,0 10 18,0 10 15,0 5 1,0-1-16,0 1-16,0-1-15,0 3-10,0 4-4,0 3-3,0 4-4,0 1-2,0-1-1,0-3-3,0-1 0,0-1-7,0 2-10,0 3-9,0 1-10,0 0-6,0-1-3,0-3-3,0-1-2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6"/>
    </inkml:context>
    <inkml:brush xml:id="br0">
      <inkml:brushProperty name="width" value="0.03972" units="cm"/>
      <inkml:brushProperty name="height" value="0.03972" units="cm"/>
      <inkml:brushProperty name="color" value="#00BFF3"/>
    </inkml:brush>
  </inkml:definitions>
  <inkml:trace contextRef="#ctx0" brushRef="#br0">81604 19332 553,'-1'-19'2,"0"9"25,-2 8 25,0 9 26,-2 8 5,-2 4-17,-2 4-16,-1 6-17,-3 2-10,0-1-7,-1-2-5,-1 0-5,1-1-8,1-3-8,3-2-7,1-1-9,0-3-11,0-3-17,-1-3-15,-1-2-17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7"/>
    </inkml:context>
    <inkml:brush xml:id="br0">
      <inkml:brushProperty name="width" value="0.03904" units="cm"/>
      <inkml:brushProperty name="height" value="0.03904" units="cm"/>
      <inkml:brushProperty name="color" value="#00BFF3"/>
    </inkml:brush>
  </inkml:definitions>
  <inkml:trace contextRef="#ctx0" brushRef="#br0">81900 19416 563,'16'-7'67,"-1"2"-5,1 2-5,0 2-5,0 2-6,1 4-5,1 2-6,1 3-5,1 4-7,-1 1-8,1 5-7,-1 2-8,-1 1-8,-2 1-10,-4-1-10,-3 0-10,-2-1-10,0-3-8,-2-3-9,0-2-10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7"/>
    </inkml:context>
    <inkml:brush xml:id="br0">
      <inkml:brushProperty name="width" value="0.04747" units="cm"/>
      <inkml:brushProperty name="height" value="0.04747" units="cm"/>
      <inkml:brushProperty name="color" value="#00BFF3"/>
    </inkml:brush>
  </inkml:definitions>
  <inkml:trace contextRef="#ctx0" brushRef="#br0">84681 19507 463,'-7'-17'88,"2"14"-7,2 14-5,2 13-8,1 8-7,0-1-12,0 0-9,0 1-12,0-1-8,0 2-5,0 1-7,0 1-5,0 0-6,-2 2-5,0 1-5,-1 0-4,-1 0-3,2-3-3,0-4-1,2-2-1,0-3-5,0-5-7,0-3-7,0-4-7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7"/>
    </inkml:context>
    <inkml:brush xml:id="br0">
      <inkml:brushProperty name="width" value="0.03441" units="cm"/>
      <inkml:brushProperty name="height" value="0.03441" units="cm"/>
      <inkml:brushProperty name="color" value="#00BFF3"/>
    </inkml:brush>
  </inkml:definitions>
  <inkml:trace contextRef="#ctx0" brushRef="#br0">84437 19282 639,'-2'-19'40,"-2"9"6,-4 8 6,-2 9 6,-2 8-4,-1 5-13,-1 7-14,-1 5-14,-1 2-6,1 0 0,-1-1 0,1-1 0,0-4-5,2-6-12,3-5-11,1-6-11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7"/>
    </inkml:context>
    <inkml:brush xml:id="br0">
      <inkml:brushProperty name="width" value="0.03213" units="cm"/>
      <inkml:brushProperty name="height" value="0.03213" units="cm"/>
      <inkml:brushProperty name="color" value="#00BFF3"/>
    </inkml:brush>
  </inkml:definitions>
  <inkml:trace contextRef="#ctx0" brushRef="#br0">84650 19566 684,'14'-7'-9,"-1"2"12,-2 2 12,-2 2 12,0 2 8,1 4 3,3 2 4,2 3 2,0 2-3,-1 1-11,-1 1-11,-1 2-11,-1 0-5,0 1 2,-2 1 1,-1 1 3,0-1-14,0-2-27,0-1-27,0-2-27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8"/>
    </inkml:context>
    <inkml:brush xml:id="br0">
      <inkml:brushProperty name="width" value="0.04408" units="cm"/>
      <inkml:brushProperty name="height" value="0.04408" units="cm"/>
      <inkml:brushProperty name="color" value="#00BFF3"/>
    </inkml:brush>
  </inkml:definitions>
  <inkml:trace contextRef="#ctx0" brushRef="#br0">85662 19000 499,'-14'1'8,"5"2"17,3 2 17,4 2 16,2 3 5,0 5-7,0 5-9,0 5-7,0 4-7,0 2-4,0 4-4,0 3-5,0 1-4,0 0-2,0 0-3,0 0-1,0 0-6,0-2-9,0 0-7,0-1-9,-1-3-10,0-4-10,-2-4-12,0-3-11,-1-4-3,-2-3 4,0-3 5,-1-2 4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7"/>
    </inkml:context>
    <inkml:brush xml:id="br0">
      <inkml:brushProperty name="width" value="0.04554" units="cm"/>
      <inkml:brushProperty name="height" value="0.04554" units="cm"/>
      <inkml:brushProperty name="color" value="#F2395B"/>
    </inkml:brush>
  </inkml:definitions>
  <inkml:trace contextRef="#ctx0" brushRef="#br0">89708 27311 483,'-8'-13'28,"2"8"16,1 7 17,0 6 15,1 8 1,0 7-15,0 8-15,1 9-16,-2 3-9,0 2-3,-2 0-3,0 2-3,0 1-3,1 1-3,0 3-4,2 2-3,0 2-4,0 2-6,0 1-7,0 3-6,0 1-4,0-1-3,0 1-2,1 0-3,-1-5-2,2-7-2,0-8-2,2-7-3,0-8 1,0-6 5,0-5 6,0-6 4,0-7 3,0-8 1,0-8 2,0-7 1,-1-4 2,0 2 5,-2 3 4,0 1 4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8"/>
    </inkml:context>
    <inkml:brush xml:id="br0">
      <inkml:brushProperty name="width" value="0.04664" units="cm"/>
      <inkml:brushProperty name="height" value="0.04664" units="cm"/>
      <inkml:brushProperty name="color" value="#00BFF3"/>
    </inkml:brush>
  </inkml:definitions>
  <inkml:trace contextRef="#ctx0" brushRef="#br0">85172 20456 471,'-19'2'65,"7"4"0,8 4-2,8 3 0,4 3-7,0 1-9,0 1-10,-1 2-11,1-2-6,-2 0-3,-1 0-4,0-2-2,-1-2-1,3-3-2,2-3 1,2-2-1,1-5-2,-1-6-2,1-6-3,0-5-4,2-7-4,7-5-7,5-6-6,7-6-6,0-1-6,-4 6-5,-3 4-3,-5 5-6,-2 4-3,-3 1-5,-1 3-4,-2 1-5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9"/>
    </inkml:context>
    <inkml:brush xml:id="br0">
      <inkml:brushProperty name="width" value="0.0459" units="cm"/>
      <inkml:brushProperty name="height" value="0.0459" units="cm"/>
      <inkml:brushProperty name="color" value="#00BFF3"/>
    </inkml:brush>
  </inkml:definitions>
  <inkml:trace contextRef="#ctx0" brushRef="#br0">90829 19100 479,'0'23'109,"0"1"-20,0-1-19,0 1-19,-1 2-12,0 6-4,-2 7-2,0 5-4,0 1-4,0-2-6,2-4-6,0-2-5,1-3-7,-2 0-8,0-1-8,-1-1-7,-1-3-5,0-3-4,0-5-3,0-3-4,0-4-3,1-1-2,-1-2-2,0-2-3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9"/>
    </inkml:context>
    <inkml:brush xml:id="br0">
      <inkml:brushProperty name="width" value="0.03524" units="cm"/>
      <inkml:brushProperty name="height" value="0.03524" units="cm"/>
      <inkml:brushProperty name="color" value="#00BFF3"/>
    </inkml:brush>
  </inkml:definitions>
  <inkml:trace contextRef="#ctx0" brushRef="#br0">90585 19093 624,'-8'-8'4,"2"2"10,1 1 9,0 1 10,1 1 5,-2 3 4,0 4 2,-1 2 4,-2 5-4,0 6-9,-1 5-10,-1 7-9,-2 1-8,0 0-6,-1-1-8,-1-1-6,0-3-3,0-1 4,2-4 4,1-3 2,1-3-9,1-1-23,0-2-22,2-2-23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9"/>
    </inkml:context>
    <inkml:brush xml:id="br0">
      <inkml:brushProperty name="width" value="0.03276" units="cm"/>
      <inkml:brushProperty name="height" value="0.03276" units="cm"/>
      <inkml:brushProperty name="color" value="#00BFF3"/>
    </inkml:brush>
  </inkml:definitions>
  <inkml:trace contextRef="#ctx0" brushRef="#br0">90950 19200 671,'8'8'32,"1"1"3,2 2 4,0 0 5,0 1-1,1 3-5,0 2-3,-1 1-5,1 1-8,0-3-11,-1-1-12,1-2-11,0-2-15,-1-1-17,1-1-18,0 0-18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39"/>
    </inkml:context>
    <inkml:brush xml:id="br0">
      <inkml:brushProperty name="width" value="0.04581" units="cm"/>
      <inkml:brushProperty name="height" value="0.04581" units="cm"/>
      <inkml:brushProperty name="color" value="#00BFF3"/>
    </inkml:brush>
  </inkml:definitions>
  <inkml:trace contextRef="#ctx0" brushRef="#br0">91964 18633 480,'-8'-6'40,"2"4"6,1 4 5,0 4 6,2 4-1,2 5-7,2 5-9,2 5-6,1 4-6,-2 3-3,0 2-3,-2 4-4,0 2-2,-2 0-2,0 2-3,-2 1-3,1-2-3,1-2-7,0-4-6,2-2-7,0-3-7,0-3-10,0-3-10,0-3-9,-1-3-7,0-3-4,-2-3-3,0-2-4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40"/>
    </inkml:context>
    <inkml:brush xml:id="br0">
      <inkml:brushProperty name="width" value="0.046" units="cm"/>
      <inkml:brushProperty name="height" value="0.046" units="cm"/>
      <inkml:brushProperty name="color" value="#00BFF3"/>
    </inkml:brush>
  </inkml:definitions>
  <inkml:trace contextRef="#ctx0" brushRef="#br0">91611 19969 478,'-13'-12'50,"8"10"7,7 8 7,6 9 7,3 5-4,-1-1-12,0 1-14,-2-1-12,-1 0-8,-2-1-4,-3-1-3,0 0-4,-1-3-2,3-3-1,4-3-2,2-2 0,3-6-5,1-8-4,3-8-6,2-7-6,2-7-6,5-7-8,3-4-8,4-7-8,-1 1 0,-5 10 7,-7 8 8,-5 9 8,-3 3-1,1-1-10,1-3-10,2-1-10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47"/>
    </inkml:context>
    <inkml:brush xml:id="br0">
      <inkml:brushProperty name="width" value="0.04503" units="cm"/>
      <inkml:brushProperty name="height" value="0.04503" units="cm"/>
      <inkml:brushProperty name="color" value="#00BFF3"/>
    </inkml:brush>
  </inkml:definitions>
  <inkml:trace contextRef="#ctx0" brushRef="#br0">56811 19696 488,'-16'-1'50,"14"0"6,15-2 6,15 0 6,10-1-2,6-2-9,6 0-11,6-1-11,-3 1-7,-9 1-7,-10 2-8,-9 2-6,-4 1-5,3 0-2,3 0-3,3 0-2,-1 0-4,-2 0-6,-3 0-6,-3 0-6,-2 0-4,-1 0-2,-1 0-4,0 0-2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47"/>
    </inkml:context>
    <inkml:brush xml:id="br0">
      <inkml:brushProperty name="width" value="0.04499" units="cm"/>
      <inkml:brushProperty name="height" value="0.04499" units="cm"/>
      <inkml:brushProperty name="color" value="#00BFF3"/>
    </inkml:brush>
  </inkml:definitions>
  <inkml:trace contextRef="#ctx0" brushRef="#br0">57637 20050 488,'-22'38'147,"3"-2"-33,3-2-32,3-1-33,1-4-18,0-2-4,1-3-6,-1-3-5,1 0-5,1 3-3,0 3-3,2 3-5,1 1-3,0-1-6,2-2-6,1 0-6,0-1-4,2-1-6,0-1-6,2-1-4,0-3-2,2-3 2,0-4 3,2-4 3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48"/>
    </inkml:context>
    <inkml:brush xml:id="br0">
      <inkml:brushProperty name="width" value="0.05154" units="cm"/>
      <inkml:brushProperty name="height" value="0.05154" units="cm"/>
      <inkml:brushProperty name="color" value="#00BFF3"/>
    </inkml:brush>
  </inkml:definitions>
  <inkml:trace contextRef="#ctx0" brushRef="#br0">58628 20200 426,'0'25'141,"-2"3"-33,-1 2-32,0 4-34,-2 1-17,-2-2-1,-1 0-2,-3-1-2,0-2-1,2-1-2,3-3-2,1-1-1,1-2-2,2 0-2,0 1-2,2-1-2,0 0-1,2-1-1,0-1-1,2-1 0,1-2-4,1-3-2,3-2-3,2-4-4,2-2-1,1-2-3,3-3-1,2 0-2,-1-3-3,1 0-3,-2-2-3,-1 0-5,0-2 0,-1-2 0,1-2 2,0-1-1,-2-2 1,-1 2 0,-3 1-2,-1 1-1,-1 0 0,0 2-3,0 0-1,0 2-2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48"/>
    </inkml:context>
    <inkml:brush xml:id="br0">
      <inkml:brushProperty name="width" value="0.03723" units="cm"/>
      <inkml:brushProperty name="height" value="0.03723" units="cm"/>
      <inkml:brushProperty name="color" value="#00BFF3"/>
    </inkml:brush>
  </inkml:definitions>
  <inkml:trace contextRef="#ctx0" brushRef="#br0">60086 20750 590,'-9'17'124,"-1"1"-28,-3 3-29,-2 1-29,0 2-16,1-1-3,1 0-3,1 1-4,1-2-3,0-1-4,2-3-3,1-1-5,0-2-2,2-1 1,1-1 0,0 0-1,4-3 0,6-1 0,6-2-2,6-2-1,3-2 0,2 0 2,3-2 2,1 0 0,2-2 1,1 0-4,1-2-3,1 0-3,-2-1-1,-2 2-1,-3 0-1,-3 2 0,-2 0-1,-3 0-2,-1 0-1,-2 0-2,-3-1-5,-1-2-7,-2-2-8,-2-2-8,-2 0 2,-2-1 11,-2 0 10,-2 0 11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7"/>
    </inkml:context>
    <inkml:brush xml:id="br0">
      <inkml:brushProperty name="width" value="0.03864" units="cm"/>
      <inkml:brushProperty name="height" value="0.03864" units="cm"/>
      <inkml:brushProperty name="color" value="#F2395B"/>
    </inkml:brush>
  </inkml:definitions>
  <inkml:trace contextRef="#ctx0" brushRef="#br0">89700 28125 569,'14'-44'4,"-1"7"7,-2 8 9,-2 6 7,-1 5 5,2 2 0,0 4 3,1 3 0,1 3-1,1 6-4,2 4-3,0 6-5,-2 2-5,-5 1-5,-4 1-6,-6 2-5,-2-2-4,-2-1-1,0-3-3,-1 0-2,2-4-5,8-1-12,6-2-9,7-2-11,1 0 1,-4 4 10,-6 2 12,-4 4 10,-5 2 8,-2 3 5,-4 3 6,-2 3 5,-3 1 5,-2-1 6,-1-1 5,-3-1 7,1-1 1,3-3 1,3-1 0,3-2 0,4-2-4,6-1-7,5 0-6,7-2-7,6-3-8,5-6-10,7-6-10,5-6-9,1-2-8,-4-1-6,-4 0-5,-3 1-6,-2-2-2,-1 0 2,1-1 2,-1-1 2,-2 0 4,-3 3 9,-4 1 7,-4 3 8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48"/>
    </inkml:context>
    <inkml:brush xml:id="br0">
      <inkml:brushProperty name="width" value="0.04335" units="cm"/>
      <inkml:brushProperty name="height" value="0.04335" units="cm"/>
      <inkml:brushProperty name="color" value="#00BFF3"/>
    </inkml:brush>
  </inkml:definitions>
  <inkml:trace contextRef="#ctx0" brushRef="#br0">60858 20693 507,'-15'-8'-34,"4"2"18,3 1 17,3 1 19,1 1 12,2 3 7,0 4 7,2 2 8,-1 4 0,0 6-4,-2 4-5,0 5-5,-1 3-6,0 0-5,0 2-6,0 1-5,0 2-4,1 5-1,-1 3-1,0 4 0,0 3-5,0 1-8,0 3-7,0 2-8,0-2-12,0-6-17,0-6-16,1-5-17,-1-7-3,0-4 12,0-5 10,0-4 13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49"/>
    </inkml:context>
    <inkml:brush xml:id="br0">
      <inkml:brushProperty name="width" value="0.05894" units="cm"/>
      <inkml:brushProperty name="height" value="0.05894" units="cm"/>
      <inkml:brushProperty name="color" value="#00BFF3"/>
    </inkml:brush>
  </inkml:definitions>
  <inkml:trace contextRef="#ctx0" brushRef="#br0">60059 17409 373,'-1'-25'12,"-2"11"24,-2 12 25,-2 12 24,-4 10 5,-7 11-17,-7 9-15,-7 10-15,-1 1-12,6-5-5,3-6-6,7-5-6,2-4-4,2 2 0,2 1-1,3 1-1,0 0-1,0 0 1,0 0 1,0 1 0,2-3-3,2-2-5,4-3-4,3-3-6,4-4-5,9-5-4,7-5-4,9-4-5,2-8 0,-2-8 1,-2-9 1,-1-9 2,-2-6 2,1-1 4,-1-2 2,1-2 4,-4 1 2,-4 6 2,-4 4 2,-6 5 3,-6 4 2,-8 5 3,-8 3 2,-7 4 3,-6 5-2,-1 8-7,-3 6-8,-1 7-7,-1 5-7,-1 3-6,1 3-7,0 2-5,2 0-3,7-7 0,5-6 0,7-5 1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49"/>
    </inkml:context>
    <inkml:brush xml:id="br0">
      <inkml:brushProperty name="width" value="0.03365" units="cm"/>
      <inkml:brushProperty name="height" value="0.03365" units="cm"/>
      <inkml:brushProperty name="color" value="#00BFF3"/>
    </inkml:brush>
  </inkml:definitions>
  <inkml:trace contextRef="#ctx0" brushRef="#br0">58190 19539 653,'-5'-16'28,"8"2"10,6 1 10,7 1 9,5 0 0,5 1-11,3-1-11,5 0-10,2 1-12,2 3-14,2 1-12,2 2-14,0 1-4,-2 0 3,-2 0 5,-1 1 3,-6-1-4,-6 0-11,-7 0-13,-6 0-11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5:5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35756 52950 999,'-74'80'-61,"23"-24"20,24-26 23,23-25 20,11-14 7,-1 0-12,0-1-11,-2-1-11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6:03"/>
    </inkml:context>
    <inkml:brush xml:id="br0">
      <inkml:brushProperty name="width" value="0.05109" units="cm"/>
      <inkml:brushProperty name="height" value="0.05109" units="cm"/>
      <inkml:brushProperty name="color" value="#F2395B"/>
    </inkml:brush>
  </inkml:definitions>
  <inkml:trace contextRef="#ctx0" brushRef="#br0">12079 50659 430,'-9'-2'11,"12"0"24,13-3 22,14-2 22,4-1 5,0 1-16,-1-1-15,-1 0-15,2 0-9,6-2-6,6 0-3,6-1-5,1 1-3,-4 3 0,-5 2-1,-2 4-1,-4 1-1,0 2-5,-1 0-5,-1 2-3,-2-1-2,0-1-1,-1 0 0,-1-1 0,-3-1-7,-3 0-15,-5 0-15,-3 0-15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6:03"/>
    </inkml:context>
    <inkml:brush xml:id="br0">
      <inkml:brushProperty name="width" value="0.04836" units="cm"/>
      <inkml:brushProperty name="height" value="0.04836" units="cm"/>
      <inkml:brushProperty name="color" value="#F2395B"/>
    </inkml:brush>
  </inkml:definitions>
  <inkml:trace contextRef="#ctx0" brushRef="#br0">12977 50766 454,'-29'-7'36,"7"2"2,5 2 4,7 2 3,2 3 0,2 6-2,1 4-3,0 5-1,1 4-3,-2 3-4,0 3-3,-1 3-3,-1 0-4,0 0-2,0-1-3,1-1-3,-1 2-4,0 4-2,0 6-5,0 4-2,1 3-3,1 0 1,0 0 0,2 0 0,1-5-11,2-8-26,2-9-23,2-9-26,1-6-6,2-4 12,0-4 12,1-4 12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6:04"/>
    </inkml:context>
    <inkml:brush xml:id="br0">
      <inkml:brushProperty name="width" value="0.06134" units="cm"/>
      <inkml:brushProperty name="height" value="0.06134" units="cm"/>
      <inkml:brushProperty name="color" value="#F2395B"/>
    </inkml:brush>
  </inkml:definitions>
  <inkml:trace contextRef="#ctx0" brushRef="#br0">13950 50950 358,'7'22'133,"-1"-3"-30,0-3-30,-2-3-30,0 2-13,-2 7 3,0 7 4,-2 7 3,0 3-2,0 0-8,0 0-7,0 0-7,0 1-5,0 2-2,0 3-3,0 1-2,0-2-1,-2-2-2,0-6-2,-2-2 0,1-5-1,1-3 1,0-5 1,2-3 1,2-4 1,5-3 0,6-3 1,4-2 0,3-3-1,1-1-2,1 0-4,1-1-3,-1-2-2,0-1 1,-1 0-1,0-1 1,-3-1 0,1 0 0,-2 0 1,-1 0-1,-1 0-15,-1-2-29,-1 0-31,0-1-29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6:05"/>
    </inkml:context>
    <inkml:brush xml:id="br0">
      <inkml:brushProperty name="width" value="0.06222" units="cm"/>
      <inkml:brushProperty name="height" value="0.06222" units="cm"/>
      <inkml:brushProperty name="color" value="#F2395B"/>
    </inkml:brush>
  </inkml:definitions>
  <inkml:trace contextRef="#ctx0" brushRef="#br0">16447 51083 353,'-8'-6'10,"0"4"21,0 4 21,1 4 19,-1 2 4,0 1-14,0 2-15,0 0-14,0 1-9,-1 1-1,-2 1-2,0 2-2,-1-1 0,1 1 0,-1-1 2,0 1 1,1 0-1,1 1-3,0 1-2,2 1-2,1 1-3,-1 1-1,0 1-2,0 1-1,0 1-2,0 1-1,1 1-2,-1 1 0,0-1-1,2-1 1,1-3-1,0-1 2,2-1-3,0 1-1,2 1-3,1 1-2,0 0-2,1-2-1,2 0-1,0 0-1,4-3-3,6-1-1,5-3-2,7-1-3,1-3-1,-3-2 2,-3-4 2,-3-2 1,-2-4 1,1 0 1,0-3 2,-1-2 0,0-1 2,-1-2 0,0 0 0,-2-1 1,-1-2 1,-1 0 1,0-1 1,-2-1 2,-1 0 2,-2-1 2,-3 0 4,0 1 2,-4-1 2,0-2 0,-3 0 1,-2-1 1,-1 1 0,0 1 0,1 2 0,-1 3 1,-1 0-1,-2 0 0,-2 1-2,-1-1 0,-1 1-1,1 2 1,0 2-1,2 3 1,0 0-4,-1 2-7,-1 0-7,-1 2-6,-1 1-5,0 4-3,1 2-4,-1 3-2,1 3-2,3 0 1,1 1 0,2 1 1,1-1 0,1-1-4,-1-2-2,0-2-2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6:06"/>
    </inkml:context>
    <inkml:brush xml:id="br0">
      <inkml:brushProperty name="width" value="0.05791" units="cm"/>
      <inkml:brushProperty name="height" value="0.05791" units="cm"/>
      <inkml:brushProperty name="color" value="#F2395B"/>
    </inkml:brush>
  </inkml:definitions>
  <inkml:trace contextRef="#ctx0" brushRef="#br0">15678 48247 379,'7'-8'3,"-2"0"6,-2 0 5,-2 1 6,-2 0 9,-2 2 11,-2 2 10,-2 2 12,-1 3 0,-1 4-9,-2 4-9,0 3-9,-2 6-7,-3 5-3,-3 6-2,-3 7-4,-1 4-2,1 4-2,1 4-1,1 4-2,1 0-1,3-1-1,1-2-2,2-2-1,3-3-2,3-4-1,2-4-3,4-4-1,4-5-4,7-7-5,8-7-6,6-6-5,3-10-4,2-8-3,1-11-2,1-9-2,0-7 0,-2-2 1,0-4 1,-1-2 2,-3 1 2,-7 7 6,-5 8 3,-6 6 6,-5 5 3,-4 2 5,-4 4 3,-4 3 4,-4 4 2,-5 4 0,-5 6 1,-5 4 0,-2 5-1,0 5-3,-1 5-3,1 5-3,1 1-3,1-1-4,3-3-5,2-1-4,2-4-4,6-3-1,5-5-3,5-3-3,2-2-2,2 0-2,0 0-3,2-1-2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6:07"/>
    </inkml:context>
    <inkml:brush xml:id="br0">
      <inkml:brushProperty name="width" value="0.05355" units="cm"/>
      <inkml:brushProperty name="height" value="0.05355" units="cm"/>
      <inkml:brushProperty name="color" value="#F2395B"/>
    </inkml:brush>
  </inkml:definitions>
  <inkml:trace contextRef="#ctx0" brushRef="#br0">27150 49723 410,'-22'1'4,"4"0"9,5 2 7,3 0 8,4 0 8,6 0 6,4-2 7,6 0 7,3-1-1,5 0-7,3 0-7,5 0-8,4 0-5,6 0-2,6 0-4,7 0-3,1-2-2,1-2-1,0-4-2,0-1-2,-2-2-3,-2 2-7,-4 2-7,-2 3-6,-4 0-6,-6 0-6,-4 0-7,-5 0-7,-7 2-10,-8 2-14,-10 4-15,-8 2-14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02"/>
    </inkml:context>
    <inkml:brush xml:id="br0">
      <inkml:brushProperty name="width" value="0.03439" units="cm"/>
      <inkml:brushProperty name="height" value="0.03439" units="cm"/>
      <inkml:brushProperty name="color" value="#F2395B"/>
    </inkml:brush>
  </inkml:definitions>
  <inkml:trace contextRef="#ctx0" brushRef="#br0">65950 24180 639,'22'-7'26,"-3"1"2,-3 1 2,-3 0 1,0 2 1,2 1-1,1 0 1,3 2-1,1 1-2,1 2-2,1 1-3,1 3-3,-1-1-7,-1-1-9,-3-2-11,-1-2-9,-1-1-10,-1 0-8,1 0-10,0 0-7,-2-1-4,-3-2 2,-3-2 2,-2-1 2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8"/>
    </inkml:context>
    <inkml:brush xml:id="br0">
      <inkml:brushProperty name="width" value="0.04211" units="cm"/>
      <inkml:brushProperty name="height" value="0.04211" units="cm"/>
      <inkml:brushProperty name="color" value="#F2395B"/>
    </inkml:brush>
  </inkml:definitions>
  <inkml:trace contextRef="#ctx0" brushRef="#br0">90750 27164 522,'-10'0'77,"12"0"-11,11 0-9,13 0-12,6 0-8,2-2-7,2 0-9,3-1-7,-1-2-8,0 0-12,-2-2-10,0 0-10,-2-1-6,-3 1-3,-3-1-1,-3 0-3,-6-1-2,-7-2 1,-8-2-2,-8-1 1,-5-3 3,-2-1 9,-2-3 8,-1-1 8,-1-1 7,2 4 4,3 3 3,1 3 5,1 2 5,0 3 8,1 1 7,-1 2 9,-1 5 7,0 10 9,-1 8 9,-1 9 9,-2 5-2,-2 4-11,-1 3-12,-3 2-11,-2 3-9,-3 0-5,-3 2-5,-3 0-6,-1-1-5,0-4-6,-1-4-6,1-3-5,3-6-9,5-6-12,7-5-12,5-6-12,5-5-4,6-4 3,4-4 3,6-4 4,3-3 6,3-2 9,3-2 8,3-1 10,1-1 6,-1 3 3,-1 1 3,-1 2 4,-2 3 5,-4 6 11,-5 5 9,-3 4 11,-4 3 7,-2 3 5,-3 2 6,-4 2 6,-1 0-1,-1 1-6,-2-1-8,0 1-6,0-1-7,1-1-10,0-1-9,2-1-9,1-4-16,0-6-24,2-8-23,1-6-23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6:07"/>
    </inkml:context>
    <inkml:brush xml:id="br0">
      <inkml:brushProperty name="width" value="0.05013" units="cm"/>
      <inkml:brushProperty name="height" value="0.05013" units="cm"/>
      <inkml:brushProperty name="color" value="#F2395B"/>
    </inkml:brush>
  </inkml:definitions>
  <inkml:trace contextRef="#ctx0" brushRef="#br0">27937 50100 438,'-15'2'44,"4"4"6,3 4 7,3 3 6,1 4 0,0 3-9,0 3-8,0 3-9,-1 2-6,-2 3-3,-1 1-4,-3 2-3,-1 3-4,-1 3-5,-1 2-3,-1 4-5,0 0-3,4-1-2,3 0-3,3-1-2,1-4-6,2-6-8,0-6-7,2-5-9,1-7-3,2-7 2,2-6 1,2-8 2,0-3-5,1-2-8,0 0-9,0-1-9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6:07"/>
    </inkml:context>
    <inkml:brush xml:id="br0">
      <inkml:brushProperty name="width" value="0.06264" units="cm"/>
      <inkml:brushProperty name="height" value="0.06264" units="cm"/>
      <inkml:brushProperty name="color" value="#F2395B"/>
    </inkml:brush>
  </inkml:definitions>
  <inkml:trace contextRef="#ctx0" brushRef="#br0">28931 50539 351,'7'-5'51,"-2"6"2,-2 6 2,-2 6 3,-2 3-4,0 3-9,-2 1-7,0 3-9,-1 1-5,0 1 1,0 0-1,0 2 1,0 1-2,1 1-1,-1 1-4,0 1-1,0-1-2,2 0-2,0-1-1,2-1-1,0-1-1,0 0-1,0 1-1,0-1-1,2-2-5,6-3-7,4-5-8,5-3-9,4-5-6,3-4-3,3-6-3,3-4-5,1-3-2,0-2-1,0 0-2,1-1-2,-4 0 3,-4 2 6,-5 2 8,-4 3 6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6:08"/>
    </inkml:context>
    <inkml:brush xml:id="br0">
      <inkml:brushProperty name="width" value="0.06865" units="cm"/>
      <inkml:brushProperty name="height" value="0.06865" units="cm"/>
      <inkml:brushProperty name="color" value="#F2395B"/>
    </inkml:brush>
  </inkml:definitions>
  <inkml:trace contextRef="#ctx0" brushRef="#br0">30350 51300 320,'31'7'147,"-2"-2"-37,0-3-37,-1 0-36,-2-2-22,-1 2-7,-3 0-7,-1 1-8,-3 2-3,-1 0 0,-3 1 2,-1 2-1,-3 1 3,-2 3 2,-4 4 2,-2 2 4,-4 0 3,-2-3 7,-4-3 6,-2-2 6,-1-2 2,3 3 1,1 2-1,2 2-1,0 1 0,0 3-2,-1 1 0,-1 3-2,-1 2-2,0 5-3,0 3-3,0 4-3,1 2-3,1 2-1,0 1 0,2 0-2,-1 3-1,-2 2-1,-2 4-1,-1 2-1,-2 3-9,2 1-18,1 3-19,1 2-17,1-3-8,2-7 4,2-6 4,2-7 3,0-8 3,0-6 3,-2-7 3,0-6 3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6:08"/>
    </inkml:context>
    <inkml:brush xml:id="br0">
      <inkml:brushProperty name="width" value="0.07062" units="cm"/>
      <inkml:brushProperty name="height" value="0.07062" units="cm"/>
      <inkml:brushProperty name="color" value="#F2395B"/>
    </inkml:brush>
  </inkml:definitions>
  <inkml:trace contextRef="#ctx0" brushRef="#br0">30760 47923 311,'0'-15'4,"0"-1"7,0 0 7,0 1 7,-2 2 9,-4 8 9,-4 7 9,-4 6 8,-2 7 2,-3 7-8,-2 7-7,-1 7-7,-1 4-6,-1 2-3,1 2-3,-1 2-4,2 1-2,1 0-2,3 0-3,1 0-2,3-2-1,3-2-3,2-4-2,4-2-2,2-4-3,2-3-1,2-5-4,2-3-1,3-5-4,4-3-5,3-4-4,5-4-4,2-4-2,3-3 3,1-2 1,3-3 3,0-6-3,1-8-5,-1-7-7,0-8-6,-1-4-1,-3 0 5,-3-1 4,-3 1 6,-3 3 4,-4 6 5,-5 5 5,-2 7 5,-6 3 4,-6 4 4,-6 3 5,-5 3 4,-5 3 2,-3 7-1,-3 6 0,-3 6-1,-1 4-3,0 5-8,0 3-8,0 4-7,2 2-6,5-3-6,5-2-5,5-1-7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6:10"/>
    </inkml:context>
    <inkml:brush xml:id="br0">
      <inkml:brushProperty name="width" value="0.04909" units="cm"/>
      <inkml:brushProperty name="height" value="0.04909" units="cm"/>
      <inkml:brushProperty name="color" value="#F2395B"/>
    </inkml:brush>
  </inkml:definitions>
  <inkml:trace contextRef="#ctx0" brushRef="#br0">37314 47716 448,'-23'0'5,"1"1"9,1 2 10,1 0 10,4 1 7,10 0 3,9 0 4,8 0 3,7-1-1,7 0-6,5-2-7,6 0-6,5-3-4,2 0-3,4-3-2,3-2-3,0 0-4,-1 0-3,0 2-5,-2 1-4,-2 0-6,-3 2-5,-5 0-6,-4 2-7,-6 2-11,-7 4-17,-8 3-17,-8 5-17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6:11"/>
    </inkml:context>
    <inkml:brush xml:id="br0">
      <inkml:brushProperty name="width" value="0.04129" units="cm"/>
      <inkml:brushProperty name="height" value="0.04129" units="cm"/>
      <inkml:brushProperty name="color" value="#F2395B"/>
    </inkml:brush>
  </inkml:definitions>
  <inkml:trace contextRef="#ctx0" brushRef="#br0">37898 47850 532,'-22'0'15,"5"2"-4,3 0-2,4 2-4,4 0 5,1 2 10,2 0 11,2 1 11,0 3 3,0 4-4,-2 3-5,0 5-3,-2 3-4,-2 5-2,-2 3-3,-1 4-3,-3 3-2,-2 4-3,-1 3-3,-3 2-2,1 2-4,1 2-4,3 0-6,1 1-5,2-3-8,3-8-9,1-8-9,2-7-11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6:11"/>
    </inkml:context>
    <inkml:brush xml:id="br0">
      <inkml:brushProperty name="width" value="0.05234" units="cm"/>
      <inkml:brushProperty name="height" value="0.05234" units="cm"/>
      <inkml:brushProperty name="color" value="#F2395B"/>
    </inkml:brush>
  </inkml:definitions>
  <inkml:trace contextRef="#ctx0" brushRef="#br0">38813 48450 420,'-2'37'153,"-1"-4"-36,-2-4-35,-1-3-37,-2-2-19,2 1-1,1 1-3,0 1-2,1 0-1,1 0-3,-1 0-1,0 1-3,0-2-1,2-2-3,0-1-3,2-2-2,1-3-3,2 0-6,2 0-5,2-2-5,1-2-6,1-3-4,1-3-5,2-2-4,1-3-4,5-2-1,3-2-2,5-2-1,1-3 2,1-2 5,-1-3 6,0-3 5,-2-1 0,-5 2-3,-5 3-5,-4 1-3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6:11"/>
    </inkml:context>
    <inkml:brush xml:id="br0">
      <inkml:brushProperty name="width" value="0.05815" units="cm"/>
      <inkml:brushProperty name="height" value="0.05815" units="cm"/>
      <inkml:brushProperty name="color" value="#F2395B"/>
    </inkml:brush>
  </inkml:definitions>
  <inkml:trace contextRef="#ctx0" brushRef="#br0">39744 48916 378,'-1'-12'10,"0"8"19,-2 8 20,0 8 20,-2 5 4,0 5-13,-1 3-13,-1 4-11,-1 2-8,2-3-2,0-2-2,2-1-1,1-2-3,0 1-2,2-1-1,0 1-3,2-1-1,0-1-2,2-2-2,0 1-2,1-2-1,2-1 0,0-1 1,2-1 0,-1 0 0,-1-1-3,-1 1-3,0 0-1,0 0-2,2 3-3,1 1 0,3 3-3,-1 0 1,-2-1 3,-4-1 2,-2-1 3,-5 0 0,-4 1-4,-6 1-3,-3 1-4,-5-1-2,0-3-2,-1-3-1,0-3-1,-3-1-3,-1 0-5,-3-1-5,-1 1-5,0-2-4,3-2-3,4-4-1,2-2-2,3-4-2,2-2-1,4-4-1,3-2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6:11"/>
    </inkml:context>
    <inkml:brush xml:id="br0">
      <inkml:brushProperty name="width" value="0.0373" units="cm"/>
      <inkml:brushProperty name="height" value="0.0373" units="cm"/>
      <inkml:brushProperty name="color" value="#F2395B"/>
    </inkml:brush>
  </inkml:definitions>
  <inkml:trace contextRef="#ctx0" brushRef="#br0">40100 49425 589,'7'-16'0,"-1"2"0,0 1 0,-2 1 0,1 1 4,2 1 9,2 0 8,2 2 8,1 1 2,1 0-1,1 2-4,2 1-3,0 0 2,1 2 3,1 0 4,1 2 4,0 0-1,1 2-6,0 0-6,-1 2-6,0 0-9,-1 0-8,-1-1-11,0 1-9,-3 0-14,-1 0-17,-2 0-17,-2 0-18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6:15"/>
    </inkml:context>
    <inkml:brush xml:id="br0">
      <inkml:brushProperty name="width" value="0.05326" units="cm"/>
      <inkml:brushProperty name="height" value="0.05326" units="cm"/>
      <inkml:brushProperty name="color" value="#F2395B"/>
    </inkml:brush>
  </inkml:definitions>
  <inkml:trace contextRef="#ctx0" brushRef="#br0">40210 45608 413,'6'-34'44,"-4"13"7,-4 11 7,-4 12 6,-4 8-1,-2 4-12,-3 3-10,-3 5-12,-2 3-6,-1 6-1,-1 5-1,-1 5-1,1 1-3,1-2-2,2-2-2,3-2-4,0 1 0,2 5-1,1 3 0,1 4-1,1-1 0,2-6-3,2-6-2,3-6-1,0-4-3,2-3-1,0-3-1,2-3-2,2-3 0,6-2-2,4-4-1,5-3 0,3-2-3,1-4-4,1-2-5,1-3-4,1-4-1,-1-2 0,1-3 1,-1-3 1,-1-2 1,-3 1 3,-3-1 2,-3 1 3,-3-1 2,-2 2 2,-4 1 3,-2 1 2,-4 2 2,-2 2 3,-4 4 2,-2 3 1,-3 2 2,-5 2 1,-3 2-1,-5 2 1,-2 4-2,-1 5-2,-1 7-2,0 6-4,0 0 1,5-2 0,3-2 2,5-4 0,2-3-7,2-1-18,3-2-17,1-2-18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8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91050 28722 513,'16'-36'-1,"-1"9"8,1 8 7,0 7 8,1 4 3,3 0-1,3 1-1,3-1-1,2 0-2,1 0-2,0 0-2,2 1-2,0 0-3,-1 2-2,-1 2-4,-1 2-3,-3 1 0,-3 0 1,-5 0 2,-3 0 1,-4 1 2,-2 4 3,-4 2 2,-2 3 3,-4 3 2,0 0 2,-3 1 2,-2 1 1,-2 1 1,-4-1-2,-2 1-2,-3-1-1,-2 0-5,1-2-6,-1-3-6,1-1-8,0-2-3,2 0-1,3-2-2,1 0-2,2-5-10,2-8-19,3-8-20,1-7-19,2-3-2,4 5 15,2 3 14,4 5 14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1"/>
    </inkml:context>
    <inkml:brush xml:id="br0">
      <inkml:brushProperty name="width" value="0.04747" units="cm"/>
      <inkml:brushProperty name="height" value="0.04747" units="cm"/>
      <inkml:brushProperty name="color" value="#F2395B"/>
    </inkml:brush>
  </inkml:definitions>
  <inkml:trace contextRef="#ctx0" brushRef="#br0">48300 48551 463,'-16'1'6,"2"0"12,1 2 13,1 0 11,2 0 6,6 0-2,4-2-3,6 0-1,5-3-4,7 0-2,7-3-4,7-2-4,4-1-3,0 1-4,2-1-4,1 0-5,1 0-1,2 1 0,2-1 0,2 0 1,-1 1-5,-4 1-9,-4 0-8,-4 2-9,-3 1-3,-3 2 1,-3 2 1,-3 2 2,-3 2-8,-3 1-18,-3 3-18,-2 2-18,-5 0-2,-2-3 16,-6-1 14,-2-2 15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1"/>
    </inkml:context>
    <inkml:brush xml:id="br0">
      <inkml:brushProperty name="width" value="0.0397" units="cm"/>
      <inkml:brushProperty name="height" value="0.0397" units="cm"/>
      <inkml:brushProperty name="color" value="#F2395B"/>
    </inkml:brush>
  </inkml:definitions>
  <inkml:trace contextRef="#ctx0" brushRef="#br0">49136 48600 554,'-28'4'33,"7"8"10,7 7 9,6 9 10,4 5-1,-2 4-11,0 4-10,-1 4-11,-1 2-8,0 0-4,1 0-3,-1 0-4,-1-2-3,0-4-2,-1-4-3,-1-4-3,0-3-5,0-5-9,2-3-8,1-5-8,2-4-11,4-6-13,4-6-13,4-6-12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2"/>
    </inkml:context>
    <inkml:brush xml:id="br0">
      <inkml:brushProperty name="width" value="0.05073" units="cm"/>
      <inkml:brushProperty name="height" value="0.05073" units="cm"/>
      <inkml:brushProperty name="color" value="#F2395B"/>
    </inkml:brush>
  </inkml:definitions>
  <inkml:trace contextRef="#ctx0" brushRef="#br0">50016 49033 433,'7'-6'11,"-1"4"20,-1 4 22,0 4 21,-1 4 3,0 5-13,0 5-13,0 5-14,-1 3-9,-3 3-6,0 1-5,-3 2-5,-2 0-4,0 0 1,-2-1-1,0-1 0,0-2 1,1-3-1,0-4 0,2-1 0,0-4-1,2 0 0,0 0-2,2-2-1,3-2-4,7-3-6,8-3-8,6-2-7,1-3-4,-3 0-2,-5-2-1,-3 0-3,-2-2-1,3 0-2,2-2-2,1 0-1,1-2-1,-1 0 2,0-1 2,-2-2 1,-2 1 0,-1 1 0,-2 0-1,-2 2-1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2"/>
    </inkml:context>
    <inkml:brush xml:id="br0">
      <inkml:brushProperty name="width" value="0.04823" units="cm"/>
      <inkml:brushProperty name="height" value="0.04823" units="cm"/>
      <inkml:brushProperty name="color" value="#F2395B"/>
    </inkml:brush>
  </inkml:definitions>
  <inkml:trace contextRef="#ctx0" brushRef="#br0">51264 49505 456,'0'-13'64,"0"6"-1,0 6-1,0 6-2,0 5-5,-2 5-10,0 5-9,-2 5-10,-1 3-7,-3 3-3,-4 1-5,-2 2-3,-2 0-3,-1-1 1,-1-3 0,-1-2 1,1-2-1,3-3 0,2-3-2,4-3 0,6-3 0,8-4 2,9-5 0,9-2 3,5-5-2,-1 0-5,0-3-3,1-2-5,-1 0-1,1 2-1,-1 2 1,0 2 0,0 1-2,-1 0-4,-1 0-4,-1 0-4,-1 1-4,-2 2-4,0 2-4,0 2-4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2"/>
    </inkml:context>
    <inkml:brush xml:id="br0">
      <inkml:brushProperty name="width" value="0.04836" units="cm"/>
      <inkml:brushProperty name="height" value="0.04836" units="cm"/>
      <inkml:brushProperty name="color" value="#F2395B"/>
    </inkml:brush>
  </inkml:definitions>
  <inkml:trace contextRef="#ctx0" brushRef="#br0">52059 49680 454,'-15'-15'3,"4"2"3,3 3 4,3 1 5,1 3 7,0 4 12,0 4 12,0 4 11,1 4 4,0 5-5,2 5-5,1 5-5,0 4-6,0 3-7,0 2-6,0 4-6,-1 1-8,-1-2-9,0 0-7,-1-1-8,-2 4-8,0 10-7,-1 10-5,-1 9-7,0 1-5,2-9-1,2-9-4,2-8-2,1-8-1,0-8 1,0-6 1,0-6 1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3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51754 46334 507,'0'-15'7,"0"2"16,0 3 14,0 1 15,-1 3 5,-2 6-5,-2 4-6,-1 6-5,-3 4-7,-2 5-8,-2 5-8,-1 5-8,-2 2-5,1 2 0,-1 1-2,0 1 0,1-2-1,-1-2 0,0-3 1,1-3-1,-1-3 0,2-1 3,1-3 0,1-1 2,6-4 2,12-5 0,11-4 1,13-6 1,5-2-5,0-2-7,0 0-9,1-1-9,-3-1-6,-2 2-1,-3 1-3,-3 1-2,-3 1-1,-3 3 0,-3 4 2,-3 2 0,-2 2 1,-2 0-3,-2 0 0,-2 0-2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3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52392 46334 525,'-15'-15'6,"2"2"13,3 3 14,1 1 12,2 3 5,2 6 0,2 4-2,2 6-2,1 6-3,0 11-6,0 9-6,0 10-6,-1 7-6,-2 5-6,-2 5-6,-1 5-5,-2-4-2,2-13 0,1-12 0,1-13 0,0-7-14,0 1-31,0-1-30,0 1-30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4"/>
    </inkml:context>
    <inkml:brush xml:id="br0">
      <inkml:brushProperty name="width" value="0.03815" units="cm"/>
      <inkml:brushProperty name="height" value="0.03815" units="cm"/>
      <inkml:brushProperty name="color" value="#F2395B"/>
    </inkml:brush>
  </inkml:definitions>
  <inkml:trace contextRef="#ctx0" brushRef="#br0">64883 41477 576,'-6'-6'9,"4"2"17,4 4 17,4 2 17,2 3 4,-1 0-12,1 1-9,0 2-12,1 1-6,3 3-3,4 3-2,2 3-2,1 1-7,1-1-13,-1-1-10,1-1-12,-2-1-9,-1-1-4,-2-1-4,-3 0-5,-1-2-4,-2-1 0,-2-1-2,-2 0-2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4"/>
    </inkml:context>
    <inkml:brush xml:id="br0">
      <inkml:brushProperty name="width" value="0.03824" units="cm"/>
      <inkml:brushProperty name="height" value="0.03824" units="cm"/>
      <inkml:brushProperty name="color" value="#F2395B"/>
    </inkml:brush>
  </inkml:definitions>
  <inkml:trace contextRef="#ctx0" brushRef="#br0">63813 42800 575,'-18'0'2,"-3"2"3,-5 0 3,-3 1 4,1 1 5,5 0 9,7-1 8,5 1 9,7-1 2,8 0-5,8-2-3,7 0-5,7-1-4,3 0-2,4 0-4,5 0-3,3-1-4,6-2-5,4-2-6,5-1-6,-1-1-6,-6 3-7,-7 1-8,-8 2-6,-5 1-3,-7 2 3,-5 0 1,-6 1 3,-5 2-5,-3 0-10,-2 1-9,-3 1-11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5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64363 42300 571,'-16'10'125,"2"5"-26,1 5-26,1 5-27,-1 4-16,-2 3-7,-1 2-6,-3 4-6,-1 2-7,-1 2-5,-1 2-7,-1 2-6,1 0-8,1-4-8,3-2-8,1-3-10,4-6 1,3-6 6,4-7 9,4-6 6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8"/>
    </inkml:context>
    <inkml:brush xml:id="br0">
      <inkml:brushProperty name="width" value="0.04368" units="cm"/>
      <inkml:brushProperty name="height" value="0.04368" units="cm"/>
      <inkml:brushProperty name="color" value="#F2395B"/>
    </inkml:brush>
  </inkml:definitions>
  <inkml:trace contextRef="#ctx0" brushRef="#br0">91708 28077 503,'-15'-21'26,"2"5"-4,3 5-4,1 4-2,2 6 1,2 6 6,2 6 8,2 6 7,1 4 3,-2 5 1,0 3 0,-2 4 0,0 4-3,1 2-6,-1 4-6,0 2-7,0 5-7,0 4-6,0 5-8,0 5-7,0 1-2,0-3 4,0-2 4,1-4 4,-1-6-13,0-8-32,0-9-31,0-9-31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5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65050 43250 537,'13'9'33,"-5"3"0,-4 4 2,-6 2 1,-2 2 1,1 1 1,-1 0 0,0 3 1,0-1-2,2 0-3,0 1-4,2-1-4,1 0-5,2-1-7,2-1-5,2-1-7,1-2-4,3-3-6,2-3-3,2-2-5,1-4-6,3-3-9,1-2-7,3-3-10,0-5-2,2-6 2,1-6 2,1-5 3,-2-1 2,-5 5 4,-5 5 3,-4 5 3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7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66659 41689 618,'7'-5'65,"1"6"-10,0 6-11,0 6-10,-1 3-12,-1 3-12,-1 1-13,0 3-12,-2-1-6,0-3 0,-2-3 1,0-3 0,-2-1-2,0 2-8,-2 0-6,0 1-7,-2-1 2,-2-1 8,-2-2 8,-1-2 10,-2-2 4,1-1 3,-1 0 3,0-2 1,1 0 2,1 0 0,1 0 1,1 0 1,0 0 3,2 2 9,1 0 8,0 2 8,2 0 3,0 3 0,2 2-1,1 1-1,0 2-2,0 2-1,0 0-2,0 1-1,0 0-2,0 1-1,0-1 0,0 1-1,0 0-1,0-1 1,0 1 0,0-1 1,-1 0-2,-1-1-1,0-1-3,-1 0-1,-1-2-2,2-1-3,0-1-3,2-1-2,2-4-10,4-10-20,3-8-18,5-9-19,0-3-6,-1 3 6,-2 3 6,-2 3 7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8"/>
    </inkml:context>
    <inkml:brush xml:id="br0">
      <inkml:brushProperty name="width" value="0.03647" units="cm"/>
      <inkml:brushProperty name="height" value="0.03647" units="cm"/>
      <inkml:brushProperty name="color" value="#F2395B"/>
    </inkml:brush>
  </inkml:definitions>
  <inkml:trace contextRef="#ctx0" brushRef="#br0">67411 41653 603,'9'-21'38,"1"3"-5,3 4-4,2 5-5,2 1-2,3 2-2,3 0 0,3 2-1,1 1-2,-1 0-5,-1 2-5,-1 0-4,-2 2-4,-3 0-4,-3 2-4,-3 0-5,-2 1-6,0 0-8,-2 0-9,-1 0-8,-2-3-1,-6-6 5,-4-6 6,-5-6 5,-3-3 6,2-3 6,1-1 4,0-2 6,2-1 5,1 1 3,0 1 4,2 1 4,0 2 4,2 5 6,0 3 6,2 4 5,-1 7 7,0 10 7,-2 9 6,0 11 7,-2 4-3,-2 1-12,-1-1-13,-3 0-12,-3 3-7,-3 3-2,-5 4-1,-3 4-1,-2-1-3,3-4-1,1-5-2,3-5-2,2-5 0,2-2 0,4-3 2,3-2 0,5-5 0,8-5-4,7-5-2,9-4-4,5-5-1,1-3 0,2-5-1,3-4 0,-1 0 1,-2 3 0,-1 2 1,-3 4 1,-2 3 2,-4 1 2,-5 2 2,-3 2 2,-4 3 2,-4 4 0,-4 3-1,-4 5 1,-4 3 3,-3 1 4,-5 3 5,-4 1 4,-1 2 3,-1 1 1,1 1 0,-1 1 0,1 0 0,-1 1-2,1-1-2,0 1-1,0-3-3,4-1-1,3-4-1,3-3-3,5-3-2,6-1-6,7-2-3,8-2-5,4-6-6,3-6-9,3-9-9,3-8-8,1-3-4,-1-1 2,-1 1 3,-1-1 1,-2 2 5,-1 1 4,-3 3 5,-1 1 6,-3 3 4,-3 3 5,-2 2 4,-4 4 5,0 2 6,0 0 6,1 2 5,2 0 7,0 3 2,-1 2-2,1 3-1,0 4-3,1 1 3,1 3 9,3 2 8,2 1 8,0 2 0,-1-1-9,-1 1-7,0 0-9,-1-1-9,1 1-8,1-1-10,2 1-9,-2-2-10,-1-3-13,-2-3-13,-2-2-12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8"/>
    </inkml:context>
    <inkml:brush xml:id="br0">
      <inkml:brushProperty name="width" value="0.03126" units="cm"/>
      <inkml:brushProperty name="height" value="0.03126" units="cm"/>
      <inkml:brushProperty name="color" value="#F2395B"/>
    </inkml:brush>
  </inkml:definitions>
  <inkml:trace contextRef="#ctx0" brushRef="#br0">70300 40881 703,'2'-14'6,"4"5"12,3 3 12,5 4 11,1 4 4,-1 4-6,-1 3-4,0 5-6,-2 3-5,1 3-8,0 3-6,-1 3-7,-1 1-8,-2 1-10,-4-1-11,-2 0-9,-4-1-6,0-3 0,-3-3 0,-2-3-1,-1-3 2,1-1 4,-1-2 3,0-2 4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8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69166 42700 596,'-18'9'2,"-3"1"6,-5 3 3,-3 2 6,5-1 7,13-3 10,14-3 11,14-2 9,9-4 1,6-3-9,6-2-10,6-3-9,3-2-8,-2 2-5,0 1-6,-2 0-4,-2 2-5,-6 1-1,-4 0-2,-5 2-2,-6 1-14,-7 3-23,-6 4-25,-8 2-24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8"/>
    </inkml:context>
    <inkml:brush xml:id="br0">
      <inkml:brushProperty name="width" value="0.03996" units="cm"/>
      <inkml:brushProperty name="height" value="0.03996" units="cm"/>
      <inkml:brushProperty name="color" value="#F2395B"/>
    </inkml:brush>
  </inkml:definitions>
  <inkml:trace contextRef="#ctx0" brushRef="#br0">69594 42366 550,'-8'-7'4,"0"2"6,0 2 8,0 2 8,1 2 3,-1 4 3,0 2 1,0 3 1,1 4 1,2 2 0,3 3-1,1 3-1,0 2-1,-1 1-4,0 1-3,-1 1-4,-1-1-6,2 0-9,0-1-10,2-1-10,1-4-15,4-7-22,2-6-22,3-8-22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9"/>
    </inkml:context>
    <inkml:brush xml:id="br0">
      <inkml:brushProperty name="width" value="0.04309" units="cm"/>
      <inkml:brushProperty name="height" value="0.04309" units="cm"/>
      <inkml:brushProperty name="color" value="#F2395B"/>
    </inkml:brush>
  </inkml:definitions>
  <inkml:trace contextRef="#ctx0" brushRef="#br0">70042 42211 510,'0'-13'10,"0"8"18,0 7 20,0 6 19,0 6 5,0 5-9,0 5-9,0 5-9,0 4-9,0 5-7,0 3-9,0 4-7,-2 8-8,-2 13-11,-4 12-8,-2 14-9,-1 5-9,-1-2-8,0-2-6,1-2-8,0-8 0,2-12 8,2-13 9,3-12 7,0-10 3,0-6-2,0-5-3,0-6-3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09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71350 41366 461,'14'-12'7,"-3"8"12,-3 8 13,-2 8 13,-3 5 1,0 3-10,-2 3-11,0 3-10,-3 0-7,-4-2-1,-4-1-3,-3-2-1,-2-3-1,2-1-2,2-3-1,3-1 0,3-2-4,6-2-6,6-2-5,5-2-6,3-2-2,-3-1 2,-1 0 2,-2-2 2,-2 1 2,0 2 3,-2 2 1,0 2 2,-4 2 5,-5 1 6,-4 3 7,-5 2 6,-3 1 3,-1-1 0,-1 1-2,-1 0-1,0-1 0,3-1 1,1-1 1,2-1 1,2-1 0,3 0 0,1-2-1,2-1 1,3-1-3,4-2-3,4-2-4,4-2-4,3-1-2,3 0-3,3 0-2,3 0-2,1 0-3,1 0-4,-1 0-3,1 0-3,-2 0-2,-1 0 3,-3 0 2,-1 0 2,-3 1 1,-3 2 2,-3 2 2,-2 2 1,-3 1 5,-2-1 8,-2 1 7,-2 0 9,-2 1 5,-2 1 3,-2 3 3,-1 2 3,-3 1 0,0-1-2,-1 1-3,-1 0-2,-2 0-2,-1 3-3,-3 1-3,-1 3-3,-2 1-2,1 1-3,0 1-4,-1 1-1,1 0-5,1 2-2,1 1-5,1 1-3,1-1-6,1-3-9,1-4-8,1-1-9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12"/>
    </inkml:context>
    <inkml:brush xml:id="br0">
      <inkml:brushProperty name="width" value="0.04547" units="cm"/>
      <inkml:brushProperty name="height" value="0.04547" units="cm"/>
      <inkml:brushProperty name="color" value="#F2395B"/>
    </inkml:brush>
  </inkml:definitions>
  <inkml:trace contextRef="#ctx0" brushRef="#br0">73303 41490 483,'17'-1'84,"5"-1"-16,3 0-17,4-1-16,2-2-11,-1 0-6,-1-2-5,-1 0-7,1-2-5,2-1-5,4-3-6,3-2-4,-2 1-4,-8 3-4,-6 2-4,-6 4-4,-10 4 0,-9 4 4,-9 5 4,-11 6 3,-5 3 8,-3 3 11,-1 3 10,-2 3 12,-1 1 4,2 0 0,0 1-1,1-1-1,2 0-2,1-1-3,3-1-4,2-1-4,2-2-2,4-3-3,5-3-2,3-3-4,4-3-3,6-4-7,4-4-7,6-4-6,4-3-3,5-2 1,5-2 2,5-1 0,2-2 3,0 0 3,1 0 4,-1 1 2,-2 0 3,-3 4 0,-5 3 1,-3 2 0,-5 3 4,-3 2 5,-4 2 6,-4 2 6,-5 2 4,-6 3 3,-5 4 2,-7 2 3,-3 2 1,-1 1 0,-1 1-1,0 1 0,-1-1-2,3-1-3,1-3-3,3-1-2,1-2-3,0-3-3,2-1-2,1-2-2,5-8-12,10-14-19,10-13-19,10-14-21,5-9-4,1-2 11,1-4 10,1-1 10,-2-1 8,-3 8 4,-5 5 4,-3 6 5,-3 2 3,-3-1 3,-1 0 4,-2-2 2,-1 2 4,0 5 4,0 6 4,0 4 4,-1 3 1,-1 2-1,0 3-1,-1 1-2,0 5 10,3 6 18,4 7 18,2 8 20,3 5 2,3 7-13,3 5-13,4 6-13,-1 6-9,0 6-3,-1 6-4,0 6-3,-1 4-3,1 3 0,1 3-1,1 3-1,0 0-7,-2 0-13,0-1-15,0-1-14,-3-4-8,-1-7-3,-2-6-3,-3-8-3,-1-6 1,-2-7 6,-2-7 5,-2-7 6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12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74804 42600 551,'-2'-26'8,"-2"10"15,-4 12 15,-2 11 16,-3 7 3,-1 5-10,-3 4-10,-1 7-9,-4 2-5,-1 4-1,-4 3-1,-3 2 0,0 0-1,3-2-3,3-3-1,3-3-2,1-3-11,-3 0-21,-1-1-21,-3-1-19,2-4-11,5-7 1,5-7 1,5-6 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9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94300 28600 542,'28'14'137,"-6"-1"-28,-5-2-28,-6-2-27,-3-1-19,1 1-11,2 1-10,0 1-10,-1 1-11,-1 0-11,-2-1-10,-2 1-12,-2-1-9,-2-1-10,-2-1-8,-2 0-10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12"/>
    </inkml:context>
    <inkml:brush xml:id="br0">
      <inkml:brushProperty name="width" value="0.03283" units="cm"/>
      <inkml:brushProperty name="height" value="0.03283" units="cm"/>
      <inkml:brushProperty name="color" value="#F2395B"/>
    </inkml:brush>
  </inkml:definitions>
  <inkml:trace contextRef="#ctx0" brushRef="#br0">75200 40389 670,'17'-5'46,"3"6"1,3 6-1,3 6 0,1 4-3,-1 7-6,-1 3-5,-1 6-6,-3 0-20,-5-6-31,-5-3-33,-4-6-32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13"/>
    </inkml:context>
    <inkml:brush xml:id="br0">
      <inkml:brushProperty name="width" value="0.04368" units="cm"/>
      <inkml:brushProperty name="height" value="0.04368" units="cm"/>
      <inkml:brushProperty name="color" value="#F2395B"/>
    </inkml:brush>
  </inkml:definitions>
  <inkml:trace contextRef="#ctx0" brushRef="#br0">63918 45394 503,'14'-8'7,"-2"2"11,-4 1 14,-3 0 12,-3 3 6,-6 4-3,-4 4-2,-5 4-2,-4 4-3,-3 5-3,-3 5-5,-3 5-2,-2 3-5,-1 2-6,-1 2-4,-1 3-6,0 1-6,0 3-3,-1 4-6,1 2-5,1 0-3,3-4-5,3-4-3,3-4-4,3-4-5,3-7-8,3-5-7,2-7-7,3-5-2,1-4 2,0-6 2,2-4 2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13"/>
    </inkml:context>
    <inkml:brush xml:id="br0">
      <inkml:brushProperty name="width" value="0.04894" units="cm"/>
      <inkml:brushProperty name="height" value="0.04894" units="cm"/>
      <inkml:brushProperty name="color" value="#F2395B"/>
    </inkml:brush>
  </inkml:definitions>
  <inkml:trace contextRef="#ctx0" brushRef="#br0">63543 45410 449,'-8'-30'3,"2"7"4,1 4 5,1 4 6,1 5 7,3 3 11,4 2 11,2 4 11,3 3 1,4 6-8,2 4-8,3 5-9,2 6-5,3 7-4,1 6-3,3 8-3,0 6-2,1 6-2,-1 5-1,0 7 0,1 2-11,3 1-20,1-1-20,2 0-19,-2-7-5,-7-14 12,-7-15 12,-7-15 11,-3-8 0,0 1-12,0 0-12,0 0-11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14"/>
    </inkml:context>
    <inkml:brush xml:id="br0">
      <inkml:brushProperty name="width" value="0.0442" units="cm"/>
      <inkml:brushProperty name="height" value="0.0442" units="cm"/>
      <inkml:brushProperty name="color" value="#F2395B"/>
    </inkml:brush>
  </inkml:definitions>
  <inkml:trace contextRef="#ctx0" brushRef="#br0">76811 41943 497,'-14'-8'1,"3"2"1,3 1 3,2 1 0,5 0 11,6 0 17,6 0 19,6 0 17,3 0 3,2 0-14,3 0-15,1 1-13,1-1-9,-1 0-3,-1 0-4,-1 0-4,1 0-1,5 0 1,3 0 0,4 1 2,0-1-3,-4 2-6,-4 0-4,-3 2-7,-4 0-11,-3 0-18,-3 0-17,-3 0-17,-4 0-6,-4 2 8,-6 0 6,-4 2 8,-3-1 9,0-1 9,1 0 9,-1-2 10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15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76958 41348 528,'-7'-17'29,"2"11"14,2 12 14,2 11 13,0 9 1,-4 3-13,-2 4-12,-3 5-13,-4 1-9,-2 0-5,-3 0-6,-3 0-6,-2-1-6,-1 0-4,-1-1-5,0-2-5,0 0-9,3-1-12,3-1-13,3-2-12,2-2-5,1-5 4,0-5 4,2-5 2,1-3 7,3-2 9,1-2 10,2-2 8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15"/>
    </inkml:context>
    <inkml:brush xml:id="br0">
      <inkml:brushProperty name="width" value="0.04061" units="cm"/>
      <inkml:brushProperty name="height" value="0.04061" units="cm"/>
      <inkml:brushProperty name="color" value="#F2395B"/>
    </inkml:brush>
  </inkml:definitions>
  <inkml:trace contextRef="#ctx0" brushRef="#br0">77750 42600 541,'1'16'88,"4"1"-11,2 1-11,3 1-11,3 0-8,0-1-6,1-1-5,1 0-6,1-1-11,0 1-20,-1 1-19,1 1-18,-1-2-7,-1-3 7,-1-4 6,0-4 7,-2-3-4,-1 0-11,-1-2-11,0 0-13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16"/>
    </inkml:context>
    <inkml:brush xml:id="br0">
      <inkml:brushProperty name="width" value="0.04309" units="cm"/>
      <inkml:brushProperty name="height" value="0.04309" units="cm"/>
      <inkml:brushProperty name="color" value="#F2395B"/>
    </inkml:brush>
  </inkml:definitions>
  <inkml:trace contextRef="#ctx0" brushRef="#br0">79048 41045 510,'-5'-13'71,"6"4"-10,6 6-11,6 5-9,4 2-8,5 1-5,3 2-4,5 0-6,1 0-6,0-1-8,0 0-8,1-2-8,-3 0-4,-2-2 0,-3 0 0,-3-2 0,-6 1-4,-10 0-7,-10 2-7,-10 0-7,-4 2 7,-1 2 19,1 1 21,-1 3 19,0 3 12,-1 1 2,-1 5 2,-1 2 2,0 2-1,-1 2-6,1 3-5,-1 1-5,0 1-4,-1 1-4,-1-1-3,0 0-3,-1 1-7,1-1-9,1 0-9,1 0-10,2-2-7,3-3-6,3-5-4,3-3-6,5-6-2,6-6 1,7-8 1,8-6 0,1-3 2,-1 0 5,-2 2 4,-2 1 4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16"/>
    </inkml:context>
    <inkml:brush xml:id="br0">
      <inkml:brushProperty name="width" value="0.04307" units="cm"/>
      <inkml:brushProperty name="height" value="0.04307" units="cm"/>
      <inkml:brushProperty name="color" value="#F2395B"/>
    </inkml:brush>
  </inkml:definitions>
  <inkml:trace contextRef="#ctx0" brushRef="#br0">80121 41874 510,'8'-8'3,"1"0"7,1 0 6,2 0 6,-4 5 9,-5 8 8,-6 9 11,-5 9 9,-5 5 0,0 1-10,-1 1-9,-1 1-9,1-1-7,2 0-5,4-1-3,3-1-5,2-2-3,2-2-5,2-1-5,2-3-5,3-2-4,4-2-7,3-4-6,5-3-5,3-4-4,5-4 2,3-6 2,4-4 1,-1-2 3,-5 3 4,-7 1 5,-5 2 5,-4 0-5,1 0-13,0-1-13,0-1-13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17"/>
    </inkml:context>
    <inkml:brush xml:id="br0">
      <inkml:brushProperty name="width" value="0.04589" units="cm"/>
      <inkml:brushProperty name="height" value="0.04589" units="cm"/>
      <inkml:brushProperty name="color" value="#F2395B"/>
    </inkml:brush>
  </inkml:definitions>
  <inkml:trace contextRef="#ctx0" brushRef="#br0">81500 39981 479,'1'-13'39,"2"3"7,2 4 7,2 4 7,1 3-1,2 4-12,0 2-10,1 3-12,0 3-9,-1 0-5,0 1-6,-2 1-6,0 0-5,-2-1-6,-1-1-5,0 0-4,-2-1-5,-1-1-2,0 1-2,-1 0-4,-3-1 2,-2-1 2,-4 0 3,-2-2 3,-3 1 4,-1 1 3,-3 3 4,-1 2 4,-3 1 3,0-1 4,-1 1 3,-1 0 5,1-2 3,3-1 4,3-2 5,3-2 3,6-3 3,8-1 1,9-2 1,10-2 0,3-1-2,0 0-7,1 0-5,-1 0-6,-1 1-5,-4 4-4,-5 2-3,-3 4-4,-5 1-2,-4 3-1,-6 2 1,-4 1 0,-5 3 1,-5 1 2,-5 3 1,-5 1 3,-2 0 1,0-5 1,-1-3 2,1-5 1,2-2 2,5 0 1,5-2 1,5 0 2,6-3 2,8-3 2,8-2 1,7-4 3,6 0-3,1 0-6,3 2-8,1 1-6,-1 1-4,-7 1 0,-5 3 1,-6 2 0,-5 1-2,-2 2-1,-4 0-4,-2 1-1,-3 0 1,-3-2 8,-4-2 6,-2-2 7,0-2 4,3 1 3,3 0 2,3 0 3,1 0 0,0 0 1,0 0 1,0 0 0,4-2-1,8-4 0,8-4-1,8-4 0,2-3-9,0-3-15,-1-3-15,0-3-16,-3-2-5,-1-1 5,-3-1 4,-1-1 5,-3 1 6,-2 3 7,-4 3 6,-2 3 8,-2 2 6,0 1 6,0 1 5,0 0 6,-1 3 4,-2 2-1,-2 4 1,-2 3 0,-1 1 1,0 2 0,1 0 2,-1 2 1,0 1-1,2 5-2,1 4-2,0 4-2,1 3 0,-2 5 1,0 3 3,-1 4 1,-1 2 1,0-2-3,0 0-2,1-1-2,-1-1-2,2 1 0,0-1 0,2 0-1,0-1-2,0-3-3,0-3-3,0-3-3,5-7-13,8-12-23,9-12-22,9-12-22,5-8-6,1-6 12,1-6 13,0-6 12,2-3 8,1 0 5,0 0 5,2 0 4,-2 3 4,-4 4 2,-4 6 3,-3 4 2,-5 6 7,-5 5 11,-5 7 11,-4 5 11,-4 6 12,0 8 13,-2 6 12,0 7 13,-1 4-1,0 0-18,0-1-16,0 1-17,1-1-10,3 1-4,4-1-4,2 1-4,1 0-4,-2 1 0,-2 1-3,-2 1-1,-3 1-1,-3 3 0,-2 1 0,-3 3 0,-5-1 1,-6 0-1,-5-1 1,-7-1-1,-2-3 0,-2-3-1,-1-5-1,-1-3-2,1-3-2,2-2-6,1-3-5,3-1-5,3-3-2,3-6 1,4-4 1,5-5 1,3-5 0,2-3-2,4-5-2,2-3-1,4-1 2,4 1 6,4 3 5,4 2 7,1 2 7,-1 4 7,-1 5 9,0 3 6,-1 3 6,1 4 2,1 3 1,1 2 2,2 4 1,3 6-1,3 4-1,3 5-1,3 4 0,3 5 1,3 3 0,2 4 2,4 1-6,0-2-11,4-2-11,1-1-11,-1-2-4,-1-2 5,-2 0 4,-1-1 4,-6-3-11,-8-5-23,-7-5-25,-8-4-23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18"/>
    </inkml:context>
    <inkml:brush xml:id="br0">
      <inkml:brushProperty name="width" value="0.04715" units="cm"/>
      <inkml:brushProperty name="height" value="0.04715" units="cm"/>
      <inkml:brushProperty name="color" value="#F2395B"/>
    </inkml:brush>
  </inkml:definitions>
  <inkml:trace contextRef="#ctx0" brushRef="#br0">83456 39766 466,'1'-16'0,"4"2"0,2 1 0,4 1 0,1 1 3,3 0 5,1 2 7,3 1 4,1 1 3,1 2-1,1 2-1,1 2-2,-1 1-1,-3 2-2,-3 0-2,-2 2-1,-4 1-3,-3 3-2,-3 4-3,-2 2-3,-5 2-2,-8 1-3,-6 1-2,-7 2-4,-5 0 0,-2 1 1,-4 0 0,-3 3 0,2-3 0,6-5-2,5-5-1,7-5-3,4-3 2,6-4 4,5-2 5,4-3 5,6-3 2,6 0 2,5-2 0,7 0 1,2 0 1,1 1 1,-1 0 0,0 2 1,0 2 0,-3 2 1,-1 4-1,-3 2 1,-3 4-1,-7 2-3,-5 3-1,-5 4-3,-8 1-1,-6 3 1,-7 1-1,-7 3 1,-4 1 0,-2 1-2,-3 1-2,-1 1 0,0-2-1,2-2-1,2-3 0,2-2 0,3-4 1,5-3 2,5-3 3,5-2 2,7-4 2,11-2 2,12-4 2,10-2 1,6-3-1,2-4-5,2-2-5,2-3-5,1-1-3,-2 1-4,0 1-2,-1 1-3,-3 0-2,-2 2-4,-3 1-3,-3 1-2,-3-1-1,-5-2 2,-3-1 4,-4-3 1,-4-2 3,-1-3 3,-2-3 3,-1-2 3,-4-3 1,-1 1 3,-2 0 1,-1-1 2,-2 1 2,0 2 0,0 0 0,1 1 0,-1 2 3,0 3 4,0 3 4,0 3 5,1 2 2,1 2 2,0 3 0,2 1 2,0 3 6,0 6 13,0 4 11,0 6 13,0 5 1,0 9-11,0 7-10,1 8-9,-1 5-7,0 2-2,0 2-2,0 2-2,1 3-3,0 6-4,1 4-3,2 5-5,0 1-4,0-3-4,0-3-5,0-3-4,0-4-5,-2-6-5,-1-6-5,0-6-4,-1-6-4,0-6 1,0-5-1,1-6-1,-4-7-1,-4-8-5,-5-8-3,-5-8-4,0-6 3,5-5 8,4-5 9,6-4 9,3-2 7,2 1 7,2 3 6,2 2 6,2 2 5,4 3 2,2 3 3,3 3 2,2 3 1,1 5 0,2 3-1,0 4 0,-2 4 0,-3 2-1,-4 3-1,-4 4 0,-4 3-3,-1 5-4,-2 5-4,-1 5-4,-6 4-4,-8 1-3,-7 2-3,-9 3-3,-2-2-1,2-4 0,1-3-1,3-5-1,3-3 5,3-3 7,5-2 7,3-4 9,7-4 4,10-6 4,10-6 4,9-6 2,9-3-5,7-1-13,6-1-13,8-1-13,4 0-5,5 1 1,3 1 3,5 1 2,-5 1-5,-13 2-15,-12 2-12,-13 3-15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59"/>
    </inkml:context>
    <inkml:brush xml:id="br0">
      <inkml:brushProperty name="width" value="0.04023" units="cm"/>
      <inkml:brushProperty name="height" value="0.04023" units="cm"/>
      <inkml:brushProperty name="color" value="#F2395B"/>
    </inkml:brush>
  </inkml:definitions>
  <inkml:trace contextRef="#ctx0" brushRef="#br0">94104 29350 546,'-12'9'13,"5"1"26,6 3 24,6 2 27,3 0 1,1-1-20,1-1-22,2-1-22,-1 0-16,1 0-15,-1-1-14,1 1-14,-2-1-14,-1 1-12,-2 0-13,-2 0-14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1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88725 40625 333,'49'20'167,"16"14"-1,16 14 1,15 16 0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24"/>
    </inkml:context>
    <inkml:brush xml:id="br0">
      <inkml:brushProperty name="width" value="0.02302" units="cm"/>
      <inkml:brushProperty name="height" value="0.02302" units="cm"/>
      <inkml:brushProperty name="color" value="#00BFF3"/>
    </inkml:brush>
  </inkml:definitions>
  <inkml:trace contextRef="#ctx0" brushRef="#br0">76889 36488 955,'-75'-18'37,"23"10"-30,22 9-29,23 9-30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27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40651 53533 580,'-9'-6'87,"0"4"-17,-1 4-16,-1 4-17,-1 2-10,0-1-3,0 1-3,1 0-4,-2 1-3,0 1-1,-1 3-1,-1 2-1,-1 1-2,-2-1-2,0 1-1,0 0-2,-2 0-2,0 3 0,1 1 0,-1 3-2,0 0 1,-1 2-2,-1 1 0,-1 1-2,0 0 1,1 1 0,1-1-1,1 1 1,0-2-1,1 0-1,-1-1-1,1-1-1,0-2 0,1-1 0,1-2 1,1-3 0,1-1 0,2-2 0,2-3-2,3-1 0,0-1 0,2 0 0,1 0 1,0 0 1,3-1-8,4 1-17,4 0-16,4 0-17,1-2-4,-1-4 10,-1-4 10,0-4 10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29"/>
    </inkml:context>
    <inkml:brush xml:id="br0">
      <inkml:brushProperty name="width" value="0.03643" units="cm"/>
      <inkml:brushProperty name="height" value="0.03643" units="cm"/>
      <inkml:brushProperty name="color" value="#00BFF3"/>
    </inkml:brush>
  </inkml:definitions>
  <inkml:trace contextRef="#ctx0" brushRef="#br0">42333 52814 603,'8'-8'4,"0"0"7,-1 1 7,1-1 7,-1 2 4,-2 4-2,-3 4-1,0 4 0,-2 2-1,0 1 0,0 2 1,0 0-1,-1 0-2,0-1-3,-2 0-3,0-2-4,-2 1-3,0 3-2,-1 4-4,-1 2-2,-1 1-2,0-1 2,0-1-1,0-1 2,1 0-1,1 1 1,0 1 1,2 2-1,-1-2 1,0 1-1,-1-2-1,-1-1 1,-1 0-2,2-1 0,1 1-1,0 0 0,1-1-1,0-1-3,0-1-1,1-1-2,-1 0-5,0 0-7,0-1-8,0 1-8,1-3-5,2-4-1,2-6-2,2-4-2,1-4 2,2-4 4,0-2 5,1-3 5,1-1 3,0 1 5,0 1 3,0 1 3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29"/>
    </inkml:context>
    <inkml:brush xml:id="br0">
      <inkml:brushProperty name="width" value="0.04144" units="cm"/>
      <inkml:brushProperty name="height" value="0.04144" units="cm"/>
      <inkml:brushProperty name="color" value="#00BFF3"/>
    </inkml:brush>
  </inkml:definitions>
  <inkml:trace contextRef="#ctx0" brushRef="#br0">42850 52480 530,'0'-22'1,"0"5"0,0 3 1,0 4 2,1 4 5,2 2 11,2 4 10,2 3 12,0 1 2,-1 3-7,-1 2-6,0 2-8,-2 1-2,0 3 1,-2 2 1,0 1 1,-1 2-1,2 0-2,0-1-2,2 1-2,0-2-3,0 1-1,-1-2-3,1-1-3,0 0-1,0-1-3,0 1-1,0 0-2,0-1-1,2 1-2,0-1-1,2 1-1,1-5-1,3-10 1,3-10-1,3-10 1,2-5 0,-1-3 2,1-1 0,-1-2 2,2-3-1,-1-2 0,2-4-2,2-3 0,-2 0-2,-2 2-1,-1 2-2,-2 2-1,-3 3-2,-3 3-1,-3 5-3,-2 4 0,-2 2-4,0 4-6,-1 3-4,2 3-6,-3 3 1,-3 4 6,-2 4 7,-3 4 6,-2 2-1,2-1-7,1 1-7,0 0-7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30"/>
    </inkml:context>
    <inkml:brush xml:id="br0">
      <inkml:brushProperty name="width" value="0.03747" units="cm"/>
      <inkml:brushProperty name="height" value="0.03747" units="cm"/>
      <inkml:brushProperty name="color" value="#00BFF3"/>
    </inkml:brush>
  </inkml:definitions>
  <inkml:trace contextRef="#ctx0" brushRef="#br0">44550 53750 587,'29'14'98,"-3"-1"-21,-5-2-22,-3-2-20,-3 0-13,-1 1-2,-1 3-3,0 2-3,-2 0-1,1 1-1,0 0 0,0-1 0,-1 2-2,1 1-2,0 3-3,-1 2-3,2 0-1,0 0-3,1 1-2,1-1-2,1 0-1,0-1-3,-1-1 0,1-1-3,-1-1 0,1-1 0,0-1-1,-1 0 0,1-2-2,0-1-4,-1-1-3,1-1-5,-1-1-4,-1-2-2,-1-2-3,0-2-3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30"/>
    </inkml:context>
    <inkml:brush xml:id="br0">
      <inkml:brushProperty name="width" value="0.03668" units="cm"/>
      <inkml:brushProperty name="height" value="0.03668" units="cm"/>
      <inkml:brushProperty name="color" value="#00BFF3"/>
    </inkml:brush>
  </inkml:definitions>
  <inkml:trace contextRef="#ctx0" brushRef="#br0">39268 56031 599,'-15'-1'2,"4"-2"3,3-2 4,3-1 3,0-1 7,0 2 10,-2 2 9,0 2 10,-1 3 1,0 4-8,1 4-7,-1 3-8,-1 4-4,-2 1-3,-2 3-3,-1 2-1,-2 0-5,-2 2-4,0 1-5,-1 1-6,0 1-4,1-1-6,1 0-5,1 1-5,1-2-2,2-3 2,3-3 2,1-3 2,4-4-4,6-5-7,6-4-7,6-6-8,1-3 1,-1-3 6,-2-4 8,-2-2 7,-2-1 5,1 1 3,0 1 4,0 1 2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31"/>
    </inkml:context>
    <inkml:brush xml:id="br0">
      <inkml:brushProperty name="width" value="0.03804" units="cm"/>
      <inkml:brushProperty name="height" value="0.03804" units="cm"/>
      <inkml:brushProperty name="color" value="#00BFF3"/>
    </inkml:brush>
  </inkml:definitions>
  <inkml:trace contextRef="#ctx0" brushRef="#br0">39750 55866 578,'1'-12'9,"2"8"18,2 8 19,2 8 18,0 4 3,1 1-12,0 1-12,0 1-11,-1 1-9,-1 1-4,0 1-4,-2 1-5,1 0-4,2-1-2,2-1-3,2-1-2,0-2-2,1-3 0,0-2-1,0-4-1,-1-4 1,1-6 2,0-6 1,0-6 3,0-4 0,1-3 0,1-3-1,1-3 1,2-2-1,3-2 1,4-3 0,2-1 1,1-2-5,0 0-8,1-2-10,-1 0-8,0 0-8,-1 5-5,-1 4-6,-1 4-6,-3 3-1,-5 4 4,-5 5 3,-4 3 4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31"/>
    </inkml:context>
    <inkml:brush xml:id="br0">
      <inkml:brushProperty name="width" value="0.03644" units="cm"/>
      <inkml:brushProperty name="height" value="0.03644" units="cm"/>
      <inkml:brushProperty name="color" value="#00BFF3"/>
    </inkml:brush>
  </inkml:definitions>
  <inkml:trace contextRef="#ctx0" brushRef="#br0">45883 56255 603,'0'-13'9,"0"6"16,0 6 17,0 6 17,-2 4 3,0 3-10,-3 3-10,-2 4-10,-1 1-7,-2 2-6,0 3-4,-1 1-5,0 1-6,1 1-7,0-1-8,2 0-7,1-1-6,1-3-3,0-3-5,2-3-2,1-5-6,2-6-7,2-8-6,2-6-8,1-3 3,0 0 14,0 2 12,0 1 12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32"/>
    </inkml:context>
    <inkml:brush xml:id="br0">
      <inkml:brushProperty name="width" value="0.0368" units="cm"/>
      <inkml:brushProperty name="height" value="0.0368" units="cm"/>
      <inkml:brushProperty name="color" value="#00BFF3"/>
    </inkml:brush>
  </inkml:definitions>
  <inkml:trace contextRef="#ctx0" brushRef="#br0">46250 56159 597,'1'-12'15,"2"7"11,2 6 11,2 8 11,0 3 2,-1 1-9,-1 1-8,0 1-7,-1 1-6,0 1-2,0 2-1,0 0-2,-1 0-2,1 1-3,0-1-2,0 1-3,0-2-2,0 1 2,0-2-1,0-1 1,1-3-2,3-5-3,4-4-4,2-6-3,2-5-1,1-7 1,1-7 1,1-7 2,2-3-1,1 2-2,2 0-4,3 1-1,-1 1-4,-1 1-2,-3 1-4,-1 1-3,-3 2-3,-1 3-3,-3 3-4,-1 3-4,-3 2-1,-2 1 2,-4 0 0,-2 2 1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11"/>
    </inkml:context>
    <inkml:brush xml:id="br0">
      <inkml:brushProperty name="width" value="0.06352" units="cm"/>
      <inkml:brushProperty name="height" value="0.06352" units="cm"/>
      <inkml:brushProperty name="color" value="#F2395B"/>
    </inkml:brush>
  </inkml:definitions>
  <inkml:trace contextRef="#ctx0" brushRef="#br0">61407 41466 346,'-37'-8'4,"4"2"9,3 1 8,5 0 8,6 1 10,9-2 11,8 0 12,10-1 10,3-1-1,1 0-15,0 0-15,0 1-15,1-2-8,5 0-1,3-2-3,5 0-1,0 1-1,-3 1-2,-3 2-2,-3 2-1,-1 2-2,0 0-1,-1 2-2,1 0-1,0 1-1,-1 0 0,1 0-1,0 0 1,1 2-1,3 2 3,3 4 2,3 2 1,0 0 1,-3-1 0,-3-2 0,-3-2 0,-1-2 0,1 0-1,1-2-1,2 0-1,-1-1 0,1 0 0,-1 0-2,1 0 0,0-1-2,1 0 1,1-2-1,1 0-1,0-1 1,-1 0-1,-1 0 1,-1 0-1,0 1 1,0 1 0,-1 0 0,1 2 0,-1 0 1,1 0 0,-1 0 0,1 0 1,0 0 0,-1 0-1,1 0 0,0 0 0,-1-1-1,1-1 0,-1 0-1,1-1 0,-1-1 0,-1 2 0,-1 0 0,-1 2 1,0 0-1,2 2 1,0 0 1,1 2-1,0-1 1,1-1-1,0 0 0,-1-1 1,1-1-2,0 0 1,-1 0-1,1 0 0,0-1 0,3-1 0,1 0 1,3-1-1,0-1 1,-1 0-1,-1 0 1,-1 0 0,-1 0 0,1 0 0,-1 0 1,1 1 0,-1-1 1,-1 2 0,-1 0 0,-1 2 1,-1 0-1,1 0 1,0 0-1,-1 0 1,1 0-2,0 0 1,-1 0-2,1 0 0,0-1-1,1 0 1,1-2-1,1 0 1,0 0 0,-1 0 1,-1 1 0,-1 2 0,0 0 1,-1 0-1,1 0 1,0 0-1,-2 0 1,1 0-1,-2 0 1,-1 0-1,1 0 1,3 0-1,3 0 0,3 0 1,1 0-1,-1 0 0,-1 0 0,-1 0 0,0 0 0,1 0-1,1 0-1,1 0-1,1 0 0,1-2 0,1-1 1,1 0-1,0 0 1,-2 0 1,0 2 0,-1 1 1,0-1 0,-1-1 0,1 0 1,-1-1-1,0-1 0,-1 2 0,-1 0 0,-1 2 0,0-1-1,3 0 1,1-2-2,3 0 1,0-1-1,0 0 1,1 0-1,-1 0 2,1 1-1,-1 1 0,0 0 1,1 2-1,-2 0 0,0 0 1,-1 0-1,-1 0 0,0 0 1,1 0-1,1 0 0,1 0 0,-1 0-1,0 0 0,-1 0-1,-1 0-1,1 0 0,1 0-1,2 0 1,3 0-1,-1 0 0,0 0 1,-1 0 0,-1 0 1,-1-1 0,1-1 0,-1 0 0,0-1 1,0-1-1,-1 2 1,-1 0-1,-1 2 0,-2 0 0,-1 0-1,-3 0-1,-1 0-1,-1 0-1,1 0-1,1 0-1,1 0-2,0 0 0,-3 0-1,-1 0 0,-2 0-2,-3 1-9,-1 4-20,-2 2-20,-2 3-19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32"/>
    </inkml:context>
    <inkml:brush xml:id="br0">
      <inkml:brushProperty name="width" value="0.03768" units="cm"/>
      <inkml:brushProperty name="height" value="0.03768" units="cm"/>
      <inkml:brushProperty name="color" value="#00BFF3"/>
    </inkml:brush>
  </inkml:definitions>
  <inkml:trace contextRef="#ctx0" brushRef="#br0">39745 58127 583,'-14'-6'7,"6"2"14,5 4 13,5 3 15,1 2 2,1 3-8,0 3-7,0 4-7,-1 0-6,0 1-2,-2 0-2,0-1-3,-1 2-2,2 1-1,0 3-2,1 2-2,1 0-1,-2 1-2,0-1-2,-2 0-2,1 0-1,0-1-3,2-1-1,0 0-1,0-1-3,0 1-2,-2 1-1,0 1-4,-1 0 0,0-2-1,0 0 0,0 0 0,0-2-3,0-1-3,0-1-3,0-1-5,0-1-2,0-3-2,0-1-2,0-2-3,-1-2 1,0 0 2,-2-2 3,0 0 1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33"/>
    </inkml:context>
    <inkml:brush xml:id="br0">
      <inkml:brushProperty name="width" value="0.03799" units="cm"/>
      <inkml:brushProperty name="height" value="0.03799" units="cm"/>
      <inkml:brushProperty name="color" value="#00BFF3"/>
    </inkml:brush>
  </inkml:definitions>
  <inkml:trace contextRef="#ctx0" brushRef="#br0">39633 60446 579,'-6'-8'11,"4"2"9,4 1 10,4 1 9,2 1 5,-1 0-2,1 2-2,0 0-1,0 1-4,0-2-4,0 0-5,-1-1-4,2-1-5,4 2-5,2 0-4,3 2-6,1 0-2,1 2 0,-1 0 0,1 2-1,-1-1 1,-1-1 1,-1 0-1,-1-2 2,0 0-1,0 0-3,-1 0-1,1 0-2,0 0 0,1 0 0,1 0 1,1 0 1,0 0 1,-3 0 1,-1 0 0,-2 0 1,-2 0 1,1-2-1,0 0-1,0-1 0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34"/>
    </inkml:context>
    <inkml:brush xml:id="br0">
      <inkml:brushProperty name="width" value="0.03702" units="cm"/>
      <inkml:brushProperty name="height" value="0.03702" units="cm"/>
      <inkml:brushProperty name="color" value="#00BFF3"/>
    </inkml:brush>
  </inkml:definitions>
  <inkml:trace contextRef="#ctx0" brushRef="#br0">39916 59200 594,'-23'30'111,"3"-2"-26,1-1-25,3-3-24,0 0-16,0 1-2,1 1-3,-1 1-4,0 0-1,1 1 0,-1-1 0,1 0 0,0-1-2,2-3-6,2-3-6,3-3-6,1-1-8,2-1-11,2 1-12,2 0-11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34"/>
    </inkml:context>
    <inkml:brush xml:id="br0">
      <inkml:brushProperty name="width" value="0.03953" units="cm"/>
      <inkml:brushProperty name="height" value="0.03953" units="cm"/>
      <inkml:brushProperty name="color" value="#00BFF3"/>
    </inkml:brush>
  </inkml:definitions>
  <inkml:trace contextRef="#ctx0" brushRef="#br0">40300 59406 556,'7'-8'2,"-2"-1"6,-3-2 4,0 0 5,-2 2 5,0 4 8,0 6 6,0 4 8,0 4-1,2 2-6,0 2-7,1 1-6,2 2-4,0 1-2,1 2-1,2 0-1,-1 1-2,-1 1-2,0 1-1,-2 1-1,0-1-2,0 0-2,0-1-2,0 0-1,0-3-4,2-1-5,0-3-4,2-1-5,0-3-1,1-4 4,1-4 3,2-4 5,-1-4 1,1-2 0,0-3 1,0-3-1,0-3 3,1 0 1,1-1 4,1-1 2,2-1 1,2-3-1,1-1 0,3-2-1,0-2-2,-2 1-5,0-1-5,0 1-4,-2 1-6,1 1-6,-1 3-8,1 1-6,-1 2-4,-3 1-1,-1 1 0,-2 1-2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35"/>
    </inkml:context>
    <inkml:brush xml:id="br0">
      <inkml:brushProperty name="width" value="0.04008" units="cm"/>
      <inkml:brushProperty name="height" value="0.04008" units="cm"/>
      <inkml:brushProperty name="color" value="#00BFF3"/>
    </inkml:brush>
  </inkml:definitions>
  <inkml:trace contextRef="#ctx0" brushRef="#br0">42137 59980 548,'-15'7'3,"2"-2"5,2-3 5,3 0 6,3-3 6,8 0 7,6-2 6,7 0 8,4 0 1,-1 0-7,1 2-7,-1 0-5,2 1-5,1 0-3,3 0-2,1 0-3,2 0-2,-1-2-2,0 0-3,1-1-1,-1-1-3,1 0-3,-1 0-4,1 1-2,-2-1-2,-2 2-1,-1 0-2,-2 2-1,-3 0-1,1 2-1,-2 0-2,-1 2-1,0-1 0,-1 1-2,1 0 0,0 0 0,-1-1 0,1-1 1,0 0 3,-1-2 0,1 0 2,0 0 1,-1 0 1,1 0 0,0 0 3,-1-2 0,1 0 3,0-1 1,-1 0 2,-1 0 1,-1 2 2,-1 0 1,-1 1 1,0 0-1,-2 0-1,0 0 0,-2 1-1,1 0-2,0 2-3,0 0-2,0 0-2,0-1-1,-1 0-1,1-2-1,0 0-1,0 0-1,0 0 0,0 0-2,0 0 2,1 0 2,1 0 4,2 0 4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35"/>
    </inkml:context>
    <inkml:brush xml:id="br0">
      <inkml:brushProperty name="width" value="0.0388" units="cm"/>
      <inkml:brushProperty name="height" value="0.0388" units="cm"/>
      <inkml:brushProperty name="color" value="#00BFF3"/>
    </inkml:brush>
  </inkml:definitions>
  <inkml:trace contextRef="#ctx0" brushRef="#br0">46049 59316 567,'-2'-12'98,"0"8"-18,-3 8-17,-2 8-17,-1 4-12,-2 3-4,0 1-4,-1 3-5,-1 1-4,1 0-6,-1 2-5,0 1-6,1 0-5,-1-1-8,0-1-8,1-1-7,0-2-4,2-1-1,2-3 0,2-1-1,3-4-4,2-5-6,4-4-6,2-6-8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35"/>
    </inkml:context>
    <inkml:brush xml:id="br0">
      <inkml:brushProperty name="width" value="0.03804" units="cm"/>
      <inkml:brushProperty name="height" value="0.03804" units="cm"/>
      <inkml:brushProperty name="color" value="#00BFF3"/>
    </inkml:brush>
  </inkml:definitions>
  <inkml:trace contextRef="#ctx0" brushRef="#br0">46550 59225 578,'1'-12'9,"2"6"19,2 8 20,2 6 17,0 6 4,1 4-14,0 3-15,0 5-12,-1 0-9,-1 0-2,0-1-2,-2-1-1,0-1-5,0-1-4,0-1-5,0-1-4,0-1-3,0-3-1,0-1 1,0-2 0,1-5 1,3-8 2,4-8 2,2-8 3,2-5 0,1-5 0,1-3 1,1-4-1,1-2-1,1 1-4,1 1-3,2 2-3,-3 0-4,-3 3-3,-5 2-4,-3 1-3,-3 3-3,0 1-6,-2 3-3,0 1-6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36"/>
    </inkml:context>
    <inkml:brush xml:id="br0">
      <inkml:brushProperty name="width" value="0.04196" units="cm"/>
      <inkml:brushProperty name="height" value="0.04196" units="cm"/>
      <inkml:brushProperty name="color" value="#00BFF3"/>
    </inkml:brush>
  </inkml:definitions>
  <inkml:trace contextRef="#ctx0" brushRef="#br0">46327 57316 524,'-6'-12'9,"2"8"18,4 8 18,2 8 18,1 5 3,0 5-9,-2 3-11,0 4-10,-1 4-7,0 1-6,0 2-6,0 2-5,0 0-2,2-2 0,0-2 0,1-1-1,0-4-2,0-3-8,-2-5-6,0-3-7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37"/>
    </inkml:context>
    <inkml:brush xml:id="br0">
      <inkml:brushProperty name="width" value="0.04471" units="cm"/>
      <inkml:brushProperty name="height" value="0.04471" units="cm"/>
      <inkml:brushProperty name="color" value="#00BFF3"/>
    </inkml:brush>
  </inkml:definitions>
  <inkml:trace contextRef="#ctx0" brushRef="#br0">48189 53816 492,'-5'-7'4,"6"2"10,6 2 9,6 2 10,3 1 2,4 0-3,4 0-3,2 0-3,0 0-5,0 0-5,-1 0-4,-1 0-6,-2 0-3,-1 2-2,-3 0-1,-1 2-2,-3 1-1,-1 3-2,-2 4-2,-2 2-2,-2 2 1,-2-1 5,-3 1 3,0 0 5,-2-1 2,0 1 2,0 0 2,0-1 2,-1 4 2,-1 5 2,0 7 3,-1 5 3,-1 2 0,2 0-1,0-1-2,2-1-2,0-1-3,0 0-1,0 0-4,0 1-2,0-2-1,0 0-1,0-1 1,0-1-1,0-1 0,2 0-2,0 1-2,2-1-1,0 1-1,1 2-2,2 3-1,0 1-2,1 1-1,0 2 0,0 1-1,-1 0-1,1 0 0,-2-4 2,-1-2 0,0-3 1,-2-1 0,-1 0-1,0 2 0,-1 1-1,-2-1 1,-1-3 0,0-4 1,-1-1 1,-4-3 0,-4 0-3,-5 1-3,-5-1-2,-4 1-3,-3 1-1,-3 1-3,-2 1-2,-1-1-2,2-5-2,1-3-2,3-4-2,2-3-4,3-1-5,3-1-5,3 0-4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40"/>
    </inkml:context>
    <inkml:brush xml:id="br0">
      <inkml:brushProperty name="width" value="0.04681" units="cm"/>
      <inkml:brushProperty name="height" value="0.04681" units="cm"/>
      <inkml:brushProperty name="color" value="#00BFF3"/>
    </inkml:brush>
  </inkml:definitions>
  <inkml:trace contextRef="#ctx0" brushRef="#br0">36954 55900 470,'-36'14'65,"9"-3"-15,7-3-14,9-2-15,0-1-9,-6 2-3,-5 1-3,-6 3-4,-2-1-1,5-2 0,3-4-1,5-2-1,1-2-1,2 0 0,1 0 0,1 0-1,2 2 5,2 4 11,4 3 9,3 5 11,1 3 2,0 3-3,0 3-4,0 3-4,-2 3-3,-1 5-1,-2 3-3,-1 4-1,-2 4-2,0 4-2,0 4-2,1 4-2,-1 0-2,0-3 0,0-3-2,0-2 0,1-3-1,1-2-1,0-2 0,2-2-1,0-2 0,2-2-1,0-2 0,2-1 1,0-2-2,0-2 0,0 0-1,0-1-1,0-2-1,0-5-1,0-3-3,0-4-1,2-4-5,4 1-8,4-2-8,3 0-9,3-3-2,1-3 2,2-2 4,0-4 3,-1-1-3,-3 1-6,-3-1-8,-3 0-7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14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62534 43950 560,'-8'24'140,"2"1"-33,1 1-33,0 1-32,0 0-19,-2 2-3,-1 1-4,-3 1-4,-1 0-6,1 0-11,-1 0-9,0 1-10,1-3-5,-1-4 0,0-3 1,1-5 1,1-4-2,4-6-3,4-6-4,4-6-2,2-3-3,0-2 1,0 0-1,0-1 0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43"/>
    </inkml:context>
    <inkml:brush xml:id="br0">
      <inkml:brushProperty name="width" value="0.05319" units="cm"/>
      <inkml:brushProperty name="height" value="0.05319" units="cm"/>
      <inkml:brushProperty name="color" value="#00BFF3"/>
    </inkml:brush>
  </inkml:definitions>
  <inkml:trace contextRef="#ctx0" brushRef="#br0">52350 54165 413,'15'0'206,"-1"0"-53,-1 0-52,0 0-52,-1 0-29,3 0-2,1 0-4,3 0-4,1-1-2,1 0-3,1-2-2,1 0-4,0 0-1,-2 1-4,0 0-4,0 2-2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53"/>
    </inkml:context>
    <inkml:brush xml:id="br0">
      <inkml:brushProperty name="width" value="0.04608" units="cm"/>
      <inkml:brushProperty name="height" value="0.04608" units="cm"/>
    </inkml:brush>
  </inkml:definitions>
  <inkml:trace contextRef="#ctx0" brushRef="#br0">72862 51000 477,'-15'15'146,"3"-1"-36,1-1-36,2 0-36,0 3-20,-3 9-2,-4 8-3,-2 10-3,-1 4-1,1 0-1,1 0 1,1-1-2,1-1-1,2-4-6,3-4-5,1-3-5,1-5-5,2-6-4,1-4-3,1-4-5,1-8-6,3-9-9,4-8-10,2-9-9,3-7-1,2-5 11,2-4 8,1-6 10,1 0 8,-1 4 5,0 4 5,-2 4 6,-1 3 4,-3 3 3,-1 3 3,-2 3 2,-2 2 3,0 2 0,-1 3 1,-2 1 0,0 1 3,2 2 4,1 1 5,0 0 3,1 2 7,2 2 9,0 2 9,1 2 9,1 2 0,0 2-9,0 2-9,0 2-9,-1 2-5,-1 3-4,0 3-1,-2 3-3,0 3-3,0 5-1,0 3-2,0 4-2,-1 2-1,0-2-1,-2 0 0,0-1-1,0-3-1,1-4-2,3-4-2,2-3-2,1-4-2,0-1 0,0-2-2,0-2 0,0-6 2,3-9 3,2-8 5,2-9 4,0-6 2,1-1-2,0-2-1,-1-2-1,0-1-1,-1 1-4,-1 1-1,0 1-3,0-1-2,1-4-2,3-4-3,2-4-2,-2-1-6,-1 3-9,-4 4-8,-3 2-10,-1 4-4,0 5 1,0 5 1,0 5 1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54"/>
    </inkml:context>
    <inkml:brush xml:id="br0">
      <inkml:brushProperty name="width" value="0.03501" units="cm"/>
      <inkml:brushProperty name="height" value="0.03501" units="cm"/>
    </inkml:brush>
  </inkml:definitions>
  <inkml:trace contextRef="#ctx0" brushRef="#br0">75400 52400 628,'8'14'155,"-1"-1"-42,1-3-42,0-1-41,-1-1-27,-1 1-16,-1 2-13,0 0-15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54"/>
    </inkml:context>
    <inkml:brush xml:id="br0">
      <inkml:brushProperty name="width" value="0.03412" units="cm"/>
      <inkml:brushProperty name="height" value="0.03412" units="cm"/>
    </inkml:brush>
  </inkml:definitions>
  <inkml:trace contextRef="#ctx0" brushRef="#br0">75245 53000 644,'-14'8'56,"6"-1"-2,5 1-1,5 0-1,2 0-5,3-1-8,2 1-9,1 0-8,1 0-19,-1-1-33,-1 1-32,0 0-31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55"/>
    </inkml:context>
    <inkml:brush xml:id="br0">
      <inkml:brushProperty name="width" value="0.04166" units="cm"/>
      <inkml:brushProperty name="height" value="0.04166" units="cm"/>
    </inkml:brush>
  </inkml:definitions>
  <inkml:trace contextRef="#ctx0" brushRef="#br0">79115 50761 528,'0'-13'79,"0"8"-10,0 7-12,0 6-11,0 4-9,0 1-4,0 1-6,0 2-4,0 1-4,0 3-2,0 3-3,0 3-3,0 2-1,0 2-1,0 2 0,0 3-1,0 0-5,0 2-8,0 0-10,0 2-9,-1 0-9,0 2-8,-2 1-9,0 0-8,0-3-2,1-10 2,0-8 4,2-8 2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55"/>
    </inkml:context>
    <inkml:brush xml:id="br0">
      <inkml:brushProperty name="width" value="0.04404" units="cm"/>
      <inkml:brushProperty name="height" value="0.04404" units="cm"/>
    </inkml:brush>
  </inkml:definitions>
  <inkml:trace contextRef="#ctx0" brushRef="#br0">79550 50125 499,'0'-15'0,"0"3"0,0 1 1,0 2 0,1 2 3,4 0 6,2 2 5,4 1 6,2 0 3,5 2 0,3 0 1,5 2-1,4 0 0,6 0-4,6 0-2,7 0-3,2-1-1,3 0-1,2-2 0,2 0-1,1 0 0,1 0-2,2 2-2,0 0-1,1 1-2,-1 0-3,1 0-3,0 0-3,-2 1-2,-3 0-1,-3 2-1,-2 0-2,-3 1 0,0 0-1,-2 0-1,0 0 1,-1-1-1,0-2 0,0-2 1,0-2 0,-1-2 2,-2 0 1,-2-2 2,-2 0 1,-2 0 2,-3 2-1,-4 3-1,-1 1 0,-5 1 2,-2 0 2,-2 0 2,-4 0 3,-2 0 3,-1 0 0,-1 0 1,0 0 1,-2 0 0,-1 0 0,-1 0-1,0 0 0,0 0-1,1 0 1,3 0 1,2 0 1,1 0-1,-1 0-1,1 0-1,0 0-2,0 0-1,1 0-1,1 0-1,1 0-1,1-1 0,1-1 0,1 0 1,1-1 0,0-1 0,-3 2-4,-1 0-2,-2 2-3,-3 1 3,-3 2 8,-3 2 10,-2 2 8,-2 1 3,0 3 0,-1 2-1,1 2-1,0 0-3,-2-1-4,0-1-5,-2-1-5,0 1-2,0 2 0,0 1-1,0 3-1,1 0 0,0-1 1,2-1 0,0-1 1,0 1-1,0 1-1,-2 3-3,0 1 0,-1 2-4,2 1-2,0 1-5,2 1-3,0 1-6,0 3-9,-1 1-9,1 2-9,-1 1-6,-4-1-2,-2-2-2,-3 0-1,-2-4 3,0-7 12,0-7 9,0-6 11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56"/>
    </inkml:context>
    <inkml:brush xml:id="br0">
      <inkml:brushProperty name="width" value="0.03988" units="cm"/>
      <inkml:brushProperty name="height" value="0.03988" units="cm"/>
    </inkml:brush>
  </inkml:definitions>
  <inkml:trace contextRef="#ctx0" brushRef="#br0">79311 52570 551,'-21'-8'0,"5"2"0,5 1 0,4 0 0,3 1-1,-2 1-1,0-2-2,-1 2-1,1-1 6,4 0 13,4 0 15,4 0 13,5 1 4,9 0-6,7 2-6,9 0-6,5 1-4,6 0 0,4 0-1,6 0-1,5-1 0,9-2-2,7-2-1,8-1-1,6-3-2,4 0-2,4-1-3,4-1-3,2 0-3,0 2-5,-1 2-4,1 3-5,-1 0-2,-2 2 0,-2 0 0,-2 2 1,-4 0-6,-5 0-13,-4 0-12,-5 0-13,-6-1-4,-7 0 3,-7-2 3,-6 0 3,-8-1 6,-8 0 8,-8 0 8,-7 1 7,-7-1 6,-3 0 3,-4 0 3,-4 0 4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56"/>
    </inkml:context>
    <inkml:brush xml:id="br0">
      <inkml:brushProperty name="width" value="0.03558" units="cm"/>
      <inkml:brushProperty name="height" value="0.03558" units="cm"/>
    </inkml:brush>
  </inkml:definitions>
  <inkml:trace contextRef="#ctx0" brushRef="#br0">81578 50437 618,'-7'-15'3,"2"2"6,2 2 5,2 3 7,1 3 7,0 8 8,0 6 10,0 7 8,0 6 0,-2 5-11,-1 5-10,0 5-11,-1 2-9,-2 2-8,0 0-6,-1 2-7,0-1-10,0 0-9,2-2-11,1 0-9,0-4-3,2-5 5,0-7 6,2-5 6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56"/>
    </inkml:context>
    <inkml:brush xml:id="br0">
      <inkml:brushProperty name="width" value="0.03933" units="cm"/>
      <inkml:brushProperty name="height" value="0.03933" units="cm"/>
    </inkml:brush>
  </inkml:definitions>
  <inkml:trace contextRef="#ctx0" brushRef="#br0">84197 50450 559,'-15'0'5,"4"2"12,3 0 11,3 2 11,1 1 5,2 5 1,0 4 0,2 4 1,0 2-3,0 1-6,0 1-5,0 1-7,0 2-6,2 2-8,0 4-7,2 3-7,0 2-4,0 2-2,-1 2 1,1 3-2,-1-4-4,0-6-10,-1-7-10,-2-7-10,0-4-7,-2-1-3,-1-1-5,0 0-4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57"/>
    </inkml:context>
    <inkml:brush xml:id="br0">
      <inkml:brushProperty name="width" value="0.043" units="cm"/>
      <inkml:brushProperty name="height" value="0.043" units="cm"/>
    </inkml:brush>
  </inkml:definitions>
  <inkml:trace contextRef="#ctx0" brushRef="#br0">82519 47198 511,'-18'-29'0,"-5"4"0,-5 3 0,-4 5 0,-1 4 1,7 6 4,5 6 3,7 6 3,2 3 2,0 2 0,1 0 0,-1 1 0,1 1-1,2 0-2,2-1-2,3 1-1,1-1 0,2-1 0,2 0 1,2-2 1,2 0 0,3 2-3,3 0-2,4 1-2,1 0-5,1-1-6,1 0-7,1-2-6,-1 1-4,-5 2 1,-3 2 0,-4 1 1,-4 2 1,-2-1 4,-3 1 2,-4 0 4,-3-1 2,-3 1 1,-5 0 1,-3-1 2,-2 0 3,1-2 5,1-3 3,1-1 6,2-2 3,2-2 2,4-2 3,3-2 2,5-3 2,8-4-2,8-4 0,7-3-2,6-4-1,3 0-2,3-1-2,3-1-3,0 0-6,-2 1-9,-2 1-9,-1 1-10,-3 0-3,0-2 3,-1 0 3,-1-1 3,-2 1 2,-3 1-1,-3 2 1,-2 3 0,-4 1 1,-1 0 4,-2 2 4,-2 1 4,-2 2 13,0 4 23,-2 4 25,0 4 23,-2 3 5,0 3-16,-2 3-15,0 4-15,-1 2-10,0 2-2,0 4-2,0 3-2,1 1-4,0 1-4,2-1-4,0 0-4,1 2-5,0 1-7,0 2-6,0 2-6,0 1-7,-2 0-8,0 0-8,-1 0-8,-1-2-4,2-5 1,0-6 1,2-3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15"/>
    </inkml:context>
    <inkml:brush xml:id="br0">
      <inkml:brushProperty name="width" value="0.03851" units="cm"/>
      <inkml:brushProperty name="height" value="0.03851" units="cm"/>
      <inkml:brushProperty name="color" value="#F2395B"/>
    </inkml:brush>
  </inkml:definitions>
  <inkml:trace contextRef="#ctx0" brushRef="#br0">63716 42800 571,'-12'1'107,"8"2"-19,8 2-19,8 2-20,5 1-14,3 3-8,3 2-9,3 2-7,2 1-4,0 3-2,2 1 1,1 3-2,1 2-2,-1 2-4,0 4-4,0 3-4,0 1-8,-1-2-10,-1 0-10,-1-1-11,-2-1-3,-1-1 4,-3-2 4,-1 0 4,-3-2 2,-3-5 2,-3-3 3,-2-4 1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57"/>
    </inkml:context>
    <inkml:brush xml:id="br0">
      <inkml:brushProperty name="width" value="0.02842" units="cm"/>
      <inkml:brushProperty name="height" value="0.02842" units="cm"/>
    </inkml:brush>
  </inkml:definitions>
  <inkml:trace contextRef="#ctx0" brushRef="#br0">83664 47052 773,'15'-49'-23,"-1"12"7,-1 12 9,-1 11 8,1 8 8,0 2 8,1 4 10,1 2 8,-1 4 2,-1 4-5,-2 4-6,-2 3-4,-2 3-4,-1-1-3,-1 1-2,0-1-3,-2 1-2,-2-1-5,-2 1-5,-2-1-4,-2 1-4,-2-1-5,-2 1-4,-1-1-5,-3-1-5,0-2-3,-1-4-5,-1-3-3,0-2 0,-1-2 4,1-3 6,-1 0 5,1-4 4,3-4 5,1-4 5,2-4 4,2 0 2,1 1 2,0 2 1,2 3 1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58"/>
    </inkml:context>
    <inkml:brush xml:id="br0">
      <inkml:brushProperty name="width" value="0.0291" units="cm"/>
      <inkml:brushProperty name="height" value="0.0291" units="cm"/>
    </inkml:brush>
  </inkml:definitions>
  <inkml:trace contextRef="#ctx0" brushRef="#br0">84750 46031 756,'15'-1'-3,"-1"-2"-5,-1-2-4,0-1-6,-2-1 2,1 2 8,0 2 10,0 2 8,-2 1 8,-1 2 8,-2 0 7,-2 2 7,-2 2 1,0 5-9,-2 5-7,0 5-7,-3 3-5,-2 1 0,-4 1-2,-2 1 0,0-1-2,2-3-4,4-3-4,3-3-3,2-3-3,3-1-2,4-2-1,2-2-1,4-3-2,4-3-1,3-2 0,4-3-2,3-3 0,-1 2 2,0-1 1,1 0 2,-3 0-3,-5 2-11,-5 0-8,-5 2-10,-3 0-2,0 2 7,-2 0 6,0 2 7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58"/>
    </inkml:context>
    <inkml:brush xml:id="br0">
      <inkml:brushProperty name="width" value="0.04037" units="cm"/>
      <inkml:brushProperty name="height" value="0.04037" units="cm"/>
    </inkml:brush>
  </inkml:definitions>
  <inkml:trace contextRef="#ctx0" brushRef="#br0">80228 50890 544,'-8'-5'12,"2"8"24,1 6 23,0 7 23,1 4 4,-2 3-19,0 1-16,-1 3-19,0 1-13,0 1-9,2 0-8,1 2-10,0-1-5,2-1-3,0-3-3,2-1-2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58"/>
    </inkml:context>
    <inkml:brush xml:id="br0">
      <inkml:brushProperty name="width" value="0.0343" units="cm"/>
      <inkml:brushProperty name="height" value="0.0343" units="cm"/>
    </inkml:brush>
  </inkml:definitions>
  <inkml:trace contextRef="#ctx0" brushRef="#br0">79950 50708 641,'-8'-7'8,"2"-1"15,1 0 17,0 0 15,1 2 4,-2 2-9,0 4-8,-1 2-9,-2 4-8,-4 4-9,-2 3-8,-3 5-10,-1 1-5,-1 1-4,1-1-1,-1 1-4,1-2-5,1-2-10,1-1-8,1-2-10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58"/>
    </inkml:context>
    <inkml:brush xml:id="br0">
      <inkml:brushProperty name="width" value="0.03538" units="cm"/>
      <inkml:brushProperty name="height" value="0.03538" units="cm"/>
    </inkml:brush>
  </inkml:definitions>
  <inkml:trace contextRef="#ctx0" brushRef="#br0">80550 50800 621,'14'7'60,"-1"-1"-7,-2 0-7,-2-2-7,-1 2-6,1 2-2,1 3-4,2 3-3,-2 0-3,-1-1-3,-2-2-4,-2-2-1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59"/>
    </inkml:context>
    <inkml:brush xml:id="br0">
      <inkml:brushProperty name="width" value="0.03994" units="cm"/>
      <inkml:brushProperty name="height" value="0.03994" units="cm"/>
    </inkml:brush>
  </inkml:definitions>
  <inkml:trace contextRef="#ctx0" brushRef="#br0">82528 50666 550,'-8'-7'9,"0"2"17,0 2 17,1 2 17,0 4 5,2 7-7,2 8-9,2 6-7,1 3-8,0 0-7,0 1-8,0-1-7,-1 1-6,0 3-7,-2 1-5,0 2-5,-1 0-8,1-1-10,-1-3-10,0-2-9,0-2-3,2-5 1,0-3 3,2-4 2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59"/>
    </inkml:context>
    <inkml:brush xml:id="br0">
      <inkml:brushProperty name="width" value="0.03608" units="cm"/>
      <inkml:brushProperty name="height" value="0.03608" units="cm"/>
    </inkml:brush>
  </inkml:definitions>
  <inkml:trace contextRef="#ctx0" brushRef="#br0">82338 50547 609,'-8'-7'7,"0"0"14,0 2 13,0 1 13,-1 3 6,-1 7-2,-3 7-4,-2 8-3,0 1-7,-1 0-11,1-1-11,-1-1-12,1-1-4,2-3 1,3-1 3,1-2 0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8:59"/>
    </inkml:context>
    <inkml:brush xml:id="br0">
      <inkml:brushProperty name="width" value="0.02938" units="cm"/>
      <inkml:brushProperty name="height" value="0.02938" units="cm"/>
    </inkml:brush>
  </inkml:definitions>
  <inkml:trace contextRef="#ctx0" brushRef="#br0">82800 50600 748,'15'1'89,"-1"4"-21,-1 2-23,-1 3-22,-1 1-13,0-1-2,-2-1-2,-1 0-4,0-1-11,-2-1-23,-1 1-22,0 0-22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0"/>
    </inkml:context>
    <inkml:brush xml:id="br0">
      <inkml:brushProperty name="width" value="0.03503" units="cm"/>
      <inkml:brushProperty name="height" value="0.03503" units="cm"/>
    </inkml:brush>
  </inkml:definitions>
  <inkml:trace contextRef="#ctx0" brushRef="#br0">85365 50600 628,'-7'44'0,"3"-4"0,1-6 0,2-4 0,1-4 5,0-3 13,0-3 11,0-3 12,0 0 6,0 3 2,0 3 2,0 3 1,0-1-7,0-1-19,0-4-18,0-3-17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0"/>
    </inkml:context>
    <inkml:brush xml:id="br0">
      <inkml:brushProperty name="width" value="0.03498" units="cm"/>
      <inkml:brushProperty name="height" value="0.03498" units="cm"/>
    </inkml:brush>
  </inkml:definitions>
  <inkml:trace contextRef="#ctx0" brushRef="#br0">85001 50479 628,'-16'-26'36,"2"8"9,1 8 10,1 10 8,0 6-2,1 4-13,-1 3-14,1 5-13,-2 1-13,-2 1-9,-1-1-11,-3 0-10,1 0-3,1-3 2,2-1 4,3-2 3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15"/>
    </inkml:context>
    <inkml:brush xml:id="br0">
      <inkml:brushProperty name="width" value="0.04196" units="cm"/>
      <inkml:brushProperty name="height" value="0.04196" units="cm"/>
      <inkml:brushProperty name="color" value="#F2395B"/>
    </inkml:brush>
  </inkml:definitions>
  <inkml:trace contextRef="#ctx0" brushRef="#br0">63320 44200 524,'-59'1'34,"22"2"3,23 2 5,23 2 3,11 0-2,2-1-11,3-1-9,1 0-9,0-1-6,-1 2-2,-3 0-1,-1 2-2,-3 0 0,-1 1 1,-3 1 1,-1 2 0,-3 1 2,-2 3 1,-4 3 1,-2 3 2,-4 2 1,-2 1 0,-4 1 1,-2 1 0,-3 0 0,-1 1-2,-3-1-2,-1 0-2,-2 0 0,1-1 1,-1-1 0,1-1 1,0-2-2,1-3-4,1-3-5,1-3-5,1-6-8,2-12-14,3-10-14,1-11-14,4-7-5,8-2 3,6-4 4,7-2 2,4-2 6,-1 3 6,1 2 7,-1 2 7,0 3 7,-3 6 8,-1 3 8,-2 7 8,-6 5 12,-9 10 17,-8 8 17,-9 9 17,-4 6 1,-1 1-12,1 3-13,0 1-13,0 1-11,1-3-8,1-2-8,1-1-8,2-3-3,5-3 2,3-3 2,4-2 2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0"/>
    </inkml:context>
    <inkml:brush xml:id="br0">
      <inkml:brushProperty name="width" value="0.03116" units="cm"/>
      <inkml:brushProperty name="height" value="0.03116" units="cm"/>
    </inkml:brush>
  </inkml:definitions>
  <inkml:trace contextRef="#ctx0" brushRef="#br0">85400 50550 706,'15'8'92,"-1"1"-17,-1 2-17,0 0-18,-3 0-17,1 1-17,-2 0-18,0 0-16,-2-2-13,1-1-8,0-2-9,0-2-8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0"/>
    </inkml:context>
    <inkml:brush xml:id="br0">
      <inkml:brushProperty name="width" value="0.04193" units="cm"/>
      <inkml:brushProperty name="height" value="0.04193" units="cm"/>
    </inkml:brush>
  </inkml:definitions>
  <inkml:trace contextRef="#ctx0" brushRef="#br0">86231 50037 524,'-14'-6'65,"5"6"-2,3 4-2,4 6-2,2 3-5,0 3-9,0 3-8,0 3-9,0 2-6,2 1-4,0 1-6,2 1-3,-1-1-7,-1-1-5,0-3-6,-2-1-6,0-2-8,0 1-8,0-1-9,0 1-9,0-2 0,-2-3 8,0-3 8,-1-2 8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0"/>
    </inkml:context>
    <inkml:brush xml:id="br0">
      <inkml:brushProperty name="width" value="0.04453" units="cm"/>
      <inkml:brushProperty name="height" value="0.04453" units="cm"/>
    </inkml:brush>
  </inkml:definitions>
  <inkml:trace contextRef="#ctx0" brushRef="#br0">85861 50980 494,'-13'1'74,"8"3"-5,7 4-5,6 2-5,3 3-7,-1 1-11,0 3-10,-2 2-11,-1 1-6,-2 2-2,-3 3-3,0 1-3,-2 0-1,2-1 0,0-3 0,2-1 0,0-3 1,3-3 0,2-3 1,2-2 1,1-8-2,3-10-5,2-11-3,1-11-5,2-6-8,1-2-11,1-2-11,1-2-11,-1 2-2,-3 7 7,-3 7 9,-2 8 8,-3 2-1,-1 2-8,-1 1-10,0 1-9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1"/>
    </inkml:context>
    <inkml:brush xml:id="br0">
      <inkml:brushProperty name="width" value="0.04647" units="cm"/>
      <inkml:brushProperty name="height" value="0.04647" units="cm"/>
    </inkml:brush>
  </inkml:definitions>
  <inkml:trace contextRef="#ctx0" brushRef="#br0">89179 50250 473,'7'9'128,"-2"1"-26,-3 3-26,0 2-27,-2 0-14,0 1-4,0 0-3,0-1-4,-2 3-4,0 5-5,-3 5-4,-2 5-4,0 1-7,1 0-6,0-1-8,2-1-7,0-3-7,0-4-4,0-3-5,0-5-5,0-4-6,1-6-7,-1-6-9,0-6-6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1"/>
    </inkml:context>
    <inkml:brush xml:id="br0">
      <inkml:brushProperty name="width" value="0.0546" units="cm"/>
      <inkml:brushProperty name="height" value="0.0546" units="cm"/>
    </inkml:brush>
  </inkml:definitions>
  <inkml:trace contextRef="#ctx0" brushRef="#br0">89600 49897 402,'0'-14'1,"2"2"2,0 4 1,2 3 2,1 1 3,5 2 7,4 0 6,4 2 6,4 0 0,5 0-5,4 0-6,6 0-6,4 0-2,2 0-2,4 0 0,2 0-1,0 0-1,-4 0-3,-4 0-3,-4 0-3,-3 0-1,-5 2 1,-4 0 0,-3 2 1,-5 0-1,-3 2 2,-4 0 0,-4 1 0,-3 1 6,-1 2 13,0 0 13,-1 1 11,-1 3 6,0 1-1,0 5-1,0 2-2,0 1-3,0 1-8,0-1-5,0 1-7,0-1-6,0 1-4,0-1-3,0 0-6,0 1-6,0 1-11,0 1-10,0 1-11,0 0-6,0 1-1,0-1-1,0 1-2,-2-3 1,0-2 1,-3-3 1,-2-2 2,-1-4 1,0-3 2,1-3 2,-1-2 2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1"/>
    </inkml:context>
    <inkml:brush xml:id="br0">
      <inkml:brushProperty name="width" value="0.03985" units="cm"/>
      <inkml:brushProperty name="height" value="0.03985" units="cm"/>
    </inkml:brush>
  </inkml:definitions>
  <inkml:trace contextRef="#ctx0" brushRef="#br0">89556 51874 552,'-22'-15'3,"3"1"7,3 1 7,3 1 7,3 0 7,4 2 10,4 1 9,4 1 8,6 1 1,10 0-9,8 2-9,8 1-9,7 0-10,4 2-13,4 0-11,4 2-11,0 1-5,-1 4 3,-2 2 5,-2 3 3,-5 1-11,-10-3-23,-8-1-24,-8-2-24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2"/>
    </inkml:context>
    <inkml:brush xml:id="br0">
      <inkml:brushProperty name="width" value="0.03865" units="cm"/>
      <inkml:brushProperty name="height" value="0.03865" units="cm"/>
    </inkml:brush>
  </inkml:definitions>
  <inkml:trace contextRef="#ctx0" brushRef="#br0">90450 46006 569,'29'-35'35,"-3"9"-3,-5 9-6,-3 9-3,-2 5-1,3 3 6,2 4 4,1 2 5,0 4 1,-1 6-4,-3 4-5,-1 5-4,-3 3-4,-4 2-3,-5 3-5,-2 1-4,-5 0-3,0 0-4,-3-1-2,-2-1-4,-3-2-4,-3-1-5,-5-3-4,-4-1-6,-1-3-6,1-3-6,1-3-6,1-3-6,2-3-1,1-4 5,2-4 5,3-4 5,1-3 3,4-2 1,3-2 1,2-2 2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2"/>
    </inkml:context>
    <inkml:brush xml:id="br0">
      <inkml:brushProperty name="width" value="0.038" units="cm"/>
      <inkml:brushProperty name="height" value="0.038" units="cm"/>
    </inkml:brush>
  </inkml:definitions>
  <inkml:trace contextRef="#ctx0" brushRef="#br0">90579 46616 578,'-1'-16'49,"0"16"8,-2 16 11,0 15 10,0 8-6,0 2-20,2 1-19,0 0-20,0 3-15,-2 6-8,-2 4-8,-1 5-9,-1-3-11,1-12-14,0-12-15,2-11-15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2"/>
    </inkml:context>
    <inkml:brush xml:id="br0">
      <inkml:brushProperty name="width" value="0.04124" units="cm"/>
      <inkml:brushProperty name="height" value="0.04124" units="cm"/>
    </inkml:brush>
  </inkml:definitions>
  <inkml:trace contextRef="#ctx0" brushRef="#br0">90300 50050 533,'6'8'65,"-1"0"-14,-2-1-12,-2 1-14,-1 1-4,0 2 3,0 1 6,0 3 3,0 2 0,0 3-3,0 3-3,0 3-4,0 1-4,0 1-5,0-1-5,0 0-6,0 0-1,0-1 2,0-1 2,0-1 2,-1-1-7,0 1-16,-2-1-16,0 1-15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3"/>
    </inkml:context>
    <inkml:brush xml:id="br0">
      <inkml:brushProperty name="width" value="0.03216" units="cm"/>
      <inkml:brushProperty name="height" value="0.03216" units="cm"/>
    </inkml:brush>
  </inkml:definitions>
  <inkml:trace contextRef="#ctx0" brushRef="#br0">89851 49889 684,'0'-18'10,"0"9"13,0 10 12,0 10 11,-2 5 4,-4 3-9,-4 1-6,-3 3-7,-4 0-7,0-2-6,-1 0-6,0 0-6,-2-3-4,1 0-2,-1 0-1,1-2-1,1-2-9,5-1-13,3-2-15,4-2-14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16"/>
    </inkml:context>
    <inkml:brush xml:id="br0">
      <inkml:brushProperty name="width" value="0.04305" units="cm"/>
      <inkml:brushProperty name="height" value="0.04305" units="cm"/>
      <inkml:brushProperty name="color" value="#F2395B"/>
    </inkml:brush>
  </inkml:definitions>
  <inkml:trace contextRef="#ctx0" brushRef="#br0">65494 43750 511,'35'8'56,"-8"0"-2,-7-1-4,-8 1-3,-4 2-3,3 4-2,2 3-1,2 5-2,0 3-5,1 3-6,0 3-7,-1 2-6,-1 3-6,-2 1-3,-4 0-4,-3 2-3,-3 0-3,-4-2-1,-4 0-2,-3-1-2,-4-3-3,0-2-3,-1-3-4,-1-3-4,-2-3 0,-2-4 0,-1-5 1,-2-3 2,-1-5 0,2-4 2,3-6 1,1-4 0,3-5 2,3-3 3,3-5 3,2-3 3,4-4 2,4-1 2,4-2 2,4-2 2,4-1 0,5 1 0,5 1 0,5 2 0,3 0-1,0 1 0,2 1 0,1 1 0,-1 2-6,-2 3-13,-1 3-11,-3 3-13,-3 2-3,-5 2 5,-5 3 5,-4 1 6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3"/>
    </inkml:context>
    <inkml:brush xml:id="br0">
      <inkml:brushProperty name="width" value="0.03088" units="cm"/>
      <inkml:brushProperty name="height" value="0.03088" units="cm"/>
    </inkml:brush>
  </inkml:definitions>
  <inkml:trace contextRef="#ctx0" brushRef="#br0">90300 50165 712,'22'-6'5,"-3"1"8,-3 2 10,-3 2 8,-1 2 6,2 4 0,0 2 2,1 3 0,1 2-6,1 1-12,1 1-11,1 1-13,-1 0-16,-3-3-20,-3-1-19,-2-2-20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7"/>
    </inkml:context>
    <inkml:brush xml:id="br0">
      <inkml:brushProperty name="width" value="0.04175" units="cm"/>
      <inkml:brushProperty name="height" value="0.04175" units="cm"/>
    </inkml:brush>
  </inkml:definitions>
  <inkml:trace contextRef="#ctx0" brushRef="#br0">58205 57580 526,'-13'-7'9,"6"2"18,6 3 17,6 1 18,5 1 4,3 0-12,5 0-10,4 0-11,3 0-7,4 0-2,5 0-4,3 0-2,2-1-4,0 0-1,0-2-4,0 0-3,-1 0-2,-1 1-4,-3 0-2,-2 2-3,-2 0-5,-5 0-3,-4 0-5,-3 0-4,-5 1-11,-6 3-18,-6 3-19,-6 3-17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7"/>
    </inkml:context>
    <inkml:brush xml:id="br0">
      <inkml:brushProperty name="width" value="0.04028" units="cm"/>
      <inkml:brushProperty name="height" value="0.04028" units="cm"/>
    </inkml:brush>
  </inkml:definitions>
  <inkml:trace contextRef="#ctx0" brushRef="#br0">58928 58050 546,'-15'0'5,"4"2"13,3 0 11,3 2 11,1 1 4,2 1-6,0 3-5,2 2-5,-1 2-3,-2 3 0,-2 3 1,-2 4-1,-2 0-1,-1 2-3,-3 1-4,-2 1-3,0 0-2,-1-1-4,1-1-3,-1-1-3,1-1 0,1 1 1,1-1 1,0 1 2,2-2-7,3-3-13,1-3-12,2-3-14,3-4-11,4-4-9,4-6-9,4-4-9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7"/>
    </inkml:context>
    <inkml:brush xml:id="br0">
      <inkml:brushProperty name="width" value="0.04875" units="cm"/>
      <inkml:brushProperty name="height" value="0.04875" units="cm"/>
    </inkml:brush>
  </inkml:definitions>
  <inkml:trace contextRef="#ctx0" brushRef="#br0">59750 58470 451,'7'-8'0,"-1"1"0,0-1 0,-2 0 0,1 3 9,0 6 17,1 6 19,2 6 17,-2 3 3,-1 1-11,-2 1-12,-2 1-11,-1 1-8,-2 1-2,0 1-1,-1 1-4,-2 0 0,0 1-2,-2-1-1,0 1-1,0-1-1,0 0-1,2 1 0,1-1-1,1-1-1,2-3-1,2-3-1,2-2-2,1-4 0,3-1-1,2-2 1,2-2-1,1-2-3,3 0-6,2-2-7,1 0-6,2-2-3,-1 0 2,1-2 0,-1 0 0,0-2 2,-3 0-2,-1-1 1,-2-2-1,-2 0-3,1-1-6,0-2-6,0 0-6,-2 0-3,-1 1-1,-2 0-2,-2 2-2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8"/>
    </inkml:context>
    <inkml:brush xml:id="br0">
      <inkml:brushProperty name="width" value="0.05261" units="cm"/>
      <inkml:brushProperty name="height" value="0.05261" units="cm"/>
    </inkml:brush>
  </inkml:definitions>
  <inkml:trace contextRef="#ctx0" brushRef="#br0">60953 58790 418,'0'-19'50,"2"10"3,1 10 3,0 10 2,0 5-2,-2 3-8,-2 2-8,-2 1-7,-1 1-6,0 1-1,0-1-3,0 1-3,1-1-1,0 1-2,2-1-2,1 1-2,0-2-1,1 0-4,2-1-3,0 0-3,2-3-1,0 0-3,1 0-1,2-2-2,0-1-1,1-1-2,2-1-2,0 0-2,0-1 0,-1 1 0,-1 1 0,0 1 1,-4 2 1,-2 1 3,-6 3 1,-2 1 3,-4 1 0,0-3-2,-1-1-2,-1-2-2,-3-2-3,-2 1-6,-3 0-6,-2-1-5,-3 0-3,2-3-1,2-1 0,0-2 0,1-2 0,2-2 0,3-3 1,1 0 1,2-4 0,1-2 2,0-4 0,2-2 2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8"/>
    </inkml:context>
    <inkml:brush xml:id="br0">
      <inkml:brushProperty name="width" value="0.03806" units="cm"/>
      <inkml:brushProperty name="height" value="0.03806" units="cm"/>
    </inkml:brush>
  </inkml:definitions>
  <inkml:trace contextRef="#ctx0" brushRef="#br0">61394 58977 578,'-8'-8'3,"2"0"9,1 1 6,0-1 9,3 1 6,4 1 8,4 0 8,4 2 7,3 0-2,3 0-10,3 0-11,3 1-10,2-1-8,1 2-6,1 0-5,1 2-5,-1 0-6,-2 0-7,-1 0-7,-3 0-6,-1 0-7,-3 0-5,-1 0-7,-2 0-6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09"/>
    </inkml:context>
    <inkml:brush xml:id="br0">
      <inkml:brushProperty name="width" value="0.05603" units="cm"/>
      <inkml:brushProperty name="height" value="0.05603" units="cm"/>
    </inkml:brush>
  </inkml:definitions>
  <inkml:trace contextRef="#ctx0" brushRef="#br0">61232 55111 392,'-2'-13'9,"0"8"18,-3 7 18,-2 6 18,-2 6 4,-4 7-10,-2 5-9,-3 7-10,-1 2-5,1 0-4,1 0-2,1 1-3,0-2-2,1 0-2,-1-1-3,0-2-1,2 1-2,3 1-2,2 1 0,4 0-2,2 1-2,0 1-2,2-1-3,0 0-3,2-2-1,2-3-1,2-5-1,2-3-2,2-5-2,1-3-4,3-5-3,2-3-4,1-4-2,3-6-1,2-4-2,1-5-1,2-7 0,-1-7 0,1-8 0,-1-8 0,-2 0 2,-3 8 3,-4 7 4,-4 9 3,-4 3 3,-3 2 3,-2 1 3,-4 1 2,-3 2 2,-7 4 1,-6 4-1,-5 4 0,-6 7-3,-5 10-7,-4 9-7,-6 10-7,2 2-6,8-6-8,7-5-7,9-7-7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34"/>
    </inkml:context>
    <inkml:brush xml:id="br0">
      <inkml:brushProperty name="width" value="0.05335" units="cm"/>
      <inkml:brushProperty name="height" value="0.05335" units="cm"/>
    </inkml:brush>
  </inkml:definitions>
  <inkml:trace contextRef="#ctx0" brushRef="#br0">72695 32200 412,'-14'2'75,"6"4"7,5 3 7,5 5 8,3 1-7,3-1-21,3-1-19,3-1-21,1-3-23,1-4-25,-1-6-27,1-4-26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38"/>
    </inkml:context>
    <inkml:brush xml:id="br0">
      <inkml:brushProperty name="width" value="0.06265" units="cm"/>
      <inkml:brushProperty name="height" value="0.06265" units="cm"/>
      <inkml:brushProperty name="color" value="#F2395B"/>
    </inkml:brush>
  </inkml:definitions>
  <inkml:trace contextRef="#ctx0" brushRef="#br0">72872 31897 351,'-28'-8'18,"6"2"10,5 1 10,7 0 9,2 0 6,2-1 3,1-3 3,1-2 1,2-1-3,5-1-13,5-1-12,6-1-11,1 0-7,1 2-2,-1 3-2,1 1-1,-1 5 1,-1 8 1,-1 8 3,-1 7 3,-4 3-2,-6-1-3,-8-3-4,-6-1-5,-2-6-3,1-10-4,3-10-4,1-10-5,4-3 0,6 3 3,6 3 4,5 3 2,2 6 3,-3 7 2,-2 7 1,-4 9 3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09:38"/>
    </inkml:context>
    <inkml:brush xml:id="br0">
      <inkml:brushProperty name="width" value="0.05917" units="cm"/>
      <inkml:brushProperty name="height" value="0.05917" units="cm"/>
      <inkml:brushProperty name="color" value="#F2395B"/>
    </inkml:brush>
  </inkml:definitions>
  <inkml:trace contextRef="#ctx0" brushRef="#br0">74844 31607 371,'15'-7'104,"-1"2"-19,-1 2-18,-1 2-18,0 2-9,0 2-1,-1 2-2,1 2-1,-3 2-5,-6 1-7,-6 3-8,-6 2-7,-3-1-5,-2-3-3,0-3-2,-1-2-2,0-4-3,1-4-4,1-4-3,1-4-3,2-2 1,4-1 4,4-1 4,4-1 4,3 0 2,2 2 1,1 2 0,3 3 1,2 1 3,0 4 8,1 2 7,1 4 8,-2 3 2,-5 5-5,-4 5-4,-6 6-4,-3-1-5,-3-3-4,-4-5-4,-2-3-5,0-7-5,1-10-6,2-10-6,3-9-5,2-4-3,6 1 3,4 3 2,5 2 2,3 2 2,0 3 5,-1 3 4,1 2 4,-1 7 3,-1 9 1,0 8 1,-2 9 1,-1 3-12,0-3-27,-2-3-26,0-3-26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03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66696 22974 518,'6'-11'16,"-4"10"9,-4 10 8,-4 10 9,-2 4 4,0 0-3,1 1 0,-1-1-3,0 0-2,2-1-6,1-1-4,0-1-6,4-2-3,6-2-2,6-4-2,6-3-3,2-2-4,1-2-5,-1-3-8,1 0-6,-2-2-5,-1 0-5,-2 0-6,-3 0-4,-2 1-5,-4 1-3,-4 3-2,-4 2-4,-3 1 4,-2 0 9,-2 0 9,-1 0 10,-3 0 5,0 3 2,-1 2 2,-1 2 2,-2 1 1,-1 3 1,-3 1 2,-1 3 0,-3 1 1,-1 1 2,-3 0 1,-1 2 1,1-1 0,5-3-2,5-3 0,5-3-2,3-2 3,2-2 7,2-3 7,3-1 7,3-2 3,6-2-3,5-2-2,7-2-4,3-2-2,3-2-6,1-2-4,3-2-5,-1-1-2,-1 1 1,-3-1 0,-1 0 1,-6 0-11,-9 0-24,-8 1-22,-9-1-24,-4 1 4,2 4 27,3 2 30,1 4 28,1 2 14,2 3 0,1 4 1,0 2 0,2 2-1,0 1-4,2 1-3,0 1-3,1 1-2,-2 1-1,0 1 0,-1 1-1,-3 1-4,-2-1-8,-3 1-8,-4-1-7,0-1-5,-1-3-2,1-3-2,-1-2-2,-1-4 0,-1-1 1,-3-2 3,-1-2 2,-2-2 2,-1-1 4,-1 0 3,-1-1 5,1-1 2,3 0 4,3 0 3,3 0 4,4-2 7,8 0 12,7-3 13,6-2 12,5 0 2,5 0-7,4 2-9,3 1-7,4 0-6,3 0-4,2 0-4,4 0-3,2 1-4,2 0-1,2 1-3,2 2-2,0 0-5,-2-2-5,-2-1-5,-1 0-7,-4-1-5,0 1-6,-3-2-6,-2 2-7,-3-1-2,-7 0-1,-5 0 0,-6 0-1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17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68050 42627 630,'42'-6'53,"-10"2"1,-10 4-2,-9 2 1,-4 3-6,3 2-8,3 2-10,3 2-8,0 0-8,-3 1-6,-2 0-5,-4-1-7,-3 2-7,-4 0-10,-4 1-10,-4 1-9,-2-1-7,2-1-5,1-2-4,1-2-5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1:57"/>
    </inkml:context>
    <inkml:brush xml:id="br0">
      <inkml:brushProperty name="width" value="0.04627" units="cm"/>
      <inkml:brushProperty name="height" value="0.04627" units="cm"/>
    </inkml:brush>
  </inkml:definitions>
  <inkml:trace contextRef="#ctx0" brushRef="#br0">7165 4796 475,'7'-14'1,"0"1"0,-2 2 2,0 3 0,-2 0 2,2 0 2,-2 0 2,1 0 2,0 0 1,0 1 2,0-1 2,0 0 1,-3 2 3,-4 6 1,-5 4 3,-5 6 1,-5 3 0,-2 3-5,-3 3-4,-3 3-3,0 2-5,0-1-3,0 1-4,3-1-2,-1 2-3,-1 5 0,-1 3 0,-1 4-1,0 3 1,3 0 3,1 2 3,3 1 2,2-4 1,5-6 0,3-7 0,4-7 1,3-3-1,2-1 0,2 1 0,2-1 0,3-1 0,6-4-1,4-4 0,5-4 0,4-4-1,2-2-2,4-4-1,3-2-2,2-4-2,2-3-3,3-5-4,1-3-3,0-3-1,-2-1 2,-2-1 1,-2 0 1,-2 0 1,-5 3-2,-4 3-1,-3 3-2,-4 2 3,-3 3 4,-3 1 4,-2 2 5,-4 2 5,-1 1 8,-2 0 6,-2 2 8,-2 2 4,-2 4 0,-2 4 2,-1 4 0,-2 3-3,2 4-4,1 2-7,0 3-5,1 3-4,-2 3-1,0 3-2,-1 3-2,-1 1-1,2 0 0,1 1 0,0-1 0,1 0-1,0 1 0,0-1-2,1 0 0,-1-2 0,0-3-2,0-5 0,0-3 0,3-5-1,8-5 1,6-4 1,7-6 1,2-3-2,-1-3-2,-3-4-3,-1-2-3,1-4-3,3-7-3,5-5-2,3-6-3,1-3 0,-3 1 3,-3 2 2,-3 0 2,-3 2 2,-1 2 1,-2 1-1,-2 3 1,-3 1 0,-1 1 0,-2 1 0,-2 1 0,-2 2 2,-2 1 5,-2 3 5,-2 1 4,-2 1 2,0 1-2,-1-1-1,-2 0-2,-1 2-1,-1 1-3,-3 2-1,-2 3-2,-1 0-1,-3 2-2,-2 0 0,-1 2 0,-2 2-5,-1 6-5,-1 4-6,-1 6-6,1 2-5,3 3-3,3 1-3,3 3-2,3-2 0,3-3 6,3-5 3,2-3 6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1:58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10078 6047 552,'-6'-8'-2,"6"0"18,4 0 18,5 1 19,3 0 4,0 2-10,-1 2-9,1 2-10,0 1-7,1 0-1,2 0-3,0 0-2,-1 1-1,-1 4 0,-2 2 0,-2 3 0,-3 3-3,-1 2-8,-2 1-7,-2 3-8,-2 1-4,-4 1 1,-2 1 0,-3 1-1,-3 0 1,-2-1 1,-1-1 2,-3-1 0,-1-1 1,-3 1 0,-1-1 1,-2 1 0,0-1 2,3-3 3,3-1 2,3-2 3,2-3 1,2-1 0,3-2 0,1-2-1,3-2 6,6-2 9,4-2 9,6-2 11,2-2 1,3-2-4,1-2-6,3-1-6,2-2-5,3 2-7,3 1-5,3 1-8,0 1-4,-2 2-3,-2 2-4,-1 2-3,-2 1-6,-1 2-11,-1 0-11,-1 2-9,-2 0-4,-3 0 4,-3-1 3,-2 1 5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2:55"/>
    </inkml:context>
    <inkml:brush xml:id="br0">
      <inkml:brushProperty name="width" value="0.04271" units="cm"/>
      <inkml:brushProperty name="height" value="0.04271" units="cm"/>
    </inkml:brush>
  </inkml:definitions>
  <inkml:trace contextRef="#ctx0" brushRef="#br0">50431 3928 515,'0'-14'18,"0"1"1,0 2 2,0 2 0,-2 2 2,0 1-1,-3 0 1,-2 2 0,-1 0-2,-2 2-4,0 0-4,-1 2-5,-1 1-1,0 4 0,0 2 0,1 3 1,-2 2-1,0 0-2,-1 0 0,-1-1-1,-1 1 0,1 0 1,-1 0 0,0-1 1,1 0 0,1 0 1,1-2 0,1 0 0,0-1 1,2 3 2,1 2 0,0 1 2,4 2-1,3-2-3,4-1-4,3-1-4,4-1-2,0-2 0,1-2 0,2-2-1,0-1 1,1 1 1,1 2 2,1 0 1,0 1 0,0 0 1,-2 0-1,-1-1 1,0 1-1,0 0 0,-1 0-1,1 0 0,0 0-1,0-1 1,-1 1-1,1 0 0,-1 0 1,-2 2 0,-2 0 2,-2 1 0,-3 1 1,-1 0 1,-2-1 2,-1 1 0,-3-1 1,0-1-2,-2 0 0,0-2-2,-2 0 0,-2 2 0,-2 0-1,-1 1 1,-1 0-1,1 0 0,0-2 0,2-1 0,0 1 0,-1 0-1,-2 1-2,0 2 0,0-1 0,-1-1-2,0-1 1,1 0-2,-2-1 1,0 1 0,-1 2 1,-1 0 1,0 0-1,1-1-1,1 0-1,1-2-1,0-1-2,2-2-4,1-3-2,1 0-4,4-7-7,6-8-13,7-9-13,8-9-13,2-1-4,-1 5 6,-1 7 5,0 5 4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2:56"/>
    </inkml:context>
    <inkml:brush xml:id="br0">
      <inkml:brushProperty name="width" value="0.0477" units="cm"/>
      <inkml:brushProperty name="height" value="0.0477" units="cm"/>
    </inkml:brush>
  </inkml:definitions>
  <inkml:trace contextRef="#ctx0" brushRef="#br0">52285 4195 461,'-1'-13'9,"-2"4"20,-2 6 18,-2 5 20,-1 3 3,-2 3-13,0 3-12,-1 4-12,-1 1-8,-2 1-3,0 1-4,-1 1-3,0 1-2,1 1-2,1 1-1,0 1-2,2 0 0,1-1-1,0-1-1,2-1 0,1 0-1,1-1 0,0 1-2,2-1 1,0 1-1,2 0 0,0-1 1,2 1 0,1-2-3,2-1-5,2-3-7,2-1-5,2-3-3,3-2 2,3-4 1,3-2 3,2-5 0,1-4 1,1-6 0,2-3 1,-1-5 0,2 0-1,1-1-1,1 0-1,-1-2 0,-3 2 2,-3 1 1,-3 1 1,-2 1 1,-2 1 1,-3 1 1,-1 1 0,-1 0 2,-2-1 2,-1-2 2,0 1 1,-2-1 1,-1 2-1,0 3 0,-1 1-2,-2 1 2,-1 1 2,0-1 4,-1 0 3,-2 1 0,-2 2-3,-2 3-2,-1 1-3,-3 1-3,0 0 0,-1 0-3,-1 0-1,-1 1-1,2 0 0,1 2-1,1 0-1,0 2-4,0 2-8,1 2-7,-1 2-9,1 1-1,2 0 6,2 0 3,3-1 6,0 1 2,0 0 1,0 0 0,0 0 1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2:56"/>
    </inkml:context>
    <inkml:brush xml:id="br0">
      <inkml:brushProperty name="width" value="0.05047" units="cm"/>
      <inkml:brushProperty name="height" value="0.05047" units="cm"/>
    </inkml:brush>
  </inkml:definitions>
  <inkml:trace contextRef="#ctx0" brushRef="#br0">54275 5050 435,'30'1'71,"-3"2"-11,-4 2-11,-1 2-12,-4 1-7,1 1-7,-2 1-4,-1 2-6,-2 0-2,-3 1-2,-2 1 1,-4 1-1,-2 2 0,0 1 1,-2 3-1,0 2 1,-3 1-3,-4 2-6,-4 3-7,-3 1-6,-4 1-3,-2-2 1,-1 0 0,-3-1 1,0-2 2,1-3 2,1-3 3,1-3 1,1-2 2,1-3 0,1-1 0,1-2 0,6-2 6,12-2 12,12-3 14,11 0 12,6-3 4,-1 0-9,-2-2-6,1 0-8,-2-1-5,2 2-2,1 0-2,1 2-2,0-1-3,1 0-2,-1-2-3,0 0-3,-1 0 0,-1 0-1,-3 2 0,-1 0 1,-3 1-1,0 0 1,-1 0 1,0 0-1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2:57"/>
    </inkml:context>
    <inkml:brush xml:id="br0">
      <inkml:brushProperty name="width" value="0.04772" units="cm"/>
      <inkml:brushProperty name="height" value="0.04772" units="cm"/>
    </inkml:brush>
  </inkml:definitions>
  <inkml:trace contextRef="#ctx0" brushRef="#br0">50679 12141 460,'-2'-14'8,"-4"6"14,-4 5 15,-3 4 15,-3 4 2,0 0-9,1 1-10,-1 2-9,1 0-5,1 1-2,0 1-1,2 2-1,0-1-2,1 1-1,-1 0-1,0 0-1,0 0-1,1 1-1,-1 1-1,0 1-2,1 1 0,1 0 1,0-1 1,2 1 1,0 1-2,2 1-2,1 3-3,1 1-1,-1 2-3,2-1 1,-1 1-1,0-1 0,0 1 1,2-1 1,0 1 1,2-1 1,0 0 1,0-1 0,0-1 0,0-1 0,1-2 0,4-3 0,2-2 1,4-4 0,2-2-2,5-2-1,3-3-4,5 0-2,2-5-3,2-4-1,3-6-3,1-3-2,1-6-2,-1-2 0,-2-2-1,0-4-2,-2-1 1,-1 1 1,-3 1 1,-1 1 1,-3 1 1,-3 0 1,-3-1 1,-2 1 1,-4 0 0,-1 1 0,-2 1 0,-2 1-1,-2 1 3,-2-1 3,-2 1 4,-2-1 3,-2 2 4,0 1 2,-1 3 2,-2 1 3,-1 3 0,-1 2-1,-3 4-2,-2 3-1,0 1-1,-1 0-2,0 0-1,1 0-2,-2 2 0,0 4 0,-1 4 0,-1 4 1,0 2-8,3 1-15,1 1-16,3 2-15,1-1-4,4-1 7,2-1 7,4-1 7,0-1 3,0 0 0,-2-2-1,0 0 0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2:58"/>
    </inkml:context>
    <inkml:brush xml:id="br0">
      <inkml:brushProperty name="width" value="0.05502" units="cm"/>
      <inkml:brushProperty name="height" value="0.05502" units="cm"/>
    </inkml:brush>
  </inkml:definitions>
  <inkml:trace contextRef="#ctx0" brushRef="#br0">52800 13300 399,'22'0'15,"-3"2"9,-3 0 8,-3 2 8,-1 1 1,0 3-6,-1 4-6,1 2-8,-1 3-3,-3 1-2,-1 3-2,-2 1-1,-2 3-1,-4 3-1,-2 3 1,-3 2-2,-4 1-2,0-3-7,-3-3-5,-1-3-7,-2-3-1,2-1 2,1-3 4,1-1 3,2-2 4,4-1 6,4-1 5,4 0 6,4-3 1,4-3-2,3-2-2,5-4-3,2-1-2,-1 0-1,1 0-2,-1 0-1,0 1-1,-1 2 1,-1 2 1,0 2 1,-2 1 1,-1 1-1,-1 2 0,-1 0-1,-2 1 1,-2 1-1,-4 1 1,-2 2-1,-4 0 2,0 1 0,-3 1 1,-2 1 1,-2 1 0,-2-1-2,-1 1-1,-3-1-3,-2 2-3,-1 1-5,-3 3-5,-1 1-4,-1 1-3,1-3 0,1-2 0,1-1-1,2-2-2,5-3-5,3-1-4,4-2-5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2:59"/>
    </inkml:context>
    <inkml:brush xml:id="br0">
      <inkml:brushProperty name="width" value="0.04451" units="cm"/>
      <inkml:brushProperty name="height" value="0.04451" units="cm"/>
    </inkml:brush>
  </inkml:definitions>
  <inkml:trace contextRef="#ctx0" brushRef="#br0">80843 2181 494,'-9'-13'64,"-2"3"-10,-2 4-9,-1 4-11,-2 3-7,-2 4-1,0 2-3,0 3-2,-3 4-3,0 2 0,-1 3-1,0 3-1,-1 0-1,4-1 0,3-3-1,3-1-1,2-1 0,1 1-2,0 2-2,2 0-2,2 0-1,4 1-1,4-1-1,4 1-2,3-1 0,4 1 1,2-1 1,3 1 2,2-2-3,1-3-5,1-2-4,1-4-5,0-1-1,-1 1 1,-2 2 3,1 0 1,-4 1 2,-3 0 2,-4-1 1,-4 1 1,-3 0 1,1 1 2,0 1 2,0 2 1,-2-1 2,-6-1 0,-4-1 0,-5 0 1,-4-1 1,-1 1-2,-3 1 0,-1 1-1,-2 0-1,-1 0-2,-1-2-2,-1-1-1,0 0-2,0 0-3,-1-1-2,1 1-4,0 0 0,3 0 0,1-1 1,3 1 0,4-3-10,7-6-18,6-6-19,8-6-19,3-2-4,-1 1 12,1 0 12,0 2 11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2:59"/>
    </inkml:context>
    <inkml:brush xml:id="br0">
      <inkml:brushProperty name="width" value="0.05067" units="cm"/>
      <inkml:brushProperty name="height" value="0.05067" units="cm"/>
    </inkml:brush>
  </inkml:definitions>
  <inkml:trace contextRef="#ctx0" brushRef="#br0">82832 2294 434,'-15'-1'38,"2"0"1,3-2 0,1 0 0,1 1 0,0 4 0,0 4 1,1 4-1,-2 3-3,0 3-5,-2 3-6,0 3-5,0 4-4,-1 3 0,0 4-1,1 4 0,-1 2-2,0-2-2,0 0-2,1-1-1,0-2-2,2-3 0,2-4-2,2-2 0,1-2 0,0-1 0,0-1 0,1 0 1,2-4-4,7-1-7,7-4-9,8-3-7,3-4-3,4-8 0,3-6 2,3-7 1,0-5 1,-1 1 1,-3-2 2,-2-1 1,-1-3 1,-1-5 0,-1-5 2,-1-4 0,-2-4 3,-1-2 6,-3-2 6,-1-2 5,-3 2 3,-4 8-3,-5 6 0,-2 7-3,-4 5 1,-1 1 1,0 3 1,-1 1 2,-3 3 0,-2 2 0,-3 4 0,-3 3-1,-3 1-3,-4 2-10,-2 0-8,-2 2-8,-2 1-8,3 4-3,1 2-6,3 3-4,2 2 1,2 0 5,4 0 6,3-1 5,1 0 4,2 0 0,1-2 1,0 0 0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3:00"/>
    </inkml:context>
    <inkml:brush xml:id="br0">
      <inkml:brushProperty name="width" value="0.05386" units="cm"/>
      <inkml:brushProperty name="height" value="0.05386" units="cm"/>
    </inkml:brush>
  </inkml:definitions>
  <inkml:trace contextRef="#ctx0" brushRef="#br0">84083 3600 408,'15'0'40,"-1"0"-1,-1 0 0,0 0 0,-2 1-3,1 4-5,0 2-5,-1 3-4,0 2-4,-2 0-5,-2 0-3,-2-1-4,-2 3-2,-3 2 1,0 3 0,-3 3 1,-3 0-2,-2-1-2,-3-3-3,-3-1-3,-2-2-1,0-1 0,1-1 1,-1 0 0,3-1 2,6 1 4,7 1 5,5 2 5,3-2 1,3-3-2,2-3-1,1-2-2,3-2 1,1 1 1,3 2 1,2 0 2,-2 2 1,-3 2-1,-5 1 0,-3 3 0,-3 1-1,-2-1 0,-3 1 0,0 0-1,-4 1 0,-4 3 0,-4 3 0,-4 3-1,-3 2-1,-3 0-2,-3 2-3,-3 1-2,-3 0-3,-2 1-6,-4-1-6,-2 0-4,-2-1-5,3-3-2,2-3-2,2-3-2,3-3-10,5-3-17,5-3-17,5-2-19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17"/>
    </inkml:context>
    <inkml:brush xml:id="br0">
      <inkml:brushProperty name="width" value="0.03881" units="cm"/>
      <inkml:brushProperty name="height" value="0.03881" units="cm"/>
      <inkml:brushProperty name="color" value="#F2395B"/>
    </inkml:brush>
  </inkml:definitions>
  <inkml:trace contextRef="#ctx0" brushRef="#br0">67433 43250 566,'-28'1'6,"7"2"11,7 2 12,7 2 11,2 2 4,2 3 0,-1 3-3,0 3 0,0 3-5,0 3-4,0 3-7,0 3-5,-1 2-4,-2 3-4,-1 1-3,-3 2-4,-1-1-6,0-4-7,1-3-10,-1-5-7,4-6-11,6-11-12,7-8-12,8-11-13,5-9 1,7-7 14,5-8 12,6-8 14,3-3 9,-2 3 5,0 4 5,-1 2 5,-2 4 6,-2 6 6,-1 3 5,-3 7 6,-2 2 6,-3 4 6,-3 3 7,-3 2 6,-5 6 3,-6 6 0,-8 7 1,-6 8 0,-5 2-4,-3 1-9,-3-1-9,-3 1-8,-3 0-7,-3 4-5,-3 3-3,-3 3-5,1-2-3,6-4 0,3-5-1,7-4-1,5-7 0,10-5-2,8-6-1,9-6-2,6-4 0,3-1 4,3-3 2,3-2 3,0 1 4,-3 1 3,-3 2 3,-3 2 3,-3 2 2,-3 2-1,-3 3-1,-2 1-1,-5 3 0,-3 4 0,-4 3 2,-3 5 1,-5 3 0,-4 1-1,-4 3 0,-3 1-1,-3 2-1,-1-1 0,-1 1 0,-1-1 0,1-1-1,1-1 0,3-2 1,1-3 0,3-1 0,1-2 1,2-3 2,3-1 0,4-2 3,10-2 2,8-2 2,9-2 2,4-2 0,-1-2-2,-1-2-3,-1-2-2,0 0-7,-1 1-13,1 0-12,0 2-13,-2 1-2,-1 4 7,-3 2 6,-1 4 6,-2 1 4,-2-1 0,-3 1 0,-1 0 1,1-3-5,2-4-6,3-6-8,4-4-8,-1-2-1,-3 1 4,-3 0 3,-2 2 4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3:02"/>
    </inkml:context>
    <inkml:brush xml:id="br0">
      <inkml:brushProperty name="width" value="0.04318" units="cm"/>
      <inkml:brushProperty name="height" value="0.04318" units="cm"/>
    </inkml:brush>
  </inkml:definitions>
  <inkml:trace contextRef="#ctx0" brushRef="#br0">80306 12420 509,'-2'-11'11,"0"8"17,-3 9 16,-2 10 17,-1 5 2,1 2-9,-1 4-11,0 3-9,0 2-7,-2 2-4,0 3-3,-1 1-4,0 2-3,1 2-2,0 2-2,2 2-3,1 0 0,0-2-1,2-2-1,1-2 1,0-4-2,2-8 0,0-6-2,2-7-1,0-7-14,2-10-28,0-8-28,2-9-29,0-3-3,0 3 19,-1 3 21,1 3 19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3:03"/>
    </inkml:context>
    <inkml:brush xml:id="br0">
      <inkml:brushProperty name="width" value="0.04546" units="cm"/>
      <inkml:brushProperty name="height" value="0.04546" units="cm"/>
    </inkml:brush>
  </inkml:definitions>
  <inkml:trace contextRef="#ctx0" brushRef="#br0">80683 11975 483,'8'-9'0,"2"-2"0,0-1 0,1-3 0,3 0 0,4 1 0,3 1 0,5 0 0,-1 3 7,-3 3 13,-5 2 14,-3 4 13,-3 3 3,-3 6-5,-1 4-6,-2 5-6,-3 4-6,-2 3-8,-3 3-7,-4 3-7,-3 1-4,-5-2 1,-5 0 0,-5-1 0,-2-1-2,1-3-5,1-1-6,1-3-5,1-2-3,3-3 2,1-2 0,3-4 2,4-2 3,10-2 6,8-3 6,10 0 6,5-3 5,2-1 4,4 0 5,3-1 5,1 0 1,-1 2-4,-1 2-4,-1 2-3,-3 1-2,-3 3-2,-5 2-2,-3 2-2,-5 3-1,-4 5 1,-6 5 0,-4 5 1,-5 1 0,-3-1 0,-5-3-1,-4-1 0,-2-2-1,-1 1 0,-1-1 0,0 1 0,-2-2-1,1 0-2,-1-1-2,1 0-1,1-4-2,3-3 1,3-4-1,3-4 2,4-8-13,6-8-24,6-11-23,6-9-25,3-3-5,2 5 12,0 5 11,1 5 13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3:03"/>
    </inkml:context>
    <inkml:brush xml:id="br0">
      <inkml:brushProperty name="width" value="0.03649" units="cm"/>
      <inkml:brushProperty name="height" value="0.03649" units="cm"/>
    </inkml:brush>
  </inkml:definitions>
  <inkml:trace contextRef="#ctx0" brushRef="#br0">83150 11112 602,'17'-27'77,"1"8"-9,3 7-11,1 8-9,3 4-8,5 0-6,3 0-6,4 0-7,1 0-6,-2 2-7,-2 0-7,-1 2-6,-4 0-7,-4 0-5,-3-1-7,-5 1-5,-3 1-6,-4 2-5,-5 2-5,-2 1-5,-6 3 1,-6 0 6,-6 1 7,-5 1 6,-2-1 5,3-1 3,3-2 3,3-2 2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3:03"/>
    </inkml:context>
    <inkml:brush xml:id="br0">
      <inkml:brushProperty name="width" value="0.05063" units="cm"/>
      <inkml:brushProperty name="height" value="0.05063" units="cm"/>
    </inkml:brush>
  </inkml:definitions>
  <inkml:trace contextRef="#ctx0" brushRef="#br0">82325 12000 434,'-15'0'2,"2"2"3,3 0 4,1 2 3,1 1 7,2 3 10,1 4 10,0 2 10,2 3 2,0 1-4,2 3-4,1 1-4,-2 3-4,0 3-5,-3 3-5,-2 3-3,-2 5-3,-2 10 0,-1 8-1,-3 9 0,-1 7-2,-1 7-5,-1 5-4,-1 6-5,0 1-4,1-2-3,1-4-2,1-2-4,0-3-5,2-1-8,1-3-9,1-2-8,1-4-3,2-9 6,2-7 4,3-8 5,0-7 5,2-7 3,0-7 3,2-7 4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3:03"/>
    </inkml:context>
    <inkml:brush xml:id="br0">
      <inkml:brushProperty name="width" value="0.03959" units="cm"/>
      <inkml:brushProperty name="height" value="0.03959" units="cm"/>
    </inkml:brush>
  </inkml:definitions>
  <inkml:trace contextRef="#ctx0" brushRef="#br0">82300 13459 555,'25'-42'86,"5"12"-13,3 10-13,4 11-12,2 5-10,2 2-6,1 0-7,0 2-6,0 0-4,-2 0 0,-2 0 0,-1 0 0,-3 0-12,-2 0-21,-2 0-23,-1 0-22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3:05"/>
    </inkml:context>
    <inkml:brush xml:id="br0">
      <inkml:brushProperty name="width" value="0.05714" units="cm"/>
      <inkml:brushProperty name="height" value="0.05714" units="cm"/>
    </inkml:brush>
  </inkml:definitions>
  <inkml:trace contextRef="#ctx0" brushRef="#br0">84871 13131 385,'15'-13'8,"1"3"8,0 4 6,-1 4 7,0 2 3,-1 2-2,-1 0-1,0 2-1,-2 1-2,-1 3-3,0 4-4,-2 2-2,-1 2-3,-2 1-1,-3 1-3,0 1-2,-4 1 0,0 1 0,-3 1 1,-2 1 0,-2 0-2,-4-1-5,-2-1-5,-3-1-4,-2-1-3,-1-1 0,-1-1 0,-1 0 0,1-3 0,3-3 4,3-3 1,3-2 3,6-2 2,12 2 4,10 0 2,11 1 4,4 1 1,-3 0-2,-4 0-2,-1 0-1,-4 0-1,1 1-1,-2 1-1,-1 2-1,-2-1 0,-1-1-1,-2-1 0,-2 0-1,-2-1 3,-1 1 6,0 2 6,-1 0 6,-3 2 3,-3 5 1,-2 3 2,-3 5 0,-3-1 0,-2-3-4,-2-4-4,-1-5-4,-3-2-4,0 0-8,-1-2-5,-1-1-8,-1 1-4,-3 0-4,-1 1-4,-3 1-3,-1 1-2,-1 0 3,0 0 2,-2-1 2,2 0-9,5-2-19,5-2-20,5-2-20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5:15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49887 25394 539,'-8'-8'1,"2"2"5,1 1 3,0 0 3,1 3 5,-2 4 7,0 4 5,-1 4 6,-3 3 3,-2 5-1,-3 3 0,-3 5-2,-2 2-1,-1 3-6,-1 1-5,-1 2-5,-2 2-4,-1 0-1,-3 2-2,-1 1-3,0 0 0,3 0-1,4 0 1,2 0-2,2-1-3,4-3-10,3-4-9,3-2-9,3-7-5,4-11 0,4-10-1,4-11 0,4-9-5,3-5-7,5-7-8,3-5-8,1 0 2,-4 6 10,-5 5 12,-3 7 11,-2 2 6,0 2 4,0 1 3,-1 1 3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5:15"/>
    </inkml:context>
    <inkml:brush xml:id="br0">
      <inkml:brushProperty name="width" value="0.04921" units="cm"/>
      <inkml:brushProperty name="height" value="0.04921" units="cm"/>
      <inkml:brushProperty name="color" value="#00BFF3"/>
    </inkml:brush>
  </inkml:definitions>
  <inkml:trace contextRef="#ctx0" brushRef="#br0">50300 25700 447,'9'-33'15,"3"12"16,4 11 16,2 12 15,0 6 2,-1 3-13,-2 2-13,-3 2-12,0 1-8,0 3-3,-1 1-4,1 3-4,-1 0-1,0 1-2,-2-1-1,0 1-1,-2-2-1,1-3-4,0-3-2,0-3-3,2-5-4,7-6-4,6-8-5,5-6-3,3-7-2,1-5 1,-1-6 3,0-6 1,1-3 1,1 1 1,1 2 1,0 0 1,-1 3 2,-5 4 4,-5 3 3,-5 5 3,-5 4 9,-4 8 14,-6 7 15,-4 6 14,-4 5 3,0 3-6,-2 4-8,0 2-6,-1 1-5,1 1-3,-1-1-3,0 1-3,0 0-1,0 1-2,0 1-1,1 1-2,-1 1-1,2-1 0,0 1-1,2-1 0,1 0-2,0-1 0,2-1-3,0-1-1,2-1 0,0-1-2,2-1 1,0-1-2,1-1 0,2 0 1,0-2-1,2-1 1,0-1-1,1-2-2,1-3-2,2-1-3,0-2 0,3-4 0,2-2 1,1-3 0,2-5 1,0-6-2,-1-5 1,1-7-1,0-3-1,1-2 0,1-2-1,1-2-1,-1-1 0,-3 1 1,-3 2 0,-3 0 2,-3 2 1,-2 3 1,-4 3 3,-2 4 2,-3 1 2,-1 3 2,0 1 1,-1 3 2,-3 1 0,-4 2 0,-4 2-1,-3 3 0,-3 1-1,1 2 0,-1 2-1,1 2-1,-2 3-5,0 4-8,-1 4-10,0 3-9,-1 3-5,4 1-2,3 2-1,3 0-1,2-1-2,2-1-2,2-3-2,3-1-3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5:16"/>
    </inkml:context>
    <inkml:brush xml:id="br0">
      <inkml:brushProperty name="width" value="0.04794" units="cm"/>
      <inkml:brushProperty name="height" value="0.04794" units="cm"/>
      <inkml:brushProperty name="color" value="#00BFF3"/>
    </inkml:brush>
  </inkml:definitions>
  <inkml:trace contextRef="#ctx0" brushRef="#br0">53524 26650 458,'43'14'8,"-6"-3"15,-8-3 15,-5-2 15,-6-1 5,-1 2-7,-3 1-6,-1 3-8,-2 1-5,-1 0-6,0-1-5,-2 1-5,-2 1-4,-4 3-2,-4 4-2,-4 2-3,-3 2-1,-3 4-3,-4 3-1,-2 3-2,-2 0-1,-1-2-2,-1-1 0,0-3-2,-2-2 1,3-3 1,0-3 2,1-3 1,5-4 5,10-6 9,10-6 8,10-6 9,6-3 0,2-2-8,4 0-8,3-1-9,1 1-5,-2 2-3,0 4-5,-1 2-3,-1 2-3,-1 0-2,-1 0-2,-1 0-2,-1 1-7,-2 0-12,0 2-12,0 0-12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5:16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54516 24197 487,'-7'-8'7,"2"0"12,2 0 14,2 1 12,2 0 6,2 2-3,2 2-1,2 2-3,3 1-3,7 0-4,5 0-5,7 0-4,2 0-4,-2 0-4,0 0-4,-1 0-4,-1 0-5,-1 2-5,-1 0-6,-1 2-5,0 0-9,-1 0-13,1-1-14,-1 1-14,-1-1-6,-3 0-1,-3-1 0,-2-2-1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18"/>
    </inkml:context>
    <inkml:brush xml:id="br0">
      <inkml:brushProperty name="width" value="0.037" units="cm"/>
      <inkml:brushProperty name="height" value="0.037" units="cm"/>
      <inkml:brushProperty name="color" value="#F2395B"/>
    </inkml:brush>
  </inkml:definitions>
  <inkml:trace contextRef="#ctx0" brushRef="#br0">69665 43900 594,'-7'15'46,"3"-1"6,1-1 5,2 0 5,1-1-3,0 1-11,0 1-12,0 1-11,0 1-10,0 1-9,0 1-10,0 1-7,0 0-4,0-3 4,0-1 2,0-2 4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7:19"/>
    </inkml:context>
    <inkml:brush xml:id="br0">
      <inkml:brushProperty name="width" value="0.03986" units="cm"/>
      <inkml:brushProperty name="height" value="0.03986" units="cm"/>
    </inkml:brush>
  </inkml:definitions>
  <inkml:trace contextRef="#ctx0" brushRef="#br0">82421 39350 551,'-16'1'8,"0"2"15,1 2 15,-1 2 15,0 2 3,1 3-8,-1 3-8,1 3-9,-2 3-6,-2 1-2,-1 3-3,-3 1-2,-1 2-3,-1 1-2,-1 0-1,0 2-1,-1 2-3,1 1-3,1 2-4,1 2-2,2 1-3,1-2-4,2 0-4,3-1-4,1-5-4,2-6-4,3-7-4,1-6-5,4-9-3,6-9-3,6-8-5,6-9-2,2-4 1,-1 0 8,-1-1 8,-1 1 7,0 1 4,0 5-1,-1 3-1,1 5 0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7:20"/>
    </inkml:context>
    <inkml:brush xml:id="br0">
      <inkml:brushProperty name="width" value="0.04817" units="cm"/>
      <inkml:brushProperty name="height" value="0.04817" units="cm"/>
    </inkml:brush>
  </inkml:definitions>
  <inkml:trace contextRef="#ctx0" brushRef="#br0">83350 39520 456,'8'-11'8,"0"8"14,0 9 16,-1 10 15,1 4 3,-2 3-10,-1 1-9,0 3-9,-1 0-6,0 0-3,-1 1-2,2-1-3,-2 0-2,1 1-2,0-1-2,0 1-1,0-3-3,0-1-3,0-4-1,0-3-4,2-3 0,4-3-1,3-3-1,5-2 1,1-5-4,1-6-8,0-6-6,-1-5-7,2-5-3,1-1 2,3-3 2,1-1 1,1-1 4,-1 1 3,-1 1 5,-1 1 3,-2 1 3,-1 3 1,-2 1 3,-2 3 1,-3 1 5,-3 2 9,-3 2 9,-2 3 8,-3 2 6,-1 4 3,0 4 1,-1 4 3,-3 2-2,0 3-4,-3 2-4,-2 2-6,-1 1-2,0 1-2,0 1-2,1 1-2,-1 2-1,0 1-2,0 2-2,0 3 0,1 1-2,0 1-2,2 1 0,1 1 0,0-2-3,2-2 0,0-3-1,2-3-2,0-2-1,2-1-4,0-1-4,2 0-2,0-3-2,3-3 0,2-3 0,2-2 0,2-3 1,1-2 1,3-2 0,2-2 2,1-4-1,3-4 0,1-5 0,3-5 0,0-2 1,1-1 0,-1 1 2,1-1 1,-2 0 1,-2-1 0,-1-1 1,-2-1 0,-4 0 0,-1 0 0,-4-1 0,-3 1-1,-1 0 1,-2 1 1,-1 1 3,0 1 1,-2 1 0,-2-1 1,-2 1 1,-2-1-1,-2 2 1,0 5 0,-1 3 1,-2 4 0,-1 3 0,-1 1-1,-3 0-1,-2 2-1,-2 1-3,-1 2-3,-3 2-4,-1 2-4,-1 2-4,3 3-6,1 4-7,3 2-5,1 2-3,2-1 1,2 1 0,3 0 0,0-2 3,2-3 4,1-3 4,0-2 5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7:20"/>
    </inkml:context>
    <inkml:brush xml:id="br0">
      <inkml:brushProperty name="width" value="0.05355" units="cm"/>
      <inkml:brushProperty name="height" value="0.05355" units="cm"/>
    </inkml:brush>
  </inkml:definitions>
  <inkml:trace contextRef="#ctx0" brushRef="#br0">86047 40100 410,'22'2'62,"-3"4"-10,-3 4-8,-3 3-8,-3 4-8,-2 1-6,-4 3-6,-2 2-7,-5 1-4,-4 2-2,-6 3 0,-3 1-3,-4 1 0,1 1-1,-1-1 0,0 0-1,2-2 0,1-3 0,2-5-1,3-3 0,1-2 0,2-1 4,2 1 2,3 0 2,3-2 2,7-1 2,7-2 1,8-2 2,1-2 0,-1-1-1,-3-1 0,-1 0-2,-2 0 0,-1 2-1,-1 2-1,0 1-1,-3 3 2,-1 0 2,-2 1 2,-2 1 3,-2 1 1,0 1 0,-2 2-1,0 0 0,-3 1-1,-4 1-1,-4 1-1,-4 1-1,-2 0-1,-1 1-1,-1-1-3,-1 1-1,-2 0 0,-1 2-1,-2 3 0,-3 1 1,0 0-4,2-1-5,0-3-8,1-1-5,2-4-7,3-5-6,3-5-7,2-5-6,4-4-4,3-6 0,2-4-1,4-5-1,2-3 0,2 1 1,2-1 1,2 0 0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7:21"/>
    </inkml:context>
    <inkml:brush xml:id="br0">
      <inkml:brushProperty name="width" value="0.04249" units="cm"/>
      <inkml:brushProperty name="height" value="0.04249" units="cm"/>
    </inkml:brush>
  </inkml:definitions>
  <inkml:trace contextRef="#ctx0" brushRef="#br0">87750 38912 517,'1'-14'8,"4"2"16,2 4 16,3 3 15,4 2 6,4 0-6,3 2-5,5 0-4,2 1-7,2 0-5,2 0-7,3 0-5,-1 0-7,0-2-9,-1 0-6,-1-1-9,-3-1-8,-3 2-11,-5 0-9,-3 2-11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7:22"/>
    </inkml:context>
    <inkml:brush xml:id="br0">
      <inkml:brushProperty name="width" value="0.05802" units="cm"/>
      <inkml:brushProperty name="height" value="0.05802" units="cm"/>
    </inkml:brush>
  </inkml:definitions>
  <inkml:trace contextRef="#ctx0" brushRef="#br0">82626 49600 379,'-1'-16'3,"0"2"7,-2 1 8,0 1 6,-3 2 5,-6 6 4,-4 4 4,-5 6 4,-2 3-2,-1 3-5,1 4-8,-1 2-5,-1 3-4,-4 2-2,-5 4-1,-3 3-1,-1 3-1,2 1-1,2 2 0,1 2-1,4 0 0,3-2-2,5-1 1,3-3-2,4-2 0,3-1-1,3-3-2,2-1 0,4-3-2,4-3-4,4-3-2,4-3-4,4-3-2,7-4 0,5-4-1,7-4 0,4-5-3,4-6-2,4-5-4,4-7-2,2-2-2,2-1 2,0 1 2,1 0 1,-1 0 4,-4 3 3,-4 1 5,-4 3 3,-4 2 3,-3 4 1,-5 4 1,-4 5 1,-4 3 5,-5 6 10,-4 4 9,-6 5 10,-4 3 3,-2 0-5,-3-1-5,-4 1-5,0 0-2,-1 3-1,0 2-1,0 1 0,0 2-2,0 1-3,1 1-2,-1 1-3,1 0-2,2 1-1,2-1-1,2 0-2,2-1 0,4-3 0,2-3 1,4-3-1,1-3-3,1-4-5,1-5-7,1-2-6,2-6-4,1-4 0,3-6-2,2-3 0,1-7 1,2-4 1,3-4 1,1-6 2,2-2 2,-1 2 2,0 0 1,0 2 2,-1 0 2,-5 1 2,-3 1 1,-5 2 2,-3 0 2,-4 5 1,-4 2 2,-4 3 1,-4 1 0,-4 1 0,-4-1-1,-4 1 0,-2 1-3,-1 4-1,-1 4-4,-1 5-3,-1 1 0,-1 4 0,-1 0 0,-1 4 0,0 1-3,1 5-7,1 4-8,1 4-8,2 0-3,4 0 2,4 0 2,5-2 1,1-2 4,2-1 4,0-2 5,2-2 5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7:22"/>
    </inkml:context>
    <inkml:brush xml:id="br0">
      <inkml:brushProperty name="width" value="0.05488" units="cm"/>
      <inkml:brushProperty name="height" value="0.05488" units="cm"/>
    </inkml:brush>
  </inkml:definitions>
  <inkml:trace contextRef="#ctx0" brushRef="#br0">85362 50816 400,'17'-1'2,"5"-1"4,3 0 2,5-1 5,-2-1 0,-6 2-1,-5 0-2,-6 2-1,-3 1 3,2 2 9,0 2 9,1 2 9,0 2 1,-2 3-5,-2 3-7,-2 3-7,-4 3-3,-5 1-3,-4 3-3,-5 1-2,-4 3-2,-3 1-1,-3 2-2,-3 3-1,0-1-1,3-2-1,3-2 0,3-1-1,2-3 1,4-1 1,3-3 1,3-1 1,1-2 0,2-1 1,0-1 0,2-1 0,2-1-1,4-1-1,3 0 0,5-2-2,3-1 0,1-1 1,3 0 2,1-2 1,1 0-1,-1 0-4,-1 0-2,0 0-3,-3 0-1,-1 1 2,-3 1 3,-1 2 3,-3 0 0,-2 3 0,-4 2-1,-2 1 0,-5 2 3,-4 1 7,-6 1 8,-3 2 7,-6 1 1,-3 4-7,-5 5-5,-3 3-6,-4 4-10,-4 6-11,-5 4-12,-2 6-12,-3-2-8,4-5-5,0-6-6,4-6-4,3-6-3,9-9 1,8-7-1,7-8 1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7:23"/>
    </inkml:context>
    <inkml:brush xml:id="br0">
      <inkml:brushProperty name="width" value="0.04415" units="cm"/>
      <inkml:brushProperty name="height" value="0.04415" units="cm"/>
    </inkml:brush>
  </inkml:definitions>
  <inkml:trace contextRef="#ctx0" brushRef="#br0">87534 48128 498,'0'-14'0,"2"2"0,0 4 0,2 3 0,2 0 3,7 0 6,6-1 5,5-1 7,2 0 4,-5 2 5,-3 2 3,-4 2 5,-2 2 2,3 2 0,1 2 1,3 2 1,-1 1-3,-3 3-5,-2 2-5,-4 1-6,-4 3-5,-4 1-5,-6 3-6,-4 2-4,-5 1-5,-3 2 0,-5 3-1,-3 1-1,-3 1-1,-1-2 0,-1 0-1,0-1 0,1-3 1,5-3 0,5-5 3,5-3 0,7-2 3,11 1 3,12 2 2,10 0 4,5-1-1,2-3-7,1-3-4,1-2-7,-1-3-5,0-1-5,-1 0-7,-1-1-6,-2-1-4,0 0-4,-1 0-4,-1 0-3,-2-2-1,-1-2 4,-3-4 4,-1-2 3,-4-1 4,-3 3 3,-4 1 5,-4 2 3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17:23"/>
    </inkml:context>
    <inkml:brush xml:id="br0">
      <inkml:brushProperty name="width" value="0.0347" units="cm"/>
      <inkml:brushProperty name="height" value="0.0347" units="cm"/>
    </inkml:brush>
  </inkml:definitions>
  <inkml:trace contextRef="#ctx0" brushRef="#br0">89300 48513 633,'10'-14'73,"5"5"-4,5 3-5,5 5-3,4 1-11,1 0-17,2 0-17,3 0-16,1 0-9,2 0 1,2 0 2,2 0 0,-3 0 2,-7 0 2,-9 0 1,-7 0 2,-5-1-12,1-1-25,0 0-24,0-1-25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2: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9450 39225 333,'49'20'167,"16"14"-1,16 14 1,15 16 0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2:20"/>
    </inkml:context>
    <inkml:brush xml:id="br0">
      <inkml:brushProperty name="width" value="0.04387" units="cm"/>
      <inkml:brushProperty name="height" value="0.04387" units="cm"/>
    </inkml:brush>
  </inkml:definitions>
  <inkml:trace contextRef="#ctx0" brushRef="#br0">9050 39039 501,'-8'-5'64,"2"6"-2,1 6-3,0 6-2,0 4-6,-2 5-9,-1 3-8,-3 4-8,-1 3-6,-2-1-1,0 0-3,-1 1-3,0-1-1,1 2-3,1 1-2,1 0-2,0 2-3,0-1-2,1 0-4,-1 0-2,1-1-2,2-1 2,2-3 0,3-2 2,0-2-5,2-5-7,0-3-9,2-5-8,1-5-8,2-10-7,2-8-7,2-9-8,0-6 3,1-1 11,0-2 11,0-2 11,-1 0 6,-1 7 2,0 4 2,-2 5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18"/>
    </inkml:context>
    <inkml:brush xml:id="br0">
      <inkml:brushProperty name="width" value="0.02405" units="cm"/>
      <inkml:brushProperty name="height" value="0.02405" units="cm"/>
      <inkml:brushProperty name="color" value="#F2395B"/>
    </inkml:brush>
  </inkml:definitions>
  <inkml:trace contextRef="#ctx0" brushRef="#br0">70450 42524 914,'8'-8'0,"0"2"0,-1 1 0,1 0 0,0 1 0,2-2 0,0 0-2,1-1 1,1 1 3,0 2 9,-1 4 8,1 2 9,0 3-5,0 2-17,-1 2-18,1 1-16,-1 1-8,-3-2 3,-1-3 3,-2-1 3,0-1 2,0 0 3,1 0 1,2 0 2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2:20"/>
    </inkml:context>
    <inkml:brush xml:id="br0">
      <inkml:brushProperty name="width" value="0.04675" units="cm"/>
      <inkml:brushProperty name="height" value="0.04675" units="cm"/>
    </inkml:brush>
  </inkml:definitions>
  <inkml:trace contextRef="#ctx0" brushRef="#br0">9350 39380 470,'7'-16'-8,"-1"0"2,0 1-1,-2-1 2,0 2 1,0 3 0,0 2 2,0 4 1,1 3 11,0 4 24,1 4 23,2 4 23,0 2 4,1 1-16,1 1-15,2 1-16,-1 1-9,-1 2-4,-1 0-4,0 1-4,-1 3-2,1 6-3,2 6-2,0 7-2,0 1-2,-3-2-1,-1-2-1,-2-2-1,-1-3-2,0-2 0,0-3 0,0-3 0,1-9-2,3-14 0,4-15 0,2-15-1,3-9-1,1-4-2,3-4 0,1-4-2,3-1 1,1 2 1,3 2 1,1 2 3,0 4 0,-2 4 0,-1 5 1,-3 6 0,-2 3 0,-4 4-1,-5 5-1,-3 3-2,-3 5-6,-2 6-13,-3 6-13,0 6-13,-3 3-4,-1 1 4,0 1 4,-1 1 3,-1-1 3,0-3 1,0-3 2,0-2 1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2:21"/>
    </inkml:context>
    <inkml:brush xml:id="br0">
      <inkml:brushProperty name="width" value="0.05446" units="cm"/>
      <inkml:brushProperty name="height" value="0.05446" units="cm"/>
    </inkml:brush>
  </inkml:definitions>
  <inkml:trace contextRef="#ctx0" brushRef="#br0">10900 39918 403,'23'0'70,"-1"0"-13,-1 0-11,-1 0-13,-1 0-8,-3 0-3,-1 0-3,-2 0-5,-2 1-1,-1 2-3,-1 2-2,0 2-2,-2 2-1,-2 5-1,-3 4 0,0 3-1,-4 3 0,-2 1-1,-4 1 1,-2 1 0,-1-2-1,0-3-2,2-5 0,1-3-2,3-4-1,8-4 0,6-4-1,7-4 0,6-5-2,3-6-2,5-5-3,3-7-3,2-2-2,-2 1-2,0 1-1,-1 1-2,-2 0 0,-1-1 1,-3-1 2,-1 0 2,-3-1 1,-1 1 1,-3 1 2,-1 1 0,-3 2 5,-2 3 5,-4 3 7,-3 3 6,-2 3 12,0 6 15,-1 4 16,-2 6 17,0 4 0,-2 3-14,-1 5-15,0 3-14,-1 3-8,0 1-3,0 1-3,1 1-2,-1 1-1,0 1-2,0 0-1,0 2-1,1 0-2,0-1-1,1-1-1,2-1-2,0-2-2,0-2 1,0-1-1,0-2-1,3-5-2,8-3-5,6-6-5,7-4-5,3-6-2,-1-6 1,-1-6 2,-1-5 0,0-4 1,1-1 1,1-1 1,1-1 1,-2-1 0,-2-1 2,-3-1-1,-2 0 2,-3-1 0,-1-1 2,-1 1 1,0 0 1,-3-1 1,-1 1 1,-2 0 1,-2 0 0,-2 1 1,-1 3 1,0 3 1,-1 3 1,-3 2 3,-2 3 2,-4 1 4,-2 2 3,-2 2 1,-1 3-1,-2 1-2,0 2 0,-2 2-3,-1 2-1,-3 2-3,-1 2-1,-2 3-5,-1 4-8,-1 3-6,-1 5-8,0 2-5,1 3-2,1 1-2,1 3-2,3-2-2,5-5-2,5-5-2,5-5-2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2:43"/>
    </inkml:context>
    <inkml:brush xml:id="br0">
      <inkml:brushProperty name="width" value="0.04227" units="cm"/>
      <inkml:brushProperty name="height" value="0.04227" units="cm"/>
    </inkml:brush>
  </inkml:definitions>
  <inkml:trace contextRef="#ctx0" brushRef="#br0">10137 46111 520,'-1'-13'-2,"-1"8"17,0 7 17,-1 6 18,-2 6 3,-2 7-8,-2 5-7,-2 7-10,-1 4-4,-1 4-4,-1 4-3,-1 4-2,-2 2-4,0 3-5,-1 2-3,-1 2-4,-1-1-3,1-1-2,-1-2 0,1-2-2,1-4 0,2-7-1,4-4 0,3-7 0,4-9-6,6-13-9,6-12-9,6-13-10,3-10-2,3-5 2,1-6 3,3-6 4,0-2 4,-1 2 5,-1 2 5,-1 2 4,-2 2 5,-3 4 3,-2 2 3,-4 3 3,-2 3 1,-1 3 1,0 3 0,-2 3 2,0 3 1,-2 1 3,0 2 4,-2 2 4,1 1 8,0 1 14,2-1 15,0 0 13,1 1 2,2 2-12,0 2-11,2 2-11,-1 3-7,1 4-3,0 4-1,0 4-2,-1 3-2,-1 7-1,0 3 0,-2 6-1,0 4-1,0 2 0,0 4-1,0 2 1,-1 2-2,0-2-1,-2 0-1,0-2-2,-1-2-1,2-3-1,0-5-2,2-4-2,-1-4 0,2-3-1,-2-5-1,1-3 0,1-5 0,0-4 1,1-6 1,2-4 1,1-7 0,3-7 1,4-9-1,2-7 0,1-4 0,1-2-1,-1-1-1,1 0 0,0-1-1,1 0 2,1 0 0,1 0 1,-1 2 0,-3 6-3,-3 4-3,-2 5-1,-4 7-11,-1 9-18,-2 8-18,-2 10-18,-2 3-6,-2-1 8,-2-1 8,-2 0 6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2:43"/>
    </inkml:context>
    <inkml:brush xml:id="br0">
      <inkml:brushProperty name="width" value="0.05318" units="cm"/>
      <inkml:brushProperty name="height" value="0.05318" units="cm"/>
    </inkml:brush>
  </inkml:definitions>
  <inkml:trace contextRef="#ctx0" brushRef="#br0">12550 47750 413,'21'0'39,"-3"2"-6,-5 0-6,-3 2-5,-2 1-4,-2 1-2,-1 3-1,0 2-2,-2 2-2,0 3-3,-2 3-3,0 4-3,-3-1-1,0-2 0,-3-1 1,-2-2 0,-1 0 0,-2 3 0,0 3-2,-1 3 0,0-1 0,2-5 2,2-5 2,3-5 2,1-3 2,4 0 2,2-2 2,4 0 1,1-2 1,3-1-2,2 0-1,1-1-3,2-1-1,0 0-2,-1 0-1,1 0-3,0 1 1,-1 1 1,1 3 0,-1 2 2,-1 2-1,-4 2 0,-4 1-1,-4 3 0,-3 2 0,0 1 4,-2 3 3,0 1 4,-2 3 2,-2 1 0,-2 3 1,-1 1 1,-3 1-2,0 1 0,-1-1-2,-1 0-1,-1-1-1,1-3-1,-1-3 0,0-3-1,2-3-2,1-1-1,2-2-4,3-3-1,2-4-13,4-10-22,4-8-22,4-9-22,1-3-8,1 3 5,0 3 5,0 3 5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2:44"/>
    </inkml:context>
    <inkml:brush xml:id="br0">
      <inkml:brushProperty name="width" value="0.05002" units="cm"/>
      <inkml:brushProperty name="height" value="0.05002" units="cm"/>
    </inkml:brush>
  </inkml:definitions>
  <inkml:trace contextRef="#ctx0" brushRef="#br0">13400 46027 439,'22'-6'136,"-1"2"-28,-3 4-30,-1 2-28,-2 2-16,-1 0-1,-1-1-2,0 1-2,0-1-3,3 0-8,3-2-6,3 0-7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2:46"/>
    </inkml:context>
    <inkml:brush xml:id="br0">
      <inkml:brushProperty name="width" value="0.04749" units="cm"/>
      <inkml:brushProperty name="height" value="0.04749" units="cm"/>
    </inkml:brush>
  </inkml:definitions>
  <inkml:trace contextRef="#ctx0" brushRef="#br0">13369 45881 463,'-8'7'77,"1"-2"-16,-1-3-16,0 0-15,0-2-8,-2 0 2,0 0 2,-1 0 1,2 0 0,6 0-1,6 0-1,6 0-2,2 0-1,1 0-1,0 0-3,0 0 0,-1 0-4,1 0-3,0 0-3,0 0-4,0 0-2,3 0 0,2 0-1,1 0-1,1-2 1,-1 0-1,-1-3 1,0-2-1,-2 0 0,1 2-1,0 2-1,-1 3-2,0 0 0,-1 0 0,0 0-1,-2 0 0,-3-2-14,-6 0-30,-6-3-30,-6-2-29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2:53"/>
    </inkml:context>
    <inkml:brush xml:id="br0">
      <inkml:brushProperty name="width" value="0.03956" units="cm"/>
      <inkml:brushProperty name="height" value="0.03956" units="cm"/>
    </inkml:brush>
  </inkml:definitions>
  <inkml:trace contextRef="#ctx0" brushRef="#br0">8407 53494 556,'-8'-8'5,"0"2"13,0 1 11,0 0 12,1 3 2,0 2-4,2 4-7,1 2-4,-1 3-5,0 4-2,-2 2-3,0 3-2,0 1-2,0 1 0,2 0-1,1-1-1,-1 4-2,0 7-2,-1 6-1,-2 8-3,1 1-1,1-4 0,0-4 1,2-3 1,0-4-1,2-4 0,0-2-1,2-2-1,1-6 0,4-3-1,2-6 1,3-4 0,4-5 1,2-2 0,3-4 0,3-2 1,2-4-4,3-3-5,1-5-6,3-3-7,-1-3-3,0 1-1,-1 0 0,-1-1 0,-3 1 0,-3 2 2,-5-1 2,-3 3 3,-4 0 1,-2 1 3,-4 1 3,-2 1 2,-4-1 2,-2 0 3,-4-1 3,-2 0 2,-2-1 2,-1 2 1,-2 3 1,0 1 1,0 2 0,-1 1 0,0 1-1,1 0-1,-1 3 0,0 3 1,1 2 1,-1 4 1,1 2-2,1 4-5,1 2-5,0 3-5,2 3-5,3 0-6,1 1-6,2 1-6,2 0-1,0-1 4,2 0 4,0-2 4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2:54"/>
    </inkml:context>
    <inkml:brush xml:id="br0">
      <inkml:brushProperty name="width" value="0.04975" units="cm"/>
      <inkml:brushProperty name="height" value="0.04975" units="cm"/>
    </inkml:brush>
  </inkml:definitions>
  <inkml:trace contextRef="#ctx0" brushRef="#br0">10386 53516 442,'-22'-1'41,"4"-1"-6,5 0-7,3-1-7,2-1-4,0 2-1,0 0-2,1 2-1,-3 1 0,-2 2 0,-3 2 1,-3 2 0,-2 2 0,1 5 0,-1 4-2,0 3 0,0 4-1,-1 1 0,-1 2 0,-1 3-1,0 0-1,1 2-2,1 1-2,1 1-1,1 2 0,3 4 1,1 4 1,2 4 2,3-2 1,3-8-2,2-8-2,4-7 0,2-7-2,4-1-2,2-4-2,3-3-1,4-2-3,4-4-2,3-3-1,5-2-3,1-3-2,1-2-2,-1-1-1,0-3-3,1-3-1,1-3 0,1-5 1,1-3 0,0-4 0,-2-1 1,0-2 0,-1-3 1,-1 1-1,-1 2-1,-1 1-2,-1 3-1,0 1 1,-1 0 3,1-1 3,-1 1 5,-1 1 1,-3 5 0,-3 3 1,-2 5 1,-4 1 2,-1 2 2,-2 1 4,-2 1 3,-2 0 8,0 0 10,-2 0 13,0 0 10,-2 4 7,-2 8 1,-2 8 1,-2 8 0,-2 7-3,-3 8-11,-4 8-9,-2 8-11,-1 2-5,1-4-4,1-5-2,1-2-3,0-3-3,1 0-1,-1 0-3,0 0-1,2-3-4,1-6-3,2-5-4,2-6-3,3-10-7,4-13-9,4-12-9,4-12-8,3-10-3,2-3 7,2-4 4,1-4 7,2 0 4,1 2 6,2 4 4,0 3 6,0 3 2,-1 5 1,-1 5 1,-1 5 0,-2 4 4,-2 3 9,-4 3 8,-3 2 8,-1 4 10,0 5 11,0 2 12,0 5 10,0 3 1,0 2-9,0 2-10,0 1-10,0 2-6,1 2-5,2 0-4,0 1-4,0 2-4,0 3-1,-2 2-2,0 4-2,-2 2 0,2-1-1,-2 0 0,1 1 0,0-3-1,-2-2-2,0-3-2,-2-3 0,3-8-4,8-14-4,6-14-5,7-13-4,2-8-1,-1-2 1,-3-3 1,-1 0 2,-2-2 1,1 1 1,0 2 3,-1 0 1,-1 3-1,-2 4-2,-4 3-3,-3 5-3,-2 3-6,0 3-10,-2 3-10,0 3-10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2:55"/>
    </inkml:context>
    <inkml:brush xml:id="br0">
      <inkml:brushProperty name="width" value="0.05144" units="cm"/>
      <inkml:brushProperty name="height" value="0.05144" units="cm"/>
    </inkml:brush>
  </inkml:definitions>
  <inkml:trace contextRef="#ctx0" brushRef="#br0">14500 53100 427,'9'6'131,"1"-1"-26,3-2-28,2-2-27,1-1-15,1 0-4,1 0-4,1 0-4,1 0-4,1 0-3,1 0-3,1 0-3,0 0-2,-1 0 0,-1 0 0,-1 0 1,-1 0-6,-1 0-13,-1 0-12,0 0-11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5:38"/>
    </inkml:context>
    <inkml:brush xml:id="br0">
      <inkml:brushProperty name="width" value="0.02264" units="cm"/>
      <inkml:brushProperty name="height" value="0.02264" units="cm"/>
    </inkml:brush>
  </inkml:definitions>
  <inkml:trace contextRef="#ctx0" brushRef="#br0">17032 22848 971,'-5'-8'12,"3"2"-4,4 1-2,3 1-3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19"/>
    </inkml:context>
    <inkml:brush xml:id="br0">
      <inkml:brushProperty name="width" value="0.0452" units="cm"/>
      <inkml:brushProperty name="height" value="0.0452" units="cm"/>
      <inkml:brushProperty name="color" value="#F2395B"/>
    </inkml:brush>
  </inkml:definitions>
  <inkml:trace contextRef="#ctx0" brushRef="#br0">70554 43050 486,'0'14'51,"0"-1"-8,0-2-6,0-2-7,1 0-5,0 3 0,2 4-1,0 2-2,1 3-1,0 5-1,0 3-2,0 4-1,-1 6-1,0 8 1,-2 8 0,0 8 1,-2-2-1,0-11-3,-2-11-2,0-10-2,-1-2-1,0 5 1,0 6 1,0 6 1,1 0-1,0-8-6,2-6-3,0-7-6,-2-7-10,-5-8-15,-7-8-15,-5-8-15,-4-7-5,1-7 7,-1-7 5,1-7 6,-1-4 5,1-2 4,-1-2 4,1-2 5,0 0 3,1 4 3,1 2 4,1 4 4,1 2 4,3 3 5,1 3 6,2 4 6,2 1 4,1 4 4,0 3 3,2 3 3,1 1 3,1 1 2,0-1 2,2 0 2,0 1 1,2 1 2,0 0 1,2 2 1,1 4 0,2 8-4,2 8-3,2 7-4,-2 7-2,-3 5-4,-4 5-3,-3 4-3,-4 2-3,-2-4-3,-2-2-2,-1-3-2,3-9-10,8-15-14,9-14-16,10-15-15,5-9-3,4-1 9,5-2 8,3-2 9,0 1 9,-2 5 8,-3 5 10,-3 5 8,-5 7 9,-7 10 9,-6 10 9,-8 10 9,-6 5 3,-5 4-3,-7 3-4,-5 3-2,-3-1-4,3-2-6,1-3-5,3-3-4,1-3-5,3-5-5,1-3-2,2-4-5,5-4-8,6-2-13,8-4-12,6-2-13,5-4-6,1-2 1,3-3 0,1-3 2,0-1 4,-4 4 7,-5 3 8,-3 2 7,-2 2 3,0 1 1,-1-1-1,1 0 0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7:52"/>
    </inkml:context>
    <inkml:brush xml:id="br0">
      <inkml:brushProperty name="width" value="0.02741" units="cm"/>
      <inkml:brushProperty name="height" value="0.02741" units="cm"/>
      <inkml:brushProperty name="color" value="#00BFF3"/>
    </inkml:brush>
  </inkml:definitions>
  <inkml:trace contextRef="#ctx0" brushRef="#br0">90380 3948 802,'-8'-8'133,"1"2"-68,-1 1-69,1 1-68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1:51"/>
    </inkml:context>
    <inkml:brush xml:id="br0">
      <inkml:brushProperty name="width" value="0.02808" units="cm"/>
      <inkml:brushProperty name="height" value="0.02808" units="cm"/>
    </inkml:brush>
  </inkml:definitions>
  <inkml:trace contextRef="#ctx0" brushRef="#br0">64555 10461 783,'-13'-35'145,"6"9"-74,6 9-72,6 9-73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1:57"/>
    </inkml:context>
    <inkml:brush xml:id="br0">
      <inkml:brushProperty name="width" value="0.04627" units="cm"/>
      <inkml:brushProperty name="height" value="0.04627" units="cm"/>
    </inkml:brush>
  </inkml:definitions>
  <inkml:trace contextRef="#ctx0" brushRef="#br0">7166 4797 475,'7'-15'1,"-1"2"0,-1 2 2,0 3 0,-1 0 2,0 0 2,0 0 2,0 0 2,0 0 1,0 1 2,-1-1 2,1 0 1,-2 2 3,-6 6 1,-4 4 3,-5 6 1,-4 3 0,-3 3-5,-3 3-4,-3 3-3,-1 2-5,1-1-3,1 1-4,1-1-2,0 3-3,-1 3 0,-1 4 0,-1 5-1,0 1 1,3 2 3,1 0 3,3 2 2,2-3 1,5-8 0,3-6 0,4-6 1,3-5-1,2 1 0,2 0 0,2-1 0,3-1 0,6-4-1,4-5 0,5-2 0,4-5-1,3-2-2,3-4-1,2-2-2,3-4-2,3-3-3,1-5-4,2-3-3,0-3-1,-2-1 2,-2-1 1,-1-1 1,-4 1 1,-3 3-2,-5 3-1,-3 3-2,-5 3 3,-1 1 4,-4 2 4,-3 3 5,-2 0 5,-2 2 8,-2 1 6,-2 1 8,-2 2 4,-2 4 0,-2 4 2,-2 4 0,0 3-3,1 3-4,0 3-7,2 3-5,-1 3-4,0 3-1,-1 3-2,-2 3-2,1 2-1,1-1 0,0 0 0,2 1 0,0-1-1,0 0 0,0 1-2,0-1 0,0-2 0,0-3-2,0-5 0,1-3 0,2-5-1,7-5 1,7-4 1,8-6 1,1-3-2,-1-3-2,-3-4-3,-1-2-3,1-5-3,3-5-3,5-6-2,3-6-3,1-3 0,-3 1 3,-3 1 2,-3 2 2,-3 0 2,-1 3 1,-2 2-1,-2 1 1,-3 2 0,-1 1 0,-2 1 0,-2 2 0,-2 0 2,-2 2 5,-2 3 5,-2 1 4,-2 2 2,0-1-2,-1 0-1,-2 1-2,-1 0-1,-1 2-3,-3 2-1,-2 3-2,-2 0-1,-1 2-2,-3 1 0,-1 0 0,-2 4-5,-1 4-5,-1 5-6,-1 6-6,1 2-5,3 3-3,3 1-3,3 3-2,3-2 0,2-3 6,4-4 3,3-4 6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1:58"/>
    </inkml:context>
    <inkml:brush xml:id="br0">
      <inkml:brushProperty name="width" value="0.03983" units="cm"/>
      <inkml:brushProperty name="height" value="0.03983" units="cm"/>
    </inkml:brush>
  </inkml:definitions>
  <inkml:trace contextRef="#ctx0" brushRef="#br0">10078 6047 552,'-6'-8'-2,"6"0"18,4 1 18,6-1 19,1 1 4,1 2-10,0 2-9,0 2-10,0 1-7,1 0-1,1 0-3,1 0-2,0 1-1,-2 4 0,-3 2 0,-1 4 0,-2 1-3,-2 3-8,-2 1-7,-2 3-8,-2 1-4,-4 1 1,-2 1 0,-3 1-1,-3 0 1,-2-1 1,-2-1 2,-1 0 0,-3-2 1,-1 1 0,-3-1 1,-1 1 0,0-2 2,3-1 3,3-2 2,3-2 3,2-3 1,2-1 0,3-2 0,1-2-1,3-2 6,6-2 9,4-2 9,6-2 11,2-2 1,3-2-4,2-2-6,1-1-6,3-2-5,3 2-7,3 1-5,3 0-8,0 3-4,-1 1-3,-3 2-4,-1 2-3,-2 1-6,-1 2-11,-1 0-11,-1 2-9,-2-1-4,-3 1 4,-3 0 3,-2 0 5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2:01"/>
    </inkml:context>
    <inkml:brush xml:id="br0">
      <inkml:brushProperty name="width" value="0.04068" units="cm"/>
      <inkml:brushProperty name="height" value="0.04068" units="cm"/>
    </inkml:brush>
  </inkml:definitions>
  <inkml:trace contextRef="#ctx0" brushRef="#br0">17349 4210 540,'-18'0'11,"12"0"22,12 0 21,12 0 22,5-2 3,2 0-16,1-3-16,1-2-17,1-1-10,-1 2-4,0 1-3,1 1-4,-1 0-3,1 2-3,-1 0-4,1 2-4,-2-1 0,0-1-1,-1 0 0,0-1 0,-2-1-1,1 0-1,-1 0-3,1 0-3,-2 0 0,0 0 0,-1 0 0,0 1 0,-2-2 0,-1 2 1,-1-1 1,-1 0 2,-1 0-1,-1 2 1,0 0 0,-2 2 0,-1 0-1,-1 0-2,0 0-3,-2 0-2,-3 1-5,-8 2-7,-6 2-7,-7 2-7,-2-1 0,2-1 9,4-2 7,3-2 8,1 0 6,0 0 2,0 2 3,1 0 3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2:01"/>
    </inkml:context>
    <inkml:brush xml:id="br0">
      <inkml:brushProperty name="width" value="0.04006" units="cm"/>
      <inkml:brushProperty name="height" value="0.04006" units="cm"/>
    </inkml:brush>
  </inkml:definitions>
  <inkml:trace contextRef="#ctx0" brushRef="#br0">18141 4450 549,'-15'1'27,"4"2"9,3 2 8,3 2 9,1 1 1,0 3-9,0 2-8,0 2-7,0 0-6,0 1-2,0 0-2,0-1-3,0 2-3,-2 3-3,0 3-2,-1 3-4,-1 2-3,2 1-2,1 1-3,0 1-4,1-1-2,1-4-4,-1-2-3,0-2-3,0-3-2,2 1 2,0-1 0,2 1 2,2-4-7,4-7-15,4-6-14,3-8-14,2-3-2,-3-2 15,-1 0 12,-2-1 14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2:01"/>
    </inkml:context>
    <inkml:brush xml:id="br0">
      <inkml:brushProperty name="width" value="0.04537" units="cm"/>
      <inkml:brushProperty name="height" value="0.04537" units="cm"/>
    </inkml:brush>
  </inkml:definitions>
  <inkml:trace contextRef="#ctx0" brushRef="#br0">19028 4700 484,'0'51'158,"-2"-8"-37,0-8-39,-2-7-37,0-4-20,1 2-4,-2 3-2,2 1-3,-2 2-3,0-1-4,-2 0-4,0 0-3,0 0-3,1-1 1,0-1-1,2-1 0,0-2 0,2-3-1,0-3 0,2-3-1,2-3-1,4-1-1,4-2-1,3-2-1,3-2-4,0-2-4,-1-3-5,1 0-4,-1-2-4,1 0-2,0 0-1,-1 0-3,0 0-1,-1 0 1,0 0-1,-2 0 0,-1-1 2,-1-1 4,0 0 3,-2-1 4,-1-2 1,0 0-1,-2-1 0,0-2-1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2:02"/>
    </inkml:context>
    <inkml:brush xml:id="br0">
      <inkml:brushProperty name="width" value="0.04844" units="cm"/>
      <inkml:brushProperty name="height" value="0.04844" units="cm"/>
    </inkml:brush>
  </inkml:definitions>
  <inkml:trace contextRef="#ctx0" brushRef="#br0">20205 5400 454,'15'0'6,"-1"0"12,0 0 13,-2 0 13,0 1 3,0 2-5,-1 2-4,1 2-5,-1 1-5,-2 3-5,-3 2-7,-1 2-6,-1 1-3,-2 1 0,0 1-1,-2 1 0,-2 2-1,-4 1-3,-4 3-3,-3 1-2,-2 1-3,1-3-1,0-1-3,2-3-1,0 0 0,-2-1 1,0 1 2,-1 0 0,3-2 5,9 1 4,6-2 6,9-1 6,4-2 1,0-3-2,-1-2-2,1-4-1,-1 0-2,-1 0 0,-1 1 0,0 2 1,-2 0 0,-1 1 1,0 2 2,-2 0 1,-1 1-1,-2-1 0,-3 1-1,0 0 0,-3 1-2,-1 1 1,0 3-1,-1 2-1,-2 0 1,-2 1-1,-2-1 1,-2 1-1,-1 0 0,-3 1-3,-2 1-1,-1 1-2,-1 0-2,0-1 1,2-1 1,1-1 0,2-5-12,3-8-22,2-10-23,4-8-23,2-4-7,2 1 8,2 1 7,2 0 8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2:02"/>
    </inkml:context>
    <inkml:brush xml:id="br0">
      <inkml:brushProperty name="width" value="0.03764" units="cm"/>
      <inkml:brushProperty name="height" value="0.03764" units="cm"/>
    </inkml:brush>
  </inkml:definitions>
  <inkml:trace contextRef="#ctx0" brushRef="#br0">20788 1965 584,'0'-28'32,"2"5"2,0 7 1,2 5 2,-1 5 0,-2 6-1,-2 4 1,-2 6-2,-3 3-2,-2 3-5,-3 3-4,-3 3-5,-3 3-4,0 3-6,-1 3-5,-1 3-4,0 0-3,3-2 0,1-1-1,2-3 1,3-2 0,3-5 1,2-3 2,4-4 0,4-4 1,7-1 0,8-2-2,6-2 0,3-2 0,1-2 0,-1-2 1,0-2 0,0-1-1,-1 0-6,-1 0-5,-1 0-4,-2 1-5,-3 0-2,-3 2-4,-2 0-2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2:03"/>
    </inkml:context>
    <inkml:brush xml:id="br0">
      <inkml:brushProperty name="width" value="0.03704" units="cm"/>
      <inkml:brushProperty name="height" value="0.03704" units="cm"/>
    </inkml:brush>
  </inkml:definitions>
  <inkml:trace contextRef="#ctx0" brushRef="#br0">21358 2148 593,'-15'-7'4,"4"1"6,3 0 7,3 2 6,1 4 9,0 10 9,0 8 10,0 9 9,0 6-2,0 4-15,0 4-14,0 4-15,0 2-7,-2 0 0,0 0-2,-1 0 1,0-1-8,0-2-11,2-2-12,1-2-12,0-4-10,0-6-9,0-5-8,0-6-10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19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72054 43372 584,'-22'7'8,"5"-2"15,3-3 15,4 0 15,6-4 6,8 0-5,8-3-4,7-2-4,6-1-8,3 1-11,3-1-12,3 0-11,1 0-7,0 1-5,0-1-4,1 0-5,-3 0-6,-2-1-6,-3-2-7,-3 0-6,-4 1-3,-3 1 3,-4 2 1,-4 2 1,-4 1 3,-3 1 3,-2-1 2,-3 0 2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2:55"/>
    </inkml:context>
    <inkml:brush xml:id="br0">
      <inkml:brushProperty name="width" value="0.04271" units="cm"/>
      <inkml:brushProperty name="height" value="0.04271" units="cm"/>
    </inkml:brush>
  </inkml:definitions>
  <inkml:trace contextRef="#ctx0" brushRef="#br0">50431 3928 515,'0'-14'18,"0"1"1,0 2 2,0 2 0,-2 2 2,0 1-1,-3 0 1,-2 2 0,-1 0-2,-2 2-4,0 0-4,-1 2-5,-1 1-1,0 4 0,0 2 0,1 3 1,-2 2-1,0 0-2,-1 0 0,-1-1-1,-1 1 0,1 0 1,-1 0 0,0-1 1,1 0 0,1 0 1,1-2 0,1 0 0,0-1 1,2 3 2,1 2 0,0 1 2,4 2-1,3-2-3,4-1-4,3-1-4,4-1-2,0-2 0,1-2 0,2-2-1,0-1 1,1 1 1,1 2 2,1 0 1,0 1 0,0 0 1,-2 0-1,-1-1 1,0 1-1,0 0 0,-1 0-1,1 0 0,0 0-1,0-1 1,-1 1-1,1 0 0,-1 0 1,-2 2 0,-2 0 2,-2 1 0,-3 1 1,-1 0 1,-2-1 2,-1 1 0,-3-1 1,0-1-2,-2 0 0,0-2-2,-2 0 0,-2 2 0,-2 0-1,-1 1 1,-1 0-1,1 0 0,0-2 0,2-1 0,0 1 0,-1 0-1,-2 1-2,0 2 0,0-1 0,-1-1-2,0-1 1,1 0-2,-2-1 1,0 1 0,-1 2 1,-1 0 1,0 0-1,1-1-1,1 0-1,1-2-1,0-1-2,2-2-4,1-3-2,1 0-4,4-7-7,6-8-13,7-9-13,8-9-13,2-1-4,-1 5 6,-1 7 5,0 5 4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2:56"/>
    </inkml:context>
    <inkml:brush xml:id="br0">
      <inkml:brushProperty name="width" value="0.0477" units="cm"/>
      <inkml:brushProperty name="height" value="0.0477" units="cm"/>
    </inkml:brush>
  </inkml:definitions>
  <inkml:trace contextRef="#ctx0" brushRef="#br0">52285 4195 461,'-1'-13'9,"-2"4"20,-2 6 18,-2 5 20,-1 3 3,-2 3-13,0 3-12,-1 4-12,-1 1-8,-2 1-3,0 1-4,-1 1-3,0 1-2,1 1-2,1 1-1,0 1-2,2 0 0,1-1-1,0-1-1,2-1 0,1 0-1,1-1 0,0 1-2,2-1 1,0 1-1,2 0 0,0-1 1,2 1 0,1-2-3,2-1-5,2-3-7,2-1-5,2-3-3,3-2 2,3-4 1,3-2 3,2-5 0,1-4 1,1-6 0,2-3 1,-1-5 0,2 0-1,1-1-1,1 0-1,-1-2 0,-3 2 2,-3 1 1,-3 1 1,-2 1 1,-2 1 1,-3 1 1,-1 1 0,-1 0 2,-2-1 2,-1-2 2,0 1 1,-2-1 1,-1 2-1,0 3 0,-1 1-2,-2 1 2,-1 1 2,0-1 4,-1 0 3,-2 1 0,-2 2-3,-2 3-2,-1 1-3,-3 1-3,0 0 0,-1 0-3,-1 0-1,-1 1-1,2 0 0,1 2-1,1 0-1,0 2-4,0 2-8,1 2-7,-1 2-9,1 1-1,2 0 6,2 0 3,3-1 6,0 1 2,0 0 1,0 0 0,0 0 1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2:56"/>
    </inkml:context>
    <inkml:brush xml:id="br0">
      <inkml:brushProperty name="width" value="0.05047" units="cm"/>
      <inkml:brushProperty name="height" value="0.05047" units="cm"/>
    </inkml:brush>
  </inkml:definitions>
  <inkml:trace contextRef="#ctx0" brushRef="#br0">54275 5050 435,'30'1'71,"-3"2"-11,-3 2-11,-3 2-12,-2 1-7,-1 1-7,-1 2-4,-1 0-6,-1 1-2,-4 1-2,-3 1 1,-2 2-1,-3 0 0,-1 3 1,0 1-1,-2 3 1,-2 1-3,-3 3-6,-5 1-7,-4 3-6,-3-1-3,-1 0 1,-3-1 0,-1-1 1,-1-2 2,1-3 2,1-3 3,1-3 1,0-3 2,2-1 0,1-2 0,1-2 0,6-2 6,12-2 12,12-3 14,11 0 12,6-3 4,-1-1-9,-1 0-6,-1-1-8,0-1-5,1 2-2,0 0-2,2 2-2,1-1-3,-1 0-2,0-2-3,1 0-3,-2 0 0,-2 0-1,-1 2 0,-2 0 1,-3 1-1,0 0 1,-1 0 1,0 0-1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2:57"/>
    </inkml:context>
    <inkml:brush xml:id="br0">
      <inkml:brushProperty name="width" value="0.04772" units="cm"/>
      <inkml:brushProperty name="height" value="0.04772" units="cm"/>
    </inkml:brush>
  </inkml:definitions>
  <inkml:trace contextRef="#ctx0" brushRef="#br0">50679 12141 460,'-2'-14'8,"-4"6"14,-4 5 15,-3 4 15,-3 4 2,0 0-9,1 1-10,-1 2-9,1 0-5,1 1-2,0 1-1,2 2-1,0-1-2,1 1-1,-1 0-1,0 0-1,0 0-1,1 1-1,-1 1-1,0 1-2,1 1 0,1 0 1,0-1 1,2 1 1,0 1-2,2 1-2,1 3-3,1 1-1,-1 2-3,2-1 1,-1 1-1,0-1 0,0 1 1,2-1 1,0 1 1,2-1 1,0 0 1,0-1 0,0-1 0,0-1 0,1-2 0,4-3 0,2-2 1,4-4 0,2-2-2,5-2-1,3-3-4,5 0-2,2-5-3,2-4-1,3-6-3,1-3-2,1-6-2,-1-2 0,-2-2-1,0-4-2,-2-1 1,-1 1 1,-3 1 1,-1 1 1,-3 1 1,-3 0 1,-3-1 1,-2 1 1,-4 0 0,-1 1 0,-2 1 0,-2 1-1,-2 1 3,-2-1 3,-2 1 4,-2-1 3,-2 2 4,0 1 2,-1 3 2,-2 1 3,-1 3 0,-1 2-1,-3 4-2,-2 3-1,0 1-1,-1 0-2,0 0-1,1 0-2,-2 2 0,0 4 0,-1 4 0,-1 4 1,0 2-8,3 1-15,1 1-16,3 2-15,1-1-4,4-1 7,2-1 7,4-1 7,0-1 3,0 0 0,-2-2-1,0 0 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2:58"/>
    </inkml:context>
    <inkml:brush xml:id="br0">
      <inkml:brushProperty name="width" value="0.05502" units="cm"/>
      <inkml:brushProperty name="height" value="0.05502" units="cm"/>
    </inkml:brush>
  </inkml:definitions>
  <inkml:trace contextRef="#ctx0" brushRef="#br0">52800 13300 399,'22'0'15,"-3"2"9,-3 0 8,-2 2 8,-3 1 1,1 3-6,0 4-6,0 2-8,-2 3-3,-1 1-2,-2 3-2,-2 1-1,-3 3-1,-2 3-1,-4 3 1,-2 3-2,-3-1-2,-2-2-7,-2-3-5,-1-3-7,-1-3-1,1-1 2,0-2 4,2-3 3,2-1 4,5 0 6,2-2 5,6-1 6,2-2 1,5-2-2,4-4-2,4-2-3,1-2-2,1 0-1,-1 0-2,1 0-1,-1 1-1,-1 2 1,-1 2 1,-1 1 1,-1 3 1,-1 0-1,0 1 0,-2 2-1,-2 0 1,-2 1-1,-4 1 1,-2 1-1,-4 1 2,0 2 0,-3 0 1,-2 1 1,-2 0 0,-2 1-2,-2-1-1,-1 1-3,-3 0-3,-1 3-5,-3 1-5,-1 3-4,-2-1-3,3-1 0,0-3 0,1-1-1,2-2-2,4-3-5,4-1-4,5-2-5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2:59"/>
    </inkml:context>
    <inkml:brush xml:id="br0">
      <inkml:brushProperty name="width" value="0.04451" units="cm"/>
      <inkml:brushProperty name="height" value="0.04451" units="cm"/>
    </inkml:brush>
  </inkml:definitions>
  <inkml:trace contextRef="#ctx0" brushRef="#br0">80844 2181 494,'-9'-13'64,"-2"3"-10,-2 4-9,-1 4-11,-3 3-7,0 4-1,-1 2-3,-1 4-2,-1 2-3,-1 3 0,-1 3-1,-1 3-1,1 0-1,3-1 0,3-3-1,3-1-1,1-1 0,2 2-2,1 0-2,1 1-2,2 0-1,4 1-1,4 0-1,4-1-2,3 1 0,3-1 1,3 1 1,3 0 2,2-3-3,1-1-5,1-4-4,1-3-5,0 0-1,-1 0 1,-1 1 3,0 2 1,-4-1 2,-3 1 2,-4 0 1,-4 0 1,-3 0 1,1 1 2,0 1 2,0 2 1,-3-1 2,-4-1 0,-5-1 0,-5-1 1,-4 1 1,-2 0-2,-1 1 0,-3 1-1,-1 0-1,-1-1-2,-1 0-2,0-2-1,-2 0-2,1 0-3,-1-1-2,1 1-4,0 0 0,3 0 0,2-1 1,1 1 0,5-3-10,7-6-18,6-6-19,8-6-19,3-2-4,-1 0 12,1 2 12,0 1 11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2:59"/>
    </inkml:context>
    <inkml:brush xml:id="br0">
      <inkml:brushProperty name="width" value="0.05067" units="cm"/>
      <inkml:brushProperty name="height" value="0.05067" units="cm"/>
    </inkml:brush>
  </inkml:definitions>
  <inkml:trace contextRef="#ctx0" brushRef="#br0">82832 2294 434,'-15'-1'38,"2"0"1,3-2 0,1 0 0,1 1 0,0 4 0,0 4 1,1 4-1,-2 3-3,0 3-5,-2 3-6,0 3-5,0 4-4,-1 3 0,0 4-1,1 4 0,-1 2-2,0-2-2,0 0-2,1-1-1,0-2-2,2-3 0,2-4-2,2-2 0,1-2 0,0-1 0,0-1 0,1 0 1,2-4-4,7-1-7,7-4-9,8-3-7,3-4-3,4-8 0,3-6 2,3-7 1,0-5 1,-1 1 1,-3-2 2,-2-1 1,-1-3 1,-1-5 0,-1-5 2,-1-4 0,-2-4 3,-1-2 6,-3-2 6,-1-2 5,-3 2 3,-4 8-3,-5 6 0,-2 7-3,-4 5 1,-1 1 1,0 3 1,-1 1 2,-3 3 0,-2 2 0,-3 4 0,-3 3-1,-3 1-3,-4 2-10,-2 0-8,-2 2-8,-2 1-8,3 4-3,1 2-6,3 3-4,2 2 1,2 0 5,4 0 6,3-1 5,1 0 4,2 0 0,1-2 1,0 0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00"/>
    </inkml:context>
    <inkml:brush xml:id="br0">
      <inkml:brushProperty name="width" value="0.05386" units="cm"/>
      <inkml:brushProperty name="height" value="0.05386" units="cm"/>
    </inkml:brush>
  </inkml:definitions>
  <inkml:trace contextRef="#ctx0" brushRef="#br0">84083 3600 408,'15'0'40,"0"0"-1,-2 0 0,-1 0 0,0 1-3,0 4-5,-1 2-5,1 3-4,-1 2-4,-2 0-5,-2 0-3,-2-1-4,-3 3-2,-1 2 1,-2 3 0,-1 3 1,-4 0-2,-2-1-2,-4-3-3,-2-1-3,-1-2-1,-1-1 0,0 0 1,1-2 0,2 0 2,6 1 4,6 2 5,6 0 5,4-1 1,1-3-2,3-3-1,2-2-2,2-2 1,1 2 1,3 0 1,1 2 2,0 0 1,-4 3-1,-5 2 0,-3 2 0,-3 0-1,-2 1 0,-3 0 0,0-1-1,-5 2 0,-2 3 0,-5 3 0,-4 3-1,-3 2-1,-3 1-2,-3 1-3,-3 1-2,-3 0-3,-3 0-6,-2 1-6,-4-1-4,0-1-5,2-3-2,1-3-2,3-3-2,3-3-10,5-3-17,5-3-17,5-2-19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02"/>
    </inkml:context>
    <inkml:brush xml:id="br0">
      <inkml:brushProperty name="width" value="0.04318" units="cm"/>
      <inkml:brushProperty name="height" value="0.04318" units="cm"/>
    </inkml:brush>
  </inkml:definitions>
  <inkml:trace contextRef="#ctx0" brushRef="#br0">80307 12420 509,'-2'-11'11,"0"8"17,-3 9 16,-2 10 17,-1 5 2,0 2-9,1 4-11,-1 3-9,-1 3-7,0 1-4,-2 2-3,1 2-4,-2 2-3,2 2-2,0 2-2,2 2-3,1 0 0,1-2-1,0-2-1,2-1 1,0-6-2,2-6 0,0-7-2,2-7-1,0-7-14,2-10-28,0-8-28,2-9-29,0-3-3,0 3 19,-1 3 21,2 3 19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03"/>
    </inkml:context>
    <inkml:brush xml:id="br0">
      <inkml:brushProperty name="width" value="0.04546" units="cm"/>
      <inkml:brushProperty name="height" value="0.04546" units="cm"/>
    </inkml:brush>
  </inkml:definitions>
  <inkml:trace contextRef="#ctx0" brushRef="#br0">80683 11975 483,'8'-9'0,"2"-2"0,0-1 0,1-3 0,3 0 0,4 1 0,3 1 0,5 0 0,-1 3 7,-3 3 13,-5 2 14,-3 4 13,-3 3 3,-3 6-5,-1 4-6,-2 5-6,-3 4-6,-2 3-8,-3 3-7,-4 3-7,-3 1-4,-5-2 1,-5 0 0,-5-1 0,-2-1-2,1-3-5,1-1-6,1-3-5,1-2-3,3-3 2,1-2 0,3-4 2,4-2 3,10-2 6,8-3 6,10 0 6,5-3 5,2-1 4,4 0 5,3-1 5,1 0 1,-1 2-4,-1 2-4,-1 2-3,-3 1-2,-3 3-2,-5 2-2,-3 2-2,-5 3-1,-4 5 1,-6 5 0,-4 5 1,-5 1 0,-3-1 0,-5-3-1,-4-1 0,-2-2-1,-1 1 0,-1-1 0,0 1 0,-2-2-1,1 0-2,-1-1-2,1 0-1,1-4-2,3-3 1,3-4-1,3-4 2,4-8-13,6-8-24,6-11-23,6-9-25,3-3-5,2 5 12,0 5 11,1 5 13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19"/>
    </inkml:context>
    <inkml:brush xml:id="br0">
      <inkml:brushProperty name="width" value="0.04373" units="cm"/>
      <inkml:brushProperty name="height" value="0.04373" units="cm"/>
      <inkml:brushProperty name="color" value="#F2395B"/>
    </inkml:brush>
  </inkml:definitions>
  <inkml:trace contextRef="#ctx0" brushRef="#br0">72942 42842 503,'-35'-28'4,"9"7"8,9 7 8,9 7 8,5 5 8,0 5 7,2 6 6,0 4 8,1 6-1,0 7-10,0 7-9,0 6-9,0 9-6,0 8-2,0 9-3,0 9-1,0 4-10,-2 0-18,0 0-16,-1 1-18,-1-5-10,2-6-3,0-7-5,2-6-3,-1-10 3,0-8 9,-2-11 11,0-9 9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03"/>
    </inkml:context>
    <inkml:brush xml:id="br0">
      <inkml:brushProperty name="width" value="0.03649" units="cm"/>
      <inkml:brushProperty name="height" value="0.03649" units="cm"/>
    </inkml:brush>
  </inkml:definitions>
  <inkml:trace contextRef="#ctx0" brushRef="#br0">83150 11113 602,'17'-28'77,"1"9"-9,3 7-11,1 8-9,4 4-8,3 0-6,4 0-6,5 0-7,-1 0-6,0 2-7,-3 0-7,-2 2-6,-2 0-7,-5 0-5,-3-1-7,-5 2-5,-3-1-6,-4 3-5,-5 2-5,-2 2-5,-6 1 1,-6 1 6,-6 1 7,-5 2 6,-3-2 5,4-1 3,3-2 3,3-2 2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03"/>
    </inkml:context>
    <inkml:brush xml:id="br0">
      <inkml:brushProperty name="width" value="0.05063" units="cm"/>
      <inkml:brushProperty name="height" value="0.05063" units="cm"/>
    </inkml:brush>
  </inkml:definitions>
  <inkml:trace contextRef="#ctx0" brushRef="#br0">82326 12000 434,'-15'0'2,"2"2"3,2 0 4,3 2 3,0 1 7,2 3 10,1 4 10,0 2 10,2 3 2,0 1-4,2 3-4,0 1-4,0 3-4,-2 3-5,-2 3-5,-1 3-3,-3 5-3,-2 10 0,-2 8-1,-1 9 0,-2 8-2,-2 5-5,0 6-4,-1 6-5,0 2-4,1-4-3,1-2-2,1-3-4,1-3-5,0-2-8,2-1-9,1-3-8,1-4-3,2-9 6,3-7 4,1-8 5,1-7 5,2-7 3,0-7 3,2-7 4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03"/>
    </inkml:context>
    <inkml:brush xml:id="br0">
      <inkml:brushProperty name="width" value="0.03959" units="cm"/>
      <inkml:brushProperty name="height" value="0.03959" units="cm"/>
    </inkml:brush>
  </inkml:definitions>
  <inkml:trace contextRef="#ctx0" brushRef="#br0">82300 13460 555,'25'-42'86,"5"11"-13,3 11-13,4 11-12,3 5-10,0 2-6,2 0-7,1 2-6,-1 0-4,-2 0 0,-2 0 0,-2 0 0,-1 0-12,-3 0-21,-2 0-23,-1 0-22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05"/>
    </inkml:context>
    <inkml:brush xml:id="br0">
      <inkml:brushProperty name="width" value="0.05714" units="cm"/>
      <inkml:brushProperty name="height" value="0.05714" units="cm"/>
    </inkml:brush>
  </inkml:definitions>
  <inkml:trace contextRef="#ctx0" brushRef="#br0">84871 13131 385,'16'-13'8,"-1"3"8,1 4 6,0 4 7,-1 2 3,-1 2-2,-1 0-1,0 2-1,-2 1-2,-1 3-3,-1 4-4,0 2-2,-3 2-3,0 1-1,-4 1-3,0 1-2,-4 1 0,0 1 0,-4 1 1,0 2 0,-4-2-2,-2 0-5,-3-1-5,-3 0-4,-2-3-3,-1 1 0,-1-2 0,-1-1 0,0-2 0,4-2 4,3-4 1,3-3 3,7 0 2,10 0 4,11 1 2,11 2 4,4 0 1,-3-1-2,-3 1-2,-3 0-1,-2 0-1,-1 2-1,0 0-1,-2 1-1,-2 0 0,-1 0-1,-2-2 0,-2-1-1,-2 1 3,-1 0 6,0 1 6,-2 2 6,-1 1 3,-4 5 1,-2 3 2,-3 5 0,-3-1 0,-2-3-4,-2-5-4,-1-3-4,-3-3-4,0-1-8,-1 0-5,-1-2-8,-2 0-4,-1 2-4,-3 0-4,-1 1-3,-2 1-2,-1 0 3,-1-1 2,-1 1 2,2-1-9,5-2-19,5-2-20,5-2-20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15"/>
    </inkml:context>
    <inkml:brush xml:id="br0">
      <inkml:brushProperty name="width" value="0.03653" units="cm"/>
      <inkml:brushProperty name="height" value="0.03653" units="cm"/>
      <inkml:brushProperty name="color" value="#F2395B"/>
    </inkml:brush>
  </inkml:definitions>
  <inkml:trace contextRef="#ctx0" brushRef="#br0">88921 23850 602,'-14'9'-18,"4"1"23,4 3 23,5 2 24,1-1 6,0-1-10,0-2-10,0-2-11,0 1-5,0 3-1,0 5-1,0 4-1,0 0-2,0 0-3,0-1-3,0 0-2,0-2-2,0-1-1,0-1-2,0-1 0,-2 1-1,0 1-2,-3 3 0,-2 2 0,0 0-2,0 1 0,2-1 0,1 0-1,0 0 0,0-1 1,0-1 0,0 0 1,0-3-2,0 1-8,0-2-6,0-1-8,2-5-9,2-10-12,4-10-12,2-10-13,1-3 0,0 1 13,-2 3 12,0 1 14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16"/>
    </inkml:context>
    <inkml:brush xml:id="br0">
      <inkml:brushProperty name="width" value="0.04663" units="cm"/>
      <inkml:brushProperty name="height" value="0.04663" units="cm"/>
      <inkml:brushProperty name="color" value="#F2395B"/>
    </inkml:brush>
  </inkml:definitions>
  <inkml:trace contextRef="#ctx0" brushRef="#br0">89217 23450 471,'29'0'87,"-2"0"-18,-3 0-19,-3 0-17,-2 0-12,0 2-4,-2 0-4,-1 2-4,-1 1-2,-3 1-1,-1 3-1,-2 2 0,-2 1-3,0 0-1,-2-1-3,0 1-3,-4 1-2,-5 1-1,-4 3-2,-5 2-1,-4 0-1,-3 1 0,-3-1 0,-3 1 1,-1-1 0,3-1 1,1-1 2,3 0 1,1-3 2,0-1 2,2-2 1,1-2 3,2-1 2,5-1 4,3 1 4,4 0 3,5-1 1,5 0-1,7-2-2,6 0 0,3-2-1,3-1-2,1 0 0,3-2-1,-1 1-1,0 0 2,-1 2 0,-1 0 2,-1 2-1,-3 2 0,-1 2 0,-3 2-1,-1 0 0,-2-1-1,-3-1 0,-1 0-1,-2 0 0,-2 3 2,-3 3 3,-1 4 1,-2-1 0,-4-1-2,-2-3-1,-3-1-1,-5 0-2,-4 2-1,-5 1-2,-5 3 0,-3 0-2,-1 1-3,-1 0-2,-1-1-3,-1 0-1,0-3 0,-2-1 0,-1-2-1,1-1 0,3 0-1,3-1-2,4 1-1,1-1 0,4-2-3,3-3-1,3-1-1,4-3-8,6-6-12,6-4-12,6-5-13,2-2-3,-1 0 8,0 2 7,-2 1 8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16"/>
    </inkml:context>
    <inkml:brush xml:id="br0">
      <inkml:brushProperty name="width" value="0.03817" units="cm"/>
      <inkml:brushProperty name="height" value="0.03817" units="cm"/>
      <inkml:brushProperty name="color" value="#F2395B"/>
    </inkml:brush>
  </inkml:definitions>
  <inkml:trace contextRef="#ctx0" brushRef="#br0">89994 20200 576,'-8'24'99,"0"1"-17,0 1-19,0 1-19,1-1-11,-1 0-4,0-1-4,0 0-5,1 0-4,0 6-7,2 5-6,1 5-5,0 1-8,2 0-8,0-2-7,2 0-8,0-4-3,0-6 3,0-5 1,0-6 3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17"/>
    </inkml:context>
    <inkml:brush xml:id="br0">
      <inkml:brushProperty name="width" value="0.03369" units="cm"/>
      <inkml:brushProperty name="height" value="0.03369" units="cm"/>
      <inkml:brushProperty name="color" value="#F2395B"/>
    </inkml:brush>
  </inkml:definitions>
  <inkml:trace contextRef="#ctx0" brushRef="#br0">89831 16975 652,'-13'-15'1,"3"1"2,4 0 2,4 2 2,3 1 5,4 1 11,2 0 9,4 2 10,4 1 2,7 0-5,6 2-7,8 1-5,4 0-5,-1 2-6,0 0-5,0 2-5,-2 2-2,-5 4 2,-5 3 1,-5 5 1,-4 2-9,-3-1-21,-3 1-21,-2 0-21,-4-2-5,-3-1 13,-2-3 12,-4-1 14,-1-1 5,-2 0 0,0 0 0,-1 0 0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17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89708 17740 612,'-15'-5'39,"4"8"2,3 6 2,3 7 1,1 5-1,0 1-5,0 3-4,0 1-5,0 2-5,0 1-5,0 1-3,0 1-6,0 0-4,-2 2-5,0 1-4,-1 1-6,0-2-2,0-4 3,2-3 2,1-5 2,0-2-9,0-1-19,0-1-19,0 0-20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17"/>
    </inkml:context>
    <inkml:brush xml:id="br0">
      <inkml:brushProperty name="width" value="0.02553" units="cm"/>
      <inkml:brushProperty name="height" value="0.02553" units="cm"/>
      <inkml:brushProperty name="color" value="#F2395B"/>
    </inkml:brush>
  </inkml:definitions>
  <inkml:trace contextRef="#ctx0" brushRef="#br0">89850 18194 861,'9'-22'30,"1"2"-17,3 5-17,2 1-17,2 4 2,1 3 20,3 2 19,1 4 20,4 1 2,3 0-16,4 0-16,5 0-15,-3 0-8,-8 2-2,-7 0-2,-8 2 0,-4 0-5,1 0-8,1-1-7,2 1-8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0"/>
    </inkml:context>
    <inkml:brush xml:id="br0">
      <inkml:brushProperty name="width" value="0.04812" units="cm"/>
      <inkml:brushProperty name="height" value="0.04812" units="cm"/>
      <inkml:brushProperty name="color" value="#F2395B"/>
    </inkml:brush>
  </inkml:definitions>
  <inkml:trace contextRef="#ctx0" brushRef="#br0">72084 43945 457,'-1'-13'3,"-2"3"8,-2 4 7,-1 4 8,-2 3 2,0 2-3,0 2-1,0 2-3,-1 2-2,-3 5 0,-4 4-2,-2 3 1,-3 4-2,-5 3-1,-3 3-1,-4 3-1,-3 0-1,1 0-3,0-1-1,0-1-3,2-4-2,5-4 0,5-5-1,5-4-2,9-9-2,14-9-5,13-10-5,15-9-4,8-7-6,4-2-5,4-4-6,4-3-6,1 0 0,-1 0 3,0 1 4,-2 2 3,-2 2 7,-6 5 6,-4 5 7,-5 5 7,-5 4 6,-6 2 5,-3 4 4,-6 3 4,-2 5 8,1 10 14,1 8 12,2 9 13,-1 4 2,-1 0-11,-1 1-9,0-1-11,-1-1-6,3-2-6,1-1-5,3-3-5,0 1-3,-1 1 1,-1 2 0,0 3 0,-3-1-4,-3-4-9,-3-2-9,-2-3-7,-4-2-6,-4-1 0,-4 0-2,-4-2 0,-4-2 0,-3-3 2,-5-3 2,-3-2 2,-4-3 1,-1-2 3,-2-2 0,-2-2 2,0-4 0,3-6 0,3-5 0,3-7-1,4-3 0,5-2 1,5-3 1,4-1 1,4 0 1,2 2 0,2 1 2,2 3 0,2 3 2,0 5 4,1 5 2,2 5 2,0 2 2,-1 2 0,1 1-2,0 0 0,-2 4 6,-4 4 12,-4 5 12,-4 6 12,-4 4 3,-6 5-9,-4 5-7,-4 4-9,-2 1-6,5-5-4,3-5-5,4-5-5,7-6-9,7-8-10,7-8-12,9-8-11,5-4-2,3 1 7,3-1 7,3 1 7,0 1 6,-3 4 7,-4 4 6,-1 4 6,-5 3 4,-3 4-2,-4 2-1,-4 4-1,-3 1 3,-1 3 8,0 1 7,-2 3 7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18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92250 25000 548,'2'30'96,"4"-1"-17,4-3-19,3-1-17,3-2-12,2 1-3,0-1-4,1 1-4,1 0-4,3 2-2,1 3-4,3 1-4,-1-1 0,-1-3 0,-3-5 0,-1-3 1,-1-2-9,3-1-16,1 1-16,3 0-16,-1-1-9,-3 1 3,-3 0 0,-3-1 2,-2 0 5,-3-3 6,-1-1 8,-2-2 7,-2-2 6,0 0 2,-2-2 5,0 0 2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18"/>
    </inkml:context>
    <inkml:brush xml:id="br0">
      <inkml:brushProperty name="width" value="0.0337" units="cm"/>
      <inkml:brushProperty name="height" value="0.0337" units="cm"/>
      <inkml:brushProperty name="color" value="#F2395B"/>
    </inkml:brush>
  </inkml:definitions>
  <inkml:trace contextRef="#ctx0" brushRef="#br0">95500 26016 652,'22'-7'85,"-3"2"-17,-3 2-18,-3 2-17,0 1-10,2 2 0,1 0-1,3 2-1,0 0-5,1 1-10,0 2-8,-1 0-9,-1 1-5,-3 0-3,-2-1-2,-4 1-2,-2 0 0,-2 0 2,-3 0 1,0-1 3,-4 1-5,0-2-11,-3-1-10,-2 0-12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18"/>
    </inkml:context>
    <inkml:brush xml:id="br0">
      <inkml:brushProperty name="width" value="0.03939" units="cm"/>
      <inkml:brushProperty name="height" value="0.03939" units="cm"/>
      <inkml:brushProperty name="color" value="#F2395B"/>
    </inkml:brush>
  </inkml:definitions>
  <inkml:trace contextRef="#ctx0" brushRef="#br0">95160 26450 558,'-8'7'4,"2"-1"9,1 0 9,0-2 8,1 1 4,0 2 0,0 2-1,1 2 1,-2 2-2,2 5-1,-1 3-2,0 5-2,0 4-2,0 5-3,0 4-2,0 6-2,0 3-4,0 4-4,0 2-4,1 3-4,-2 1-2,2-2 0,-1-2 0,0-2 2,0-3-6,2-4-8,0-4-9,2-4-9,0-4-9,0-3-9,0-5-9,0-3-8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18"/>
    </inkml:context>
    <inkml:brush xml:id="br0">
      <inkml:brushProperty name="width" value="0.02852" units="cm"/>
      <inkml:brushProperty name="height" value="0.02852" units="cm"/>
      <inkml:brushProperty name="color" value="#F2395B"/>
    </inkml:brush>
  </inkml:definitions>
  <inkml:trace contextRef="#ctx0" brushRef="#br0">95450 27731 771,'1'-13'5,"4"3"9,2 4 11,4 4 9,2 2 3,3 0-3,3 0-5,3 0-4,4 1-7,3 4-10,4 2-12,5 3-10,-3 0-3,-6-2 2,-7-4 4,-7-2 2,-4-2-5,0 2-15,-2 0-15,0 2-15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19"/>
    </inkml:context>
    <inkml:brush xml:id="br0">
      <inkml:brushProperty name="width" value="0.03367" units="cm"/>
      <inkml:brushProperty name="height" value="0.03367" units="cm"/>
      <inkml:brushProperty name="color" value="#F2395B"/>
    </inkml:brush>
  </inkml:definitions>
  <inkml:trace contextRef="#ctx0" brushRef="#br0">87236 26750 653,'-43'9'8,"9"3"18,9 4 15,9 2 18,3 3 3,-1 5-12,-3 3-11,-1 4-11,-3 4-9,0 5-8,-1 3-7,-1 4-8,0 1-3,-1-1 1,1 0 1,-1-2 0,2-2-3,1-6-9,3-4-10,1-5-8,2-5-7,2-5-7,3-5-5,1-4-5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20"/>
    </inkml:context>
    <inkml:brush xml:id="br0">
      <inkml:brushProperty name="width" value="0.04017" units="cm"/>
      <inkml:brushProperty name="height" value="0.04017" units="cm"/>
      <inkml:brushProperty name="color" value="#F2395B"/>
    </inkml:brush>
  </inkml:definitions>
  <inkml:trace contextRef="#ctx0" brushRef="#br0">84081 27900 547,'-11'0'30,"12"0"7,10 0 7,11 0 8,7 0-3,3 0-12,2 0-13,4 0-13,0 0-8,-2 2-3,-1 0-2,-3 2-3,-3 0-3,-3 0-1,-5-1-3,-3 1-1,-4 1-6,-2 0-9,-4 1-9,-3 2-10,-4 0-1,-8 0 7,-6-1 7,-7 1 6,-5 0 6,-1 0 3,-2 0 5,-2 0 4,-2-2 3,1-1 1,0-2 3,-1-2 0,2-1 2,3 0 2,3 0 2,3 0 1,3 0 2,1 0 5,2 0 3,3 0 4,1 1 6,2 0 9,2 2 10,2 0 8,1 1 1,1 2-8,-2 0-8,2 2-8,-2 3-4,0 7 1,-2 7 1,0 7 1,-1 2-2,1 0-4,-1-1-4,0-1-5,0 3-1,0 10-2,0 8-2,1 9 0,-1 5-4,2 0-8,0-1-6,2 1-6,1-4-8,2-7-6,2-7-8,2-6-6,1-7-4,2-6 0,0-5-1,2-6-1,-1-5 4,-1-3 9,-1-3 9,0-2 9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20"/>
    </inkml:context>
    <inkml:brush xml:id="br0">
      <inkml:brushProperty name="width" value="0.02966" units="cm"/>
      <inkml:brushProperty name="height" value="0.02966" units="cm"/>
      <inkml:brushProperty name="color" value="#F2395B"/>
    </inkml:brush>
  </inkml:definitions>
  <inkml:trace contextRef="#ctx0" brushRef="#br0">84089 29445 741,'-5'-15'55,"6"4"-11,6 3-11,6 3-11,5 2-5,7 0 1,5 2 1,6 0 0,7 1-2,6-2-7,7 0-5,8-2-7,-3 0-13,-11 1-20,-10-1-21,-11 0-19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40"/>
    </inkml:context>
    <inkml:brush xml:id="br0">
      <inkml:brushProperty name="width" value="0.04715" units="cm"/>
      <inkml:brushProperty name="height" value="0.04715" units="cm"/>
      <inkml:brushProperty name="color" value="#00BFF3"/>
    </inkml:brush>
  </inkml:definitions>
  <inkml:trace contextRef="#ctx0" brushRef="#br0">94687 11847 466,'-16'-21'34,"16"7"13,16 5 14,15 6 14,10 3 2,2 0-13,4 0-12,3 0-11,-2 0-10,-4 0-8,-5 0-7,-6 0-6,0 0-8,1 0-4,2 0-5,2 0-5,-2 0-4,-7 0-3,-7 0-3,-7 0-3,-8 1-11,-12 2-16,-10 2-18,-11 2-18,-5 1 2,-1 1 18,1 2 18,0 0 20,1 0 11,3-1 4,3 0 5,3-2 4,0 0 3,0 0 2,0 0 3,-2-1 2,-1 1 4,2 0 4,1 0 5,1 0 5,2 0 2,3-1 1,3 1 0,3 0 2,1 0-1,0 0 1,0 0 1,0-1-1,1 2 1,0 2 2,2 2 0,1 1 1,0 3-1,0 1-2,0 3-2,0 2-3,-1 1-2,-2 4-2,-2 3-2,-1 3-3,-2 3-2,0 2-4,0 4-5,1 3-3,-1 0-5,0-1-6,0 0-5,1-1-6,-1-4-1,2-6 0,1-5 2,0-7 1,3-6-5,2-8-13,4-8-12,3-8-12,1-5-2,1 0 10,2-1 10,0-1 9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40"/>
    </inkml:context>
    <inkml:brush xml:id="br0">
      <inkml:brushProperty name="width" value="0.05235" units="cm"/>
      <inkml:brushProperty name="height" value="0.05235" units="cm"/>
      <inkml:brushProperty name="color" value="#00BFF3"/>
    </inkml:brush>
  </inkml:definitions>
  <inkml:trace contextRef="#ctx0" brushRef="#br0">95955 12689 420,'14'-5'30,"-2"6"19,-4 6 17,-3 6 19,-2 3 0,-4 1-16,-2 1-17,-3 1-17,-2 3-10,0 5-3,0 5-5,0 5-3,1 2-3,0 0-3,2 0-2,1 0-2,0-1-3,0-1-2,0-3-3,0-2-3,1-3-1,2-3 0,2-5 1,2-3 1,3-4-2,6-2-8,4-4-5,5-3-8,4-2-4,3-4-4,3-2-4,2-3-4,3-3-3,3-2 1,1-2 0,2-1-1,-3-1 3,-7 2 6,-9 2 5,-7 3 7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41"/>
    </inkml:context>
    <inkml:brush xml:id="br0">
      <inkml:brushProperty name="width" value="0.05331" units="cm"/>
      <inkml:brushProperty name="height" value="0.05331" units="cm"/>
      <inkml:brushProperty name="color" value="#00BFF3"/>
    </inkml:brush>
  </inkml:definitions>
  <inkml:trace contextRef="#ctx0" brushRef="#br0">97543 13224 412,'4'-11'49,"-7"10"10,-6 10 9,-7 10 11,-4 5-2,1 4-14,-1 3-15,1 3-14,-1 0-10,0-2-4,1-1-5,-1-3-6,1-1-1,1-1-2,1-1 0,1-1 0,1-2-1,2-3-1,2-3-1,3-3 0,5-2-1,11-1-3,11 0-3,11-2-1,6-1-2,-1-2 1,0-2 0,1-2 0,-2-1 0,0 0-1,-1 0 0,-1 0-1,-2 0 0,-3 2-1,-3 0 1,-3 2-1,-4-2-9,-3-4-15,-4-4-17,-4-4-16,-3-4-4,-2-3 9,-2-5 9,-2-3 10,-1 0 5,0 5 4,0 5 3,0 5 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0"/>
    </inkml:context>
    <inkml:brush xml:id="br0">
      <inkml:brushProperty name="width" value="0.03584" units="cm"/>
      <inkml:brushProperty name="height" value="0.03584" units="cm"/>
      <inkml:brushProperty name="color" value="#F2395B"/>
    </inkml:brush>
  </inkml:definitions>
  <inkml:trace contextRef="#ctx0" brushRef="#br0">75516 42759 613,'8'-8'27,"0"0"5,0 0 6,0 0 5,0 2 2,1 2 0,1 4-1,2 3-1,-1 2-6,-1 3-14,-1 3-14,0 4-12,-4 2-11,-2 7-7,-6 4-8,-2 4-6,-5 4-7,-6 3-2,-4 1-5,-5 2-3,-3 0 2,-1-2 6,0-2 8,-2-1 6,1-5 6,1-4 5,3-5 5,1-5 5,3-4 6,3-2 8,3-4 7,3-3 7,5-3 11,8-6 16,8-4 16,7-5 15,7-3 0,3 1-15,5-1-14,3 0-15,1 2-14,-1 1-12,-3 2-13,-2 2-13,-5 3-13,-11 5-17,-9 2-15,-9 5-16,-6 1 1,2-2 17,1-2 19,1-2 16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41"/>
    </inkml:context>
    <inkml:brush xml:id="br0">
      <inkml:brushProperty name="width" value="0.05647" units="cm"/>
      <inkml:brushProperty name="height" value="0.05647" units="cm"/>
      <inkml:brushProperty name="color" value="#00BFF3"/>
    </inkml:brush>
  </inkml:definitions>
  <inkml:trace contextRef="#ctx0" brushRef="#br0">98088 13580 389,'-2'-9'37,"0"14"25,-3 13 23,-2 15 26,0 8-1,0 4-26,2 4-24,1 4-26,-1 2-16,-2 1-9,-2 2-8,-2 0-9,-1 0-11,-1-1-12,-1-1-12,-1 0-13,0-5-2,4-5 9,3-5 9,2-7 8,2-4 1,-2-3-10,0-4-8,-1-1-10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42"/>
    </inkml:context>
    <inkml:brush xml:id="br0">
      <inkml:brushProperty name="width" value="0.05431" units="cm"/>
      <inkml:brushProperty name="height" value="0.05431" units="cm"/>
      <inkml:brushProperty name="color" value="#00BFF3"/>
    </inkml:brush>
  </inkml:definitions>
  <inkml:trace contextRef="#ctx0" brushRef="#br0">98714 9274 405,'0'-14'1,"2"1"5,0 2 4,2 2 3,-3 3 7,-6 2 10,-6 4 9,-6 3 10,-3 3 1,-1 7-5,-1 5-6,-1 7-5,-2 5-4,-3 5-2,-3 4-1,-2 6-1,-2 2-2,1 2-1,1 1-4,2 0-1,1-1-2,7-2-3,4-4-2,4-2-2,5-2-3,1-2-1,2 0-2,2-1-3,2-2-1,2-3-4,2-3-3,2-3-2,2-4-2,4-5 0,2-5 2,3-5 0,3-3-2,3-4-5,3-2-4,3-3-5,2-6-1,1-6 2,1-7 2,1-7 1,-2-3 3,-3 0 2,-5 0 4,-3-1 1,-5 3 4,-5 6 3,-4 3 4,-6 7 4,-4 2 0,-7 4 0,-6 3-1,-5 2-1,-6 5-2,-3 4-4,-4 5-5,-4 6-2,-2 3-6,3 3-3,2 3-5,2 3-4,4-1-4,7-5-1,7-5-2,7-4-2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42"/>
    </inkml:context>
    <inkml:brush xml:id="br0">
      <inkml:brushProperty name="width" value="0.0405" units="cm"/>
      <inkml:brushProperty name="height" value="0.0405" units="cm"/>
      <inkml:brushProperty name="color" value="#00BFF3"/>
    </inkml:brush>
  </inkml:definitions>
  <inkml:trace contextRef="#ctx0" brushRef="#br0">94390 11747 543,'-19'0'55,"10"0"8,10 0 7,10 0 9,7-2-6,7 0-17,5-3-19,7-2-18,4 0-14,5 0-11,6 2-8,4 1-11,0 0-6,-6 2-3,-6 0-1,-6 2-4,-5 0-3,-3 0-7,-5 0-7,-3 0-6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53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66602 2347 505,'-16'-8'84,"2"0"-20,1 0-19,1 1-19,-2 0-11,-2 2 0,-3 2-2,-3 2-2,-1 1 0,-1 0-1,1 0 0,-1 0-1,1 0 1,1 2 0,1 0 1,1 2 1,1 1 0,3 1 0,1 3-1,2 2 0,2 1-1,1 2 0,0 0 0,2 1 0,1 1-1,0-1-1,2 1-2,1 0-2,0-1 0,2-1 0,0-1-1,2-1 0,0 1 0,2 0-2,0 1-2,2 1 0,1 0-1,3-1 1,3 0 0,4-2 1,1 0 1,1 0-1,1-1 1,1 1 1,1-1 0,-1-1-1,1 0 1,0-2 1,-1 0-2,1 0-1,-1 0 0,1 0-2,-1-1 0,-3 1 0,-1 0 1,-2 0 0,-5 1 0,-6 3-1,-8 4-1,-6 2-2,-4 0 1,-2-1 1,0-2 1,-1-3 1,-3 1-1,-7 0-4,-5 1-5,-6 1-4,0 0-6,5-3-6,7-1-6,6-2-6,2-2-5,2 0 0,1-2-2,1 0-1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53"/>
    </inkml:context>
    <inkml:brush xml:id="br0">
      <inkml:brushProperty name="width" value="0.04222" units="cm"/>
      <inkml:brushProperty name="height" value="0.04222" units="cm"/>
      <inkml:brushProperty name="color" value="#00BFF3"/>
    </inkml:brush>
  </inkml:definitions>
  <inkml:trace contextRef="#ctx0" brushRef="#br0">64423 4783 521,'-9'-6'127,"0"4"-28,-1 4-30,-1 4-28,-2 3-17,0 1-3,-1 3-4,-1 2-2,-2 1-3,0 3 0,-1 2-2,-1 1-2,-1 2 0,-1-1-2,-1 0-1,-1 1-2,1 0-1,1 1-4,3 1-4,1 1-2,2-1-1,0 0 1,2-1 2,1-1 1,1-1-3,1-3-6,0-1-6,2-2-7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54"/>
    </inkml:context>
    <inkml:brush xml:id="br0">
      <inkml:brushProperty name="width" value="0.04148" units="cm"/>
      <inkml:brushProperty name="height" value="0.04148" units="cm"/>
      <inkml:brushProperty name="color" value="#00BFF3"/>
    </inkml:brush>
  </inkml:definitions>
  <inkml:trace contextRef="#ctx0" brushRef="#br0">61460 7437 530,'-8'-6'99,"0"6"-19,0 4-21,0 6-20,0 2-11,1 1-4,-1 1-1,0 1-4,0 1-2,0 0-2,0-1-2,1 1-2,0 1-2,2 1-1,2 3-1,2 1-2,1 0-1,0-3 0,0-3-1,0-2-1,2-4-1,4-1-3,4-2-3,3-2-1,4-2-3,1-2-1,3-2-1,2-2-1,0-3 0,1-4-1,-1-3 0,1-5 1,-1-2 0,0 1 2,1-1 2,-1 1 2,-1-1 1,-4 1 1,-5-1 0,-3 1 2,-3-1 1,-2 0 0,-3 1 1,0-1 2,-3 1-1,0 1 0,-2 1-1,0 1-1,-3 1-1,-2 2-1,-3 3-2,-3 1-1,-2 1-3,2 2-3,1 1-3,1 1-4,0 1-5,0 3-6,1 4-6,-1 2-5,1 2-2,2 0 3,2 0 5,3 0 2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54"/>
    </inkml:context>
    <inkml:brush xml:id="br0">
      <inkml:brushProperty name="width" value="0.04969" units="cm"/>
      <inkml:brushProperty name="height" value="0.04969" units="cm"/>
      <inkml:brushProperty name="color" value="#00BFF3"/>
    </inkml:brush>
  </inkml:definitions>
  <inkml:trace contextRef="#ctx0" brushRef="#br0">68050 5500 442,'37'30'176,"-6"-3"-43,-4-4-42,-4-1-42,-3-2-25,1 3-4,1 1-5,1 3-6,0-1-2,1 0 0,-1-1 0,1-1 0,0 0-1,1-1-2,1 1-2,1-1-1,-1 1-3,0-1-3,-1 1-2,-1-1-2,-1-1-2,-3-3-2,-1-3-1,-2-2-1,-2-3-1,-1 1-1,-1 0-1,0 0 0,-2-1-4,1-1-10,0-1-7,0 0-9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3:55"/>
    </inkml:context>
    <inkml:brush xml:id="br0">
      <inkml:brushProperty name="width" value="0.05049" units="cm"/>
      <inkml:brushProperty name="height" value="0.05049" units="cm"/>
      <inkml:brushProperty name="color" value="#00BFF3"/>
    </inkml:brush>
  </inkml:definitions>
  <inkml:trace contextRef="#ctx0" brushRef="#br0">70725 7550 435,'-14'1'139,"1"4"-32,2 2-31,2 4-33,2 1-18,1 1-3,0 1-4,2 1-3,-1 3-2,0 4-1,-1 3-2,-2 4 0,1 3-1,1-1 1,0 0 0,2 1 1,0-2-2,2-2-1,0-1-2,2-3-3,1-1 0,2-3-1,2-1 0,2-2-1,1-3-1,3-3-3,2-3-2,2-2-4,1-3-3,3-2-3,2-2-2,1-2-3,3-3-1,1-4 1,2-4 0,3-3 1,-1-3 1,-2-1 2,-1-1 0,-2-1 2,-3-2 1,-3-1 3,-3-3 3,-3-1 2,-2 0 3,-2 1 1,-3 3 1,-1 1 2,-2 2 2,-4 1 0,-2 1 0,-3 1 2,-4 2-1,-2 3 1,-3 2-2,-3 4 0,-3 2 0,0 1 1,-1 0-1,0 2 1,-3 1-4,-2 2-8,-1 2-10,-2 2-8,-2 3-4,1 5-2,0 5-1,-1 6 0,4 0-3,5-3-2,7-3-4,5-3-2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4:14"/>
    </inkml:context>
    <inkml:brush xml:id="br0">
      <inkml:brushProperty name="width" value="0.04345" units="cm"/>
      <inkml:brushProperty name="height" value="0.04345" units="cm"/>
      <inkml:brushProperty name="color" value="#F2395B"/>
    </inkml:brush>
  </inkml:definitions>
  <inkml:trace contextRef="#ctx0" brushRef="#br0">64181 8070 506,'-13'-1'43,"7"0"4,5-2 4,6 0 4,3 0 0,1 0-6,2 2-4,0 1-6,0-2-5,-1-1-7,0-1-7,-2-3-7,-1 2-6,-2 6-4,-3 6-4,0 6-4,-4 1-3,-2-1 2,-4-3 1,-2-1 1,-2-2 0,-2-2 2,0-3 0,-1 0 1,2-4 1,3-2 1,4-4 2,4-2 2,3-1 0,4 3-1,2 1-1,4 2 0,0 1-1,1 1 2,0-2 1,0 2 0,-3 1-2,-3 4-5,-4 3-7,-4 5-5,-4 1-5,-3-1-4,-5 0-2,-4-2-3,1-3-9,5-4-15,4-6-13,6-4-15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4:14"/>
    </inkml:context>
    <inkml:brush xml:id="br0">
      <inkml:brushProperty name="width" value="0.04062" units="cm"/>
      <inkml:brushProperty name="height" value="0.04062" units="cm"/>
      <inkml:brushProperty name="color" value="#F2395B"/>
    </inkml:brush>
  </inkml:definitions>
  <inkml:trace contextRef="#ctx0" brushRef="#br0">68400 8456 541,'21'-28'82,"-3"7"-12,-4 7-13,-4 7-14,-4 5-7,-1 7-3,-2 6-4,-2 6-3,-3 0-4,-3-3-6,-6-4-4,-2-5-6,0-3-4,4-6-5,6-4-3,5-5-6,2-1 0,1 1 2,1 2 3,2 2 2,0 2 3,2 1 5,0 1 3,1 0 5,-1 3 1,-2 4-1,-4 4-1,-2 4-2,-4 1 0,0-1-3,-3-1-1,-2 0-1,-1-2-3,-2-1 0,0-1-3,-1 0-1,0-4-7,4-6-15,3-6-15,2-5-13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0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75655 44076 549,'-14'-21'0,"2"5"0,4 5 0,3 5 0,2 4 12,2 5 23,2 6 23,2 4 23,1 3 3,0 3-18,0 1-18,0 3-18,-1-1-11,-1 0-7,0-1-6,-2-1-7,3-4-10,4-7-18,5-6-16,5-8-18,1-2-6,-3-1 3,-3 0 3,-2 0 2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4:15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65993 5650 580,'7'8'153,"-1"0"-38,0-1-36,-2 1-39,0 0-21,0 2-9,0 0-6,0 1-9,-2-1-4,-4-2-3,-4-4-1,-4-2-2,-1-4 0,1-2 4,0-4 3,2-2 4,2-2 4,2 1 4,4-1 4,2 0 4,3 3 0,0 5-6,1 4-5,2 6-5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4:15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67316 5550 630,'6'8'84,"-1"0"-14,-2 0-12,-2-1-14,-2 1-10,-2-2-7,-2-1-8,-1 0-8,-1-3-5,2-4-3,2-4-4,2-4-4,2 0 2,4 2 4,2 4 5,3 3 5,-1 2-7,-4 3-16,-6 4-17,-4 2-17,-3 0-10,1-2-3,-1-4-2,0-2-3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4:18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63851 6116 556,'1'-22'10,"2"1"0,2 3-1,2 1 0,1 1 0,1 1-1,1-1-1,2 0-1,-1 1-1,1-1-3,0 0-4,0 1-3,0-1 0,1 0 0,1 1 0,2-1 2,-1 0 0,-1-1 0,-1-2 0,0 1 0,-2-1 1,1 4 0,0 3 0,0 3 0,-1 1 1,-1 0 0,-1 0 1,0 0-1,-1 1 2,-1-1-1,1 0 2,0 0-1,0 1 1,0 0-1,0 2 0,-1 1 0,1-1 0,0 0-1,0-2 1,0 0 0,0-1 0,1 0 0,2 1 0,0-1 0,1 0 0,1 2 2,2 1 1,0 0 1,0 1 1,-1-2-1,-1 0 0,0-1-1,-2-1 0,-1 2 0,0 1-1,-2 0 1,0 2-1,0 0 0,-1 2-1,1 0 0,0 1 0,0 0 0,0 0-1,0 0 1,0 0 0,1 0 1,2 0 2,0 0 0,0 0 1,1 0-1,0 0-1,0 0-1,-1 0 0,-1 0-1,0 0-1,-2 0 0,0 0 0,2 0 1,0 0-1,1 0 1,2 0 0,0 0-1,1 0-1,1 0-2,0 0 0,-3 0 0,-1 0 1,-2 0 0,-1 1 0,0 2 1,0 2 1,0 2 1,-1 1 1,-1 2 3,-1 0 1,0 1 3,-1 1 0,0 0-1,0-1-1,0 1-2,-1-1-1,-1 0-1,0-2 0,-1-1-1,-1 1 0,2 0 0,0 1 1,1 2-1,1-1 0,0-1-2,0-1-1,0 0-1,-1 0-2,0 1 1,-2 3 0,0 2 1,-1 0-1,2 1 1,0 0-1,2-1 1,-1 1 0,-1 2 0,0 0 0,-1 1 0,-1 0 1,0-1 0,0-1 1,0-1 0,0-1 0,0 0 1,0-2 0,0-1 1,0 0-1,0 2 0,0 0 0,0 1-1,0-1 0,2-1 0,0-2-2,2-2 0,0-2 0,1 0-1,2-2 1,0 0-2,1-2 1,0 1 0,0 0 0,-1 0 0,1 0 0,0 0 0,0 0 1,0 0-1,0-1 1,-1-1 0,1 0 1,0-1 1,0-1 1,0 0-1,0 0-1,-1 0 1,1 0-1,0 0 0,0 0 1,0 0-1,0-2 0,1 0 0,2-3 0,0-2 0,0 0 0,-1 0 0,0 2-1,-2 1 1,0-1-2,0-2 1,0-2-2,0-2 0,-1-1-1,1 1 1,0-1-1,0 0 1,-1 0-1,-1-1 1,0-2-1,-2 0 1,1-2-1,0-1 0,1-3 0,2-1-1,0-1 1,0-1 0,-1 1 2,1-1 2,0 1-1,-2-1 0,-1 1 0,0-1-1,-2 2 0,-1 1 1,0 2 1,-1 3 0,-1-1 1,0 0 1,0-1 0,0-1 0,-1 1 1,-1 1 0,0 2 0,-1 3 1,-1-1-1,0 0 0,0-1 0,0-1-1,0-1 0,0 2 1,0 1 0,0 1 2,0 0-1,1 1 0,-1-1-1,0 0 0,0-1-1,2-2 0,0-1-2,2-3-1,0 0 0,0 1-1,0 1-1,0 1-1,-1 0 0,0-2 1,-2 0 0,0-1 0,-1 0 1,0-1 1,0 0 0,0 1 0,1 0 1,0 1 1,2 1 1,1 1 0,-1 1 0,-1 2 0,0 2 0,-1 3 1,-1-1-1,0 0 0,0-2 1,0 0-1,0 0 0,0-1 0,0 0 0,0 0 0,0 0 0,1-1-1,-1-1-1,0-1 0,-1-1-1,0 2 1,-2 1 0,0 1-1,-1 1 1,-2 0 1,0 2 0,-1 1 1,0 0 0,0 2 0,2 1 1,1 0 0,0 1 0,0 0 0,0 0 1,0 0 0,1 0-1,-1-2 1,0 0-1,0-1 0,0-1 0,0 2 1,1 1 1,-1 0 0,-1 1 1,0-2-2,-1 0 0,-1-1 0,-1-1-1,2 2 0,1 1 1,0 0-1,1 1 1,-2 1-1,0-1 0,-1 0-1,0 0 1,1 0-1,0 0 1,2 0 0,-1-1-1,-4 0 0,-2-1-1,-3-1-1,-1 0 0,3 2 0,1 2 0,2 2 0,1 1 0,-1 2 0,-1 0 0,-2 2 0,1 0 0,-1 2-1,0 0 1,1 1 0,-2 1 0,0 0 0,-1 0 0,-1 0 0,-1-1 0,1 1 0,-1 0 0,1 0 0,-2-1 1,0-1-1,-1 0 0,0-2 0,-2 1-1,2 0 1,1 1 0,1 2-1,1 0 0,1 2 2,1 0 1,1 1 0,0 1 2,2 0 0,1-1 0,1 1 0,-1 0 0,0 0-2,-1-1-1,-1 1-2,-1 0 1,1 1-1,-1 2 2,0 0 0,1 1 1,1-1 1,1 1 0,0 0 1,2 0 0,-1 1-1,0 1 0,0 1-1,1 1 1,-1-1-1,0 1 0,0-1 1,1 0-1,1-1 0,0 0 0,2-2-2,0 0 1,-2 1-1,0 1 0,-1 1-1,0 1 0,0 0 0,2-1 0,1 1 0,-1-1 0,0 1 0,-1-1 1,-1 1 0,-1-1 1,2-1 0,1-1 1,0-1 1,2 0-1,1 0 1,0-1-2,2 1 1,0 0-1,0-1 0,0 1 0,0 0 0,0 0 0,0 1 0,0 1 1,1 1 1,-2 1-1,2 1 1,-1 1-1,0 1 1,0 0-1,2-1 1,0-1-1,2 0-1,0-2 1,2 1 0,0-1 0,2 1 0,0-1-1,2-1-4,0-1-2,1-1-3,2-1-2,0-2 1,1-3-1,2-1 0,-1-1 0,1-2-1,0-1-1,0 0 0,0-1 0,1 2 0,1 0 1,1 1 0,1 1 0,-2 0 1,-1 0-1,-1 0-1,1-1 0,0-1-1,1 0 0,1-2-2,2-1-1,1-2-3,3-2-4,2-2-2,-1-1 0,-3 0 4,-3 0 4,-3 1 5,-1-2-1,2 0-6,0-2-4,1 0-6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4:21"/>
    </inkml:context>
    <inkml:brush xml:id="br0">
      <inkml:brushProperty name="width" value="0.05248" units="cm"/>
      <inkml:brushProperty name="height" value="0.05248" units="cm"/>
      <inkml:brushProperty name="color" value="#F2395B"/>
    </inkml:brush>
  </inkml:definitions>
  <inkml:trace contextRef="#ctx0" brushRef="#br0">42465 4871 419,'-44'0'3,"7"0"6,8 0 6,6 0 7,8 0 10,10 0 16,10 0 15,10 0 15,6 0 1,5 0-16,3 0-15,4 0-15,4 0-9,3 0-5,2 0-3,4 0-4,1 0-4,0 0-2,0 0-3,0 0-4,-1-2-4,-2 0-8,-2-3-7,-2-2-8,-2 0-2,-3 0 1,-4 2 3,-1 1 2,-5 0-1,-3 0-4,-5 0-4,-3 0-4,-6 1-4,-6 2-6,-8 2-6,-6 2-5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4:22"/>
    </inkml:context>
    <inkml:brush xml:id="br0">
      <inkml:brushProperty name="width" value="0.04615" units="cm"/>
      <inkml:brushProperty name="height" value="0.04615" units="cm"/>
      <inkml:brushProperty name="color" value="#F2395B"/>
    </inkml:brush>
  </inkml:definitions>
  <inkml:trace contextRef="#ctx0" brushRef="#br0">43236 5100 476,'-15'10'107,"4"3"-21,3 5-20,3 4-22,1 2-11,0 2-2,0 3-2,0 1-2,-1 0-3,0-1-3,-1-3-3,-1-1-4,-2 0-3,0 3-3,-2 3-4,0 2-3,1 1-4,1-3-3,2-3-3,2-3-4,1-3-4,0-1-5,0-3-5,1-1-6,1-4-9,5-6-14,6-6-12,4-6-13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4:22"/>
    </inkml:context>
    <inkml:brush xml:id="br0">
      <inkml:brushProperty name="width" value="0.05175" units="cm"/>
      <inkml:brushProperty name="height" value="0.05175" units="cm"/>
      <inkml:brushProperty name="color" value="#F2395B"/>
    </inkml:brush>
  </inkml:definitions>
  <inkml:trace contextRef="#ctx0" brushRef="#br0">44178 5200 425,'-7'23'157,"0"1"-36,2-1-36,1 1-38,-1 1-19,0 3-4,-2 3-4,0 2-3,0 2-2,1-3-2,0-2-1,2-1-2,0-2-1,2 0-3,0 1 0,2-1-3,0-1-1,2-3-4,0-3-2,2-3-2,1-2-3,3 0-3,4-2-3,2-1-3,2-2-3,1-2-5,1-4-4,1-2-4,2-3-4,1-1-3,3 0-2,1-1-3,-1-1 2,-5 0 8,-5 0 8,-4 0 8,-3 0 1,1-2-4,1 0-4,2-1-6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4:23"/>
    </inkml:context>
    <inkml:brush xml:id="br0">
      <inkml:brushProperty name="width" value="0.05943" units="cm"/>
      <inkml:brushProperty name="height" value="0.05943" units="cm"/>
      <inkml:brushProperty name="color" value="#F2395B"/>
    </inkml:brush>
  </inkml:definitions>
  <inkml:trace contextRef="#ctx0" brushRef="#br0">45316 5683 370,'15'-6'110,"0"4"-27,-2 4-28,-1 4-26,-1 3-16,-2 3-4,-3 3-3,0 4-4,-5 1-3,-2 3-1,-5 1-2,-4 3-2,-3 0-1,0 0 0,-1 1 0,-1-1-1,0-1 1,2-1 1,3-3 1,1-1 2,2-2 2,4-1 3,3-1 3,2 0 4,4-4 2,4-3 0,3-4-1,5-4 1,1-2-1,-1 2 0,-1 0 1,0 2-2,-3 0 3,-1 3 5,-2 2 3,-2 2 5,-3 2 0,-3 1-2,-2 3-3,-4 2-3,-2 1-2,-1 1-1,-3 1 0,-2 1-1,-1 1 0,-2 1-2,0 1-1,-1 1-1,-2 2-1,-3 6-1,-3 4-1,-3 6-1,1-1-2,3-6-2,4-5-5,5-7-2,4-10-18,6-14-34,6-15-31,6-15-34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4:23"/>
    </inkml:context>
    <inkml:brush xml:id="br0">
      <inkml:brushProperty name="width" value="0.0528" units="cm"/>
      <inkml:brushProperty name="height" value="0.0528" units="cm"/>
      <inkml:brushProperty name="color" value="#F2395B"/>
    </inkml:brush>
  </inkml:definitions>
  <inkml:trace contextRef="#ctx0" brushRef="#br0">46146 2681 416,'-2'-8'34,"-3"14"16,-5 15 16,-4 15 16,-3 8 0,-1 2-16,-3 2-16,-1 2-16,-1-2-11,3-4-3,1-5-4,3-6-4,1-3-2,4-5-1,3-3 0,3-5 0,2-2-3,3 0-2,4-2-2,2-1-4,4-2-1,4-2 0,3-4 0,5-2 0,2-2-1,3 0-3,1 0-4,2 0-3,0-1-2,-3-1-2,-3 0-1,-3-1-2,-2-1-2,-3 2-2,-1 0-1,-2 2-2,-2-1-8,1 0-12,0-2-13,0 0-13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4:23"/>
    </inkml:context>
    <inkml:brush xml:id="br0">
      <inkml:brushProperty name="width" value="0.05624" units="cm"/>
      <inkml:brushProperty name="height" value="0.05624" units="cm"/>
      <inkml:brushProperty name="color" value="#F2395B"/>
    </inkml:brush>
  </inkml:definitions>
  <inkml:trace contextRef="#ctx0" brushRef="#br0">46641 2988 391,'-8'-8'1,"2"-2"2,1 0 3,0-1 1,1 2 15,0 6 26,0 6 27,1 6 25,-1 7 4,0 11-22,0 9-19,0 10-21,-1 6-15,0 4-9,-1 2-8,-1 3-10,-1 1-11,0-3-15,0-1-15,0-2-14,0-6-12,1-8-6,-1-9-6,0-9-6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5:10"/>
    </inkml:context>
    <inkml:brush xml:id="br0">
      <inkml:brushProperty name="width" value="0.022" units="cm"/>
      <inkml:brushProperty name="height" value="0.022" units="cm"/>
    </inkml:brush>
  </inkml:definitions>
  <inkml:trace contextRef="#ctx0" brushRef="#br0">68990 18397 999,'-64'-15'-6,"16"2"-12,14 3-12,15 1-12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03"/>
    </inkml:context>
    <inkml:brush xml:id="br0">
      <inkml:brushProperty name="width" value="0.04426" units="cm"/>
      <inkml:brushProperty name="height" value="0.04426" units="cm"/>
      <inkml:brushProperty name="color" value="#F2395B"/>
    </inkml:brush>
  </inkml:definitions>
  <inkml:trace contextRef="#ctx0" brushRef="#br0">67621 24268 497,'-7'-25'29,"2"13"14,2 12 12,2 14 13,1 10 1,0 8-11,0 10-12,0 8-11,0 8-7,-2 8-5,0 6-4,-2 6-4,-1 10-5,-1 10-5,-3 11-6,-2 11-6,-1 6-8,-3 3-12,-1 1-11,-3 2-13,1-12-7,3-25-5,3-25-4,3-26-6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1"/>
    </inkml:context>
    <inkml:brush xml:id="br0">
      <inkml:brushProperty name="width" value="0.04274" units="cm"/>
      <inkml:brushProperty name="height" value="0.04274" units="cm"/>
      <inkml:brushProperty name="color" value="#F2395B"/>
    </inkml:brush>
  </inkml:definitions>
  <inkml:trace contextRef="#ctx0" brushRef="#br0">76630 43650 514,'-7'36'148,"1"-4"-32,1-5-29,1-5-32,0-3-20,2 1-10,0-1-10,2 1-11,0-2-13,2-1-16,0-2-17,2-3-17,0-2-8,3-2 0,1-4-1,3-2 0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5:15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49888 25394 539,'-8'-8'1,"2"2"5,1 1 3,0 0 3,0 3 5,0 4 7,-1 4 5,-1 4 6,-3 3 3,-2 5-1,-3 3 0,-3 5-2,-3 2-1,0 3-6,-1 1-5,-1 3-5,-1 0-4,-3 2-1,-1 0-2,-2 2-3,0 1 0,3-1-1,3 0 1,3 0-2,3-1-3,2-4-10,4-2-9,3-3-9,3-7-5,4-11 0,4-10-1,4-11 0,4-9-5,3-6-7,5-5-8,4-6-8,-1 0 2,-3 5 10,-5 7 12,-3 5 11,-2 4 6,0 1 4,0 1 3,0 1 3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5:15"/>
    </inkml:context>
    <inkml:brush xml:id="br0">
      <inkml:brushProperty name="width" value="0.04921" units="cm"/>
      <inkml:brushProperty name="height" value="0.04921" units="cm"/>
      <inkml:brushProperty name="color" value="#00BFF3"/>
    </inkml:brush>
  </inkml:definitions>
  <inkml:trace contextRef="#ctx0" brushRef="#br0">50300 25701 447,'9'-34'15,"3"13"16,4 11 16,2 12 15,0 7 2,-1 1-13,-2 3-13,-2 2-12,-2 2-8,1 1-3,0 3-4,0 1-4,-1 2-1,-1-1-2,-1 1-1,0-1-1,-1-1-1,-1-3-4,1-3-2,0-2-3,3-6-4,5-6-4,7-8-5,5-6-3,4-7-2,-1-5 1,0-7 3,1-5 1,-1-3 1,2 2 1,1 0 1,1 1 1,-2 3 2,-5 4 4,-5 3 3,-5 5 3,-5 5 9,-5 6 14,-4 8 15,-6 6 14,-2 5 3,-2 4-6,0 2-8,-1 3-6,-1 2-5,0-1-3,0 1-3,1-1-3,-1 2-1,0 0-2,0 0-1,0 3-2,1-1-1,0 1 0,2-1-1,1 1 0,0-1-2,2-2 0,0 0-3,2 0-1,0-2 0,2-1-2,0-1 1,2-1-2,0-1 0,1-1 1,2 0-1,0-2 1,1-1-1,2-2-2,0-3-2,1-1-3,2-2 0,2-4 0,1-2 1,3-3 0,1-5 1,-1-6-2,1-5 1,-1-7-1,2-3-1,0-2 0,0-3-1,3-1-1,-2-1 0,-3 2 1,-3 0 0,-3 1 2,-3 3 1,-2 2 1,-4 3 3,-2 3 2,-3 2 2,-1 3 2,0 1 1,-1 3 2,-3 1 0,-4 2 0,-4 2-1,-3 3 0,-3 1-1,1 2 0,-1 2-1,0 2-1,0 3-5,-1 4-8,-1 4-10,-1 3-9,1 3-5,3 2-2,3 0-1,3 1-1,2-1-2,2-1-2,2-2-2,2-3-3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5:16"/>
    </inkml:context>
    <inkml:brush xml:id="br0">
      <inkml:brushProperty name="width" value="0.04794" units="cm"/>
      <inkml:brushProperty name="height" value="0.04794" units="cm"/>
      <inkml:brushProperty name="color" value="#00BFF3"/>
    </inkml:brush>
  </inkml:definitions>
  <inkml:trace contextRef="#ctx0" brushRef="#br0">53524 26650 458,'43'14'8,"-6"-3"15,-7-2 15,-7-4 15,-5 0 5,-1 2-7,-2 2-6,-2 2-8,-2 0-5,-1 1-6,-1 0-5,0 0-5,-4 1-4,-2 3-2,-6 3-2,-2 3-3,-5 3-1,-2 3-3,-3 3-1,-3 3-2,-2 0-1,-1-2-2,-1-1 0,-1-3-2,0-2 1,1-3 1,1-3 2,1-3 1,5-4 5,10-6 9,10-6 8,10-6 9,6-3 0,2-2-8,4 0-8,3-1-9,1 0-5,-1 4-3,-1 3-5,-1 2-3,-2 2-3,0 0-2,-1 0-2,0 0-2,-3 1-7,0 0-12,-1 2-12,0 0-12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5:16"/>
    </inkml:context>
    <inkml:brush xml:id="br0">
      <inkml:brushProperty name="width" value="0.0451" units="cm"/>
      <inkml:brushProperty name="height" value="0.0451" units="cm"/>
      <inkml:brushProperty name="color" value="#00BFF3"/>
    </inkml:brush>
  </inkml:definitions>
  <inkml:trace contextRef="#ctx0" brushRef="#br0">54516 24197 487,'-7'-8'7,"2"0"12,2 0 14,2 1 12,2 0 6,2 2-3,2 2-1,2 2-3,3 1-3,7 0-4,5 0-5,7 0-4,2 0-4,-2 0-4,0 0-4,-1 0-4,-1 0-5,-1 2-5,-1 0-6,-1 2-5,0 0-9,-1 0-13,1-1-14,-1 1-14,-1-1-6,-3 0-1,-3-1 0,-2-2-1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6:4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65450 15550 333,'49'20'167,"16"14"-1,16 15 1,16 15 0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6:55"/>
    </inkml:context>
    <inkml:brush xml:id="br0">
      <inkml:brushProperty name="width" value="0.03808" units="cm"/>
      <inkml:brushProperty name="height" value="0.03808" units="cm"/>
      <inkml:brushProperty name="color" value="#F2395B"/>
    </inkml:brush>
  </inkml:definitions>
  <inkml:trace contextRef="#ctx0" brushRef="#br0">6970 17763 577,'-11'0'10,"8"0"21,9 0 20,10 0 20,4-1 3,3-1-15,1 0-16,3-1-14,3-2-10,6-2-3,6-2-5,6-1-4,1-1-6,-6 4-4,-4 2-7,-5 4-6,-4 1-4,-3 0 0,-4 0-2,-1 0 0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6:56"/>
    </inkml:context>
    <inkml:brush xml:id="br0">
      <inkml:brushProperty name="width" value="0.04265" units="cm"/>
      <inkml:brushProperty name="height" value="0.04265" units="cm"/>
      <inkml:brushProperty name="color" value="#F2395B"/>
    </inkml:brush>
  </inkml:definitions>
  <inkml:trace contextRef="#ctx0" brushRef="#br0">7235 16705 515,'-9'-13'15,"0"6"17,-2 6 16,0 6 16,-2 6 2,-3 7-14,-3 7-13,-3 7-15,-3 5-8,-1 2-4,-3 4-4,-1 3-5,-1 0-3,1-1-3,2 0-2,0-1-4,2-4 0,2-4 1,4-5 0,3-5 0,3-4-1,3-3-7,3-3-4,2-3-7,5-3-3,4-4-4,5-4-4,6-4-3,0-3 4,-1 0 10,-2-1 10,-2-1 11,-2 2 13,-1 7 16,0 8 17,-2 6 16,-1 4 3,-2 3-10,-2 1-9,-2 3-10,-1 0-7,0 1-4,0-1-6,1 1-3,-1-3-4,2-2-3,0-2-2,2-4-4,0-7-8,2-9-17,0-9-17,2-11-15,1-7-4,5-3 12,4-4 10,4-4 11,0 0 8,1 3 6,-2 5 7,-1 3 6,0 4 2,1 3 0,2 3-1,0 3-1,-1 2 4,-3 2 11,-3 2 11,-3 3 9,-1 0 6,0 2-2,0 0 0,0 2-1,-1 1-1,-1 3 0,0 4 0,-2 2-1,-1 3-1,0 2-4,-1 1-3,-2 3-3,0 2-5,-2 3-5,-1 3-5,0 3-6,-2 1-1,-2 0 2,-1 1 2,-3-1 1,-1-2-3,0-3-11,1-5-10,-1-3-10,-1-6-8,-2-6-5,-1-8-6,-3-6-5,2-7 2,5-5 10,4-7 10,6-5 10,4-2 5,4 5 0,4 4 2,3 3 1,3 4 2,0 1 7,-1 2 5,1 3 7,-1 1 6,-1 4 8,-1 2 7,0 4 9,-2 3 3,-1 6-3,0 4-3,-2 5-1,-3 4-8,-4 1-9,-6 3-11,-4 1-10,-4 2-7,-1 1-4,-3 1-5,-1 1-3,-4-1-2,-1-2 3,-4-1 1,-3-3 2,-2-1 3,1-3 3,0-1 4,-1-2 3,1-3 1,2-3 0,0-3 0,1-2-1,2-3 5,5-1 7,3 0 9,5-1 7,7-1 10,14 0 8,12 0 9,12 0 10,9 0-3,2 0-14,4 0-14,3 0-14,1 0-12,1 0-11,2 0-10,0 0-11,0 0-7,-2 0-2,-2 0-2,-2 0-2,-5 0 1,-6 0 7,-7 0 6,-7 0 6,-4-1 2,-3-1-1,-1 0-3,-2-1-2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6:57"/>
    </inkml:context>
    <inkml:brush xml:id="br0">
      <inkml:brushProperty name="width" value="0.04097" units="cm"/>
      <inkml:brushProperty name="height" value="0.04097" units="cm"/>
      <inkml:brushProperty name="color" value="#F2395B"/>
    </inkml:brush>
  </inkml:definitions>
  <inkml:trace contextRef="#ctx0" brushRef="#br0">9735 16950 537,'28'14'135,"-5"-3"-32,-7-2-31,-5-4-31,-3 0-20,0 0-5,0 1-7,0 2-6,-4 1-4,-5 3-1,-5 3-3,-7 4-2,-3 1-2,1 2-2,-1 3-2,0 1-2,1 2 0,-1 1 3,0 1 3,1 1 3,-1-2 2,2-3 3,1-5 3,1-3 1,3-5 1,6-5-5,6-4-4,6-6-3,2-2 0,-1 1 2,0-1 4,-2 0 2,-1 3 6,0 7 5,-2 8 7,0 6 6,-3 4 1,-1 1-3,-2 1-4,-1 1-3,-3 1-3,2 2-1,-1 3-2,0 1 0,0 1-2,0 1-3,0-1-1,0 0-4,1-1 0,0-3 0,2-3 1,0-3 0,1-15-11,0-26-24,0-27-24,0-26-23,3-9-5,6 7 12,6 9 12,5 7 14,3 9 11,-3 9 10,-1 11 10,-2 9 10,-1 6 7,1-1 2,1 0 3,1 0 3,0 1 6,-1 1 8,-1 0 8,0 2 9,-3 1 3,-1 1-1,-2 0-3,-2 2-1,-3 3-10,-3 6-18,-2 5-19,-3 7-17,-5 4-8,-6 3 5,-6 3 3,-5 3 4,-4 2 5,-1 2 5,-1 3 6,-1 1 7,1 0 6,1-2 8,3-2 8,2-1 9,2-4 3,6-3 1,5-5 0,5-3 0,6-7-1,10-9 0,8-8 0,9-9-1,4-6-3,2-3-8,1-3-8,1-3-7,0-1-6,0 2-4,0 0-5,1 1-5,-3 2-2,-2 3-1,-3 3-2,-3 3-2,-3 2-3,-4 2-6,-5 2-5,-3 3-6,-3-1-1,-2-2 1,-3-2 3,0-1 2,-3-1 4,-1 4 6,0 3 4,-1 2 6,-1 2 3,0 1 2,0-1 2,0 0 2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6:57"/>
    </inkml:context>
    <inkml:brush xml:id="br0">
      <inkml:brushProperty name="width" value="0.04542" units="cm"/>
      <inkml:brushProperty name="height" value="0.04542" units="cm"/>
      <inkml:brushProperty name="color" value="#F2395B"/>
    </inkml:brush>
  </inkml:definitions>
  <inkml:trace contextRef="#ctx0" brushRef="#br0">10559 16964 484,'-8'-14'5,"0"2"9,0 4 10,0 3 9,2 6 7,2 10 4,4 9 2,3 11 4,1 6-1,3 4-3,2 4-3,2 4-5,1 2-5,3 2-9,2 0-8,1 1-8,1 3-6,-1 4-2,0 3-2,-2 5-3,0 0-4,1-1-7,1-3-7,1-1-6,0-5-8,-1-5-5,0-6-6,-2-6-7,-2-6 2,-3-9 10,-3-8 11,-2-7 10,-2-4 2,0 0-4,0 0-5,0 0-5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6:57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11089 18450 548,'-15'14'54,"2"-3"-8,2-2-8,3-4-7,-2 2-3,-2 7 1,-3 7 2,-3 8 1,-1 4 0,1 4-3,0 4-2,2 4-3,-1 3-4,-1 0-4,-3 2-6,-1 0-5,-1-2-7,1-4-6,1-5-7,1-6-7,1-5-6,2-7-4,3-7-5,1-6-4,2-5-5,1-2-5,0-2-4,2-2-5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1"/>
    </inkml:context>
    <inkml:brush xml:id="br0">
      <inkml:brushProperty name="width" value="0.0491" units="cm"/>
      <inkml:brushProperty name="height" value="0.0491" units="cm"/>
      <inkml:brushProperty name="color" value="#F2395B"/>
    </inkml:brush>
  </inkml:definitions>
  <inkml:trace contextRef="#ctx0" brushRef="#br0">76223 44033 448,'5'-6'5,"-2"4"10,-6 4 10,-2 4 11,-6 4 2,-4 3-5,-5 5-6,-5 3-5,-4 4-5,-4 3-6,-5 3-6,-3 3-5,-2 0-4,0-2-1,0-1-2,0-3-2,2-2 0,6-1 2,4-3 1,5-1 1,4-3 3,5-3 2,3-3 4,4-2 1,7-5 5,10-5 3,10-4 3,9-5 5,6-3 1,1 0-3,1 1-2,0-1-3,0 1-4,-1 0-8,-3 2-9,-1 1-7,-4 1-6,-3 2-3,-5 2-4,-3 2-4,-4 0-1,-4-2 0,-4-2 0,-4-1 1,-3-2 2,-2 0 7,-2 0 6,-2 0 5,-1 0 7,1 1 6,-1-1 5,0 0 6,0 1 6,1 2 5,-1 2 5,0 2 6,1 2 2,3 2-1,1 2 0,2 2 0,1 2-1,0 1-1,0 3-1,0 2-2,1 1-1,2 1-3,2 1-3,2 1-2,3 1-5,2-1-4,3 1-6,3 0-4,5-2-4,5-1-1,7-3-1,5-1-1,7-4-4,8-4-6,8-6-6,7-4-7,5-4-5,0-4-8,-1-2-6,1-3-8,-8 0-3,-11 5 0,-13 3-2,-13 4 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6:57"/>
    </inkml:context>
    <inkml:brush xml:id="br0">
      <inkml:brushProperty name="width" value="0.03076" units="cm"/>
      <inkml:brushProperty name="height" value="0.03076" units="cm"/>
      <inkml:brushProperty name="color" value="#F2395B"/>
    </inkml:brush>
  </inkml:definitions>
  <inkml:trace contextRef="#ctx0" brushRef="#br0">11150 16671 715,'9'-8'0,"1"0"0,3 1 0,2-1 0,-1 3 10,-1 8 19,-2 6 19,-2 7 20,-1 6-2,0 5-22,0 4-24,-1 6-24,1-1-11,-2-5-2,-1-7-2,0-5-2,-1-5-6,0-1-12,0-2-11,0-2-12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6:57"/>
    </inkml:context>
    <inkml:brush xml:id="br0">
      <inkml:brushProperty name="width" value="0.03606" units="cm"/>
      <inkml:brushProperty name="height" value="0.03606" units="cm"/>
      <inkml:brushProperty name="color" value="#F2395B"/>
    </inkml:brush>
  </inkml:definitions>
  <inkml:trace contextRef="#ctx0" brushRef="#br0">12700 17000 610,'23'22'128,"-1"-1"-28,-1-3-29,-1-1-27,-1-1-20,-1-1-8,-1 1-9,-1 0-10,-2 0-9,-4 3-11,-5 1-10,-2 3-10,-5-1-2,0-1 7,-3-3 6,-2-1 8,-1-2-1,0-1-6,1-1-7,-1 0-7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6:58"/>
    </inkml:context>
    <inkml:brush xml:id="br0">
      <inkml:brushProperty name="width" value="0.04299" units="cm"/>
      <inkml:brushProperty name="height" value="0.04299" units="cm"/>
      <inkml:brushProperty name="color" value="#F2395B"/>
    </inkml:brush>
  </inkml:definitions>
  <inkml:trace contextRef="#ctx0" brushRef="#br0">12050 18676 511,'-8'14'0,"0"-2"0,0-4 0,0-3 0,0-1 4,1 0 6,-1 0 6,0 0 7,2-1 9,6 0 11,4-2 11,6 0 12,4-3-1,7-2-11,5-4-11,7-2-12,2-2-8,0-1-8,0-1-7,1-1-6,-1-1-6,0 2-1,1 1-1,-1 1-3,-2 1-5,-3 3-12,-5 1-10,-3 2-10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6:58"/>
    </inkml:context>
    <inkml:brush xml:id="br0">
      <inkml:brushProperty name="width" value="0.0427" units="cm"/>
      <inkml:brushProperty name="height" value="0.0427" units="cm"/>
      <inkml:brushProperty name="color" value="#F2395B"/>
    </inkml:brush>
  </inkml:definitions>
  <inkml:trace contextRef="#ctx0" brushRef="#br0">12728 18300 515,'-21'7'7,"5"-1"16,5 0 15,4-1 15,4 1 4,0 5-5,2 5-5,1 5-7,-1 5-4,-1 3-6,0 4-6,-1 5-5,-1 0-3,2-2-1,0-2-1,2-1-1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6:58"/>
    </inkml:context>
    <inkml:brush xml:id="br0">
      <inkml:brushProperty name="width" value="0.04607" units="cm"/>
      <inkml:brushProperty name="height" value="0.04607" units="cm"/>
      <inkml:brushProperty name="color" value="#F2395B"/>
    </inkml:brush>
  </inkml:definitions>
  <inkml:trace contextRef="#ctx0" brushRef="#br0">13181 18050 477,'-14'9'78,"5"3"-6,3 4-8,4 2-6,2 4-6,0 5-7,0 4-6,0 6-5,0 8-7,0 10-5,0 11-6,0 11-5,0 7-7,0 5-6,0 2-8,0 6-7,0-3-9,0-6-9,0-8-10,0-6-10,0-10-1,0-12 8,0-13 8,0-13 7,0-6 3,2 1-4,0 1-3,2 1-4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6:59"/>
    </inkml:context>
    <inkml:brush xml:id="br0">
      <inkml:brushProperty name="width" value="0.05746" units="cm"/>
      <inkml:brushProperty name="height" value="0.05746" units="cm"/>
      <inkml:brushProperty name="color" value="#F2395B"/>
    </inkml:brush>
  </inkml:definitions>
  <inkml:trace contextRef="#ctx0" brushRef="#br0">13986 17283 382,'7'-6'8,"-2"4"16,-2 4 15,-2 4 15,-2 4 4,0 7-9,-2 6-10,0 5-8,-2 2-8,0-3-8,-1-3-5,-1-3-8,-1-3-6,2-1-5,1-2-5,0-2-5,3-3-3,4-1-1,4-2-1,4-2-2,2-2 2,1 0 3,1-2 2,2 0 4,-2 0 4,-1 2 5,-2 2 6,-2 1 5,-2 3 3,-1 0-1,-1 1 0,0 2-1,-3 0 2,-4 1 1,-4 1 4,-4 1 2,-2 2 1,-3 1 0,-2 3-2,-1 2 0,-1 0 0,1-1 0,0-2 1,2 1 1,2-3-1,1-1-3,2-2-2,2-2-2,6-3-4,8-3-7,9-3-6,10-2-7,3-4-2,2-2 2,1-3 1,1-3 2,0-1-1,-2 2 0,0 2-1,-1 2-2,-2 2 2,-3 0 7,-3 2 5,-3 0 7,-3 4 8,-4 8 11,-5 6 13,-2 7 11,-4 2 1,-1-3-8,0-3-9,-1-3-8,-3 0-4,-2 3 2,-3 3 2,-3 3 1,-3 3 0,-4 1-4,-2 2-4,-2 3-4,-2-1-4,1-2-7,1-1-5,1-3-6,0-1-6,1 1-5,0-1-5,-1 1-5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7:19"/>
    </inkml:context>
    <inkml:brush xml:id="br0">
      <inkml:brushProperty name="width" value="0.03986" units="cm"/>
      <inkml:brushProperty name="height" value="0.03986" units="cm"/>
    </inkml:brush>
  </inkml:definitions>
  <inkml:trace contextRef="#ctx0" brushRef="#br0">82422 39350 551,'-16'1'8,"0"2"15,1 2 15,-1 2 15,0 2 3,1 3-8,-1 3-8,0 3-9,-1 3-6,-1 1-2,-3 3-3,-1 1-2,-2 2-3,-1 1-2,-1 1-1,-1 1-1,0 1-3,1 2-3,1 3-4,1 1-2,2 0-3,1 0-4,3-2-4,1 0-4,2-4-4,2-7-4,3-7-4,1-6-5,4-9-3,6-9-3,6-8-5,6-9-2,2-4 1,-1 0 8,-1-1 8,0 1 7,-2 1 4,1 5-1,0 3-1,0 5 0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7:20"/>
    </inkml:context>
    <inkml:brush xml:id="br0">
      <inkml:brushProperty name="width" value="0.04817" units="cm"/>
      <inkml:brushProperty name="height" value="0.04817" units="cm"/>
    </inkml:brush>
  </inkml:definitions>
  <inkml:trace contextRef="#ctx0" brushRef="#br0">83350 39520 456,'8'-11'8,"0"8"14,0 9 16,-1 10 15,1 4 3,-2 3-10,-1 1-9,0 3-9,-1 0-6,0 0-3,-1 1-2,2-1-3,-2 0-2,1 1-2,0-1-2,0 1-1,0-3-3,0-1-3,0-4-1,0-3-4,2-3 0,4-3-1,3-3-1,5-2 1,1-5-4,1-6-8,0-6-6,-1-5-7,2-5-3,1-1 2,3-3 2,1-1 1,1-1 4,-1 1 3,-1 1 5,-1 1 3,-2 1 3,-1 3 1,-2 1 3,-2 3 1,-3 1 5,-3 2 9,-3 2 9,-2 3 8,-3 2 6,-1 4 3,0 4 1,-1 4 3,-3 2-2,0 3-4,-3 2-4,-2 2-6,-1 1-2,0 1-2,0 1-2,1 1-2,-1 2-1,0 1-2,0 2-2,0 3 0,1 1-2,0 1-2,2 1 0,1 1 0,0-2-3,2-2 0,0-3-1,2-3-2,0-2-1,2-1-4,0-1-4,2 0-2,0-3-2,3-3 0,2-3 0,2-2 0,2-3 1,1-2 1,3-2 0,2-2 2,1-4-1,3-4 0,1-5 0,3-5 0,0-2 1,1-1 0,-1 1 2,1-1 1,-2 0 1,-2-1 0,-1-1 1,-2-1 0,-4 0 0,-1 0 0,-4-1 0,-3 1-1,-1 0 1,-2 1 1,-1 1 3,0 1 1,-2 1 0,-2-1 1,-2 1 1,-2-1-1,-2 2 1,0 5 0,-1 3 1,-2 4 0,-1 3 0,-1 1-1,-3 0-1,-2 2-1,-2 1-3,-1 2-3,-3 2-4,-1 2-4,-1 2-4,3 3-6,1 4-7,3 2-5,1 2-3,2-1 1,2 1 0,3 0 0,0-2 3,2-3 4,1-3 4,0-2 5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7:20"/>
    </inkml:context>
    <inkml:brush xml:id="br0">
      <inkml:brushProperty name="width" value="0.05355" units="cm"/>
      <inkml:brushProperty name="height" value="0.05355" units="cm"/>
    </inkml:brush>
  </inkml:definitions>
  <inkml:trace contextRef="#ctx0" brushRef="#br0">86048 40100 410,'22'2'62,"-3"4"-10,-3 4-8,-3 3-8,-3 4-8,-2 1-6,-4 3-6,-2 2-7,-5 1-4,-4 2-2,-6 3 0,-3 1-3,-4 2 0,0-1-1,1 0 0,-1 1-1,1-3 0,3-4 0,1-3-1,3-4 0,1-3 0,2 1 4,2 0 2,2-1 2,5 0 2,6-3 2,7-1 1,7-2 2,3-2 0,-3 0-1,-1-2 0,-2 0-2,-2-1 0,-1 3-1,-1 2-1,0 2-1,-3 1 2,-1 1 2,-2 1 2,-2 2 3,-2 0 1,-1 1 0,0 1-1,-1 1 0,-4 1-1,-2 1-1,-5 1-1,-4 1-1,-2 1-1,-1-1-1,-1 1-3,-1-1-1,-2 2 0,-1 1-1,-3 3 0,-1 1 1,-1 0-4,1-1-5,1-3-8,1-1-5,2-4-7,3-5-6,3-5-7,3-5-6,2-4-4,4-6 0,2-4-1,4-5-1,2-3 0,2 1 1,2-1 1,2 0 0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7:21"/>
    </inkml:context>
    <inkml:brush xml:id="br0">
      <inkml:brushProperty name="width" value="0.04249" units="cm"/>
      <inkml:brushProperty name="height" value="0.04249" units="cm"/>
    </inkml:brush>
  </inkml:definitions>
  <inkml:trace contextRef="#ctx0" brushRef="#br0">87750 38913 517,'1'-15'8,"4"4"16,2 3 16,4 3 15,2 1 6,5 2-6,3 0-5,5 2-4,2 0-7,3 0-5,1 0-7,2 0-5,1-1-7,-1-1-9,-1 0-6,-1-1-9,-3-1-8,-4 2-11,-3 0-9,-4 2-11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2"/>
    </inkml:context>
    <inkml:brush xml:id="br0">
      <inkml:brushProperty name="width" value="0.04798" units="cm"/>
      <inkml:brushProperty name="height" value="0.04798" units="cm"/>
      <inkml:brushProperty name="color" value="#F2395B"/>
    </inkml:brush>
  </inkml:definitions>
  <inkml:trace contextRef="#ctx0" brushRef="#br0">57709 48904 458,'0'-16'4,"0"2"9,0 1 7,0 1 9,1 3 5,2 6 0,2 6 2,2 6 1,0 5-1,-1 7-2,0 5-2,-2 7-3,-1 3-2,0 2-3,-1 2-3,-2 2-3,0 1-2,2-2 0,1 0-1,0-1-2,0-1 0,0 0-2,-2 0-2,0 0-1,-1 0-1,0 0-3,0 1-2,0-1-3,0-2-2,0-2-1,0-3-2,0-3-2,-2-6-5,-4-7-9,-4-8-9,-4-8-8,-1-6-2,-1-4 6,0-4 6,1-3 6,-4-7 3,-5-7-2,-7-8-2,-5-8-1,1 1 2,9 11 6,9 12 6,9 9 5,3 6 6,0-1 4,-1-2 5,-2 0 4,2-1 3,1 1 1,2-1 1,2 0 0,2 1-1,2 1-5,2 0-5,1 2-5,1 5 0,-2 8 3,-2 9 3,-2 9 4,-3 5 1,-4-1 2,-4 0 0,-3 1 1,-3-2 0,0-1-3,1-3-1,-1-1-3,7-7-7,14-9-15,14-10-12,13-9-15,9-8-4,6-5 4,5-5 5,4-5 3,3-2 6,-1 0 4,1 0 5,0 0 5,-3 2 2,-6 5 0,-6 5-1,-6 6 0,-6 3 0,-5 6-1,-7 5 1,-5 4-1,-5 4 8,-2 2 15,-4 2 16,-2 2 15,-4 2 6,-2 2-4,-4 1-2,-2 3-4,-3 2-2,0 1-3,-1 3-3,-1 1-3,0 1-3,3-3-3,1-1-4,2-2-4,3-2-2,2 1-3,4 0-1,2-1-2,4 0-2,4-1-4,3-1-2,5 0-3,2-2-5,1-1-5,1 0-6,2-2-6,-2 0-1,-2 0 1,-1 0 1,-2-1 3,-2 1-6,-1-2-12,-1-1-13,0 0-12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7:22"/>
    </inkml:context>
    <inkml:brush xml:id="br0">
      <inkml:brushProperty name="width" value="0.05802" units="cm"/>
      <inkml:brushProperty name="height" value="0.05802" units="cm"/>
    </inkml:brush>
  </inkml:definitions>
  <inkml:trace contextRef="#ctx0" brushRef="#br0">82626 49600 379,'0'-16'3,"-2"2"7,0 1 8,-1 1 6,-4 2 5,-4 6 4,-5 4 4,-5 6 4,-3 3-2,1 3-5,-1 4-8,1 2-5,-3 3-4,-3 3-2,-5 3-1,-3 3-1,-1 2-1,2 2-1,2 2 0,1 3-1,4-1 0,4-2-2,3-2 1,4-1-2,4-3 0,3-2-1,3-1-2,2-3 0,4-2-2,4-3-4,4-3-2,4-2-4,4-4-2,7-4 0,5-5-1,7-2 0,4-6-3,4-6-2,4-6-4,4-5-2,3-4-2,0 1 2,1-1 2,2 1 1,-3 1 4,-2 1 3,-6 3 5,-2 1 3,-5 3 3,-4 5 1,-4 3 1,-3 4 1,-5 5 5,-5 4 10,-5 5 9,-4 6 10,-5 1 3,-2 1-5,-4 0-5,-2-1-5,-2 2-2,0 1-1,1 3-1,-1 2 0,0 0-2,0 3-3,0 0-2,0 1-3,1 0-2,2 0-1,3 1-1,1-1-2,2-1 0,3-3 0,4-3 1,2-3-1,2-3-3,2-4-5,0-5-7,1-2-6,2-6-4,1-4 0,3-6-2,1-3 0,3-7 1,1-4 1,3-4 1,1-6 2,1-2 2,1 2 2,-1 0 1,0 1 2,-2 1 2,-3 2 2,-5 0 1,-3 1 2,-4 2 2,-4 3 1,-5 3 2,-2 3 1,-6 1 0,-2 1 0,-5-1-1,-4 1 0,-2 1-3,-1 4-1,-1 4-4,-1 5-3,-2 2 0,0 2 0,0 2 0,-2 2 0,0 2-3,1 5-7,1 4-8,1 4-8,2 1-3,4-1 2,4-1 2,5-1 1,1-1 4,2-2 4,0-3 5,2-1 5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7:22"/>
    </inkml:context>
    <inkml:brush xml:id="br0">
      <inkml:brushProperty name="width" value="0.05488" units="cm"/>
      <inkml:brushProperty name="height" value="0.05488" units="cm"/>
    </inkml:brush>
  </inkml:definitions>
  <inkml:trace contextRef="#ctx0" brushRef="#br0">85362 50816 400,'17'-1'2,"5"-1"4,3 0 2,5-1 5,-2-1 0,-6 2-1,-5 0-2,-6 2-1,-3 1 3,2 2 9,0 2 9,1 2 9,0 2 1,-2 3-5,-2 3-7,-2 3-7,-4 3-3,-5 1-3,-4 3-3,-5 1-2,-4 3-2,-3 1-1,-3 2-2,-3 3-1,0-1-1,3-2-1,3-2 0,3-1-1,2-3 1,4-1 1,3-3 1,3-1 1,1-2 0,2-1 1,0-1 0,2-1 0,2-1-1,4-1-1,3 0 0,5-2-2,3-1 0,1-1 1,3 0 2,1-2 1,1 0-1,-1 0-4,-1 0-2,0 0-3,-3 0-1,-1 1 2,-3 1 3,-1 2 3,-3 0 0,-2 3 0,-4 2-1,-2 1 0,-5 2 3,-4 1 7,-6 1 8,-3 2 7,-6 1 1,-3 4-7,-5 5-5,-3 3-6,-4 4-10,-4 6-11,-5 4-12,-2 6-12,-3-2-8,4-5-5,0-6-6,4-6-4,3-6-3,9-9 1,8-7-1,7-8 1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7:23"/>
    </inkml:context>
    <inkml:brush xml:id="br0">
      <inkml:brushProperty name="width" value="0.04415" units="cm"/>
      <inkml:brushProperty name="height" value="0.04415" units="cm"/>
    </inkml:brush>
  </inkml:definitions>
  <inkml:trace contextRef="#ctx0" brushRef="#br0">87534 48128 498,'0'-14'0,"2"3"0,0 2 0,2 4 0,2 0 3,7 0 6,6-1 5,6-1 7,0 0 4,-3 2 5,-5 2 3,-3 2 5,-2 2 2,3 2 0,2 2 1,2 2 1,-2 1-3,-1 3-5,-4 2-5,-3 2-6,-3 1-5,-6 3-5,-4 1-6,-5 3-4,-5 1-5,-4 3 0,-3 1-1,-5 2-1,-2 1-1,-1-1 0,-1-1-1,0-1 0,1-3 1,5-3 0,5-5 3,5-3 0,7-2 3,11 1 3,12 1 2,10 2 4,5-2-1,2-3-7,1-3-4,1-2-7,-1-3-5,0-1-5,-1 0-7,-1-1-6,-1-1-4,-1 0-4,-2 0-4,1 0-3,-3-2-1,-2-2 4,-1-4 4,-2-2 3,-4-1 4,-3 2 3,-4 3 5,-4 1 3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17:23"/>
    </inkml:context>
    <inkml:brush xml:id="br0">
      <inkml:brushProperty name="width" value="0.0347" units="cm"/>
      <inkml:brushProperty name="height" value="0.0347" units="cm"/>
    </inkml:brush>
  </inkml:definitions>
  <inkml:trace contextRef="#ctx0" brushRef="#br0">89300 48514 633,'10'-14'73,"5"4"-4,5 5-5,6 3-3,2 2-11,2 0-17,3 0-17,1 0-16,2 0-9,2 0 1,3 0 2,1 0 0,-3 0 2,-8 0 2,-7 0 1,-8 0 2,-5-1-12,1 0-25,0-2-24,0 0-25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10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7494 30455 515,'0'-13'68,"0"6"-4,0 6-2,0 6-2,0 4-7,0 1-8,0 3-11,0 2-8,-1 2-7,0 1-3,-2 3-4,0 1-3,-1 0-3,2-3-1,0-3-3,2-2-1,-1-2-1,0 1 0,-2 1 0,0 1 0,-1 1 0,-2 0 0,0-1 1,-1 1-1,-1 0 1,2-1-1,1 1 0,0-1 1,1 0-2,1 0 1,-1-2 0,0-1-1,0 0 0,2 0 0,0-1-1,2 1-1,1-3-14,4-6-29,2-6-30,3-6-28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14"/>
    </inkml:context>
    <inkml:brush xml:id="br0">
      <inkml:brushProperty name="width" value="0.04518" units="cm"/>
      <inkml:brushProperty name="height" value="0.04518" units="cm"/>
    </inkml:brush>
  </inkml:definitions>
  <inkml:trace contextRef="#ctx0" brushRef="#br0">7259 30300 486,'-1'18'104,"0"3"-25,-2 5-26,0 3-25,-1 1-15,0-1-3,0-3-3,0-1-5,0-3-1,1-1-3,-2-3 0,2-1-2,3-7-3,9-10-6,10-12-5,8-9-5,2-6-2,-2 1 3,-3 0 2,-3 3 2,-2 1 4,-1 5 3,0 3 5,-2 4 3,-2 2 2,-1 2-1,-2 1-1,-2 1 0,-3 1 3,-2 6 8,-4 2 7,-2 5 8,-3 3 3,-2 1-4,-2 3-3,-1 2-2,-2 0-4,2-1-2,0-1-3,2-1-2,0-1-2,1-1 0,-1 0 0,0-2-1,0-1-1,2-1-1,1 0-2,0-2-1,5-2-2,6-4-3,7-4-3,8-4-1,1-1-3,-1-1 0,-3 0-1,-1 0-1,-3 0 1,-1 2 1,-2 1 1,-2 1 1,-4 2 2,-4 7 4,-6 6 2,-4 6 4,-4 2 2,-3 1-2,-3-1 1,-3 1-2,-2-1 2,3-3 3,0-1 2,0-2 3,3-2 2,1-1 1,2 0 1,3-2 2,3-1 0,6-1 1,6 0 0,6-1 2,4-3-3,3-1-5,3-2-4,3-1-6,2-3-1,-1-1 0,1 0 0,-1-1 1,-1 0-1,-3 2-3,-3 2-4,-2 2-3,-4 2-2,-4 2-2,-5 2-2,-2 2-1,-5 2 0,-4 1 3,-4 3 1,-3 2 2,-4 0 1,0-1 2,-1-1 1,-1 0 1,-3 0 3,-5 3 2,-4 3 4,-6 3 3,-1 2 2,2-1 2,1 1 1,3-1 2,3-1 1,6-3-2,3-3 0,6-2-2,4-3 2,1-3 4,2-1 4,2-2 4,6-3 1,8-4 2,9-4 1,10-3 1,4-3-3,4 2-7,3 0-6,3 2-7,1 1-3,2-1-3,1 0-1,0 0-1,1 1-3,-2 2-4,0 2-3,-1 2-3,-2 1-3,-2 0 1,-1 0-2,-3 0 1,-2 0 0,-3 0 2,-3 0 2,-3 0 2,-3 0 0,-3 0-1,-3 0-2,-2 0 0,-5 0-2,-2-2-1,-6 0 0,-2-1-2,-4-2 3,0-1 4,-1 0 5,-1-1 5,-2-1 3,-2-2 1,-2 0 2,-1-1 0,-1 0 2,1 0 0,0 2 1,2 1 0,1 0 1,-1 0 3,0 0 3,1 0 3,-1 1 1,2 1 3,1 0 1,1 2 1,0 0 3,0 2 4,0 0 3,1 2 4,0 1-1,2 4-2,2 2-4,2 4-3,2 1-4,1 1-4,0 1-4,2 1-5,0 3-2,2 4 0,0 3 0,1 4 0,1 4-2,0 1-2,0 2-4,0 2-2,0 2-3,0-1-3,0 0-3,0 0-3,-1-2-2,-1-3 2,0-5 1,-1-4 1,-4-3-1,-4-4-4,-6-5-3,-4-3-4,-2-3 1,-1-2 4,1-3 6,-1 0 4,0-4 2,1 0 1,-1-3 1,1-2 1,1-1 2,2 0 5,4 1 5,3-1 5,1-1 3,2 0 2,1-2 1,0 1 2,4-3-2,6 0-2,6-1-4,6-1-3,4-2-4,5-2-7,3-1-6,4-3-6,3 0-5,-1 1-4,0 1-4,1 1-3,-4 2-2,-4 3 1,-5 2 0,-5 4 1,-3 2 0,-2-1 1,-3 0-1,-1 0 2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15"/>
    </inkml:context>
    <inkml:brush xml:id="br0">
      <inkml:brushProperty name="width" value="0.04339" units="cm"/>
      <inkml:brushProperty name="height" value="0.04339" units="cm"/>
    </inkml:brush>
  </inkml:definitions>
  <inkml:trace contextRef="#ctx0" brushRef="#br0">9997 31816 507,'-7'-12'50,"2"8"5,2 8 4,2 8 5,1 4-4,0 1-9,0 1-10,0 1-9,0 2-8,-2 3-3,-1 3-6,0 3-3,0 1-6,0 2-4,2 1-4,1 1-5,-1-2-5,-1-4-6,0-3-4,-1-5-6,-1-6-11,2-10-15,0-10-15,2-10-17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15"/>
    </inkml:context>
    <inkml:brush xml:id="br0">
      <inkml:brushProperty name="width" value="0.04783" units="cm"/>
      <inkml:brushProperty name="height" value="0.04783" units="cm"/>
    </inkml:brush>
  </inkml:definitions>
  <inkml:trace contextRef="#ctx0" brushRef="#br0">9965 31202 459,'8'-14'1,"0"2"-1,0 4 1,0 3 1,1 2 3,3 2 9,3 2 7,4 2 8,-1 1 4,1 2-3,-2 0-2,-1 2-1,0-1-3,0 1-1,-1 0-2,1 0-3,-2 0-1,-1 1-4,-2 2-2,-2 0-3,-2 1-2,-1-1-2,0 1-1,-2 0-2,-1 0-4,-4 3-4,-2 2-6,-3 2-5,-3-1-2,0 1 1,-2-2 0,0-1 0,-1-2 1,-3-1 0,-2-2 0,-1-2 1,-2-2 1,0-2 0,1-3 2,-1 0 0,1-3 2,3-1 0,1 0 2,3-1 0,1-3 2,2-4 1,2-4 1,2-3 1,3-3 1,4 1 1,4-1 1,4 1 0,2-1 2,1 2 4,1 1 4,2 1 4,-1 2 1,1 2 1,0 4-1,-1 3 0,0 3 1,-4 4-1,-3 4 1,-2 4 0,-3 3 0,-3 3-3,0 3-3,-3 3-2,-3 3-1,-4 3 0,-4 3-2,-3 3 1,-4 1-2,0 0-1,-1 0-2,-1 0-1,1-1-2,1-5 0,3-4 0,1-3 0,2-4 0,2-3 1,3-3 0,1-2 0,3-5 2,6-6 1,4-6 1,6-6 3,3-4-2,3-3-3,3-3-3,3-3-3,1-1-3,-3 1-3,-1 1-3,-2 1-2,-2 1-3,-1-1 1,-1 1 0,0-1 0,-3 1 0,-3-1 1,-2 1 1,-4-1 0,-1 0 2,0-3 3,0-1 3,0-2 4,0-2 1,-2 1 1,-1 0 2,0 0 0,-1 0 1,0 1 0,0 1 1,1 1 0,-1 2 1,2 3 3,0 3 2,2 3 4,0 2 4,0 2 9,0 3 7,0 1 9,0 4 5,0 6 3,0 6 4,0 6 3,-1 5-2,0 7-8,-2 5-6,0 6-8,-2 4-5,0 2-3,-1 2-3,-2 3-3,1 0-3,1 3 0,0 2-2,2 2-2,0 0 0,2-1-1,0 0-1,2-2 0,1-1-3,2-4-4,2-2-5,2-4-5,1-3-4,-1-7-1,1-6-3,0-5-3,2-8-5,6-10-9,4-10-10,5-10-8,1-8-3,0-8 5,-1-8 4,0-8 5,-4 1 5,-3 10 6,-5 9 5,-3 11 6,-2 4 3,0-2 1,0 0 2,0-1 0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16"/>
    </inkml:context>
    <inkml:brush xml:id="br0">
      <inkml:brushProperty name="width" value="0.04821" units="cm"/>
      <inkml:brushProperty name="height" value="0.04821" units="cm"/>
    </inkml:brush>
  </inkml:definitions>
  <inkml:trace contextRef="#ctx0" brushRef="#br0">11494 31932 456,'7'-19'11,"-2"9"23,-3 8 23,0 10 22,-2 4 3,2 1-16,0 1-16,2 1-17,0 3-9,1 3-4,2 5-2,0 3-4,1 3-3,0-1-1,0 0-3,-1 1-1,0-1-1,-2 0 0,-2 0 0,-2 1 0,-2-2-4,0-4-6,-2-2-8,0-2-7,-1-4-3,-2-1 0,0-3 0,-1-1 0,-2-3 1,-2-2 0,-2-4 0,-1-2 1,-2-4 1,0-2 0,1-4 2,-1-2 1,2-3 2,2-1 3,4-3 2,3-1 2,1-3 3,2-2 2,0-1 2,2-2 3,2-2 1,6 1 2,4-1 1,5 1 1,4 0 1,3 3-3,3 1-1,3 3-1,0 1-4,-1 3-3,-3 1-3,-1 2-5,-2 2-3,-1 1-4,-1 0-5,-1 2-3,-1 0-3,-1 1 0,-1-1 0,0 0 0,-3 0 2,-3 2 4,-3 1 5,-2 0 5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17"/>
    </inkml:context>
    <inkml:brush xml:id="br0">
      <inkml:brushProperty name="width" value="0.04775" units="cm"/>
      <inkml:brushProperty name="height" value="0.04775" units="cm"/>
    </inkml:brush>
  </inkml:definitions>
  <inkml:trace contextRef="#ctx0" brushRef="#br0">12957 30131 460,'6'-38'32,"-2"17"12,-4 19 12,-2 16 12,-4 12 1,-2 3-11,-3 4-12,-4 5-10,0 0-8,-1-2-6,0-2-5,1-1-5,-1-3-6,2-2-6,1-1-5,1-3-7,4-5-8,8-10-13,8-10-12,8-10-13,2-4 1,-1 0 13,-3 2 14,-1 1 14,-2 2 8,0 2 4,-2 4 4,-1 3 3,0 2 6,-2 1 6,-1 3 7,0 2 7,-2 3 3,-2 4 2,-2 3 0,-2 5 2,-2 2-3,0 3-4,-1 1-4,-2 3-6,1 0-3,-1 2-3,0 1-2,0 1-2,1-2-4,0-2-6,2-3-6,1-3-6,1-9-11,3-16-18,4-16-18,2-15-17,2-7-3,0 1 14,0 3 14,0 2 13,0 0 8,1-1 3,2-1 2,0 0 2,1 1 7,-1 5 11,1 5 11,0 5 11,1 2 3,3 1-4,3-1-5,4 0-4,0 1 5,2-1 15,2 0 15,-1 1 16,3 0 3,1 2-8,2 2-7,3 3-8,-1 1-8,0 2-9,-1 2-9,-1 2-9,-2 1-6,-1 0-3,-3 0-3,-1 0-2,-6-2-10,-9-4-14,-8-4-14,-10-3-15,-5-5-2,-3-4 12,-3-3 13,-3-4 11,0-2 8,3 1 4,3 1 5,2 1 3,3 1 4,1-1 1,0 1 2,2 0 1,0 0 3,0 2 5,1 3 4,-1 2 4,1 1 4,2 4 3,2 3 2,2 3 3,0 4 7,0 8 13,-2 6 11,0 7 11,0 7 1,0 7-13,2 6-12,0 8-13,1 5-7,0 4-2,0 4-3,0 4-3,1 3-2,0 3-3,2 3-2,0 3-2,0 5-5,0 10-4,-2 9-5,0 8-4,-1 5-4,2-1-2,1 1-1,0-1-2,2-2-4,2-6-9,1-6-8,3-6-7,0-9-4,-2-11 3,-2-12 1,-2-12 2,-2-10 4,2-8 6,-2-7 6,1-8 6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3"/>
    </inkml:context>
    <inkml:brush xml:id="br0">
      <inkml:brushProperty name="width" value="0.03203" units="cm"/>
      <inkml:brushProperty name="height" value="0.03203" units="cm"/>
      <inkml:brushProperty name="color" value="#F2395B"/>
    </inkml:brush>
  </inkml:definitions>
  <inkml:trace contextRef="#ctx0" brushRef="#br0">61350 49759 686,'1'-14'5,"2"3"10,2 2 10,2 4 10,2 3 6,3 4 3,3 4 2,3 4 3,0 3-10,-3 3-25,-2 3-22,-4 3-24,-2 2-12,-2 1 0,-3 1-1,0 0 0,-3-1 1,-1-5 3,0-5 3,-1-4 2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17"/>
    </inkml:context>
    <inkml:brush xml:id="br0">
      <inkml:brushProperty name="width" value="0.03808" units="cm"/>
      <inkml:brushProperty name="height" value="0.03808" units="cm"/>
    </inkml:brush>
  </inkml:definitions>
  <inkml:trace contextRef="#ctx0" brushRef="#br0">13878 31250 577,'-24'10'52,"3"4"2,0 3 0,0 5 1,1 2-3,-1 4-8,-1 3-8,-1 3-9,0 1-6,1 1-6,1-1-6,1 0-5,1 0-7,3-2-5,1 0-7,2-1-5,2-3-2,3-7 1,1-5 3,2-6 2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17"/>
    </inkml:context>
    <inkml:brush xml:id="br0">
      <inkml:brushProperty name="width" value="0.03732" units="cm"/>
      <inkml:brushProperty name="height" value="0.03732" units="cm"/>
    </inkml:brush>
  </inkml:definitions>
  <inkml:trace contextRef="#ctx0" brushRef="#br0">14600 31666 589,'50'-7'42,"-8"2"1,-9 2 1,-9 2 1,-5 3-1,1 4-4,0 4-3,-1 3-4,0 3-4,-1 0-6,0-1-6,-2 1-5,-2 0-10,-1-1-15,-2 1-14,-2 0-14,-2-2-7,-2-1 1,-3-2 0,0-2 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17"/>
    </inkml:context>
    <inkml:brush xml:id="br0">
      <inkml:brushProperty name="width" value="0.04632" units="cm"/>
      <inkml:brushProperty name="height" value="0.04632" units="cm"/>
    </inkml:brush>
  </inkml:definitions>
  <inkml:trace contextRef="#ctx0" brushRef="#br0">14000 32763 474,'10'-15'174,"5"2"-40,5 2-41,6 3-39,3 1-25,4 2-7,4 2-8,5 2-8,1 1-9,2 0-9,0 0-10,2 0-10,0 0-8,0 0-9,0 0-9,0 0-8,-5 0-1,-10 0 6,-9 0 8,-10 0 6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9450 39225 333,'49'20'167,"16"14"-1,16 15 1,16 15 0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20"/>
    </inkml:context>
    <inkml:brush xml:id="br0">
      <inkml:brushProperty name="width" value="0.04387" units="cm"/>
      <inkml:brushProperty name="height" value="0.04387" units="cm"/>
    </inkml:brush>
  </inkml:definitions>
  <inkml:trace contextRef="#ctx0" brushRef="#br0">9051 39039 501,'-8'-5'64,"2"6"-2,1 6-3,0 6-2,0 4-6,-2 5-9,-1 3-8,-3 5-8,-2 1-6,0 0-1,-1 1-3,-1-1-3,0 1-1,1 0-3,0 2-2,2 1-2,0 0-3,1 0-2,-1 1-4,0-1-2,1-1-2,2-2 2,3-1 0,1-3 2,1-2-5,2-5-7,0-3-9,2-5-8,1-5-8,2-10-7,2-8-7,2-9-8,1-6 3,-1-1 11,1-3 11,0-1 11,-1 1 6,-1 5 2,0 5 2,-1 5 0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20"/>
    </inkml:context>
    <inkml:brush xml:id="br0">
      <inkml:brushProperty name="width" value="0.04675" units="cm"/>
      <inkml:brushProperty name="height" value="0.04675" units="cm"/>
    </inkml:brush>
  </inkml:definitions>
  <inkml:trace contextRef="#ctx0" brushRef="#br0">9350 39380 470,'7'-16'-8,"-1"1"2,0-1-1,-1 0 2,-2 2 1,1 3 0,0 2 2,0 4 1,1 3 11,0 4 24,1 4 23,2 4 23,0 2 4,1 1-16,2 1-15,0 2-16,0 0-9,-1 1-4,0 1-4,-2 1-4,0 3-2,2 7-3,0 5-2,1 6-2,0 2-2,-2-2-1,-2-2-1,-2-1-1,-2-4-2,1-2 0,0-3 0,0-3 0,2-9-2,2-14 0,3-15 0,3-15-1,3-10-1,2-3-2,1-4 0,3-4-2,1-1 1,3 3 1,1 0 1,3 4 3,-1 2 0,-2 5 0,-1 5 1,-3 6 0,-2 3 0,-5 4-1,-3 5-1,-4 3-2,-3 5-6,-2 6-13,-3 6-13,0 6-13,-3 3-4,-1 1 4,0 1 4,-1 1 3,-1-1 3,0-3 1,0-3 2,0-2 1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21"/>
    </inkml:context>
    <inkml:brush xml:id="br0">
      <inkml:brushProperty name="width" value="0.05446" units="cm"/>
      <inkml:brushProperty name="height" value="0.05446" units="cm"/>
    </inkml:brush>
  </inkml:definitions>
  <inkml:trace contextRef="#ctx0" brushRef="#br0">10900 39918 403,'23'0'70,"-1"0"-13,-1 0-11,-1 0-13,-1 0-8,-3 0-3,-1 0-3,-2 0-5,-2 1-1,-1 2-3,0 2-2,-2 2-2,-1 3-1,-2 4-1,-2 3 0,-2 5-1,-3 2 0,-2 1-1,-4 1 1,-2 1 0,-1-2-1,1-3-2,0-5 0,2-3-2,3-4-1,8-4 0,6-5-1,8-2 0,4-6-2,5-6-2,3-6-3,4-5-3,2-3-2,-1 1-2,-1 1-1,-1 1-2,-2 0 0,-2-1 1,-1-1 2,-3-1 2,-1 0 1,-3 1 1,-1 1 2,-2 1 0,-3 2 5,-3 3 5,-3 3 7,-2 3 6,-3 4 12,0 4 15,-2 6 16,0 4 17,-2 5 0,0 4-14,-2 3-15,0 5-14,-1 2-8,0 1-3,0 1-3,0 1-2,0 1-1,0 0-2,0 2-1,1 1-1,-1 0-2,2-1-1,0-2-1,2 1-2,0-3-2,0-2 1,0-1-1,0-2-1,3-5-2,7-3-5,7-6-5,8-4-5,1-6-2,0-6 1,-1-6 2,-1-5 0,0-4 1,1-1 1,1-1 1,1-1 1,-1-1 0,-3-1 2,-3-1-1,-2-1 2,-3 0 0,-1 0 2,-1-1 1,-1 1 1,-1 0 1,-2-1 1,-2 1 1,-2 0 0,-2 1 1,-1 3 1,0 3 1,-1 3 1,-3 2 3,-2 3 2,-4 1 4,-2 2 3,-2 2 1,-2 3-1,0 1-2,-1 2 0,-2 2-3,-1 2-1,-3 2-3,-1 2-1,-2 3-5,-1 4-8,-1 3-6,-1 5-8,0 2-5,1 3-2,1 1-2,1 3-2,3-2-2,5-5-2,5-5-2,4-4-2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43"/>
    </inkml:context>
    <inkml:brush xml:id="br0">
      <inkml:brushProperty name="width" value="0.04227" units="cm"/>
      <inkml:brushProperty name="height" value="0.04227" units="cm"/>
    </inkml:brush>
  </inkml:definitions>
  <inkml:trace contextRef="#ctx0" brushRef="#br0">10137 46111 520,'-1'-13'-2,"0"8"17,-2 7 17,0 6 18,-2 6 3,-2 7-8,-2 5-7,-1 7-10,-3 4-4,0 4-4,-1 4-3,-1 4-2,-1 3-4,-2 2-5,0 1-3,-1 3-4,0 0-3,-1-2-2,0-3 0,1-1-2,1-4 0,2-6-1,4-5 0,3-7 0,4-9-6,6-13-9,6-12-9,6-13-10,3-10-2,3-5 2,2-6 3,1-6 4,1-2 4,-1 2 5,-1 2 5,-1 2 4,-2 2 5,-2 3 3,-4 3 3,-3 4 3,-2 2 1,0 3 1,-2 2 0,0 5 2,-2 1 1,-1 2 3,0 2 4,-1 3 4,-1 0 8,1 0 14,2 0 15,0 0 13,2 1 2,0 2-12,1 3-11,2 1-11,0 3-7,0 3-3,0 5-1,-1 4-2,1 4-2,-2 5-1,-1 5 0,0 5-1,-1 3-1,0 4 0,-1 2-1,2 4 1,-2 0-2,-1 0-1,0-2-1,-2 0-2,1-3-1,0-4-1,2-3-2,0-5-2,1-4 0,0-3-1,0-5-1,0-3 0,0-5 0,2-4 1,0-6 1,1-4 1,3-7 0,2-7 1,3-9-1,3-7 0,2-5 0,0 0-1,-1-2-1,1 0 0,0-1-1,1 0 2,1-1 0,1 2 1,-1 1 0,-3 5-3,-3 5-3,-2 6-1,-4 5-11,-1 10-18,-2 9-18,-2 8-18,-2 4-6,-2-1 8,-2 0 8,-2-2 6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43"/>
    </inkml:context>
    <inkml:brush xml:id="br0">
      <inkml:brushProperty name="width" value="0.05318" units="cm"/>
      <inkml:brushProperty name="height" value="0.05318" units="cm"/>
    </inkml:brush>
  </inkml:definitions>
  <inkml:trace contextRef="#ctx0" brushRef="#br0">12550 47750 413,'21'0'39,"-3"2"-6,-4 0-6,-4 2-5,-3 1-4,-1 1-2,0 3-1,-2 2-2,-1 2-2,0 3-3,-1 3-3,-2 4-3,-1-1-1,-2-1 0,-2-3 1,-2-1 0,-1 0 0,-1 3 0,-2 3-2,0 3 0,0-1 0,2-5 2,3-5 2,1-4 2,2-4 2,4-1 2,2-1 2,4 0 1,1-2 1,3 0-2,2-2-1,2 0-3,0-1-1,1 0-2,0 0-1,0 0-3,-1 1 1,1 2 1,0 2 0,-1 2 2,-1 1-1,-4 3 0,-5 2-1,-2 2 0,-4 1 0,-1 3 4,0 1 3,-1 3 4,-2 1 2,-2 3 0,-2 1 1,-2 3 1,-1 0-2,-1 0 0,-1 1-2,-1-1-1,-1-1-1,0-3-1,0-3 0,1-3-1,0-3-2,2-1-1,2-2-4,3-3-1,2-4-13,4-10-22,4-8-22,4-9-22,2-3-8,-1 3 5,1 3 5,0 2 5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44"/>
    </inkml:context>
    <inkml:brush xml:id="br0">
      <inkml:brushProperty name="width" value="0.05002" units="cm"/>
      <inkml:brushProperty name="height" value="0.05002" units="cm"/>
    </inkml:brush>
  </inkml:definitions>
  <inkml:trace contextRef="#ctx0" brushRef="#br0">13400 46027 439,'22'-6'136,"-1"2"-28,-3 4-30,-1 2-28,-2 2-16,-1 0-1,0 0-2,-2 0-2,1-1-3,3 0-8,3-2-6,4 0-7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3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60809 50900 521,'-30'0'75,"19"0"-2,19 0-2,17 0-2,10 0-6,-1 0-12,-2 0-12,0 0-11,1 0-18,5 0-24,3 0-24,3 0-23,1 0-11,-4 2 5,-4 0 3,-3 1 4,-5 0 6,-6 0 9,-4-2 9,-4 0 9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46"/>
    </inkml:context>
    <inkml:brush xml:id="br0">
      <inkml:brushProperty name="width" value="0.04749" units="cm"/>
      <inkml:brushProperty name="height" value="0.04749" units="cm"/>
    </inkml:brush>
  </inkml:definitions>
  <inkml:trace contextRef="#ctx0" brushRef="#br0">13369 45881 463,'-8'7'77,"1"-2"-16,-1-3-16,0 0-15,0-2-8,-2 0 2,0 0 2,-1 0 1,2 0 0,6 0-1,6 0-1,6 0-2,2 0-1,1 0-1,0 0-3,0 0 0,-1 0-4,1 0-3,0 0-3,0 0-4,0 0-2,3 0 0,2 0-1,1 0-1,1-2 1,-1 0-1,-1-3 1,0-2-1,-2 0 0,1 2-1,0 2-1,-1 3-2,0 0 0,-1 0 0,0 0-1,-2 0 0,-3-2-14,-6 0-30,-6-3-30,-6-2-29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53"/>
    </inkml:context>
    <inkml:brush xml:id="br0">
      <inkml:brushProperty name="width" value="0.03956" units="cm"/>
      <inkml:brushProperty name="height" value="0.03956" units="cm"/>
    </inkml:brush>
  </inkml:definitions>
  <inkml:trace contextRef="#ctx0" brushRef="#br0">8407 53494 556,'-8'-8'5,"0"2"13,0 1 11,0 0 12,1 3 2,0 2-4,2 4-7,1 2-4,-1 3-5,0 4-2,-2 2-3,0 3-2,0 1-2,0 1 0,2 0-1,1-1-1,-1 4-2,0 7-2,-1 6-1,-2 8-3,1 1-1,1-4 0,0-4 1,2-3 1,0-4-1,2-4 0,0-2-1,2-2-1,1-6 0,4-3-1,2-6 1,3-4 0,4-5 1,2-2 0,3-4 0,3-2 1,2-4-4,3-3-5,1-5-6,3-3-7,-1-3-3,0 1-1,-1 0 0,-1-1 0,-3 1 0,-3 2 2,-5-1 2,-3 3 3,-4 0 1,-2 1 3,-4 1 3,-2 1 2,-4-1 2,-2 0 3,-4-1 3,-2 0 2,-2-1 2,-1 2 1,-2 3 1,0 1 1,0 2 0,-1 1 0,0 1-1,1 0-1,-1 3 0,0 3 1,1 2 1,-1 4 1,1 2-2,1 4-5,1 2-5,0 3-5,2 3-5,3 0-6,1 1-6,2 1-6,2 0-1,0-1 4,2 0 4,0-2 4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54"/>
    </inkml:context>
    <inkml:brush xml:id="br0">
      <inkml:brushProperty name="width" value="0.04975" units="cm"/>
      <inkml:brushProperty name="height" value="0.04975" units="cm"/>
    </inkml:brush>
  </inkml:definitions>
  <inkml:trace contextRef="#ctx0" brushRef="#br0">10386 53516 442,'-22'-1'41,"5"-1"-6,3 0-7,4-1-7,2-1-4,1 2-1,-1 0-2,0 2-1,-1 1 0,-4 2 0,-2 2 1,-3 2 0,-2 2 0,1 5 0,-1 4-2,1 3 0,-2 4-1,0 1 0,-1 3 0,-1 1-1,0 2-1,1 1-2,1 0-2,1 2-1,1 2 0,3 4 1,1 4 1,3 4 2,1-2 1,4-7-2,2-9-2,4-8 0,2-5-2,4-2-2,2-4-2,4-3-1,2-2-3,5-4-2,3-3-1,5-2-3,1-3-2,1-2-2,-1-2-1,1-1-3,0-4-1,0-4 0,2-3 1,1-5 0,0-2 0,-1-2 1,-1-3 0,-1-1 1,-2 0-1,1 1-1,-2 3-2,-1 2-1,-1 0 1,1 1 3,-1-1 3,1 1 5,-2 1 1,-3 5 0,-3 3 1,-3 5 1,-2 2 2,-2 0 2,-2 2 4,-2 1 3,-2 0 8,-1 0 10,0 0 13,-1 0 10,-3 4 7,-1 8 1,-2 8 1,-1 8 0,-4 7-3,-2 8-11,-3 8-9,-3 8-11,-1 2-5,1-4-4,0-4-2,2-4-3,1-2-3,-1 1-1,0-1-3,1 0-1,0-3-4,2-6-3,2-5-4,3-6-3,2-10-7,4-13-9,4-12-9,4-13-8,2-8-3,3-4 7,2-4 4,2-4 7,1 0 4,1 2 6,1 3 4,1 4 6,0 3 2,-1 5 1,0 5 1,-2 5 0,-2 4 4,-3 3 9,-3 3 8,-2 3 8,-2 3 10,0 4 11,0 4 12,0 4 10,-1 2 1,2 3-9,-2 2-10,1 2-10,1 1-6,0 1-5,1 1-4,2 1-4,-1 2-4,-1 3-1,0 3-2,-2 3-2,0 1 0,0 1-1,0-1 0,0 0 0,-1-1-1,0-3-2,-2-3-2,0-3 0,2-8-4,7-14-4,8-14-5,6-13-4,2-9-1,-1-1 1,-3-2 1,-1-2 2,-2 0 1,1 0 1,0 1 3,-1 2 1,-1 1-1,-2 5-2,-4 4-3,-3 3-3,-2 4-6,0 3-10,-2 3-10,0 3-10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2:55"/>
    </inkml:context>
    <inkml:brush xml:id="br0">
      <inkml:brushProperty name="width" value="0.05144" units="cm"/>
      <inkml:brushProperty name="height" value="0.05144" units="cm"/>
    </inkml:brush>
  </inkml:definitions>
  <inkml:trace contextRef="#ctx0" brushRef="#br0">14500 53100 427,'9'7'131,"1"-2"-26,3-3-28,2 0-27,1-2-15,1 0-4,1 0-4,2 0-4,0 0-4,1 0-3,1 0-3,1 0-3,0 0-2,-1 0 0,-1 0 0,-1 0 1,-1 0-6,-1 0-13,-1 0-12,0 0-11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3:01"/>
    </inkml:context>
    <inkml:brush xml:id="br0">
      <inkml:brushProperty name="width" value="0.04656" units="cm"/>
      <inkml:brushProperty name="height" value="0.04656" units="cm"/>
    </inkml:brush>
  </inkml:definitions>
  <inkml:trace contextRef="#ctx0" brushRef="#br0">18450 31900 472,'16'2'218,"-1"4"-58,1 3-59,0 5-59,-2 1-35,-3-1-13,-3-1-11,-2 0-12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3:02"/>
    </inkml:context>
    <inkml:brush xml:id="br0">
      <inkml:brushProperty name="width" value="0.05199" units="cm"/>
      <inkml:brushProperty name="height" value="0.05199" units="cm"/>
    </inkml:brush>
  </inkml:definitions>
  <inkml:trace contextRef="#ctx0" brushRef="#br0">18195 32550 423,'-13'1'12,"4"4"25,6 2 25,5 3 24,2 2 5,1 0-16,2-1-15,0 1-15,1 0-11,0 0-6,0-1-5,-1 1-6,1-1-10,0 1-18,0 0-17,0 0-16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5:38"/>
    </inkml:context>
    <inkml:brush xml:id="br0">
      <inkml:brushProperty name="width" value="0.02264" units="cm"/>
      <inkml:brushProperty name="height" value="0.02264" units="cm"/>
    </inkml:brush>
  </inkml:definitions>
  <inkml:trace contextRef="#ctx0" brushRef="#br0">17033 22849 971,'-6'-8'12,"4"2"-4,4 0-2,4 2-3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5:40"/>
    </inkml:context>
    <inkml:brush xml:id="br0">
      <inkml:brushProperty name="width" value="0.03279" units="cm"/>
      <inkml:brushProperty name="height" value="0.03279" units="cm"/>
    </inkml:brush>
  </inkml:definitions>
  <inkml:trace contextRef="#ctx0" brushRef="#br0">20294 21988 671,'0'-15'1,"2"2"4,0 3 3,2 1 3,-2 2 7,-2 2 8,-4 2 9,-2 2 9,-2 2 0,2 2-8,1 2-8,1 2-8,-1 1-6,-1-1-5,0 1-3,-1 0-4,-1 0-2,0 2 0,1 0 1,-1 1 0,1 1 0,2 0 2,2-1 0,2 1 1,1 0 0,0 0-1,0-1-2,0 1 0,0 0-2,0 0 1,0-1 0,0 1-1,0-1 1,2-1 0,0 0-1,2-2 1,0 0-1,2 0 0,0 0 1,1-1-1,2 1 0,2-2 1,2-1-1,1 0 1,2-2-1,0-1-1,-1 0-1,1-1-1,0-1-1,1 0-1,1 0 1,2 0-1,-2-2 1,0-2 0,0-4-1,-2-2 2,-1-2-1,-1 1 0,-1-1 0,0 0 0,-2 0 0,-3-1 0,-1-1 0,-2-1 0,-1-2 1,0 0 2,0-1 1,0-1 1,-1-1 2,-1 1-1,0-1-1,-1 1 0,-2-1 0,-1 1-1,0-1 1,-1 1 0,-2 0 0,0 2 1,-1 3 0,-2 1 0,1 2 1,-1 2 1,0 3 0,0 1 0,0 1 0,-2 2 1,0 0 0,-1 2 0,-2 0 0,0 2-3,-1 0-3,-1 2-2,-1 0-2,-2 2-4,0 0-3,0 1-2,-1 1-2,2 2 1,2 0 1,3 1 0,1 0-4,4 0-10,3-2-12,2 0-10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5:41"/>
    </inkml:context>
    <inkml:brush xml:id="br0">
      <inkml:brushProperty name="width" value="0.03581" units="cm"/>
      <inkml:brushProperty name="height" value="0.03581" units="cm"/>
    </inkml:brush>
  </inkml:definitions>
  <inkml:trace contextRef="#ctx0" brushRef="#br0">22355 21900 614,'-13'0'32,"6"0"0,6 0 1,6 0 1,4 0-1,3 0-4,4 0-3,2 0-4,2 0-3,1 0-1,1 0-3,1 0-1,1 0-1,1 0-1,1 0 0,1 0-1,1 0-1,1 0-3,1 0-2,1 0-3,-1 0-1,0 0 1,-1 0-1,-1 0 1,-1 0-2,-3 0-6,-1 0-5,-3 0-6,-1 0-4,-1 0-6,0 0-5,-2 0-5,-3 1-5,-5 2-6,-4 2-5,-6 2-5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5:41"/>
    </inkml:context>
    <inkml:brush xml:id="br0">
      <inkml:brushProperty name="width" value="0.034" units="cm"/>
      <inkml:brushProperty name="height" value="0.034" units="cm"/>
    </inkml:brush>
  </inkml:definitions>
  <inkml:trace contextRef="#ctx0" brushRef="#br0">22361 22712 647,'-13'-1'21,"8"0"9,7-2 6,6 0 9,5 0 0,1 0-8,3 2-6,2 0-9,1 1-3,3-2-2,1 0-1,3-1-1,1-1-4,0 0-4,2 0-6,1 0-6,1 0-3,1 0-1,1 0-1,1 1-2,-1-1-2,-2 2-3,-2 0-3,-1 2-3,0 0-3,2 2-1,4 0-1,3 2-2,-1 0-1,-6 3-3,-4 2-1,-4 2-3,-6-1 2,-3-1 7,-4-2 6,-4-2 7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3"/>
    </inkml:context>
    <inkml:brush xml:id="br0">
      <inkml:brushProperty name="width" value="0.04676" units="cm"/>
      <inkml:brushProperty name="height" value="0.04676" units="cm"/>
      <inkml:brushProperty name="color" value="#F2395B"/>
    </inkml:brush>
  </inkml:definitions>
  <inkml:trace contextRef="#ctx0" brushRef="#br0">64216 49259 470,'-7'-14'4,"2"1"7,2 2 8,2 3 7,1 2 7,2 4 8,0 4 7,2 4 8,0 3-1,2 5-9,0 4-8,1 3-8,0 3-7,0 1-2,-2 1-4,0 1-3,-1 3-2,1 6-2,2 6-1,0 6-2,0 1-1,-2-2-3,-2-4-2,-2-2-3,-1-4-2,0-6 0,0-4-1,0-5-1,1-6 0,4-8-1,2-8 1,3-8 0,3-7 1,2-7-1,1-7 0,3-7 1,1-5-1,1-4-2,1-4-3,1-3-2,0-2-2,1 4-1,-1 3-3,1 2-2,-3 4-1,-3 6-1,-5 4-1,-3 5-1,-2 4-1,0 1 0,0 3 0,0 1 0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5:41"/>
    </inkml:context>
    <inkml:brush xml:id="br0">
      <inkml:brushProperty name="width" value="0.0345" units="cm"/>
      <inkml:brushProperty name="height" value="0.0345" units="cm"/>
    </inkml:brush>
  </inkml:definitions>
  <inkml:trace contextRef="#ctx0" brushRef="#br0">25985 21250 637,'-29'0'44,"4"2"-4,3 0-5,4 2-5,1 1-3,-1 1-5,-3 3-4,-1 2-3,-1 1-3,1 1 0,1 2 1,1 0-1,0 1 0,1 1-1,-1 1 1,1 1-2,0 1 0,4 0-2,3-1-3,3 1-1,1-1-1,2 1-1,1-1 0,0 1 0,3-2-1,4-3-1,4-3 0,4-2-2,2-3-2,3-1 0,2 0-2,2-2-1,2 0-2,2 0-1,4 0-3,3 0-1,2-1-2,1-1-1,1 0-1,1-1-1,0-1-3,0 0-6,0 0-6,1 0-7,-4-1 1,-6-1 4,-5 0 7,-6-1 4,-5-2 4,1 0 1,-2-1 2,0-2 2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5:42"/>
    </inkml:context>
    <inkml:brush xml:id="br0">
      <inkml:brushProperty name="width" value="0.03145" units="cm"/>
      <inkml:brushProperty name="height" value="0.03145" units="cm"/>
    </inkml:brush>
  </inkml:definitions>
  <inkml:trace contextRef="#ctx0" brushRef="#br0">27600 21381 699,'16'0'39,"1"2"-4,1 0-3,2 2-2,1-1-4,6 0-1,5-2-3,5 0-2,3-2-2,2 0-1,2-2-2,3 0-3,-1-1-3,-1 0-8,0 0-8,-1 0-7,-3 0-5,-2 1-2,-3-1-4,-3 0-2,-3 0-3,-3 2 0,-4 0-2,-1 2-2,-5 0 1,-3 2 2,-4 0 1,-4 2 2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5:42"/>
    </inkml:context>
    <inkml:brush xml:id="br0">
      <inkml:brushProperty name="width" value="0.03555" units="cm"/>
      <inkml:brushProperty name="height" value="0.03555" units="cm"/>
    </inkml:brush>
  </inkml:definitions>
  <inkml:trace contextRef="#ctx0" brushRef="#br0">27670 22000 618,'-11'8'39,"8"0"2,9 0 4,10-1 3,4 1-3,1-2-6,1-1-9,1 0-7,2-2-4,3-1-2,3 0-3,2-1-1,3-2-5,3-1-8,1 0-7,2-1-9,1-1-5,0 2-2,0 0-1,1 2-3,-1-1-1,0 0-3,0-2-1,0 0-3,-1 0 0,-2 0 2,-2 2 1,-1 0 2,-5 1 2,-4 0 5,-5 0 4,-4 0 5,-5 0 3,-1 0-1,-2 0 2,-2 0 0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5:42"/>
    </inkml:context>
    <inkml:brush xml:id="br0">
      <inkml:brushProperty name="width" value="0.03704" units="cm"/>
      <inkml:brushProperty name="height" value="0.03704" units="cm"/>
    </inkml:brush>
  </inkml:definitions>
  <inkml:trace contextRef="#ctx0" brushRef="#br0">31257 21250 593,'-22'14'65,"5"-1"-10,3-2-10,4-2-10,2 0-6,0 1-3,1 3-4,-1 2-3,0 1-2,0 1-2,0 1-2,0 2-1,1-2-2,1 0 0,0 0-1,2-2 0,0 0-2,2-1-2,0 1-2,2 0-2,1-1-3,4-1 0,2-1-1,4 0-1,1-3-2,1-1 0,1-2-2,1-2-2,2-2 1,2-1 0,1 0 1,3-1 1,0-3 0,-1-2-2,-1-4-1,-1-2-2,-1-3 1,-1-1 0,-1-3 2,0-1 2,-3-2 1,-3 0 1,-3 1 3,-2-1 1,-3 0 2,-2 1 0,-2-1 2,-2 1-1,-2 0 2,-2 2-1,-2 3 1,-1 1-1,-3 2 0,-2 1-4,-2 0-3,-1 2-3,-2 0-1,1 2 0,-1 1 0,0 1 1,1 0-4,-1 2-5,0 0-7,1 2-6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5: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25200 12750 333,'49'20'167,"16"14"-1,16 15 1,16 15 0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26050 12775 333,'49'20'167,"16"14"-1,16 15 1,16 15 0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09"/>
    </inkml:context>
    <inkml:brush xml:id="br0">
      <inkml:brushProperty name="width" value="0.04276" units="cm"/>
      <inkml:brushProperty name="height" value="0.04276" units="cm"/>
    </inkml:brush>
  </inkml:definitions>
  <inkml:trace contextRef="#ctx0" brushRef="#br0">25210 12759 514,'-15'-7'92,"1"1"-18,1 0-16,1 2-17,0 0-10,0 0-2,0 0-2,1 0-1,-2 2-4,0 4-4,-1 4-5,-1 4-4,-1 1-3,2 1-2,1 0-1,1 0-2,0-1 0,0 1 1,0 0 0,1 0 1,-1 0-1,0 1 1,0 1-1,1 1 0,0 1 1,0 0-1,2-1 1,1 1 0,1 0 0,2 1-2,2 1-2,2 1-1,1 0-1,0-3 2,0-1 0,0-2 1,0-1 0,2 1 0,0 1 1,2 2 0,0-2-1,2-1 1,0-3-1,1 0 1,1-2-1,2 1 0,0 1 1,2 2-1,0-1-1,3-1 0,1-1-1,3 0 0,1-1-2,1-1-2,1 1-1,1 0-2,3-1-2,3-2-2,4-3 0,5 0-2,0-4-5,0 0-8,-1-3-7,-1-2-8,-4 0-1,-6 0 4,-5 2 4,-6 1 5,-4-1 2,1 0-4,0-2-1,0 0-3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09"/>
    </inkml:context>
    <inkml:brush xml:id="br0">
      <inkml:brushProperty name="width" value="0.04316" units="cm"/>
      <inkml:brushProperty name="height" value="0.04316" units="cm"/>
    </inkml:brush>
  </inkml:definitions>
  <inkml:trace contextRef="#ctx0" brushRef="#br0">27800 13200 509,'15'0'165,"-1"2"-41,-1 0-41,0 2-41,0-1-21,5 1-5,4 0-4,3 0-3,2-1-4,1 0 0,-1-2-1,1 0-1,-1-1-1,1 0-3,-1 0-1,1 0-2,-2 0-2,0 0-3,-1 0-3,-1 0-2,0 0-1,0 0 1,-1 0-1,1 0 1,-1 0 1,1 0 0,-1 0 1,1 0 0,-2 0 0,0 0 1,-1 0 0,0 0 1,-1 0 0,1 0 2,1 0 1,1 0 1,0 0 0,-1 0-3,-1 0-1,-1 0-2,-1 0-3,-1 0-2,-1 0-4,0 0-4,-3 0 0,-1 0 1,-2 0 1,-2 0 1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10"/>
    </inkml:context>
    <inkml:brush xml:id="br0">
      <inkml:brushProperty name="width" value="0.04195" units="cm"/>
      <inkml:brushProperty name="height" value="0.04195" units="cm"/>
    </inkml:brush>
  </inkml:definitions>
  <inkml:trace contextRef="#ctx0" brushRef="#br0">32278 12456 524,'-14'8'121,"3"1"-29,2 1-29,4 2-28,1 0-16,0 1-2,0 1-1,0 2-2,0-1-1,1 1-3,-1 0-1,0-1-2,0 1 0,2 1-1,0 2-1,2 0 1,0-1-1,0 1 1,0-2 1,0-1 0,1-1-1,4-1-2,2-1-4,3 0-1,3-2-3,2-1 0,1 0-2,3-2 0,1-1-1,3-2-1,1-3-1,3 0-1,1-4-1,1 0-1,0-3 0,3-2-2,-2-1 1,-2-2 1,-2 0 1,-1-1 1,-3-2 1,-1-2 2,-3-1 1,-1-3 2,-2 0 2,0-1 2,-2 0 2,-1 1 1,-2-1 3,-2 1-1,-4-1 1,-2 1 0,-4-1 1,0 1 2,-3-1 1,-2 0 2,-2 2-1,-2 1-3,-2 2-3,-1 3-3,-2 0-2,-1 0-3,-2 0-1,1 1-2,-2 0 0,0 2 1,1 2 1,-1 3 1,1 1-6,1 3-14,1 4-13,1 2-13,1 2-3,2 0 8,3 0 8,1 0 7,1-1 4,0 1-2,0 0-2,1 0-2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11"/>
    </inkml:context>
    <inkml:brush xml:id="br0">
      <inkml:brushProperty name="width" value="0.04483" units="cm"/>
      <inkml:brushProperty name="height" value="0.04483" units="cm"/>
    </inkml:brush>
  </inkml:definitions>
  <inkml:trace contextRef="#ctx0" brushRef="#br0">20805 13213 490,'-13'0'12,"6"0"19,6 0 18,6 0 19,5 0 3,4 0-12,3 0-12,5 0-12,2 0-8,2 0-3,3 0-3,1 0-4,4-2-2,5 0-3,4-3-2,6-2-2,3-1-5,1 2-5,3 1-7,2 1-7,0-1-5,-2 2-7,-2-1-5,-2 0-6,-3 0-4,-1 2-1,-2 0-3,-1 2-1,-7 0 4,-8 0 7,-9 0 8,-9 0 9,-4 0 2,0 2-2,0 0-3,0 2-3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4"/>
    </inkml:context>
    <inkml:brush xml:id="br0">
      <inkml:brushProperty name="width" value="0.04561" units="cm"/>
      <inkml:brushProperty name="height" value="0.04561" units="cm"/>
      <inkml:brushProperty name="color" value="#F2395B"/>
    </inkml:brush>
  </inkml:definitions>
  <inkml:trace contextRef="#ctx0" brushRef="#br0">65930 49347 482,'-8'-21'65,"0"7"-5,0 5-3,1 6-3,-2 6-7,0 6-8,-2 5-9,1 7-8,-2 3-4,0 3-1,0 1 0,1 2-1,0 0-1,2-3-2,2-3 0,2-3-2,2-3-2,0-1-2,2-2-2,1-3-2,2 0-4,5 0-4,5-1-4,6 1-4,0-1-2,1-2-1,-2-2-1,-1-2-1,-2-1 0,-1 1 2,-2 2 1,-2 0 2,-3 2 4,-4 3 7,-4 4 7,-4 2 7,-4 0 2,-2-3-2,-3-3-4,-3-3-2,-2-1-5,-3-2-7,-1-1-8,-3 0-7,0-2-5,1-1-5,1 0-5,2-1-4,1-3 0,7-2 2,3-4 3,6-2 3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12"/>
    </inkml:context>
    <inkml:brush xml:id="br0">
      <inkml:brushProperty name="width" value="0.04513" units="cm"/>
      <inkml:brushProperty name="height" value="0.04513" units="cm"/>
    </inkml:brush>
  </inkml:definitions>
  <inkml:trace contextRef="#ctx0" brushRef="#br0">18140 12860 487,'-16'0'-2,"-1"0"-4,-1 0-5,-1 0-3,1-2 1,4-2 8,4-4 8,5-2 8,0 0 10,0 5 12,-2 2 13,0 6 13,-1 2 1,-2 5-11,0 4-10,-1 4-11,-1 2-5,1 1-1,-1 1-1,0 1-2,1 1 0,2 1-2,2 1-2,3 1-1,0-1-2,0 0-2,0-1-1,0 0-2,1-3-1,2-2 0,2-1-1,2-2 1,2-3-3,2-1-3,1-2-3,3-2-3,2-2-3,2-1 0,1 0-2,3-2 0,2-2-1,5-6 0,3-4-1,5-5 0,2-4 0,0-3-1,2-4 0,1-1 0,-2-3 1,-4 1 0,-4-1 2,-3 1 1,-4 0 0,-1 1 1,-3 1 0,-1 1 1,-3 1 0,-4 1 2,-5 1 0,-2 1 2,-5 0 0,-2 1 0,-4-1 0,-2 1 0,-3 0 2,-1 4 4,-3 3 2,-1 3 4,-3 2 0,-2 2-3,-1 2-3,-3 2-2,0 3-6,0 6-9,-1 4-7,1 5-9,1 2-2,3-1 5,3-1 4,3 0 4,2-3 0,2-1-3,2-2-4,3-2-5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14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62313 27300 999,'5'10'0,"-6"5"0,-6 5 0,-6 5 0,-2-1-6,3-7-12,1-7-12,2-6-12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19"/>
    </inkml:context>
    <inkml:brush xml:id="br0">
      <inkml:brushProperty name="width" value="0.04087" units="cm"/>
      <inkml:brushProperty name="height" value="0.04087" units="cm"/>
      <inkml:brushProperty name="color" value="#F2395B"/>
    </inkml:brush>
  </inkml:definitions>
  <inkml:trace contextRef="#ctx0" brushRef="#br0">25697 10658 538,'14'1'121,"-2"2"-33,-4 2-32,-3 2-32,-3 1-17,-4 0-4,-4-1-2,-3 1-4,-3-1 1,0-2 2,0-2 4,1-2 2,0-3 1,4-2 0,2-4-2,4-2 0,2-1-1,2-1-2,2 0 0,2 1-1,1 0 2,3 2 3,2 2 3,2 2 5,-1 3 0,-1 2-1,-2 4-2,-2 2-2,-2 3 0,-1 2 0,0 1-1,-2 3 1,-2 0-2,-4-1-4,-3-1-5,-5 0-5,-2-3-1,0-3 2,0-2 1,1-4 1,0-3 1,4-4-2,2-4-2,4-3-2,2-2 0,2 2 0,2 3 0,2 1 1,1 1 1,1-2 2,2 0 2,0-1 1,0 3 3,-2 6 0,-3 7 0,-1 8 1,-2 4 0,-4 3 1,-2 3-1,-3 3 0,-2-1-13,2-4-26,0-3-25,2-4-25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20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25700 15823 524,'0'-14'3,"2"3"7,0 3 6,2 2 7,0 2 6,1-2 5,2 0 6,0-1 5,1 1-1,2 6-9,0 4-8,1 6-8,-1 2-7,-4 1-4,-4 1-4,-4 1-4,-4-1-3,-2-4 1,-3-5-1,-3-2 0,-1-6 0,4-2 1,3-5 0,3-4 0,3 0 3,4 1 7,3 2 5,5 2 7,1 4 2,0 3-2,-2 4 0,-1 3-2,-1 4-4,-4 2-6,-3 2-6,-2 1-6,-3-1-2,-2-6 1,-1-6 1,-3-6 1,1-3 1,2-2-1,4 0-1,3-1-2,2-1 1,3 0 2,4 1 1,2-1 1,1 4 2,-3 6 3,-1 7 2,-2 8 3,-2 2-4,-2-1-9,-2-1-9,-2 0-10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22"/>
    </inkml:context>
    <inkml:brush xml:id="br0">
      <inkml:brushProperty name="width" value="0.04313" units="cm"/>
      <inkml:brushProperty name="height" value="0.04313" units="cm"/>
      <inkml:brushProperty name="color" value="#F2395B"/>
    </inkml:brush>
  </inkml:definitions>
  <inkml:trace contextRef="#ctx0" brushRef="#br0">31925 10533 510,'-1'14'124,"0"-1"-35,-2-2-35,0-2-36,-2-3-18,-2-2 0,-1-4-1,-3-2 0,1-3 1,4-2 1,4-2 2,4-2 1,3 1 3,2 2 2,2 4 4,2 3 4,-1 2 0,1 2 0,-2 2-2,0 2 0,-2 1-2,-1 1-2,-1 1-4,0 2-2,-4-1-3,-4-1-2,-5-1-2,-5 0-2,-2-4 1,2-2 1,2-6 2,3-2 2,1-4 0,4-2-1,2-2-2,4-1-2,2-1 1,1 2 2,3 3 2,2 1 2,1 3 1,0 4 2,-1 4 2,1 4 1,-2 2 0,-2 1-3,-4 2-2,-2 0-1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23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33600 10400 566,'15'0'76,"-1"0"-16,-1 0-16,0 0-16,-2 1-7,-1 2 0,-1 2 0,0 2 2,-3 1-2,-1 1-2,-2 1-3,-2 2-2,-2-1-2,-2-1-2,-2-1-3,-1 0-1,-3-4-5,0-2-7,-1-6-7,-1-2-8,1-4-1,6-2 3,4-2 4,6-1 3,2 0 4,-1 2 4,1 4 6,0 3 4,0 2 4,2 4 3,0 2 4,1 4 2,-1 1 2,-4 1-3,-4 1-1,-4 2-1,-3-2-5,-2-1-8,-2-2-6,-1-2-7,-1-4-9,2-6-13,2-6-11,2-5-12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24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18647 10858 555,'7'8'125,"-1"0"-34,0 0-32,-2 0-34,-2-1-19,-4-1-5,-4-1-4,-3 0-6,-2-3-1,2-2 2,2-3 2,2-4 3,2-1 2,2-1 3,2-2 3,2 0 3,2 1 3,2 5 2,2 3 2,2 4 3,-1 3-1,-1 5-3,-2 4-2,-2 3-4,-3 1-2,-2-2-4,-4-4-2,-2-3-3,-2-2-1,-2-2 1,0-3 1,-1 0 0,0-4 1,2-2-1,3-4 0,1-2-1,1-2 0,2 1-1,0-1-1,2 0-1,1 1 1,4-1 2,2 0 1,3 1 1,2 0 2,0 2 2,-1 2 3,1 2 1,0 3 1,0 2 2,-1 4 0,1 2 2,-3 3-1,-4 4 0,-6 2-1,-4 3-2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26"/>
    </inkml:context>
    <inkml:brush xml:id="br0">
      <inkml:brushProperty name="width" value="0.04002" units="cm"/>
      <inkml:brushProperty name="height" value="0.04002" units="cm"/>
      <inkml:brushProperty name="color" value="#F2395B"/>
    </inkml:brush>
  </inkml:definitions>
  <inkml:trace contextRef="#ctx0" brushRef="#br0">17613 16371 549,'7'-6'131,"-1"4"-35,0 4-37,-2 4-36,-2 1-19,-6-2-2,-4-3-2,-5 0-3,-2-3 0,2 0 0,3-2-1,1 0 2,2-3-1,2-4 0,2-3 1,2-5 0,2 1 1,2 3 2,2 4 2,2 5 1,1 1 2,-1 0 2,1 0 1,0 0 2,0 2 0,2 4 3,0 4 1,1 4 1,0 1 0,-2 1-2,-2 0-2,-2-1-1,-3 0-4,-4-1-4,-4 0-3,-4-2-4,0-3-7,2-6-8,4-6-10,3-5-8,1-3-10,3 2-9,2 3-10,2 1-9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27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20111 16114 548,'8'-7'120,"-1"4"-26,1 3-28,0 2-28,-1 3-16,-2 2-7,-3 1-6,0 3-7,-4-1-4,-4-2-2,-4-4-2,-4-2-2,1-4 0,3-4 0,4-4 0,4-3 1,3-2 2,2 2 2,2 3 1,2 1 3,1 3 4,-1 4 5,1 4 5,0 4 6,-2 2 2,-2 1-4,-4 2-1,-2 0-4,-4-1-3,-2-1-4,-3-2-4,-3-2-6,1-4-9,8-4-16,7-5-17,6-5-15,4-2-8,-1 2 3,1 3 2,0 1 2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28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33195 15628 527,'6'8'146,"-4"0"-42,-4 0-42,-4 0-42,-1-3-21,0-5 1,2-4-1,1-5 0,2-2 3,5 2 6,6 2 6,4 3 6,1 1 0,-1 6-3,-2 2-6,-2 5-3,-4 1-3,-6 0 0,-6-2 0,-6-1-1,-1-2-1,1-6-3,2-4-4,2-5-2,4-3-1,4 2 0,6 1 0,4 0 1,3 3 3,0 2 4,-1 4 4,1 3 5,-2 1 1,-2 3-3,-4 2-2,-2 2-2,-5 0-1,-2-1 0,-5 0 1,-4-2 0,0-3-2,3-4-3,3-6-4,2-4-4,4-3-6,2-1-12,3-2-9,4 0-11,1 1 0,0 1 7,0 2 9,-1 2 9,1 2-1,-2-1-10,-1 0-9,0 0-10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4"/>
    </inkml:context>
    <inkml:brush xml:id="br0">
      <inkml:brushProperty name="width" value="0.03733" units="cm"/>
      <inkml:brushProperty name="height" value="0.03733" units="cm"/>
      <inkml:brushProperty name="color" value="#F2395B"/>
    </inkml:brush>
  </inkml:definitions>
  <inkml:trace contextRef="#ctx0" brushRef="#br0">67700 48712 589,'9'-21'114,"3"5"-20,4 5-21,2 5-21,2 2-15,1 2-12,0 0-12,3 2-11,-1 0-11,0 0-12,1 0-12,-1 0-12,-2 1-5,-5 4-1,-5 2-1,-4 3 1,-4 1 2,-1-1 6,0-1 6,-1 0 7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34"/>
    </inkml:context>
    <inkml:brush xml:id="br0">
      <inkml:brushProperty name="width" value="0.02914" units="cm"/>
      <inkml:brushProperty name="height" value="0.02914" units="cm"/>
      <inkml:brushProperty name="color" value="#F2395B"/>
    </inkml:brush>
  </inkml:definitions>
  <inkml:trace contextRef="#ctx0" brushRef="#br0">12913 4411 755,'5'-13'57,"11"8"-9,11 7-9,11 6-10,0 3-8,-8-3-5,-9-1-6,-9-2-5,-4 1-4,2 2-1,0 3-2,1 3-1,0 1-1,-2-1 1,-2 0 0,-2-2-1,-3 1 0,-2 1-2,-4 3-2,-2 2-2,-3 1 1,-2 1 1,-2 1 2,-1 1 2,-2-1 2,-1-1-1,-2-3 1,1-1-1,-2-1 2,0-1 1,1 1 3,-1 0 2,2-2 2,1-1 2,2-3 1,3-1 2,0-1 0,2 0-1,1 0-2,1 0-1,1 0-2,2-1-1,2 1-1,2 0-2,3-1-2,4-2 0,4-3-1,3 0-2,3-2 0,0 0 1,-1 0-1,1 0 1,0-1 0,3-1-1,2 0-1,1-1 0,1-1-4,-1 0-7,-1 0-5,-1 0-8,-1 0 0,-3-2 2,-1 0 4,-2-1 3,-2-1-1,1 2-5,0 1-7,0 0-5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34"/>
    </inkml:context>
    <inkml:brush xml:id="br0">
      <inkml:brushProperty name="width" value="0.02752" units="cm"/>
      <inkml:brushProperty name="height" value="0.02752" units="cm"/>
      <inkml:brushProperty name="color" value="#F2395B"/>
    </inkml:brush>
  </inkml:definitions>
  <inkml:trace contextRef="#ctx0" brushRef="#br0">14611 3527 799,'-13'-15'25,"8"2"0,7 3-1,6 1-1,6 1-1,7 2-1,5 1-1,7 0-2,2 2-3,0 0-8,1 2-7,-1 0-6,-1 1-6,-2 0-2,-1 0-3,-3 0-2,-3 0-4,-5 0-3,-5 0-4,-4 0-3,-5 0-1,-3-2 1,-2 0 2,-4-1 1,-1-1 4,1 0 6,-1 0 6,0 0 5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35"/>
    </inkml:context>
    <inkml:brush xml:id="br0">
      <inkml:brushProperty name="width" value="0.03409" units="cm"/>
      <inkml:brushProperty name="height" value="0.03409" units="cm"/>
      <inkml:brushProperty name="color" value="#F2395B"/>
    </inkml:brush>
  </inkml:definitions>
  <inkml:trace contextRef="#ctx0" brushRef="#br0">14858 2768 645,'-2'-17'0,"0"-4"0,-3-2-1,-2-2 1,0 1 4,2 10 10,2 9 10,2 8 9,0 9 4,-4 8-3,-2 7-4,-3 8-2,-3 6-3,0 2-2,-1 4-3,-1 3-2,-1 0-2,-2-1-1,0 0-3,-1-2-1,-1 0-3,-1 0-4,-1 0-6,-1 0-3,1-1-4,1-2-1,2-2-1,3-1-2,1-5-3,2-4-5,2-5-7,3-5-6,1-7-5,2-10-6,2-10-5,2-10-5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35"/>
    </inkml:context>
    <inkml:brush xml:id="br0">
      <inkml:brushProperty name="width" value="0.03321" units="cm"/>
      <inkml:brushProperty name="height" value="0.03321" units="cm"/>
      <inkml:brushProperty name="color" value="#F2395B"/>
    </inkml:brush>
  </inkml:definitions>
  <inkml:trace contextRef="#ctx0" brushRef="#br0">15200 3890 662,'8'-8'0,"2"2"-1,0 0-1,1 2 0,1 1 3,2 2 10,0 2 9,1 2 9,1 2 4,1 4 0,1 2 1,1 3-1,2 2-2,0 1-4,0 1-5,3 2-4,-1-2-3,1 0-3,-1 0-2,1-2-2,-1 0-4,-2-1-2,0 1-5,0-1-2,-2 1-4,-1-2-5,-1-1-3,-1-1-5,-3-2-8,-6-2-14,-6-4-12,-6-2-14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36"/>
    </inkml:context>
    <inkml:brush xml:id="br0">
      <inkml:brushProperty name="width" value="0.0381" units="cm"/>
      <inkml:brushProperty name="height" value="0.0381" units="cm"/>
      <inkml:brushProperty name="color" value="#F2395B"/>
    </inkml:brush>
  </inkml:definitions>
  <inkml:trace contextRef="#ctx0" brushRef="#br0">15195 4681 577,'-5'-7'38,"6"1"-8,6 0-6,6 2-8,2 0-6,-1 2-3,-1 0-3,-1 2-4,-1 1-2,-2 4 0,-2 2-1,-2 4 1,-3 1-1,-2 3-1,-4 1-1,-2 3-1,-3 1 0,-2-1 1,-2 1-1,-1 0 1,-2-2 1,1-1 2,-1-3 1,0-1 2,4-5 0,6-6 0,8-7 0,6-8-1,4-1-1,0 3 1,-1 2 0,1 4 0,-1 2-1,0 0 0,-2 2 0,0 0 0,-3 3 0,-3 4 5,-2 4 2,-4 4 4,-2 1 1,-1 1-1,-3 0 1,-2-1-2,0 0 0,0-2 0,2-3-2,1-1-1,2-2-4,6-4-5,4-3-6,6-2-6,2-2-1,3 0 3,2 0 3,1 1 3,0-1 2,-2 2 1,-4 0 2,-3 2 1,-3 2 3,-6 5 4,-4 6 3,-6 4 5,-2 3 0,-3 1-2,-2 1-3,-1 1-3,-3 1-1,-2-1-1,-1 1 1,-2-1 0,-1 0 0,3-1 2,1-1 1,3-1 3,1-2 0,2-3 1,2-2 1,3-4 0,3-3-1,6-4-1,6-4-1,6-4-3,3-2-1,3 2-1,2 1-2,2 1 0,1-1-5,3-1-6,1 0-6,3-1-6,-1-1-2,0 2 0,-1 1 1,0 1 0,-2-1 1,1-1-3,-1 0-1,1-1-2,-2-1-1,-3 0 1,-3 1 1,-3-1 0,-2 0 2,-2 2 4,-2 1 4,-2 0 3,-2 0 3,-1 0 3,0-1 2,-2-1 4,0-1 0,0 0-1,0 0-1,0 0-1,1 2 13,0 5 27,2 2 28,0 5 27,2 3 4,0 2-18,1 2-20,2 1-18,0 2-14,-1 2-8,1 0-7,0 1-7,0 0-7,2-1-2,0-1-4,1-1-3,1-1-1,0-2 2,-1-3 1,1-1 2,-1-1-10,-2 0-23,-2 0-21,-2 0-23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3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63400 13100 333,'49'20'167,"16"14"-1,16 15 1,16 15 0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40"/>
    </inkml:context>
    <inkml:brush xml:id="br0">
      <inkml:brushProperty name="width" value="0.0339" units="cm"/>
      <inkml:brushProperty name="height" value="0.0339" units="cm"/>
      <inkml:brushProperty name="color" value="#00BFF3"/>
    </inkml:brush>
  </inkml:definitions>
  <inkml:trace contextRef="#ctx0" brushRef="#br0">17366 10289 649,'-7'-5'64,"2"6"-9,2 6-9,2 6-9,1 3-7,0 3-3,0 1-6,0 3-3,0 2-4,2 3-2,0 3-3,2 3-1,-1-1-3,-1-4-2,0-3-1,-1-5-4,-1-1-2,2 1-3,0 1-4,2 1-4,-1-1-5,1-5-8,0-3-6,0-4-7,0-5-3,0-6 0,0-6 2,0-6 0,-1-2 3,-1 1 7,0 1 5,-1 0 5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41"/>
    </inkml:context>
    <inkml:brush xml:id="br0">
      <inkml:brushProperty name="width" value="0.03081" units="cm"/>
      <inkml:brushProperty name="height" value="0.03081" units="cm"/>
      <inkml:brushProperty name="color" value="#00BFF3"/>
    </inkml:brush>
  </inkml:definitions>
  <inkml:trace contextRef="#ctx0" brushRef="#br0">17411 9297 713,'-13'0'-1,"8"0"9,7 0 10,6 0 10,5 0 1,1 0-5,3 0-7,2 0-6,1 0-3,1-2-1,1 0-1,1-1-1,0-2-1,-1 0-2,-1-2 0,-1 0-1,0 0-1,1 0 0,1 2 0,1 1 0,1 0-1,-1 0 0,1 0-2,-1 0-1,0 0 0,-1 2 1,-1 0 1,0 2 0,-1 0 2,1 2 0,1 0 2,1 2 0,1-1 1,1 0 0,1-2-1,1 0 0,0-1 0,1 0-1,-1 0-2,1 0 0,-1 0 0,0 0-1,1 0 0,-1 0-1,1 0 1,-1 2 1,0 0-1,1 2 1,-1-1 0,1-1-3,-1 0-1,1-2-1,-1 0-2,1 0 2,-1 0-1,0 0 1,1 0 1,1-2 0,1 0 0,1-1 1,1-1 1,1 2-1,1 0 0,0 2 0,2 0 0,1 0 0,0 0 0,2 0 0,1 0 1,0 0-1,2 0 1,1 0-1,-1 0 1,0 0 1,-1 0 0,-2 0 0,2 0 1,1 0-1,2 0 0,2 0 0,1 0-1,0 0 1,0 0 0,0 0-1,0 0 1,0 0 1,0 0-1,0 0 1,0 0 0,0 0-1,0 0 0,0 0-1,-1-1 0,-2-2 1,-2-2-1,-1-2 1,-3-1-2,-2 0 0,-2 1-3,-1-1-1,-3 0 0,0 2 1,-1 1 2,-1 0 2,0 2 0,-1 0 0,0 2 1,1 1 0,-1 0 1,1 0 2,-1 0 2,1 0 3,0 0 0,1 0-1,0 0 0,2 0-2,1-2 0,-1-1 0,0-2 0,1-1-1,0-2 0,2 2-1,3 1 0,1 0-1,0 2 1,-2 0-1,-2 2 0,-1 1 1,-2 0 0,1 0 1,-1 0 1,0 0 2,1 0 0,1 0 0,1 0 0,1 0-1,0-1 0,0-1-1,0 0-1,1-1-1,-1-1-1,0 0 0,0 0-1,1 0 0,-2 1 0,0 0 0,-1 2 0,-1 0 0,-1 1 0,1 0-1,-1 0 0,0 0 0,0 0 0,-3-2 0,-2 0 0,-1-2 1,-1 0-1,1-2-2,1 0-1,1-1-3,-1-1 0,-1 0 1,-3 0 2,-1 1 0,-2 0 1,-1 2 2,-1 2 0,0 2 1,-3 1 1,-1 0 1,-2 0 2,-2 0 0,-1 0 1,1 2-1,2 0-1,0 2-1,1-1 0,-1-1 1,1 0 0,0-1 1,0-1 0,-1 0-1,1 0 0,0 0 0,0 0 0,0 0-2,-1 0 0,1 0 0,0 0-1,0 0 0,-1 0 1,1 0-1,0 0 2,0 0 0,-1 0 2,1 0 2,1 0-1,1 0 0,3 0-1,2 0-1,-1 1-1,-3 1-1,-3 3 0,-2 2 0,-4 1 1,-1 0 4,-2 0 3,-2 0 5,-1-1 1,-2 1 1,0 0 0,-2 0 2,0 0 0,1 1 2,-1 2 2,0 0 1,0 0-1,2-1-6,0 0-5,2-2-6,0 0-2,0 2 0,0 0 1,0 1 0,0 1 1,0 2 0,0 0 0,0 1 0,0 1 0,0 1 0,0 1 1,0 1 0,0 2 0,0 0 0,0 0-1,0 3 0,0-1-3,2 2-2,0 1-3,2 1-3,0 1-2,2-1-3,0 0-1,1 1-3,1-2-1,-2 0-1,-1 0-3,0-2 0,-2-2-1,-1 0 1,0-1 3,-1 0 1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42"/>
    </inkml:context>
    <inkml:brush xml:id="br0">
      <inkml:brushProperty name="width" value="0.03167" units="cm"/>
      <inkml:brushProperty name="height" value="0.03167" units="cm"/>
      <inkml:brushProperty name="color" value="#00BFF3"/>
    </inkml:brush>
  </inkml:definitions>
  <inkml:trace contextRef="#ctx0" brushRef="#br0">17886 11461 694,'-29'0'-1,"5"2"-4,5 0-2,5 2-4,0-1-2,-4-1 0,-3 0-2,-5-1-1,1-1 1,3 0 0,4 0 3,5 0 0,2-1 2,0-1 2,2 0 3,1-1 1,0-1 4,0 2 3,0 0 4,0 2 3,1 0 4,-1 0 3,0 0 4,0 0 3,4 0 6,8 0 5,8 0 7,7 0 7,5 0-1,-1 0-8,1 0-6,0 0-8,0-1-6,4 0-4,3-2-4,3 0-5,2-1-2,2 0-1,3 0-2,1 1-1,0-1-1,0 0 0,-1 0-1,-1 0-2,-1 1 1,2 0-1,1 1 0,0 2 0,2 0 0,0 0 1,2 0-1,0 0 1,1 0 0,-2 2 0,0 1 1,-1 0 0,-1 0 1,2 0-1,0-2 1,2 0 0,0-2 0,0-2 1,0-2 2,0-2 0,1-1 1,0 1-1,2-1 0,0 0-1,1 0 0,0 2 0,0 1-1,0 0-1,-1 2 1,-2 1-2,-2 0 0,-2 2 0,-1 0 0,-2 2 0,0 0 0,-1 1 0,0 1 0,2-2 1,2 0 0,2-2 0,1 1 0,0 0 0,0 2 1,0 0-1,0 0 0,-2 0 0,0-2 0,-1 0 0,-2-1 0,0 0-2,-1 0-2,-2 0 0,-1 0-1,-1 0-1,-3 0 0,-2 0 0,0 0 0,1 0 2,1 0 0,1 0 2,1-1 1,0-2 0,2-2 1,1-2 0,0-1 0,0 1 1,0-1-1,1 0 0,-3 0 0,0 0 0,-3 1 0,-1-1 0,-2 0 0,2 0 0,1 0 2,1 0-1,0 1 1,0 1 0,1 0-1,-1 2-1,0 1 1,1 0-1,-1 2 1,0 0-1,0 1 1,1-2-1,-1 0 0,0-2 0,0 1-1,-1 0 0,-1 2-2,-2 1-1,0 0 0,-1 1 0,-1 2 1,-1 0 0,-1 2 1,1 0-1,-1 1-1,1 2 1,-2-2-1,1-1 2,-2-2-1,-1-2 1,-1-1 1,1 0 0,-1 0 0,1 0 0,0 0 1,1 0-1,1 0 0,1 0 0,1 0-1,2-2 1,3 0 0,1-1 1,2-2 0,2 0-1,3-2 1,1 0 0,0-1-1,0 1 1,-1-1 0,-1 0 0,-1 0 0,0 2-1,0 1 0,0 1 0,0-1-1,-1 0-1,-2-2-1,0 0 0,-1 0-4,-1 0-5,-1 2-4,-1 1-6,-3 0-3,-4 0 2,-3 0-1,-4 0 1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43"/>
    </inkml:context>
    <inkml:brush xml:id="br0">
      <inkml:brushProperty name="width" value="0.03487" units="cm"/>
      <inkml:brushProperty name="height" value="0.03487" units="cm"/>
      <inkml:brushProperty name="color" value="#00BFF3"/>
    </inkml:brush>
  </inkml:definitions>
  <inkml:trace contextRef="#ctx0" brushRef="#br0">17031 15440 630,'-14'-5'43,"5"8"-1,3 6-1,4 7 0,2 6-4,0 5-5,0 5-5,0 5-6,0 2-3,0 0-3,0 0-4,0 0-2,0 1-2,0 0 0,0 2 1,0 0 0,0 0-5,0-3-10,0-4-10,0-2-10,1-4-7,2-5-4,2-5-4,2-5-3,0-4-2,1-4 0,0-4 2,0-4 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4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67528 49400 473,'-20'1'43,"5"2"8,6 2 7,6 2 9,4 2-3,0 5-10,2 4-13,0 3-10,1 4-9,0 1-4,0 2-3,0 3-5,-2 0-1,-2 0-1,-4 0-1,-2 1 1,-2-2-2,0-2 0,0-2-2,1-1-2,0-3 0,2-3-2,2-3 0,2-3 0,2-3-2,4-2-1,2-4 0,3-2-2,4-3-2,4 0-2,3-2-3,5 0-2,1-2-2,2 0-2,1-1-3,1-2-2,-1 1-2,-2 1 1,-2 0 0,-1 2 0,-4 0-1,-3 0-2,-4 0-2,-4 0-2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44"/>
    </inkml:context>
    <inkml:brush xml:id="br0">
      <inkml:brushProperty name="width" value="0.03827" units="cm"/>
      <inkml:brushProperty name="height" value="0.03827" units="cm"/>
      <inkml:brushProperty name="color" value="#00BFF3"/>
    </inkml:brush>
  </inkml:definitions>
  <inkml:trace contextRef="#ctx0" brushRef="#br0">17589 14887 574,'-5'-14'15,"6"2"4,6 4 3,6 3 3,2 1 1,1 0-3,0 0-3,-1 0-3,0 0-4,0 0-2,-2 0-3,-1 1-3,-1-1-1,0 2 2,-2 0 2,-1 2 1,1 0 0,0 0 0,1 0 0,2 0-1,0 0-1,3 0-1,2 0-1,1 0-2,1-1 1,-1 0-1,0-2 1,-2 0-1,2-1 0,7 0-2,5 0-2,7 0-2,1 1 0,-2 0 1,-2 2 0,-1 0 0,-1 1 1,2 0 0,3 0 1,1 0-1,1 0 0,0 0 1,0 0 0,1 0 1,-2 0-1,-2 0 1,-2 0 0,-1 0 0,-2-1-1,2-2-2,1-2-3,1-1-2,-1-1 0,-2 2 1,-1 2 2,-3 2 2,0 1 0,-1 0 1,1 0 1,-1 0 0,0 0 1,-1 2 2,-1 0 0,-1 2 1,0-1 1,3 0-2,1-2-1,3 0-1,0-2-1,2 0 0,1-2 0,1 0 0,-1-1 0,0 0 0,-1 0 0,-1 0-1,0 0 1,-1 0 0,0 0 0,1 1-1,-2-1 1,-2 2 0,-1 0 0,-3 2 1,0 0 0,-1 0 0,1 0 0,-1 0 0,0 0 0,-1 0 0,-1 0 0,0 0 0,-1 0-1,3 0 1,1 0 0,3 0-1,0 0 0,1 0 1,-1 0 0,1 0 0,-1 0 0,0 0 0,1 0 0,-1 0 0,0 0 0,-1 0 1,-1 0 1,-1 0 1,0 0 1,-1 2-2,1 0-1,-1 2 0,1-1 0,-1-1-1,1 0 1,-1-2 0,1 0 0,1 0-3,1 0-1,1 0-2,0 0-1,-1 0 1,-1 0 1,-1 0 1,0 0 0,1 0 2,1 0-1,1 0 1,0 0 1,-1 0 0,-1 0 0,-1 0 1,0 0 0,1 0 0,1 0 0,1 0 0,-1 0-1,0 0 0,0 0-1,-2 0-1,-1 1-1,1 0 1,-1 2-1,1 0 0,-1 0 0,1 0 0,-1-2-1,1 0 1,-1-1 0,1 2 0,-1 0 0,1 2 0,-1-1 0,1 0 1,-1-2 0,1 0 0,0-2 0,1 0 1,1-2-1,1 0 0,0-1 0,1 0 1,-1 0-1,1 0 1,-1 0 0,0 0 1,1 0-1,-1 1 0,1-1 0,-1 0 0,0 0-1,1 0 0,-1 0-1,-1 0 1,-1 0-1,-1 0 0,-1 0 1,-1 0-1,-1 0 1,-1 1 1,0-1-1,1 0 0,1 0 0,1 0 0,1 1 0,-1 0 0,1 1 1,-1 2 0,1 0 0,-1 0 2,1 0 0,0 0 1,0-1-1,2-2 1,3-2-1,1-1-1,2-2-1,1 2-1,1 0-1,1 2-2,-1-1 1,-2 0-1,-2-1 0,-1-1 0,-2 0 0,-1 2 2,-1 2 0,-1 2 2,-2 1 0,-3 0 0,-3 0 1,-3 0 0,-1 0 0,0 0 0,-1 0 0,1 0 0,1 0-1,0 0 1,1 0-1,1 0 1,0-1 0,-2 0-1,-3-2 1,-1 0 0,0 0-1,2 2 1,2 2-1,1 2 0,0 3 1,-4 4 3,-5 3 3,-2 5 3,-5 1 1,0-3-2,-3-1-1,-2-2-3,-1-2 0,2-1 1,1-1-1,0 0 0,1-1 0,1 1-1,-1 2 1,0 0-1,0 1 1,2 1-1,0 1-1,2 2 0,0 0 0,0 1 1,0 1 1,0 1 0,0 1 1,2 1-1,0 1 1,2 1-1,0 2-1,0 1 0,-1 2 0,1 3-1,0 1-1,0 2-2,0 2 0,0 3-1,-1 0-3,0 0-2,-2 0-2,0 0-3,-1-1-2,0-3-5,0-4-3,0-2-5,0-3-1,0-5 0,0-3 1,0-4-1,0-3-4,0-1-7,0-1-9,0 0-8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6:45"/>
    </inkml:context>
    <inkml:brush xml:id="br0">
      <inkml:brushProperty name="width" value="0.04089" units="cm"/>
      <inkml:brushProperty name="height" value="0.04089" units="cm"/>
      <inkml:brushProperty name="color" value="#00BFF3"/>
    </inkml:brush>
  </inkml:definitions>
  <inkml:trace contextRef="#ctx0" brushRef="#br0">17300 17533 537,'38'-14'86,"-4"4"-19,-2 4-18,-3 4-18,-1 2-11,1 0-1,1 0-3,1 0-1,1 0-2,0 0-2,2 0-2,1 0-2,0 0 0,1 0 0,-1 0 0,0 0 1,-1 1-1,-1 0-1,-3 2-1,-1 0-1,2 1-2,8 0-1,8 0-3,8 0-1,2-1 0,-2-1 0,-4 0 2,-2-1 0,-2-2 1,0-1 0,0 0 1,0-1-1,0-1 1,2 0-1,0 0 0,2 0 0,0 0-1,0 0 1,0 0 1,0 1 1,0-1 0,0 2 0,-1 0-1,2 2 0,-3-1 0,-1 0 0,-1-2 1,-3 0 0,-2 0 0,0 0 0,-1 2 1,-2 0 0,1 1 0,1 0 1,0 0 0,2 0 0,-1 0 0,0 0 0,-1 0-1,-1 0 1,-1 0-1,2 0 0,1 0 1,0 0-1,2 0 0,0 0 0,2 0-2,1 0 0,0 0 0,0-2-1,0 0 1,0-2-2,-1 0 1,0-2-1,-2 0 0,0-1-1,0-1 1,0 2 0,2 1 0,0 1 0,0 0 0,-2 2 0,-2 0 1,-1 2 0,-2-1 0,2 0-1,1-2 0,0 0 0,1-1-1,-2 0 1,0 0 0,-1 0 1,0 0-1,0 1 0,2-2 0,1 2 0,-1-1-1,0 0 0,-2 0 0,0 0-1,-1 1 1,-2 0 0,0 2 1,-1 0 1,-1 1 1,1-2-1,-1 0-1,0-2 0,0 1 1,1 1-1,-1 0 1,0 2 1,1-1-1,-1-1 0,0 0-1,1-1 0,-1-1-1,2 2-1,1 0-2,0 2-1,0 0 0,-1 0 1,-3 0 0,-1 0 2,-2 0 0,0 2 1,1 0 0,-1 2 1,-1-1 1,-1-1-1,-3 0 0,-1-1 0,-2-1 0,1 0 0,-1 0 0,1 0-1,0 0 1,1 0-1,1 0 0,1 0-1,-1 0-1,0 0-1,0 0-2,-2 0-1,-1-2 0,1 0 0,-1-3 2,1-2 0,-1 0 1,-1 0 0,-1 2 0,-1 1 1,-2 0-1,-1 0-2,-2 0 0,-2 0-2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7:35"/>
    </inkml:context>
    <inkml:brush xml:id="br0">
      <inkml:brushProperty name="width" value="0.04028" units="cm"/>
      <inkml:brushProperty name="height" value="0.04028" units="cm"/>
      <inkml:brushProperty name="color" value="#00BFF3"/>
    </inkml:brush>
  </inkml:definitions>
  <inkml:trace contextRef="#ctx0" brushRef="#br0">94693 2125 546,'-23'-21'53,"4"3"-7,3 4-8,3 5-7,0 0-5,-1 0-2,-3-2-3,-2 0-1,0 1-2,1 3-2,1 2-2,1 4-2,0 1-1,1 0-1,-1 0-1,0 0-1,1 1 0,1 2-1,1 2-1,0 2 1,1 1-1,1 1 1,-1 2 1,0 0 0,1 0 0,1-1-2,0-1-1,2 0-2,1-1 0,2 1 0,2 2 1,2 0 1,3 1-3,4-1-4,4 1-7,4 0-4,1 0-3,1-1 1,0 1 1,0 0 0,-1-1 2,1-1 2,0 0 2,-1-2 2,0 0 1,-1 0 1,0 0-1,-2-1 1,-1 1 1,-2 0 1,-3 0 1,-1 0 0,-1 0 2,-2 1 2,0 1 2,-2 2 2,-1-1 0,-2 1-2,-2 0 0,-1 0-2,-4 0-1,-2 3 0,-3 2 1,-3 1-1,-1 1 0,0-3 0,2-1-1,1-2 1,0-2-1,-1-1-1,-2 0-2,1-2 0,-2-1-2,0-2-3,1-3-2,-1 0-2,0-4-3,-1 0-2,-1-3-3,-1-2-3,1-2 0,3-4 0,3-2 1,3-3 2,2 0-1,4 3-3,2 3-2,4 2-2,1 3-1,0-1-1,0 0-1,0 0 0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7:38"/>
    </inkml:context>
    <inkml:brush xml:id="br0">
      <inkml:brushProperty name="width" value="0.02827" units="cm"/>
      <inkml:brushProperty name="height" value="0.02827" units="cm"/>
      <inkml:brushProperty name="color" value="#00BFF3"/>
    </inkml:brush>
  </inkml:definitions>
  <inkml:trace contextRef="#ctx0" brushRef="#br0">96344 2525 778,'-18'0'5,"10"0"10,11 0 10,12 0 11,6-1 1,3 0-8,3-2-7,3 0-9,1-2-3,2 0-3,1-1-2,1-1-3,-1-1 1,0 0 0,-1 0 0,-1 0 2,-2 1-3,-3 1-8,-4 0-5,-1 2-8,-4 0-2,-1 0 3,-2 0 2,-3 0 3,-1 0-5,-2-2-11,-2 0-10,-2-1-11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7:38"/>
    </inkml:context>
    <inkml:brush xml:id="br0">
      <inkml:brushProperty name="width" value="0.02781" units="cm"/>
      <inkml:brushProperty name="height" value="0.02781" units="cm"/>
      <inkml:brushProperty name="color" value="#00BFF3"/>
    </inkml:brush>
  </inkml:definitions>
  <inkml:trace contextRef="#ctx0" brushRef="#br0">91387 2066 790,'-6'-7'50,"6"2"-9,4 2-9,6 2-8,3 2-6,3 4-3,3 2-3,3 3-3,3 4-3,1 2-4,3 3-2,1 3-4,2 1-1,2 1 1,3-1 0,1 1 0,0-3-3,-4-3-10,-2-5-10,-3-3-8,-3-2-3,-5-2 7,-3-1 6,-4 0 7,-4-2 0,1-1-2,-2 0-5,0-1-3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7:39"/>
    </inkml:context>
    <inkml:brush xml:id="br0">
      <inkml:brushProperty name="width" value="0.03071" units="cm"/>
      <inkml:brushProperty name="height" value="0.03071" units="cm"/>
      <inkml:brushProperty name="color" value="#00BFF3"/>
    </inkml:brush>
  </inkml:definitions>
  <inkml:trace contextRef="#ctx0" brushRef="#br0">89379 1466 716,'-10'-7'-4,"-6"2"-7,-4 2-8,-5 2-7,0 2 5,3 4 17,5 2 16,3 3 17,1 4 9,-1 4 0,-3 3 1,-2 5 1,0 2-4,-1 2-5,1 2-5,-1 3-6,3-1-5,5-2-2,4-2-2,6-1-4,3-4-2,4-3-1,2-5-1,4-3-1,2-4-3,5-4-3,3-4-2,5-4-3,4-6-2,4-6-1,6-7-2,5-7 0,0-3 0,-2 2 1,-4 0 2,-2 1 1,-4 2 1,-5 1 0,-5 3 1,-5 1 2,-5 2 1,-5 1 6,-4 1 3,-6 1 5,-3 1 1,-3 2-2,-4 3-3,-2 1-2,-2 2-4,-1 2-4,-1 2-5,-1 2-4,0 2-7,2 2-10,3 2-10,1 2-10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7:39"/>
    </inkml:context>
    <inkml:brush xml:id="br0">
      <inkml:brushProperty name="width" value="0.03256" units="cm"/>
      <inkml:brushProperty name="height" value="0.03256" units="cm"/>
      <inkml:brushProperty name="color" value="#00BFF3"/>
    </inkml:brush>
  </inkml:definitions>
  <inkml:trace contextRef="#ctx0" brushRef="#br0">98671 1928 675,'5'-4'61,"-6"8"-8,-6 8-8,-6 8-7,-1 3-7,3-2-6,2 0-6,4 0-5,2-2-4,2-1-1,2-1-1,2-1-1,2-2-2,4-4-7,2-5-4,3-2-6,2-3-3,1 0 1,2 0 0,0 0-1,1-2 2,1-2 2,1-4 1,1-2 2,0-3 1,1-1 1,-1-3 1,1-1 1,-2-2 1,-3 0 2,-3 1 0,-3-1 2,-2 1 1,-2 1 1,-3 1 1,-1 1 2,-2 1-1,-4 2-2,-2 2-1,-3 3-1,-5 1-2,-6 2 2,-5 2-1,-7 2 1,-4 3-3,-4 4-6,-4 4-8,-4 3-6,2 2-6,8-2-9,7-3-6,9-1-8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7:40"/>
    </inkml:context>
    <inkml:brush xml:id="br0">
      <inkml:brushProperty name="width" value="0.03084" units="cm"/>
      <inkml:brushProperty name="height" value="0.03084" units="cm"/>
      <inkml:brushProperty name="color" value="#00BFF3"/>
    </inkml:brush>
  </inkml:definitions>
  <inkml:trace contextRef="#ctx0" brushRef="#br0">94596 5100 713,'-8'18'109,"0"3"-28,0 5-27,0 3-27,1 2-16,0 1-7,2-1-4,1 0-7,0 2-6,2 5-9,0 3-9,2 4-9,0-2-1,0-6 6,0-7 6,0-7 5,-1-5 2,0-3-4,-2-3-3,0-2-5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7:40"/>
    </inkml:context>
    <inkml:brush xml:id="br0">
      <inkml:brushProperty name="width" value="0.03167" units="cm"/>
      <inkml:brushProperty name="height" value="0.03167" units="cm"/>
      <inkml:brushProperty name="color" value="#00BFF3"/>
    </inkml:brush>
  </inkml:definitions>
  <inkml:trace contextRef="#ctx0" brushRef="#br0">93797 8355 694,'-1'15'52,"0"-3"-9,-2-1-9,0-2-8,-1 0-6,0 3-1,0 4-2,1 2-2,-2 1 0,2-1-2,-1-1 0,0-1 0,0-1-2,2-1-4,0-1-2,2 0-3,1-2-2,2-1-5,2 0-2,2-2-4,2-1 0,5-2 0,4-3 2,3 0 0,3-4 1,-1-2-2,1-4-2,0-2-1,-2-3-1,0-3 3,-1-3 1,0-3 1,-4-1 3,-3 1 1,-4 1 3,-4 1 2,-3 1 1,-1 1-1,0 0-1,-1 2-1,-3 2 1,-2 1 6,-4 2 4,-2 3 4,-3 0 1,-1 2-2,-3 0-2,-2 2-3,-1 1-3,-1 2-4,-1 2-4,-1 2-4,1 2-6,1 4-7,2 2-6,3 3-7,1 1-3,2-3-1,2-1-1,3-2-1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7:52"/>
    </inkml:context>
    <inkml:brush xml:id="br0">
      <inkml:brushProperty name="width" value="0.02741" units="cm"/>
      <inkml:brushProperty name="height" value="0.02741" units="cm"/>
      <inkml:brushProperty name="color" value="#00BFF3"/>
    </inkml:brush>
  </inkml:definitions>
  <inkml:trace contextRef="#ctx0" brushRef="#br0">90381 3949 802,'-8'-8'133,"0"2"-68,1 0-69,-1 2-68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4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67711 49933 550,'-15'-15'6,"4"2"11,3 3 13,3 1 11,3 1 6,5-2 0,6 0 1,4-1-1,5 0-3,3 3-5,5 1-5,3 2-6,2 2-10,1 2-14,-1 2-15,0 2-15,-1 1-6,-1 0-1,-3 0 0,-1 0-1,-4-1-1,-3 1-2,-5 0-3,-3 0-3,-2 0 0,0 0 2,0 0 3,0 0 3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7:53"/>
    </inkml:context>
    <inkml:brush xml:id="br0">
      <inkml:brushProperty name="width" value="0.03839" units="cm"/>
      <inkml:brushProperty name="height" value="0.03839" units="cm"/>
      <inkml:brushProperty name="color" value="#00BFF3"/>
    </inkml:brush>
  </inkml:definitions>
  <inkml:trace contextRef="#ctx0" brushRef="#br0">95850 7716 573,'8'-7'8,"0"2"19,0 2 17,-1 2 18,2 1 9,0 0 1,1 0-1,2 0 0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09T22:27:53"/>
    </inkml:context>
    <inkml:brush xml:id="br0">
      <inkml:brushProperty name="width" value="0.04725" units="cm"/>
      <inkml:brushProperty name="height" value="0.04725" units="cm"/>
      <inkml:brushProperty name="color" value="#00BFF3"/>
    </inkml:brush>
  </inkml:definitions>
  <inkml:trace contextRef="#ctx0" brushRef="#br0">98900 3800 465,'8'7'212,"1"-1"-52,2-1-52,0 0-53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0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69200 10100 999,'3'-288'-24,"6"76"-5,7 74-4,6 76-4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04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39400 21450 534,'-43'-2'8,"17"-3"17,15-3 17,16-2 17,10-3 3,7 1-12,6-1-11,7 1-11,8 1-7,14 3-2,11 3-1,14 4-1,3-1-3,-2-3-1,-3-3-3,-3-2-2,1-3-3,6 1 0,7-1-2,6 1-2,1 1 0,-3 3 1,-3 3-1,-2 4 2,-6-1-1,-6-3 1,-6-3-1,-6-2 1,-4-1-2,1 3-1,-1 3-4,1 4-1,-4 1-6,-6 0-6,-6 0-6,-6 0-8,-15 0-4,-21 0-2,-22 0-2,-22 0-2,-15 1 0,-5 4 4,-7 3 3,-5 3 3,-1 1 4,6 1 3,7-1 5,6 1 3,4-3 2,4-2 3,3-3 2,3-3 1,4-1 1,7 4 0,6 3-1,7 3-1,2 1 6,1 1 13,-1-1 12,1 1 14,-6 7 7,-8 16 6,-10 15 4,-9 17 4,-4 10-1,4 6-9,3 7-8,3 6-8,1 7-6,1 10-4,-1 10-5,1 9-3,-3 2-4,-2-2-1,-3-3-3,-3-3-2,-2-6-1,0-5-1,0-7-1,0-5-2,4-12-1,10-16-3,10-15-3,9-15-4,13-23-5,20-28-8,18-28-8,20-27-9,3-11-3,-8 10 3,-10 10 2,-9 9 2,-4 2 1,4-2-1,3-3 1,3-3-1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04"/>
    </inkml:context>
    <inkml:brush xml:id="br0">
      <inkml:brushProperty name="width" value="0.04592" units="cm"/>
      <inkml:brushProperty name="height" value="0.04592" units="cm"/>
      <inkml:brushProperty name="color" value="#F2395B"/>
    </inkml:brush>
  </inkml:definitions>
  <inkml:trace contextRef="#ctx0" brushRef="#br0">41050 21350 479,'-2'54'126,"-3"10"-27,-3 10-27,-2 9-27,-5 6-14,-2 3-5,-3 3-3,-3 4-3,1 1-3,6 0-3,7 0-1,6 0-1,3-2-3,0-3-2,0-3-3,0-2-1,0-6-4,0-6-4,0-6-3,0-6-4,7-7-7,17-6-10,15-6-10,16-6-10,10-7-5,7-6 0,6-6 1,7-6-1,-4-6 3,-12-2 6,-13-3 5,-12-3 7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05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41950 22150 547,'-41'0'1,"19"0"4,19 0 3,19 0 4,13-2 1,10-3 2,10-3 1,9-2 2,4 5-2,1 16-3,-1 15-3,1 17-3,-7 10-3,-12 6-2,-13 7-1,-12 6-1,-13 7-1,-12 10 1,-13 10 2,-12 9 1,-10-1-2,-6-8-3,-6-10-4,-6-9-3,-4-9-1,1-5 4,-1-7 2,1-5 3,2-9 3,7-9 3,6-10 4,7-8 3,16-11 3,29-8 3,28-10 3,28-9 3,12-2 0,-3 6-4,-3 7-4,-2 6-4,-6 3-3,-6 0-1,-6 0-1,-6 0-2,-6 3-1,-2 6 1,-3 7 1,-3 6 0,-6 6 0,-5 6-1,-7 7 1,-5 6-1,-9 6 0,-9 6 0,-10 7 1,-8 6-1,-11 6 1,-8 6 0,-10 7 1,-9 6-1,-7 3 2,-3 0-1,-3 0 0,-2 0 0,-1-4-1,3-5 0,3-7-2,4-5-1,5-11-3,10-11-4,10-14-5,9-11-5,9-20-7,9-24-11,10-26-12,10-24-10,8-13-3,10 0 5,10 0 5,9 0 5,1 4 4,-6 10 4,-6 10 3,-6 9 3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05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42450 19200 631,'0'-61'6,"0"28"12,0 28 12,0 29 11,-8 21 3,-16 16-8,-15 15-7,-15 17-9,-9 7-3,1 0-1,-1 0 1,1 0-1,-1-4 1,1-5-1,-1-7 0,1-5-1,5-8-3,14-5-10,11-7-7,14-5-9,7-6-3,3-3 2,3-3 2,4-2 2,4-6 2,6-6 2,7-6 2,6-6 3,7-6 1,10-2 1,10-3 0,9-3 2,6-2-1,3 0-1,3 0-1,4 0-2,2-2-1,4-3-4,3-3-3,3-2-3,-4-1-3,-8 3-5,-10 3-5,-9 4-3,-7 1-2,-3 0 2,-3 0 1,-2 0 1,-6-2 2,-6-3 0,-6-3 2,-6-2 0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06"/>
    </inkml:context>
    <inkml:brush xml:id="br0">
      <inkml:brushProperty name="width" value="0.03417" units="cm"/>
      <inkml:brushProperty name="height" value="0.03417" units="cm"/>
      <inkml:brushProperty name="color" value="#F2395B"/>
    </inkml:brush>
  </inkml:definitions>
  <inkml:trace contextRef="#ctx0" brushRef="#br0">42800 19550 643,'-24'-27'-3,"4"-3"-5,3-3-7,3-2-5,3-1 4,3 3 16,3 3 16,4 4 15,1 7 9,0 13-2,0 12 1,0 13 0,0 16-2,0 23-2,0 22-2,0 22-3,-4 16-4,-5 14-5,-7 11-5,-5 14-7,-1-1-3,6-12-4,7-13-2,6-12-3,1-10-7,-3-6-9,-3-6-10,-2-6-9,-3-10-7,1-12-7,-1-13-5,1-12-5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08"/>
    </inkml:context>
    <inkml:brush xml:id="br0">
      <inkml:brushProperty name="width" value="0.04199" units="cm"/>
      <inkml:brushProperty name="height" value="0.04199" units="cm"/>
      <inkml:brushProperty name="color" value="#F2395B"/>
    </inkml:brush>
  </inkml:definitions>
  <inkml:trace contextRef="#ctx0" brushRef="#br0">41150 11150 523,'-132'46'56,"39"-5"-8,36-7-7,39-5-9,21-4-5,6 0-2,7 0-3,6 0-2,7-2-3,10-3-1,10-3-1,9-2-1,10-5-2,14-2-3,11-3-1,14-3-2,3-4-1,-2-3 2,-3-3 2,-3-2 2,-6-1-4,-5 3-7,-7 3-8,-5 4-9,-20 4-3,-31 6-2,-31 7 0,-31 6-2,-16 6 5,0 6 7,0 7 10,0 6 8,-2 6 4,-3 6 1,-3 7 1,-2 6 1,-3 4 0,1 4-1,-1 3 0,1 3 0,-1 3-1,1 3-2,-1 3-2,1 4-1,1-3-2,3-5-3,3-7-2,4-5-2,2-9-3,4-9-3,3-10-3,3-8-5,18-25-9,35-36-16,35-39-17,34-36-16,17-20-1,0 1 15,0-1 16,0 1 16,-5 4 9,-9 9 5,-10 10 4,-8 10 5,-9 7 2,-6 6 1,-6 7 0,-6 6 2,-6 4 3,-2 4 5,-3 3 7,-3 3 4,-4 3 6,-3 3 4,-3 3 3,-2 4 5,-3 10 3,1 19 3,-1 19 2,1 19 3,-3 13-3,-2 10-5,-3 10-5,-3 9-7,-7 6-4,-9 3-3,-10 3-4,-8 4-2,-6-1-2,1-3-1,-1-3-2,1-2-1,4-6-1,9-6-4,10-6-2,10-6-2,8-9-5,10-8-7,10-10-7,9-9-7,15-10-1,22-9 3,22-10 3,23-8 4,5-8-3,-9-2-9,-10-3-9,-8-3-9,-11-2-2,-8 0 2,-10 0 4,-9 0 2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08"/>
    </inkml:context>
    <inkml:brush xml:id="br0">
      <inkml:brushProperty name="width" value="0.04487" units="cm"/>
      <inkml:brushProperty name="height" value="0.04487" units="cm"/>
      <inkml:brushProperty name="color" value="#F2395B"/>
    </inkml:brush>
  </inkml:definitions>
  <inkml:trace contextRef="#ctx0" brushRef="#br0">43150 12150 490,'51'-22'87,"4"6"-18,3 7-18,3 6-19,-1 7-11,-2 10-5,-3 10-3,-3 9-5,-7 6-2,-9 3-2,-10 3-1,-8 4-1,-14 2-2,-15 4-3,-15 3-1,-16 3-2,-12 3-1,-5 3 1,-7 3 1,-5 4 0,-3-3 2,4-5 1,3-7 2,3-5 0,6-9 2,9-9 1,10-10 1,10-8 2,16-8 1,26-2 3,24-3 3,26-3 1,12-2 1,0 0-1,0 0-1,0 0-2,-5 1-1,-9 4 1,-10 3-1,-8 3 0,-8 4 0,-2 7 0,-3 6-1,-3 7-1,-6 4 0,-5 3-1,-7 3 0,-5 4-1,-8 1 0,-5 0-1,-7 0-1,-5 0-1,-12 9-1,-16 19-1,-15 19-3,-15 19-2,-7 2-2,3-11-1,3-14-2,4-11-1,7-14-3,13-11-3,12-14-5,13-11-3,9-28-9,6-40-13,7-40-14,6-41-13,6-12 0,6 20 13,7 18 11,6 20 14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04"/>
    </inkml:context>
    <inkml:brush xml:id="br0">
      <inkml:brushProperty name="width" value="0.04309" units="cm"/>
      <inkml:brushProperty name="height" value="0.04309" units="cm"/>
      <inkml:brushProperty name="color" value="#F2395B"/>
    </inkml:brush>
  </inkml:definitions>
  <inkml:trace contextRef="#ctx0" brushRef="#br0">70242 24250 510,'-1'53'157,"0"-3"-35,-2-2-37,0-4-35,-2-2-22,0 0-6,-1-1-7,-1-2-6,-2 0-8,-2 0-6,-2 0-7,-1 1-7,0-4-9,2-4-10,4-5-10,3-5-10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5"/>
    </inkml:context>
    <inkml:brush xml:id="br0">
      <inkml:brushProperty name="width" value="0.05207" units="cm"/>
      <inkml:brushProperty name="height" value="0.05207" units="cm"/>
      <inkml:brushProperty name="color" value="#F2395B"/>
    </inkml:brush>
  </inkml:definitions>
  <inkml:trace contextRef="#ctx0" brushRef="#br0">69341 48780 422,'-8'-8'0,"2"2"0,1 1 0,0 0 0,1 1 5,0-2 9,0 0 10,1-1 10,-1 1 7,4 4 6,0 4 4,4 4 7,-1 3-4,-1 3-9,0 3-10,-2 4-11,0 3-5,0 5 0,0 4-1,0 6-1,0 4-1,-2 2 0,0 4-1,-1 2-1,-2 4-4,-2 4-9,-2 3-7,-2 5-9,-1 7-3,1 11 2,-1 10 1,0 12 2,2 0-4,3-7-9,2-8-8,4-8-9,1-9-5,0-11-4,0-10-2,0-11-3,0-10 3,0-6 6,0-7 8,0-6 6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09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43650 9350 580,'-4'-85'49,"-5"32"4,-7 31 4,-5 32 4,-9 22-4,-9 17-12,-10 15-12,-8 16-11,-8 10-8,-2 7-3,-3 6-4,-3 7-2,1-4-2,6-12-1,7-13-2,6-12 0,6-9 0,6-2-1,7-3 0,6-3 0,10-6 0,17-5-1,15-7 0,16-5 0,13-8 0,14-5-1,11-7 0,14-5 0,7-8-1,3-5 1,3-7 0,4-5 0,-1-3-2,-3 4-3,-3 3-3,-2 3-4,-8 3-5,-8 3-6,-10 3-5,-9 4-6,-9-1-2,-5-3 1,-7-3 2,-5-2 1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09"/>
    </inkml:context>
    <inkml:brush xml:id="br0">
      <inkml:brushProperty name="width" value="0.04064" units="cm"/>
      <inkml:brushProperty name="height" value="0.04064" units="cm"/>
      <inkml:brushProperty name="color" value="#F2395B"/>
    </inkml:brush>
  </inkml:definitions>
  <inkml:trace contextRef="#ctx0" brushRef="#br0">43900 9700 541,'-24'-69'3,"4"13"8,3 12 7,3 13 7,1 13 7,1 17 6,-1 15 6,1 16 7,1 13-2,3 14-7,3 11-8,4 14-8,1 11-6,0 14-2,0 11-2,0 14-4,-2 10-2,-3 9-4,-3 10-3,-2 10-3,-3-11-16,1-27-29,-1-28-29,1-28-29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33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37900 41800 591,'-33'-46'44,"34"10"3,35 10 5,35 9 4,14 7-4,-2 7-11,-3 6-11,-3 7-10,-7 5-7,-9 7-1,-10 6-1,-8 7-1,-8 4-2,-2 3-1,-3 3-4,-3 4-1,-7 4-2,-9 6 0,-10 7 0,-8 6-2,-11 4 0,-8 4-4,-10 3-1,-9 3-4,-12 4 0,-11 7-2,-14 6 1,-11 7-1,-7-1-1,0-6 2,0-6-1,0-6 1,3-10 1,6-12 1,7-13 2,6-12 2,9-10 2,13-6 4,12-6 3,13-6 3,16-10 3,23-12 2,22-13 4,22-12 2,13-9 0,7-2-3,6-3-2,7-3-2,2 2-4,1 10-4,-1 10-5,1 9-5,-3 6-6,-2 3-7,-3 3-6,-3 4-8,-2-1-2,0-3 0,0-3 1,0-2 1,-5-3 2,-9 1 5,-10-1 3,-8 1 5,-8-1 1,-2 1-1,-3-1-1,-3 1-1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33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39850 41000 653,'0'-38'28,"0"26"5,0 24 8,0 26 5,-4 21 1,-5 19-6,-7 19-6,-5 19-6,-9 10-7,-9 4-7,-10 3-6,-8 3-8,-8-5-7,-2-12-5,-3-13-5,-3-12-5,1-16-6,6-19-3,7-18-4,6-19-4,6-19-2,6-19-1,7-18-2,6-19 0,4-7 4,4 7 6,3 6 8,3 7 8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33"/>
    </inkml:context>
    <inkml:brush xml:id="br0">
      <inkml:brushProperty name="width" value="0.02979" units="cm"/>
      <inkml:brushProperty name="height" value="0.02979" units="cm"/>
      <inkml:brushProperty name="color" value="#F2395B"/>
    </inkml:brush>
  </inkml:definitions>
  <inkml:trace contextRef="#ctx0" brushRef="#br0">39400 41700 738,'160'25'2,"-27"0"2,-28 0 4,-28 0 4,-15 0 4,1 0 8,-1 0 8,1 0 7,-3 0 0,-2 0-7,-3 0-7,-3 0-6,-4 0-10,-3 0-9,-3 0-12,-2 0-10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33"/>
    </inkml:context>
    <inkml:brush xml:id="br0">
      <inkml:brushProperty name="width" value="0.03846" units="cm"/>
      <inkml:brushProperty name="height" value="0.03846" units="cm"/>
      <inkml:brushProperty name="color" value="#F2395B"/>
    </inkml:brush>
  </inkml:definitions>
  <inkml:trace contextRef="#ctx0" brushRef="#br0">40100 42150 571,'-46'-2'5,"10"-3"7,10-3 6,9-2 8,6 2 3,3 9 0,3 10 0,4 10 0,1 11 0,0 17 0,0 15-1,0 16-1,-2 12-1,-3 9-2,-3 10-4,-2 10-2,-3 18-3,1 28-2,-1 28-4,1 29-2,-3 24-3,-2 22-1,-3 22-4,-3 23-1,-1 3-6,4-11-10,3-14-10,3-11-10,3-26-3,3-37 6,3-38 5,4-37 5,1-27-2,0-16-9,0-15-9,0-15-10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34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41200 41750 535,'-77'0'24,"47"0"15,47 0 17,48 0 17,25-5 0,7-9-13,6-10-14,7-8-14,4-6-10,3 1-5,3-1-5,4 1-4,-6 2-6,-11 7-3,-14 6-4,-11 7-4,-12 5-4,-9 7-2,-10 6-2,-8 7-3,-14 7 0,-15 9 0,-15 10 2,-16 10 0,-13 5 1,-9 4 1,-10 3 1,-8 3 2,-9 1 2,-6 1 5,-6-1 5,-6 1 5,-6-1 3,-2 1 4,-3-1 3,-3 1 2,1 2 2,6 7 0,7 6 0,6 7-1,4 2-1,4 1-2,3-1-2,3 1-2,4-3-3,7-2 0,6-3 0,7-3-2,5-6-4,7-5-9,6-7-8,7-5-9,11-22-10,20-33-10,18-35-11,20-34-12,3-10 0,-8 16 11,-10 15 9,-9 17 11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34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42350 42200 528,'-69'50'52,"13"0"1,12 0 0,13 0 1,9 0-4,6 0-7,7 0-6,6 0-7,3 1-6,0 4-2,0 3-5,0 3-3,1-1-3,4-2-4,3-3-3,3-3-4,4-2-3,7 0-5,6 0-4,7 0-5,4-2-1,3-3 1,3-3 1,4-2 0,4-8-3,6-8-10,7-10-11,6-9-8,-4-7-6,-11-3 2,-14-3 1,-11-2 1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35"/>
    </inkml:context>
    <inkml:brush xml:id="br0">
      <inkml:brushProperty name="width" value="0.05129" units="cm"/>
      <inkml:brushProperty name="height" value="0.05129" units="cm"/>
      <inkml:brushProperty name="color" value="#F2395B"/>
    </inkml:brush>
  </inkml:definitions>
  <inkml:trace contextRef="#ctx0" brushRef="#br0">43150 42400 428,'112'3'86,"-24"6"-21,-26 7-20,-24 6-20,-15 6-12,-3 6-1,-3 7-2,-2 6-2,-11 6-2,-15 6-3,-15 7-3,-16 6-2,-12 1-1,-5-3 1,-7-3 2,-5-2 0,-3-3 0,4 1-1,3-1-1,3 1 0,6-6 0,9-8 3,10-10 3,10-9 3,19-9 3,32-5 3,31-7 1,32-5 3,11-6 0,-5-3-4,-7-3-4,-5-2-3,-8-1-3,-5 3-1,-7 3-3,-5 4 0,-8 7-1,-5 13 2,-7 12 3,-5 13 1,-11 12 2,-11 13 2,-14 12 3,-11 13 1,-11 9 0,-5 6 1,-7 7 0,-5 6-1,-6-1 0,-3-5 0,-3-7-1,-2-5-1,-1-8 1,3-5 0,3-7 0,4-5 0,2-9-1,4-9-5,3-10-2,3-8-5,9-25-12,16-36-20,15-39-21,17-36-19,7-12-5,0 16 11,0 15 12,0 17 12,0 7 5,0 0 2,0 0 1,0 0 1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35"/>
    </inkml:context>
    <inkml:brush xml:id="br0">
      <inkml:brushProperty name="width" value="0.04249" units="cm"/>
      <inkml:brushProperty name="height" value="0.04249" units="cm"/>
      <inkml:brushProperty name="color" value="#F2395B"/>
    </inkml:brush>
  </inkml:definitions>
  <inkml:trace contextRef="#ctx0" brushRef="#br0">43550 39350 517,'-50'56'105,"0"13"-21,0 12-19,0 13-21,-2 7-12,-3 4-6,-3 3-5,-2 3-4,-3 1-4,1 1-2,-1-1-2,1 1-2,4-7-1,9-12 0,10-13-1,10-12 0,11-12 0,17-8 0,15-10 1,16-9 0,20-15-2,25-18-3,25-19-6,25-18-3,12-10-4,1 0-3,-1 0-2,1 0-2,-4 4-3,-6 10-2,-6 10-2,-6 9-3,-9 6-2,-8 3 0,-10 3-3,-9 4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5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69600 48359 535,'16'-28'0,"-1"5"0,1 7 0,-1 5 0,-1 4 2,-2 1 4,-4 0 3,-3 2 4,1 0 8,4 2 13,3 0 11,5 2 13,1 2 1,-3 4-10,-1 4-8,-2 3-10,-3 3-7,-1 0-6,-2-1-5,-2 1-5,-2 0-2,0 3 1,-2 1 0,0 3 1,-4 1-2,-4 1-8,-5 1-6,-5 1-7,-4 0-5,0 0-4,0 1-4,-2-1-4,0-2-2,3-3-2,1-5 0,3-3-1,1-4 0,2-2 0,3-4 0,1-2 0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35"/>
    </inkml:context>
    <inkml:brush xml:id="br0">
      <inkml:brushProperty name="width" value="0.04782" units="cm"/>
      <inkml:brushProperty name="height" value="0.04782" units="cm"/>
      <inkml:brushProperty name="color" value="#F2395B"/>
    </inkml:brush>
  </inkml:definitions>
  <inkml:trace contextRef="#ctx0" brushRef="#br0">44100 39550 460,'-25'-24'4,"0"4"11,0 3 9,0 3 9,1 6 7,4 9 2,3 10 3,3 10 2,3 11 0,3 17-5,3 15-4,4 16-5,1 10-4,0 7-4,0 6-5,0 7-5,-2 13-3,-3 22-1,-3 22-2,-2 23-2,-3 17-6,1 17-11,-1 15-13,1 16-11,-1-16-14,1-47-15,-1-47-15,1-46-15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37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39450 53350 526,'-149'-4'30,"54"-5"9,53-7 9,53-5 9,37-3 1,22 4-8,22 3-7,23 3-9,11-2-6,4-6-4,3-6-5,3-6-4,-2-1-4,-6 7-3,-6 6-2,-6 7-3,-9 4-4,-8 3-7,-10 3-8,-9 4-7,-10 4-4,-9 6-2,-10 7-3,-8 6-1,-12 4-3,-12 4-3,-13 3-4,-12 3-2,-13-4-1,-12-8 4,-13-10 2,-12-9 4,-2-5 4,9 0 8,10 0 7,10 0 6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37"/>
    </inkml:context>
    <inkml:brush xml:id="br0">
      <inkml:brushProperty name="width" value="0.03865" units="cm"/>
      <inkml:brushProperty name="height" value="0.03865" units="cm"/>
      <inkml:brushProperty name="color" value="#F2395B"/>
    </inkml:brush>
  </inkml:definitions>
  <inkml:trace contextRef="#ctx0" brushRef="#br0">40550 53150 569,'-46'-19'26,"10"13"3,10 12 3,9 13 2,4 9 0,1 6-3,-1 7-3,1 6-4,-4 7-1,-6 10 0,-6 10 0,-6 9 0,-6 7 0,-2 7-4,-3 6-2,-3 7-2,-1 0-4,4-2-2,3-3-4,3-3-3,3-4-7,3-3-10,3-3-8,4-2-11,7-20-7,13-34-7,12-35-6,13-33-5,4-17-1,-3 4 9,-3 3 7,-2 3 7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37"/>
    </inkml:context>
    <inkml:brush xml:id="br0">
      <inkml:brushProperty name="width" value="0.03965" units="cm"/>
      <inkml:brushProperty name="height" value="0.03965" units="cm"/>
      <inkml:brushProperty name="color" value="#F2395B"/>
    </inkml:brush>
  </inkml:definitions>
  <inkml:trace contextRef="#ctx0" brushRef="#br0">40850 53500 554,'20'-19'2,"-9"13"5,-10 12 4,-8 13 4,-8 10 5,-2 10 8,-3 10 6,-3 9 7,-1 6 3,4 3-2,3 3-2,3 4-2,1 2-4,1 4-6,-1 3-6,1 3-7,-1 1-4,1 1-4,-1-1-2,1 1-4,1-6-1,3-8-3,3-10-1,4-9-2,7-10-4,13-9-4,12-10-5,13-8-6,10-11-5,10-8-9,10-10-9,9-9-8,-4-4 1,-15 4 10,-15 3 10,-16 3 9,-8-1 5,0-2-1,0-3-1,0-3-2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38"/>
    </inkml:context>
    <inkml:brush xml:id="br0">
      <inkml:brushProperty name="width" value="0.04832" units="cm"/>
      <inkml:brushProperty name="height" value="0.04832" units="cm"/>
      <inkml:brushProperty name="color" value="#F2395B"/>
    </inkml:brush>
  </inkml:definitions>
  <inkml:trace contextRef="#ctx0" brushRef="#br0">42000 53650 455,'-25'-33'32,"0"34"6,0 35 8,0 35 6,-4 14-1,-5-2-8,-7-3-9,-5-3-9,-4 2-5,0 10-1,0 10-3,0 9-1,0 1-2,0-6-1,0-6 0,0-6-2,6-10 0,13-12-1,12-13 0,13-12-2,13-15 0,17-15-3,15-15-2,16-16-1,13-12-2,14-5-1,11-7-1,14-5-2,5-3 0,1 4-3,-1 3-2,1 3-3,-6 4-2,-8 7-2,-10 6-3,-9 7-2,-10 4-3,-9 3-3,-10 3-3,-8 4-3,-15-7-5,-19-16-5,-18-15-5,-19-15-6,-10-9 4,1 1 11,-1-1 11,1 1 12,-1-1 7,1 1 3,-1-1 3,1 1 4,2 2 3,7 7 6,6 6 5,7 7 5,0 10 11,-2 16 14,-3 15 17,-3 17 14,1 14 3,6 17-12,7 15-12,6 16-11,1 15-9,-3 16-4,-3 15-5,-2 17-4,-3 13-5,1 13-4,-1 12-6,1 13-5,-1 1-6,1-9-9,-1-10-9,1-8-9,1-8-5,3-2 0,3-3-1,4-3 0,-1-17-4,-3-27-8,-3-28-9,-2-28-8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20:39"/>
    </inkml:context>
    <inkml:brush xml:id="br0">
      <inkml:brushProperty name="width" value="0.05605" units="cm"/>
      <inkml:brushProperty name="height" value="0.05605" units="cm"/>
      <inkml:brushProperty name="color" value="#F2395B"/>
    </inkml:brush>
  </inkml:definitions>
  <inkml:trace contextRef="#ctx0" brushRef="#br0">42950 50450 392,'-116'-60'69,"19"32"-6,19 31-5,19 32-4,4 24-7,-9 19-7,-10 19-6,-8 19-8,0 1-4,14-16-2,11-15-2,14-15-2,7-7-2,3 3 0,3 3-1,4 4-1,1 7-1,0 13 0,0 12 0,0 13-1,1 10 0,4 10-1,3 10 0,3 9-1,9-8-2,16-25-3,15-25-4,17-25-4,8-21 0,4-15 1,3-15 1,3-16 2,4-19-5,7-22-13,6-22-11,7-21-13,-3-15-2,-8-6 7,-10-6 9,-9-6 7,-12-1 7,-11 7 3,-14 6 3,-11 7 5,-14 8 1,-11 14 0,-14 11-1,-11 14-1,-14 13 3,-11 16 4,-14 15 4,-11 17 6,-11 21-2,-5 28-8,-7 28-8,-5 29-8,5 5-6,19-15-7,19-15-5,19-16-6,12-13-3,6-9 0,7-10-1,6-8 1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2:03"/>
    </inkml:context>
    <inkml:brush xml:id="br0">
      <inkml:brushProperty name="width" value="0.0413" units="cm"/>
      <inkml:brushProperty name="height" value="0.0413" units="cm"/>
      <inkml:brushProperty name="color" value="#00BFF3"/>
    </inkml:brush>
  </inkml:definitions>
  <inkml:trace contextRef="#ctx0" brushRef="#br0">50000 36600 532,'117'-24'0,"-16"4"0,-15 3 0,-15 3 0,18-1 12,53-2 24,53-3 23,54-3 24,5 1 3,-40 6-18,-40 7-19,-41 6-19,-5 1-11,31-3-5,32-3-6,31-2-4,10 2-8,-8 9-9,-10 10-8,-9 10-9,-20 7-4,-27 6 1,-28 7 1,-28 6 1,-23-1-4,-15-5-9,-15-7-10,-16-5-9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2:04"/>
    </inkml:context>
    <inkml:brush xml:id="br0">
      <inkml:brushProperty name="width" value="0.04883" units="cm"/>
      <inkml:brushProperty name="height" value="0.04883" units="cm"/>
      <inkml:brushProperty name="color" value="#00BFF3"/>
    </inkml:brush>
  </inkml:definitions>
  <inkml:trace contextRef="#ctx0" brushRef="#br0">54600 32550 450,'-94'-21'52,"13"10"2,12 10 3,13 9 1,4 12-1,-3 16-8,-3 15-7,-2 17-7,-8 17-6,-8 23-4,-10 22-4,-9 22-4,-7 13-2,-3 7-3,-3 6-2,-2 7-1,-3-3-3,1-8-5,-1-10-3,1-9-4,7-10-5,16-9-8,15-10-6,17-8-8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2:04"/>
    </inkml:context>
    <inkml:brush xml:id="br0">
      <inkml:brushProperty name="width" value="0.05902" units="cm"/>
      <inkml:brushProperty name="height" value="0.05902" units="cm"/>
      <inkml:brushProperty name="color" value="#00BFF3"/>
    </inkml:brush>
  </inkml:definitions>
  <inkml:trace contextRef="#ctx0" brushRef="#br0">52800 32650 372,'-68'-93'5,"17"17"9,15 15 10,16 16 10,10 15 7,7 16 4,6 15 5,7 17 5,8 13 0,14 13-3,11 12-4,14 13-3,8 13-5,7 17-6,6 15-4,7 16-6,5 12-7,7 9-6,6 10-7,7 10-8,2 5-7,1 4-7,-1 3-7,1 3-7,-3-1-7,-2-2-2,-3-3-5,-3-3-3,-10-17-5,-16-27-4,-15-28-5,-15-28-5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2:45"/>
    </inkml:context>
    <inkml:brush xml:id="br0">
      <inkml:brushProperty name="width" value="0.06514" units="cm"/>
      <inkml:brushProperty name="height" value="0.06514" units="cm"/>
      <inkml:brushProperty name="color" value="#00BFF3"/>
    </inkml:brush>
  </inkml:definitions>
  <inkml:trace contextRef="#ctx0" brushRef="#br0">26200 32850 337,'-41'-85'20,"19"32"18,19 31 18,19 32 18,10 11 2,4-5-12,3-7-12,3-5-13,3-3-7,3 4-5,3 3-3,4 3-3,4 1-3,6 1-2,7-1-2,6 1-2,3 1-2,0 3-2,0 3-1,0 4-1,7 2-1,17 4 0,15 3 1,16 3 1,1-1-1,-12-2 0,-13-3-1,-12-3 0,6-4-2,25-3-2,25-3-4,25-2-2,6-5-1,-12-2 2,-13-3 1,-12-3 2,-7 1 1,1 6 1,-1 7 0,1 6 0,-6 4 1,-8 4-1,-10 3 1,-9 3 0,-5-2 0,0-6-1,0-6-1,0-6-1,0-6 0,0-2 1,0-3-1,0-3 2,1-4-1,4-3 0,3-3 0,3-2 0,1-1 0,1 3-1,-1 3 1,1 4 1,1 1-2,3 0 1,3 0-1,4 0-1,-1 1 0,-3 4-1,-3 3 1,-2 3-2,-3 3 1,1 3 1,-1 3 0,1 4 0,1 1 1,3 0 0,3 0-1,4 0 1,2 1-1,4 4 0,3 3 1,3 3-1,1-2 0,1-6-1,-1-6 0,1-6-1,-3-6-1,-2-2 1,-3-3 1,-3-3 0,-2-4-1,0-3-5,0-3-3,0-2-5,-5-5-3,-9-2-3,-10-3-3,-8-3-4,-11-1 0,-8 4-1,-10 3 1,-9 3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6"/>
    </inkml:context>
    <inkml:brush xml:id="br0">
      <inkml:brushProperty name="width" value="0.05275" units="cm"/>
      <inkml:brushProperty name="height" value="0.05275" units="cm"/>
      <inkml:brushProperty name="color" value="#F2395B"/>
    </inkml:brush>
  </inkml:definitions>
  <inkml:trace contextRef="#ctx0" brushRef="#br0">71234 48509 417,'12'1'34,"-7"1"11,-6 3 13,-7 2 11,-3 2 0,2 2-13,2 1-12,2 3-12,1 2-9,1 1-5,-1 3-5,0 1-4,-1 5-3,-2 7-1,-2 6-1,-2 8-2,0 2-1,-1-3-1,0-1-1,0-2-1,1-3-1,1-6-1,0-4-1,2-5 0,2-10-10,2-16-19,4-16-19,3-15-19,2-9-5,3 0 9,3-2 10,4 0 8,1-2 10,1 0 9,1-2 8,1 0 10,1 1 8,-1 6 5,1 4 6,-1 6 5,1 3 4,1 2 2,1 4 0,1 4 2,0 1 2,-1 4 4,-1 3 5,0 3 3,-3 2 2,-1 3 0,-3 4 0,-1 2-1,-2 4-1,-2 4-5,-2 3-3,-2 5-5,-4 3-2,-2 5-3,-5 3-1,-4 4-2,-3 1-1,-2-2-2,-1-2-2,-3-1-1,-1-3-4,-3-2-7,-1-2-8,-3-1-7,0-4-3,1-5 0,1-5 0,2-4 0,0-5 0,4-4-1,3-4-3,3-4 0,2-3 0,2-1 5,2-3 4,3-1 5,0-1 4,2 0 6,0 2 5,2 1 6,1 2 3,2 3-2,2 3-2,2 2 0,1 3 5,1 2 10,1 2 10,2 2 12,1 3 3,3 4-3,3 3-3,3 5-3,2 2-5,1 3-4,1 1-6,1 3-5,2 1-6,5 2-7,3 3-9,4 1-7,0-2-2,-4-6 4,-4-5 3,-3-6 4,-4-4-14,-2 1-32,-1 0-32,-2 0-32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2:4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71150 12950 999,'67'-2'0,"-16"-3"0,-15-3 0,-15-2 0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2:50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10550 15750 500,'42'-91'20,"-16"19"4,-15 19 4,-15 19 5,-11 12-2,-2 6-5,-3 7-6,-3 6-6,-9 4-2,-11 4 0,-14 3 2,-11 3 0,-6 6-1,4 9-3,3 10-2,3 10-4,1 7-1,1 6 0,-1 7-1,1 6-1,2 3 1,7 0-1,6 0 1,7 0-1,5 0 1,7 0 1,6 0-1,7 0 1,11-7-1,20-11-4,18-14-2,20-11-3,10-17-2,3-18-1,3-19-2,4-18-2,2-12 0,4-3 0,3-3-1,3-2 0,-2 0-1,-6 7 1,-6 6 0,-6 7 0,-9 5 2,-8 7 2,-10 6 2,-9 7 3,-5 4 3,0 3 4,0 3 4,0 4 4,-4 5 4,-5 10 5,-7 10 4,-5 9 5,-4 4 1,0 1-2,0-1-2,0 1-2,0-1-2,0 1-1,0-1 0,0 1-1,4-1-2,10 1-4,10-1-4,9 1-4,6-7-2,3-12-4,3-13-2,4-12-2,7-15-4,13-15-4,12-15-4,13-16-4,1-7-2,-9 4 2,-10 3 0,-8 3 1,-9 4 3,-6 7 3,-6 6 4,-6 7 3,-7 4 3,-6 3 4,-6 3 3,-6 4 4,-13 4 2,-19 6 2,-18 7 1,-19 6 1,-10 3 1,1 0-2,-1 0 0,1 0-2,-3 3 0,-2 6-2,-3 7-1,-3 6-1,2 3-1,10 0 0,10 0 0,9 0 1,18-5-7,29-9-12,28-10-11,28-8-14,21-12-3,17-12 3,15-13 4,16-12 3,-1-1 4,-15 14 5,-15 11 4,-16 14 5,-10 5 4,-3 1 5,-3-1 3,-2 1 5,-8 1 6,-8 3 4,-10 3 6,-9 4 6,-9 4 3,-5 6 1,-7 7 1,-5 6 1,-6 7 2,-3 10 0,-3 10 1,-2 9 1,-1 1-3,3-6-5,3-6-5,4-6-5,2-4-5,4 1-5,3-1-4,3 1-4,4-3-2,7-2 0,6-3 0,7-3-1,4-6 1,3-5-2,3-7-1,4-5 0,2-11-3,4-11-1,3-14-3,3-11-3,-1-9 0,-2-3 0,-3-3 0,-3-2 2,-7-5 0,-9-2 3,-10-3 2,-8-3 1,-9 1 2,-6 6-1,-6 7 0,-6 6 0,-9 6 1,-8 6 5,-10 7 4,-9 6 5,-4 6 2,4 6 1,3 7 0,3 6 2,9 1-5,16-3-9,15-3-8,17-2-9,11-5-3,10-2 2,10-3 2,9-3 3,2 1 1,-2 6 0,-3 7 1,-3 6 0,-4 4 0,-3 4 1,-3 3 1,-2 3 0,-6 6 7,-6 9 13,-6 10 13,-6 10 12,-6 4 5,-2 0-5,-3 0-3,-3 0-6,-6 0-4,-5 0-7,-7 0-7,-5 0-6,5-4-9,19-5-13,19-7-11,19-5-13,10-12-2,4-16 6,3-15 7,3-15 6,1-7 7,1 3 4,-1 3 6,1 4 5,-3 2 4,-2 4 1,-3 3 3,-3 3 1,-6-1 1,-5-2 0,-7-3 0,-5-3 0,-6-4-3,-3-3-8,-3-3-6,-2-2-7,-5-5-3,-2-2 1,-3-3 2,-3-3 1,-2-2 2,0 0 3,0 0 3,0 0 4,0 1 3,0 4 5,0 3 5,0 3 4,0 9 14,0 16 20,0 15 20,0 17 22,1 25 1,4 39-15,3 36-16,3 39-16,1 3-11,1-27-5,-1-28-5,1-28-6,4 1-5,9 31-3,10 32-4,10 31-3,0 7-11,-5-15-17,-7-15-16,-5-16-18,-6-19-7,-3-22 1,-3-22 1,-2-21 2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2:51"/>
    </inkml:context>
    <inkml:brush xml:id="br0">
      <inkml:brushProperty name="width" value="0.03409" units="cm"/>
      <inkml:brushProperty name="height" value="0.03409" units="cm"/>
      <inkml:brushProperty name="color" value="#F2395B"/>
    </inkml:brush>
  </inkml:definitions>
  <inkml:trace contextRef="#ctx0" brushRef="#br0">10050 17150 645,'0'-83'48,"0"34"1,0 35-1,0 35 0,0 22-4,0 14-6,0 11-8,0 14-7,1 13-7,4 16-7,3 15-7,3 17-8,3 3-8,3-5-9,3-7-8,4-5-10,-3-17-1,-5-24 5,-7-26 5,-5-24 5,-3-13 0,4 0-4,3 0-5,3 0-3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2:52"/>
    </inkml:context>
    <inkml:brush xml:id="br0">
      <inkml:brushProperty name="width" value="0.04434" units="cm"/>
      <inkml:brushProperty name="height" value="0.04434" units="cm"/>
      <inkml:brushProperty name="color" value="#F2395B"/>
    </inkml:brush>
  </inkml:definitions>
  <inkml:trace contextRef="#ctx0" brushRef="#br0">10800 19200 496,'-47'-69'1,"6"13"0,7 12 0,6 13 0,1 4 3,-3-3 8,-3-3 9,-2-2 8,-3 2 3,1 9-3,-1 10-2,1 10-4,-1 5-2,1 4-2,-1 3-4,1 3-2,-3 7-1,-2 14-1,-3 11 0,-3 14 0,1 3-1,6-2 1,7-3-1,6-3 0,6 2-1,6 10-1,7 10-2,6 9-2,3-1-1,0-8-1,0-10-1,0-9-1,6-10-2,13-9-1,12-10-1,13-8-2,7-8-1,4-2 0,3-3 0,3-3 0,3-13-2,3-22-1,3-22-3,4-21-3,-1-14-1,-3-2-1,-3-3 0,-2-3-2,-6 1 1,-6 6 0,-6 7 1,-6 6 1,-6 6 2,-2 6 4,-3 7 4,-3 6 4,-2 17 12,0 28 19,0 28 21,0 29 19,-4 16 3,-5 7-17,-7 6-16,-5 7-16,-4 2-11,0 1-7,0-1-8,0 1-6,0-7-4,0-12-1,0-13 1,0-12 0,-2-19-7,-3-25-12,-3-25-13,-2-25-12,-1-13-2,3 1 9,3-1 9,4 1 8,2 1 9,4 3 7,3 3 7,3 4 7,1 2 7,1 4 6,-1 3 4,1 3 6,1 3 2,3 3-2,3 3-2,4 4-2,2 2 2,4 4 6,3 3 6,3 3 7,-1 1 0,-2 1-7,-3-1-6,-3 1-5,-1 1-8,4 3-6,3 3-7,3 4-8,-1 4-10,-2 6-15,-3 7-15,-3 6-16,-6-5 0,-5-16 14,-7-15 13,-5-15 13,-4-12 9,0-6 4,0-6 3,0-6 5,0-2 4,0 3 4,0 3 4,0 4 4,0 2 4,0 4 7,0 3 5,0 3 6,0 12 8,0 22 10,0 22 10,0 23 10,0 11-1,0 4-14,0 3-12,0 3-14,1 9-7,4 16-1,3 15-2,3 17-2,-1 10-8,-2 6-18,-3 7-16,-3 6-17,-1-4-10,4-11-5,3-14-4,3-11-4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2:52"/>
    </inkml:context>
    <inkml:brush xml:id="br0">
      <inkml:brushProperty name="width" value="0.0331" units="cm"/>
      <inkml:brushProperty name="height" value="0.0331" units="cm"/>
      <inkml:brushProperty name="color" value="#F2395B"/>
    </inkml:brush>
  </inkml:definitions>
  <inkml:trace contextRef="#ctx0" brushRef="#br0">12300 18750 664,'46'-24'95,"-5"4"-19,-7 3-19,-5 3-19,-3 9-12,4 16-6,3 15-7,3 17-6,-4 8-4,-8 4-3,-10 3-2,-9 3-2,-5-1-2,0-2 0,0-3 0,0-3 0,3-6 0,6-5 0,7-7 1,6-5-1,6-9-2,6-9-7,7-10-5,6-8-7,1-9-5,-3-6-2,-3-6-5,-2-6-2,-5-1 0,-2 7 3,-3 6 4,-3 7 4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2:52"/>
    </inkml:context>
    <inkml:brush xml:id="br0">
      <inkml:brushProperty name="width" value="0.03667" units="cm"/>
      <inkml:brushProperty name="height" value="0.03667" units="cm"/>
      <inkml:brushProperty name="color" value="#F2395B"/>
    </inkml:brush>
  </inkml:definitions>
  <inkml:trace contextRef="#ctx0" brushRef="#br0">10450 20300 600,'-24'-60'35,"4"32"11,3 31 11,3 32 11,3 18-1,3 6-14,3 7-15,4 6-13,2 6-14,4 6-16,3 7-15,3 6-15,1-4-5,1-11 6,-1-14 4,1-11 6,-1-9-3,1-3-10,-1-3-10,1-2-11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2:54"/>
    </inkml:context>
    <inkml:brush xml:id="br0">
      <inkml:brushProperty name="width" value="0.05288" units="cm"/>
      <inkml:brushProperty name="height" value="0.05288" units="cm"/>
      <inkml:brushProperty name="color" value="#F2395B"/>
    </inkml:brush>
  </inkml:definitions>
  <inkml:trace contextRef="#ctx0" brushRef="#br0">11100 22000 416,'-96'-22'24,"10"6"-1,10 7-1,9 6-1,6 4-2,3 4-1,3 3-3,4 3-2,1 6-1,0 9-1,0 10 0,0 10-2,0 10 1,0 13-1,0 12 1,0 13 0,1 4 0,4-3-1,3-3-1,3-2-1,6-6-1,9-6 1,10-6 1,10-6-1,5-7 0,4-6-4,3-6-4,3-6-2,7-9-3,14-8-1,11-10-3,14-9-1,10-10-1,9-9-2,10-10-1,10-8 0,8-15-1,10-19 2,10-18 0,9-19 2,2-10 1,-2 1 0,-3-1 2,-3 1 0,-10 7 1,-16 16 0,-15 15 0,-15 17 0,-17 17 3,-15 23 6,-15 22 6,-16 22 6,-13 16 2,-9 14-2,-10 11-2,-8 14-2,-6 3 3,1-2 8,-1-3 8,1-3 8,2-7 1,7-9-5,6-10-4,7-8-4,7-8-6,9-2-4,10-3-6,10-3-5,8-7-3,10-9-1,10-10-2,9-8-1,7-14-3,7-15-5,6-15-6,7-16-5,0-12-4,-2-5 1,-3-7-2,-3-5 0,-9 2 2,-11 13 5,-14 12 5,-11 13 5,-11 9 2,-5 6 2,-7 7 1,-5 6 2,-11 4 0,-11 4 1,-14 3 0,-11 3 1,-11 4 3,-5 7 7,-7 6 7,-5 7 7,-1 2 3,6 1-2,7-1 0,6 1-2,20-7-5,34-12-8,35-13-8,35-12-8,14-4-5,-2 7 0,-3 6-1,-3 7-2,-4 4 2,-3 3 1,-3 3 1,-2 4 2,-8 2 3,-8 4 4,-10 3 4,-9 3 4,-5 9 4,0 16 3,0 15 2,0 17 3,-5 8 2,-9 4 5,-10 3 3,-8 3 4,-6-2 0,1-6-3,-1-6-3,1-6-4,7-9-3,16-8-4,15-10-3,17-9-3,8-13-3,4-16-3,3-15-3,3-15-2,4-14-5,7-8-6,6-10-6,7-9-7,-4-7-2,-12-3 3,-13-3 1,-12-2 1,-10 2 4,-6 9 2,-6 10 3,-6 10 4,-12 7 1,-15 6-1,-15 7 1,-16 6 0,-10 4 3,-3 4 5,-3 3 5,-2 3 6,-1 3 3,3 3 2,3 3 1,4 4 2,13-6-2,26-11-7,24-14-6,26-11-6,16-4-4,10 6-2,10 7-2,9 6-2,-1 6 2,-8 6 7,-10 7 5,-9 6 6,-9 7 3,-5 10 0,-7 10 0,-5 9-1,-4 9 4,0 9 6,0 10 6,0 10 6,-4 5 1,-5 4-4,-7 3-4,-5 3-5,-4 3-4,0 3-4,0 3-4,0 4-4,-2-7-4,-3-16-4,-3-15-5,-2-15-4,3-21-5,14-25-6,11-25-6,14-25-6,10-15 1,9-2 7,10-3 7,10-3 8,4 1 3,0 6 1,0 7 1,0 6 0,-2 7 1,-3 10-1,-3 10 0,-2 9 0,-8 4-2,-8 1-2,-10-1-3,-9 1-3,-10-9-1,-9-15-3,-10-15-1,-8-16-1,-6-10 1,1-3 5,-1-3 7,1-2 4,-1 0 6,1 7 3,-1 6 4,1 7 5,1 2 3,3 1 5,3-1 6,4 1 3,1 2 5,0 7 3,0 6 4,0 7 3,1 24 4,4 44 8,3 44 7,3 44 7,3 32-3,3 22-12,3 22-11,4 23-13,2 28-10,4 39-9,3 36-11,3 39-9,4 33-10,7 32-12,6 31-11,7 32-11,-3-34-4,-8-96 6,-10-97 6,-9-97 5,-5-51 2,0-2-2,0-3-3,0-3-2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1"/>
    </inkml:context>
    <inkml:brush xml:id="br0">
      <inkml:brushProperty name="width" value="0.03885" units="cm"/>
      <inkml:brushProperty name="height" value="0.03885" units="cm"/>
      <inkml:brushProperty name="color" value="#F2395B"/>
    </inkml:brush>
  </inkml:definitions>
  <inkml:trace contextRef="#ctx0" brushRef="#br0">34850 18000 566,'-69'-21'-23,"13"10"23,12 10 22,13 9 22,7 6 6,4 3-11,3 3-10,3 4-12,-1 2-6,-2 4-1,-3 3-1,-3 3-1,-2 1 0,0 1 2,0-1 1,0 1 1,1-3 1,4-2-1,3-3 1,3-3 0,3 1-1,3 6-1,3 7-1,4 6-1,2 1-1,4-3 0,3-3-2,3-2 0,1-3-1,1 1-1,-1-1-2,1 1-1,1-1-1,3 1 2,3-1 1,4 1 1,2-3 0,4-2-1,3-3 1,3-3-1,1-4-1,1-3 0,-1-3 0,1-2-1,-1-3-1,1 1 1,-1-1-1,1 1 1,-1-1 0,1 1 0,-1-1 1,1 1 1,1-3-1,3-2 0,3-3-1,4-3-2,1-2 0,0 0-3,0 0-2,0 0-2,-2-4-1,-3-5 1,-3-7 2,-2-5 1,-3-4 1,1 0 0,-1 0 1,1 0 1,1-5-1,3-9 1,3-10-1,4-8 0,-1-4 0,-3 3 0,-3 3 0,-2 4 1,-5 2 0,-2 4 0,-3 3-1,-3 3 1,-4-2-1,-3-6 0,-3-6 0,-2-6 0,-5-4-1,-2 1-1,-3-1 1,-3 1-2,-4-3 1,-3-2-2,-3-3 0,-2-3 0,-5 1 0,-2 6 1,-3 7 0,-3 6 2,-4 6 1,-3 6 1,-3 7 2,-2 6 1,-3 4 1,1 4 3,-1 3 0,1 3 3,-3 1 0,-2 1-1,-3-1-1,-3 1 0,-4 1-1,-3 3 0,-3 3 0,-2 4-1,-3 5-1,1 10-2,-1 10-1,1 9-2,-1 7-3,1 7-3,-1 6-3,1 7-3,1 4-3,3 3-5,3 3-3,4 4-3,5-4-3,10-9 0,10-10 0,9-8-1,6-8 0,3-2 1,3-3 1,4-3 1,4-6 3,6-5 6,7-7 5,6-5 7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1"/>
    </inkml:context>
    <inkml:brush xml:id="br0">
      <inkml:brushProperty name="width" value="0.03385" units="cm"/>
      <inkml:brushProperty name="height" value="0.03385" units="cm"/>
      <inkml:brushProperty name="color" value="#F2395B"/>
    </inkml:brush>
  </inkml:definitions>
  <inkml:trace contextRef="#ctx0" brushRef="#br0">35250 18200 649,'45'-24'-11,"-9"4"3,-10 3 2,-8 3 4,-3 1 4,7 1 8,6-1 7,7 1 8,-3 5 5,-8 14 6,-10 11 5,-9 14 5,-5 8-1,0 7-7,0 6-7,0 7-8,0 2-6,0 1-6,0-1-6,0 1-5,0 5-3,0 14 0,0 11-1,0 14-1,0-4-11,0-19-23,0-18-23,0-19-23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38475 18175 333,'157'63'167,"51"46"-1,50 47 1,49 47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6"/>
    </inkml:context>
    <inkml:brush xml:id="br0">
      <inkml:brushProperty name="width" value="0.03813" units="cm"/>
      <inkml:brushProperty name="height" value="0.03813" units="cm"/>
      <inkml:brushProperty name="color" value="#F2395B"/>
    </inkml:brush>
  </inkml:definitions>
  <inkml:trace contextRef="#ctx0" brushRef="#br0">73550 48627 576,'17'-2'123,"3"0"-25,3-3-25,3-2-26,4 0-16,5 1-7,4 1-8,6 0-7,0 1-6,-2-1-6,-4-2-5,-2 0-5,-4 1-6,-3 1-6,-5 2-7,-3 2-6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2"/>
    </inkml:context>
    <inkml:brush xml:id="br0">
      <inkml:brushProperty name="width" value="0.04207" units="cm"/>
      <inkml:brushProperty name="height" value="0.04207" units="cm"/>
      <inkml:brushProperty name="color" value="#F2395B"/>
    </inkml:brush>
  </inkml:definitions>
  <inkml:trace contextRef="#ctx0" brushRef="#br0">38050 18000 522,'-41'21'9,"19"-5"16,19-7 17,19-5 17,13-4 2,10 0-13,10 0-13,9 0-12,4-2-8,1-3-3,-1-3-4,1-2-2,-1-1-5,1 3-4,-1 3-5,1 4-5,-6 2-3,-8 4 0,-10 3-1,-9 3 0,-7 3 0,-3 3 4,-3 3 4,-2 4 2,-8 5 2,-8 10 0,-10 10-1,-9 9 1,-9 4 5,-5 1 13,-7-1 13,-5 1 12,-6-1 4,-3 1-4,-3-1-4,-2 1-5,0-4-4,7-6-5,6-6-5,7-6-5,4-20-9,3-30-15,3-32-12,4-30-15,8-20-9,17-6-7,15-6-7,16-6-6,9-2 3,3 3 10,3 3 13,4 4 11,-3 5 9,-5 10 5,-7 10 5,-5 9 6,-6 9 3,-3 9 1,-3 10 2,-2 10 0,-8 10 13,-8 13 25,-10 12 23,-9 13 26,-9 12 2,-5 13-17,-7 12-18,-5 13-17,-6 9-11,-3 6-2,-3 7-3,-2 6-1,-5 3-6,-2 0-7,-3 0-6,-3 0-8,2-7-6,10-11-7,10-14-5,9-11-7,13-15-7,20-16-9,18-15-8,20-15-9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3"/>
    </inkml:context>
    <inkml:brush xml:id="br0">
      <inkml:brushProperty name="width" value="0.04143" units="cm"/>
      <inkml:brushProperty name="height" value="0.04143" units="cm"/>
      <inkml:brushProperty name="color" value="#F2395B"/>
    </inkml:brush>
  </inkml:definitions>
  <inkml:trace contextRef="#ctx0" brushRef="#br0">38550 18400 531,'110'-21'-1,"-27"10"-1,-28 10-2,-28 9-1,-15 6 6,1 3 15,-1 3 13,1 4 16,-1 4 3,1 6-5,-1 7-6,1 6-5,-3 3-6,-2 0-4,-3 0-6,-3 0-5,8-8-6,23-16-9,22-15-7,22-15-9,7-17-6,-6-15-5,-6-15-5,-6-16-5,-6-4-1,-2 10 5,-3 10 4,-3 9 5,-6 7 6,-5 7 8,-7 6 8,-5 7 9,-8 10 11,-5 16 17,-7 15 17,-5 17 15,-6 3 4,-3-5-10,-3-7-8,-2-5-11,0-3-4,7 4-3,6 3-2,7 3-2,2-10-17,1-21-36,-1-22-34,1-22-34,-3-8-9,-2 6 19,-3 7 18,-3 6 18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3"/>
    </inkml:context>
    <inkml:brush xml:id="br0">
      <inkml:brushProperty name="width" value="0.04472" units="cm"/>
      <inkml:brushProperty name="height" value="0.04472" units="cm"/>
      <inkml:brushProperty name="color" value="#F2395B"/>
    </inkml:brush>
  </inkml:definitions>
  <inkml:trace contextRef="#ctx0" brushRef="#br0">39900 18200 491,'-21'-25'2,"10"0"4,10 0 4,9 0 4,7 1 3,7 4 2,6 3 1,7 3 2,7 1 2,9 1 4,10-1 2,10 1 3,5-1 0,4 1-6,3-1-5,3 1-4,-2-3-5,-6-2-5,-6-3-4,-6-3-5,-20 5-3,-30 17-1,-32 15-2,-30 16-2,-15 10 3,3 7 9,3 6 6,4 7 9,-4 2 2,-9 1-3,-10-1-1,-8 1-3,-1-3-1,9-2 0,10-3 1,10-3-1,5-4-2,4-3-7,3-3-5,3-2-7,10-9-6,20-12-10,18-13-7,20-12-10,13-10-1,9-6 3,10-6 5,10-6 4,0-1 5,-5 7 4,-7 6 6,-5 7 5,-8 4 4,-5 3 4,-7 3 3,-5 4 4,-6 5 4,-3 10 4,-3 10 5,-2 9 5,-8 6 3,-8 3-1,-10 3 0,-9 4 1,-9 1-3,-5 0-2,-7 0-2,-5 0-4,-3-2-3,4-3-7,3-3-6,3-2-7,3-17-6,3-28-8,3-28-7,4-27-7,7-26-5,13-22-1,12-22-2,13-21 0,6-7 2,0 9 6,0 10 7,0 10 7,0 7 4,0 6 5,0 7 4,0 6 3,-2 10 4,-3 17 1,-3 15 1,-2 16 2,-1 12 13,3 9 24,3 10 25,4 10 25,4 18 5,6 28-14,7 28-14,6 29-15,6 18-9,6 9-8,7 10-8,6 10-6,7 11-9,10 17-7,10 15-10,9 16-7,4 12-9,1 9-6,-1 10-8,1 10-8,-7-9-1,-12-24 2,-13-26 2,-12-24 3,-13-29 2,-12-31 4,-13-31 3,-12-31 4,-5-16 1,3 0 0,3 0 0,4 0 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4"/>
    </inkml:context>
    <inkml:brush xml:id="br0">
      <inkml:brushProperty name="width" value="0.03917" units="cm"/>
      <inkml:brushProperty name="height" value="0.03917" units="cm"/>
      <inkml:brushProperty name="color" value="#F2395B"/>
    </inkml:brush>
  </inkml:definitions>
  <inkml:trace contextRef="#ctx0" brushRef="#br0">41950 18200 561,'-25'-21'59,"0"10"-6,0 10-6,0 9-7,-2 13-3,-3 20-3,-3 18-1,-2 20-3,-6 11-3,-6 7-5,-6 6-6,-6 7-5,-4 5-3,1 7-1,-1 6 1,1 7-1,1-6-10,3-15-18,3-15-17,4-16-20,4-16-8,6-16 1,7-15 0,6-15 0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4"/>
    </inkml:context>
    <inkml:brush xml:id="br0">
      <inkml:brushProperty name="width" value="0.03681" units="cm"/>
      <inkml:brushProperty name="height" value="0.03681" units="cm"/>
      <inkml:brushProperty name="color" value="#F2395B"/>
    </inkml:brush>
  </inkml:definitions>
  <inkml:trace contextRef="#ctx0" brushRef="#br0">41200 16550 597,'29'151'92,"10"4"-13,10 3-14,9 3-14,-1-11-10,-8-25-8,-10-25-8,-9-25-9,-7-15-19,-3-2-32,-3-3-32,-2-3-31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5"/>
    </inkml:context>
    <inkml:brush xml:id="br0">
      <inkml:brushProperty name="width" value="0.03838" units="cm"/>
      <inkml:brushProperty name="height" value="0.03838" units="cm"/>
      <inkml:brushProperty name="color" value="#F2395B"/>
    </inkml:brush>
  </inkml:definitions>
  <inkml:trace contextRef="#ctx0" brushRef="#br0">34750 26200 573,'-16'-46'98,"19"10"-17,19 10-18,19 9-17,10 4-13,4 1-8,3-1-9,3 1-8,-2 2-5,-6 7-3,-6 6-2,-6 7-3,-9 7-2,-8 9-2,-10 10-2,-9 10-1,-15 8-3,-18 10-2,-19 10-3,-18 9-3,-10 4 1,0 1 3,0-1 5,0 1 2,3-6 5,6-8 3,7-10 3,6-9 4,18-18 7,32-24 11,31-26 12,32-24 10,13-10 1,-3 6-9,-3 7-9,-2 6-9,-5 6-7,-2 6-3,-3 7-3,-3 6-3,-2 3-9,0 0-12,0 0-12,0 0-13,-4 1-8,-5 4-6,-7 3-5,-5 3-6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5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35050 25850 495,'-24'-24'0,"4"4"0,3 3 0,3 3 0,-4-2 3,-8-6 8,-10-6 6,-9-6 8,-2 1 2,6 9-4,7 10-2,6 10-4,-1 5 0,-5 4-1,-7 3 2,-5 3-1,-6 6 1,-3 9-1,-3 10-1,-2 10 1,-3 7-2,1 6 0,-1 7 0,1 6-1,1 7-1,3 10 2,3 10 1,4 9 0,5 7 0,10 7-2,10 6-1,9 7-2,7 2-1,7 1 0,6-1 0,7 1 0,5-9-2,7-15-5,6-15-3,7-16-4,10-15-3,16-11 0,15-14 0,17-11 0,10-11-2,6-5-3,7-7-4,6-5-3,3-14-2,0-18-1,0-19-1,0-18 0,-4-17 0,-5-11 2,-7-14 1,-5-11 2,-12-6 2,-16 4 0,-15 3 1,-15 3 0,-14 3 3,-8 3 1,-10 3 2,-9 4 2,-12 1 2,-11 0-2,-14 0 1,-11 0-1,-9 3 0,-3 6 1,-3 7 0,-2 6 1,-1 9 0,3 13-1,3 12-1,4 13 0,4 9 0,6 6 1,7 7 1,6 6 0,3 4-3,0 4-7,0 3-6,0 3-8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6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36500 26800 523,'100'-22'87,"0"6"-15,0 7-16,0 6-16,-2 4-10,-3 4-5,-3 3-5,-2 3-5,-8 6-4,-8 9-5,-10 10-5,-9 10-5,-10 10-2,-9 13 0,-10 12 0,-8 13-1,-14 9 2,-15 6 3,-15 7 3,-16 6 3,-12 3 2,-5 0-1,-7 0 1,-5 0 0,-6-7 1,-3-11 3,-3-14 3,-2-11 4,0-15-2,7-16-4,6-15-4,7-15-5,7-23-4,9-28-4,10-28-5,10-27-4,11-30-6,17-27-11,15-28-11,16-28-9,12-12-3,9 7 4,10 6 4,10 7 5,4 11 4,0 20 5,0 18 5,0 20 4,-4 14 6,-5 14 8,-7 11 7,-5 14 7,-9 11 2,-9 14-3,-10 11-3,-8 14-3,-11 10 6,-8 9 14,-10 10 14,-9 10 15,-10 14 8,-9 23 2,-10 22 1,-8 22 3,-8 13-4,-2 7-8,-3 6-8,-3 7-7,-6 7-8,-5 9-7,-7 10-6,-5 10-8,-1-3-5,6-11-8,7-14-5,6-11-7,9-18-6,13-22-7,12-22-5,13-21-7,13-23-3,17-21-3,15-22-2,16-22-2,5-8 5,-2 6 9,-3 7 9,-3 6 11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6"/>
    </inkml:context>
    <inkml:brush xml:id="br0">
      <inkml:brushProperty name="width" value="0.03728" units="cm"/>
      <inkml:brushProperty name="height" value="0.03728" units="cm"/>
      <inkml:brushProperty name="color" value="#F2395B"/>
    </inkml:brush>
  </inkml:definitions>
  <inkml:trace contextRef="#ctx0" brushRef="#br0">37550 27300 590,'65'7'4,"-18"17"9,-19 15 8,-18 16 10,-14 13 4,-5 14 3,-7 11 2,-5 14 2,-4 3-1,0-2-3,0-3-2,0-3-4,14-18-7,28-31-12,28-31-13,29-31-11,15-26-10,3-18-7,3-19-6,4-18-8,-1-6-1,-3 10 2,-3 10 3,-2 9 3,-8 13 3,-8 20 4,-10 18 4,-9 20 3,-10 17 6,-9 20 3,-10 18 5,-8 20 5,-11 6 8,-8-2 13,-10-3 12,-9-3 14,-5-6 4,0-5-1,0-7-3,0-5-1,3-15-10,6-22-16,7-22-17,6-21-17,3-20-12,0-15-9,0-15-9,0-16-8,1 1 0,4 19 9,3 19 8,3 19 10,-1 5 5,-2-5 3,-3-7 2,-3-5 2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7"/>
    </inkml:context>
    <inkml:brush xml:id="br0">
      <inkml:brushProperty name="width" value="0.04653" units="cm"/>
      <inkml:brushProperty name="height" value="0.04653" units="cm"/>
      <inkml:brushProperty name="color" value="#F2395B"/>
    </inkml:brush>
  </inkml:definitions>
  <inkml:trace contextRef="#ctx0" brushRef="#br0">38700 27350 472,'-18'-49'8,"17"4"14,15 3 15,16 3 15,15-1 2,16-2-11,15-3-10,17-3-12,7-1-7,0 4-2,0 3-3,0 3-3,-4 4-2,-5 7-2,-7 6-1,-5 7-2,-22 13 0,-33 22 3,-35 22 2,-34 23 2,-21 11 3,-6 4 3,-6 3 3,-6 3 3,-4 3 2,1 3-2,-1 3-2,1 4 0,5-3-2,14-5-2,11-7-3,14-5-2,22-26-8,35-44-16,35-43-13,34-44-16,10-15-3,-11 17 9,-14 15 7,-11 16 10,-7 10 5,0 7 3,0 6 4,0 7 4,-7 8 3,-11 14 5,-14 11 5,-11 14 4,-11 13 5,-5 16 4,-7 15 6,-5 17 3,-9 3 2,-9-5-2,-10-7-2,-8-5-2,-4-8-3,3-5-2,3-7-1,4-5-3,4-17-11,6-24-19,7-26-20,6-24-18,6-26-8,6-24 8,7-26 7,6-24 6,6-18 3,6-9-2,7-10-2,6-8-1,1-1 4,-3 9 7,-3 10 8,-2 10 7,-3 14 7,1 23 5,-1 22 5,1 22 3,-1 16 7,1 14 8,-1 11 6,1 14 8,1 8 2,3 7-4,3 6-3,4 7-2,5 13 1,10 22 8,10 22 8,9 23 8,9 20 1,9 23-4,10 22-4,10 22-4,7 18-8,6 16-9,7 15-11,6 17-11,3 3-7,0-5-7,0-7-6,0-5-6,-7-12-9,-11-16-8,-14-15-10,-11-15-9,-15-25-3,-16-30 4,-15-32 3,-15-30 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7"/>
    </inkml:context>
    <inkml:brush xml:id="br0">
      <inkml:brushProperty name="width" value="0.04241" units="cm"/>
      <inkml:brushProperty name="height" value="0.04241" units="cm"/>
      <inkml:brushProperty name="color" value="#F2395B"/>
    </inkml:brush>
  </inkml:definitions>
  <inkml:trace contextRef="#ctx0" brushRef="#br0">74528 48027 518,'-15'-10'12,"4"10"25,3 12 23,3 10 25,1 9 3,0 8-19,0 8-18,0 8-19,1 6-12,0 7-5,2 5-6,1 7-5,-1 0-10,-1-2-11,0-3-12,-1-3-11,-1-7-8,2-12-2,0-12-3,2-12-1,0-8 0,0-3 5,0-4 3,0-4 4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7"/>
    </inkml:context>
    <inkml:brush xml:id="br0">
      <inkml:brushProperty name="width" value="0.04117" units="cm"/>
      <inkml:brushProperty name="height" value="0.04117" units="cm"/>
      <inkml:brushProperty name="color" value="#F2395B"/>
    </inkml:brush>
  </inkml:definitions>
  <inkml:trace contextRef="#ctx0" brushRef="#br0">40900 26850 534,'-94'107'107,"13"17"-17,12 15-17,13 16-17,6 7-13,0 1-7,0-1-9,0 1-8,-2-6-8,-3-8-7,-3-10-9,-2-9-7,0-15-7,7-18-6,6-19-7,7-18-7,4-18-6,3-16-10,3-15-8,4-15-9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7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40000 25400 534,'3'-36'103,"6"28"-18,7 28-18,6 29-20,10 19-9,17 14-3,15 11-2,16 14-3,-1-4-8,-15-19-16,-15-18-16,-16-19-16,-8-10-16,0 1-16,0-1-16,0 1-16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8"/>
    </inkml:context>
    <inkml:brush xml:id="br0">
      <inkml:brushProperty name="width" value="0.03555" units="cm"/>
      <inkml:brushProperty name="height" value="0.03555" units="cm"/>
      <inkml:brushProperty name="color" value="#F2395B"/>
    </inkml:brush>
  </inkml:definitions>
  <inkml:trace contextRef="#ctx0" brushRef="#br0">44900 26900 618,'98'-46'87,"-3"10"-15,-3 10-15,-2 9-15,-8 9-11,-8 9-6,-10 10-7,-9 10-6,-18 16-5,-24 26-4,-26 24-5,-24 26-3,-15 2-4,-3-18-3,-3-19-2,-2-18-3,-3-10 0,1 0 2,-1 0 2,1 0 2,10-10 3,22-18 6,22-19 5,23-18 6,13-10 3,6 0-2,7 0-2,6 0 0,6 1-1,6 4-1,7 3 1,6 3 0,-2 6 1,-9 9-1,-10 10 1,-8 10 0,-9 4 0,-6 0 0,-6 0-1,-6 0-1,-6 1 0,-2 4-2,-3 3 0,-3 3-3,-7 4 0,-9 7-4,-10 6-1,-8 7-3,-9 2-2,-6 1-2,-6-1-3,-6 1-2,-2-6-4,3-8-6,3-10-7,4-9-5,5-13-5,10-16-3,10-15-3,9-15-3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9"/>
    </inkml:context>
    <inkml:brush xml:id="br0">
      <inkml:brushProperty name="width" value="0.03978" units="cm"/>
      <inkml:brushProperty name="height" value="0.03978" units="cm"/>
      <inkml:brushProperty name="color" value="#F2395B"/>
    </inkml:brush>
  </inkml:definitions>
  <inkml:trace contextRef="#ctx0" brushRef="#br0">45850 26200 553,'-116'-44'6,"19"13"6,19 12 4,19 13 6,7 6 2,-3 0 0,-3 0-1,-2 0 1,-5 3-2,-2 6-2,-3 7-4,-3 6-2,-2 6-1,0 6 0,0 7 0,0 6 0,1 6 0,4 6 1,3 7 0,3 6 1,4 10 0,7 17-2,6 15 0,7 16-2,7 9-1,9 3 0,10 3-1,10 4-1,8-1-1,10-3-2,10-3-2,9-2-1,7-12-1,7-19 1,6-18 1,7-19 0,10-13-3,16-6-5,15-6-5,17-6-7,7-10-2,0-12-2,0-13 0,0-12-1,-4-15-1,-5-15-1,-7-15 1,-5-16 0,-6-15 0,-3-11 4,-3-14 3,-2-11 3,-8-11 3,-8-5 1,-10-7 3,-9-5 2,-12-3 1,-11 4 0,-14 3-1,-11 3 0,-11 3 0,-5 3 0,-7 3 0,-5 4 1,-8 5 0,-5 10-2,-7 10-2,-5 9 0,-4 10-1,0 14 0,0 11 0,0 14 0,-2 13 0,-3 16-1,-3 15-2,-2 17 0,2 8-1,9 4 3,10 3 0,10 3 2,5 1 0,4 1-5,3-1-3,3 1-3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39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47500 26850 585,'21'-19'72,"-5"13"-15,-7 12-14,-5 13-15,-4 16-6,0 23 1,0 22 2,0 22 1,0 1-1,0-19-5,0-18-4,0-19-5,-4-2-2,-5 16 0,-7 15 1,-5 17 0,-8 13-3,-5 13-6,-7 12-5,-5 13-8,-1-9-5,6-27-6,7-28-5,6-28-7,6-26-6,6-21-7,7-22-7,6-22-6,4-10 2,4 4 11,3 3 11,3 3 11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40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47700 26550 506,'28'-24'4,"6"4"8,7 3 9,6 3 7,3 3 1,0 3-7,0 3-7,0 4-6,-2 2-5,-3 4-2,-3 3-2,-2 3-2,-6 4 0,-6 7-1,-6 6 0,-6 7 1,-7 7 2,-6 9 3,-6 10 5,-6 10 4,-4 7 5,1 6 4,-1 7 6,1 6 5,1 4 2,3 4 0,3 3-2,4 3-1,1-4-2,0-8-4,0-10-4,0-9-5,3-1-5,6 10-5,7 10-6,6 9-5,-1-5-5,-5-19-3,-7-18-4,-5-19-4,-9-19-5,-9-19-7,-10-18-7,-8-19-7,-9-24-1,-6-28 6,-6-28 6,-6-27 6,-1-19 5,7-5 2,6-7 3,7-5 3,7 2 1,9 13 0,10 12 1,10 13 1,4 16 2,0 23 5,0 22 6,0 22 5,1 13 6,4 7 7,3 6 8,3 7 7,-1 8 3,-2 14-3,-3 11-3,-3 14-2,-2 16-1,0 22-2,0 22 0,0 23-2,-2 6-1,-3-5-3,-3-7-4,-2-5-3,-5-9-3,-2-9-2,-3-10-1,-3-8-3,5-22-5,17-30-7,15-32-7,16-30-9,12-19-3,9-2-2,10-3-1,10-3-1,2-4 0,-3-3 0,-3-3 1,-2-2 1,-3 0 2,1 7 5,-1 6 4,1 7 4,-4 7 6,-6 9 6,-6 10 5,-6 10 6,-9 10 8,-8 13 12,-10 12 11,-9 13 13,-9 10 1,-5 10-5,-7 10-7,-5 9-7,-1 1-4,6-6-3,7-6-4,6-6-4,9-7-5,13-6-6,12-6-8,13-6-7,4-7-5,-3-6-1,-3-6-2,-2-6-2,-5 1-2,-2 9-1,-3 10 0,-3 10-2,-12 7 3,-18 6 6,-19 7 5,-18 6 7,-14 6 3,-5 6 1,-7 7 1,-5 6 1,-3 3 1,4 0 0,3 0 1,3 0 0,4-4 0,7-5-1,6-7 0,7-5 0,15-14-6,25-18-10,25-19-10,25-18-10,10-9-6,-2 4 3,-3 3 1,-3 3 1,-6 6 5,-5 9 10,-7 10 7,-5 10 10,-6 7 8,-3 6 8,-3 7 9,-2 6 7,-3 1 3,1-3-1,-1-3-1,1-2-2,4-5 0,9-2 1,10-3-1,10-3 1,5-6-2,4-5-5,3-7-5,3-5-5,-1-4-2,-2 0 0,-3 0-1,-3 0 1,-2-5-10,0-9-21,0-10-21,0-8-20,-5-4-5,-9 3 11,-10 3 10,-8 4 11,-8 1 4,-2 0-4,-3 0-4,-3 0-4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41"/>
    </inkml:context>
    <inkml:brush xml:id="br0">
      <inkml:brushProperty name="width" value="0.05099" units="cm"/>
      <inkml:brushProperty name="height" value="0.05099" units="cm"/>
      <inkml:brushProperty name="color" value="#F2395B"/>
    </inkml:brush>
  </inkml:definitions>
  <inkml:trace contextRef="#ctx0" brushRef="#br0">49400 27100 431,'26'-46'0,"4"10"0,3 10 0,3 9 0,3 4 3,3 1 8,3-1 7,4 1 7,4 1 0,6 3-6,7 3-8,6 4-7,-2 2-3,-9 4-1,-10 3 0,-8 3 0,-8-1-3,-2-2-2,-3-3-3,-3-3-4,-10-7-4,-16-9-5,-15-10-5,-15-8-4,-6-8-1,7-2 8,6-3 6,7-3 7,2-1 4,1 4 2,-1 3 0,1 3 2,1 15 11,3 29 21,3 28 20,4 28 20,-3 14 4,-5 0-15,-7 0-14,-5 0-14,-6 1-9,-3 4-3,-3 3-3,-2 3-3,-8 6-5,-8 9-9,-10 10-7,-9 10-9,-1-6-2,10-18 2,10-19 3,9-18 1,15-18 3,22-16 0,22-15 0,23-15 1,16-14 1,13-8 2,12-10 2,13-9 1,1-2 1,-9 6 1,-10 7 0,-8 6 1,-12 13 1,-12 23 2,-13 22 3,-12 22 2,-15 13 1,-15 7-1,-15 6-1,-16 7 0,-10-1-1,-3-6 0,-3-6 1,-2-6-1,-3-7-1,1-6-1,-1-6-1,1-6-2,5-4-1,14 1 1,11-1-1,14 1 1,11-6 0,14-8 1,11-10 0,14-9 2,8-5-1,7 0-2,6 0-1,7 0-1,2-4-3,1-5-4,-1-7-4,1-5-3,-3-4-5,-2 0-2,-3 0-4,-3 0-3,-6 0-1,-5 0 3,-7 0 1,-5 0 3,-4 0 4,0 0 5,0 0 6,0 0 5,0 4 13,0 10 18,0 10 20,0 9 18,1 10 6,4 14-9,3 11-8,3 14-9,-1 2-7,-2-6-6,-3-6-6,-3-6-6,-1-2-4,4 3-3,3 3-1,3 4-4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42"/>
    </inkml:context>
    <inkml:brush xml:id="br0">
      <inkml:brushProperty name="width" value="0.03457" units="cm"/>
      <inkml:brushProperty name="height" value="0.03457" units="cm"/>
      <inkml:brushProperty name="color" value="#F2395B"/>
    </inkml:brush>
  </inkml:definitions>
  <inkml:trace contextRef="#ctx0" brushRef="#br0">52000 27050 636,'0'56'124,"0"13"-31,0 12-31,0 13-31,0 7-16,0 4-2,0 3-1,0 3-3,0-5-4,0-12-11,0-13-8,0-12-9,-2-10-10,-3-6-9,-3-6-8,-2-6-10,-3-13-1,1-19 9,-1-18 8,1-19 8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42"/>
    </inkml:context>
    <inkml:brush xml:id="br0">
      <inkml:brushProperty name="width" value="0.04411" units="cm"/>
      <inkml:brushProperty name="height" value="0.04411" units="cm"/>
      <inkml:brushProperty name="color" value="#F2395B"/>
    </inkml:brush>
  </inkml:definitions>
  <inkml:trace contextRef="#ctx0" brushRef="#br0">52350 26900 498,'157'-86'34,"-33"28"-1,-35 28 1,-34 29 0,-20 19 0,-2 14-2,-3 11-1,-3 14-1,-4 7-3,-3 3-3,-3 3-5,-2 4-3,-8 4-4,-8 6-3,-10 7-3,-9 6-4,-5-4-3,0-11-5,0-14-6,0-11-4,-2-11-4,-3-5-6,-3-7-4,-2-5-5,0-14-1,7-18 2,6-19 4,7-18 2,5-17 3,7-11 2,6-14 4,7-11 2,7-4 3,9 6 2,10 7 4,10 6 2,2 10 3,-3 17 3,-3 15 3,-2 16 4,-8 13 2,-8 14 2,-10 11 2,-9 14 2,-13 18 0,-16 25-1,-15 25 0,-15 25-2,-12 12-1,-6 1-2,-6-1-2,-6 1-2,2-12-1,14-21-3,11-22 0,14-22-3,7-15 0,3-5-1,3-7 0,4-5 0,5-12 0,10-16-2,10-15 0,9-15-1,10-12-2,14-6 0,11-6-2,14-6 0,3-1-1,-2 7 3,-3 6 1,-3 7 2,-6 5 2,-5 7-1,-7 6 1,-5 7 0,-12-3-1,-16-8-3,-15-10-4,-15-9-3,-6-7-1,7-3 2,6-3 1,7-2 2,0-9 2,-2-12 1,-3-13 2,-3-12 1,1 2 3,6 20 4,7 18 5,6 20 3,-1 13 10,-5 9 15,-7 10 14,-5 10 15,-1 14 2,6 23-11,7 22-11,6 22-11,3 23-5,0 25 1,0 25 2,0 25 2,1 20-3,4 16-8,3 15-8,3 17-8,3 17-7,3 23-9,3 22-9,4 22-9,4 8-7,6-2-9,7-3-6,6-3-9,-2-35-2,-9-66 2,-10-65 2,-8-65 3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43"/>
    </inkml:context>
    <inkml:brush xml:id="br0">
      <inkml:brushProperty name="width" value="0.03497" units="cm"/>
      <inkml:brushProperty name="height" value="0.03497" units="cm"/>
      <inkml:brushProperty name="color" value="#F2395B"/>
    </inkml:brush>
  </inkml:definitions>
  <inkml:trace contextRef="#ctx0" brushRef="#br0">53850 26650 629,'6'-47'32,"13"6"2,12 7 2,13 6 2,6 6 0,0 6-4,0 7-2,0 6-3,3 3-3,6 0-3,7 0-2,6 0-4,-4 4-7,-11 10-11,-14 10-11,-11 9-12,-12 9-8,-9 9-7,-10 10-6,-8 10-5,-8-3-2,-2-11 2,-3-14 4,-3-11 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7"/>
    </inkml:context>
    <inkml:brush xml:id="br0">
      <inkml:brushProperty name="width" value="0.03676" units="cm"/>
      <inkml:brushProperty name="height" value="0.03676" units="cm"/>
      <inkml:brushProperty name="color" value="#F2395B"/>
    </inkml:brush>
  </inkml:definitions>
  <inkml:trace contextRef="#ctx0" brushRef="#br0">74085 48866 598,'-15'-7'0,"2"2"0,3 2 0,1 2 0,-3 3 8,-6 4 17,-7 3 16,-6 5 16,-6 4 4,-1 5-8,-2 5-9,-2 5-9,1 1-8,2 0-8,3-2-9,4 0-7,3-2-4,5-3 3,5-4 3,5-1 2,7-5-1,11-5-7,12-5-7,10-4-5,8-8-8,6-10-11,6-9-10,6-10-11,-3-2 1,-10 7 9,-11 7 11,-11 7 9,-5 3 3,1 1-6,1-1-4,2 0-6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44"/>
    </inkml:context>
    <inkml:brush xml:id="br0">
      <inkml:brushProperty name="width" value="0.04185" units="cm"/>
      <inkml:brushProperty name="height" value="0.04185" units="cm"/>
      <inkml:brushProperty name="color" value="#F2395B"/>
    </inkml:brush>
  </inkml:definitions>
  <inkml:trace contextRef="#ctx0" brushRef="#br0">53850 27350 525,'-63'31'20,"26"13"15,24 12 16,26 13 16,8 12 1,-5 13-12,-7 12-13,-5 13-12,-4 2-8,0-5-3,0-7-3,0-5-4,0-11-2,0-11-4,0-14-3,0-11-4,4-26-10,10-37-17,10-38-16,9-37-18,9-26-4,9-11 7,10-14 7,10-11 8,0-1 5,-5 13 5,-7 12 4,-5 13 5,-6 15 6,-3 19 8,-3 19 8,-2 19 9,-6 15 7,-6 13 7,-6 12 6,-6 13 8,-6 13 5,-2 17 3,-3 15 5,-3 16 4,-2 9-2,0 3-7,0 3-6,0 4-6,-2-4-7,-3-9-4,-3-10-5,-2-8-5,-6-11-6,-6-8-10,-6-10-7,-6-9-9,-1-21-9,7-31-7,6-31-8,7-31-8,4-26 0,3-18 6,3-19 8,4-18 6,1-3 4,0 17 1,0 15 1,0 16 0,0 26 7,0 38 12,0 37 13,0 38 12,-5 29 11,-9 22 7,-10 22 9,-8 23 9,-3 10 0,7 0-5,6 0-5,7 0-5,2-8-4,1-16-2,-1-15-3,1-15-2,5-17-6,14-15-10,11-15-9,14-16-9,10-21-9,9-24-6,10-26-8,10-24-7,4-15-2,0-3 2,0-3 2,0-2 1,0 3 2,0 14-1,0 11 0,0 14 0,-4 11 3,-5 14 7,-7 11 7,-5 14 7,-6 8 7,-3 7 7,-3 6 8,-2 7 8,-3 5 7,1 7 8,-1 6 10,1 7 7,1 5 2,3 7-7,3 6-5,4 7-6,-1 4-5,-3 3-4,-3 3-5,-2 4-5,-6 4-4,-6 6-3,-6 7-4,-6 6-5,-12 1-2,-15-3-2,-15-3-2,-16-2-3,-10-8 0,-3-8 0,-3-10 0,-2-9-1,-3-12-1,1-11-4,-1-14-4,1-11-4,4-17 0,9-18 2,10-19 3,10-18 3,11-14 2,17-5-1,15-7 1,16-5 1,15-4 0,16 0 2,15 0 2,17 0 1,7 4 0,0 10-3,0 10-2,0 9-2,-8 12-1,-16 16 0,-15 15 1,-15 17 1,-11 5-3,-2-3-8,-3-3-8,-3-2-6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49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64600 10400 999,'-158'-2'-6,"34"-3"-12,35-3-12,35-2-12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52"/>
    </inkml:context>
    <inkml:brush xml:id="br0">
      <inkml:brushProperty name="width" value="0.04698" units="cm"/>
      <inkml:brushProperty name="height" value="0.04698" units="cm"/>
      <inkml:brushProperty name="color" value="#FED406"/>
    </inkml:brush>
  </inkml:definitions>
  <inkml:trace contextRef="#ctx0" brushRef="#br0">25300 19950 468,'0'-47'1,"0"6"3,0 7 3,0 6 2,-2 9 12,-3 13 21,-3 12 21,-2 13 20,-3 7 2,1 4-19,-1 3-16,1 3-19,-3 6-11,-2 9-3,-3 10-3,-3 10-4,-1 5-4,4 4-3,3 3-6,3 3-3,1-1-2,1-2 2,-1-3 2,1-3 2,1-6-8,3-5-15,3-7-16,4-5-16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53"/>
    </inkml:context>
    <inkml:brush xml:id="br0">
      <inkml:brushProperty name="width" value="0.03961" units="cm"/>
      <inkml:brushProperty name="height" value="0.03961" units="cm"/>
      <inkml:brushProperty name="color" value="#FED406"/>
    </inkml:brush>
  </inkml:definitions>
  <inkml:trace contextRef="#ctx0" brushRef="#br0">26950 22000 555,'4'-71'74,"10"10"-8,10 10-8,9 9-9,6 9-7,3 9-6,3 10-7,4 10-7,-6 16-4,-11 26-2,-14 24-2,-11 26-2,-9 10-4,-3-3-7,-3-3-8,-2-2-8,-3-9-1,1-12 1,-1-13 2,1-12 2,7-15 4,16-15 7,15-15 7,17-16 7,8-13 0,4-9-9,3-10-7,3-8-8,1-8-9,1-2-10,-1-3-10,1-3-10,-6 5-1,-8 17 9,-10 15 8,-9 16 10,-5 5 1,0-2-5,0-3-5,0-3-6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3:53"/>
    </inkml:context>
    <inkml:brush xml:id="br0">
      <inkml:brushProperty name="width" value="0.03889" units="cm"/>
      <inkml:brushProperty name="height" value="0.03889" units="cm"/>
      <inkml:brushProperty name="color" value="#FED406"/>
    </inkml:brush>
  </inkml:definitions>
  <inkml:trace contextRef="#ctx0" brushRef="#br0">29250 20700 565,'26'-69'142,"4"13"-34,3 12-35,3 13-34,1 9-19,1 6-3,-1 7-3,1 6-3,-7 10-3,-12 17-6,-13 15-3,-12 16-4,-9 7-4,-2 1-2,-3-1-2,-3 1-1,5-6 1,17-8 6,15-10 7,16-9 5,7-9 3,1-5-1,-1-7-1,1-5 0,-3 0-2,-2 10-2,-3 10 0,-3 9-3,-10 9-2,-16 9-5,-15 10-3,-15 10-5,-9 5-3,1 4 2,-1 3 0,1 3 1,1-5-8,3-12-16,3-13-16,4-12-16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03"/>
    </inkml:context>
    <inkml:brush xml:id="br0">
      <inkml:brushProperty name="width" value="0.04863" units="cm"/>
      <inkml:brushProperty name="height" value="0.04863" units="cm"/>
      <inkml:brushProperty name="color" value="#FED406"/>
    </inkml:brush>
  </inkml:definitions>
  <inkml:trace contextRef="#ctx0" brushRef="#br0">48550 20200 452,'0'50'177,"0"0"-44,0 0-44,0 0-44,0 1-25,0 4-4,0 3-5,0 3-5,0-2-3,0-6-2,0-6-1,0-6-2,0-18-5,0-28-6,0-28-7,0-27-6,0-19-3,0-5 2,0-7 1,0-5 1,0 2 2,0 13 2,0 12 3,0 13 2,0 24 10,0 39 18,0 36 17,0 39 18,0 13 5,0-9-10,0-10-8,0-8-9,0-8-6,0-2-3,0-3-2,0-3-2,0-1-9,0 4-13,0 3-15,0 3-14,0-11-14,0-25-13,0-25-12,0-25-14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03"/>
    </inkml:context>
    <inkml:brush xml:id="br0">
      <inkml:brushProperty name="width" value="0.04246" units="cm"/>
      <inkml:brushProperty name="height" value="0.04246" units="cm"/>
      <inkml:brushProperty name="color" value="#FED406"/>
    </inkml:brush>
  </inkml:definitions>
  <inkml:trace contextRef="#ctx0" brushRef="#br0">48150 17550 518,'-38'-5'26,"26"-9"14,24-10 15,26-8 15,12-1 1,0 9-12,0 10-13,0 10-12,-2 5-9,-3 4-5,-3 3-6,-2 3-5,-5 4-4,-2 7-1,-3 6-1,-3 7-2,-7 4-4,-9 3-2,-10 3-5,-8 4-4,-11 2-2,-8 4 1,-10 3 0,-9 3-1,-5-2 3,0-6 2,0-6 2,0-6 3,3-6 5,6-2 6,7-3 8,6-3 7,15-9 1,26-11-1,24-14-3,26-11-2,12-9-6,0-3-12,0-3-9,0-2-12,3-5-9,6-2-7,7-3-7,6-3-7,-5-1 0,-16 4 10,-15 3 9,-15 3 9,-11 3 3,-2 3-4,-3 3-4,-3 4-3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04"/>
    </inkml:context>
    <inkml:brush xml:id="br0">
      <inkml:brushProperty name="width" value="0.0459" units="cm"/>
      <inkml:brushProperty name="height" value="0.0459" units="cm"/>
      <inkml:brushProperty name="color" value="#FED406"/>
    </inkml:brush>
  </inkml:definitions>
  <inkml:trace contextRef="#ctx0" brushRef="#br0">51350 16150 479,'68'-46'83,"-11"10"-14,-14 10-14,-11 9-14,-6 10-9,4 14-6,3 11-5,3 14-6,-7 7-5,-15 3-1,-15 3-3,-16 4-3,-10 5-3,-3 10-2,-3 10-4,-2 9-3,-1-2 0,3-12 3,3-13 2,4-12 3,16-13 3,32-12 7,31-13 5,32-12 6,7-7 2,-16 1-4,-15-1-2,-15 1-3,-11 7-2,-2 16 1,-3 15 0,-3 17 0,-12 10-1,-18 6-3,-19 7-3,-18 6-2,-12 4-4,-3 4-3,-3 3-4,-2 3-2,-5-2-6,-2-6-6,-3-6-7,-3-6-5,4-9-5,13-8-1,12-10-2,13-9-2,6-7-1,0-3-2,0-3-2,0-2-2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11"/>
    </inkml:context>
    <inkml:brush xml:id="br0">
      <inkml:brushProperty name="width" value="0.05" units="cm"/>
      <inkml:brushProperty name="height" value="0.05" units="cm"/>
      <inkml:brushProperty name="color" value="#6ADCAB"/>
    </inkml:brush>
  </inkml:definitions>
  <inkml:trace contextRef="#ctx0" brushRef="#br0">63925 6950 333,'157'63'167,"51"46"-1,50 47 1,49 47 0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13"/>
    </inkml:context>
    <inkml:brush xml:id="br0">
      <inkml:brushProperty name="width" value="0.03899" units="cm"/>
      <inkml:brushProperty name="height" value="0.03899" units="cm"/>
      <inkml:brushProperty name="color" value="#6ADCAB"/>
    </inkml:brush>
  </inkml:definitions>
  <inkml:trace contextRef="#ctx0" brushRef="#br0">37200 16050 564,'-22'17'49,"6"-16"-7,7-15-7,6-15-7,3-7-4,0 3-1,0 3-1,0 4-1,0-3 1,0-5-1,0-7-1,0-5 1,1-3-3,4 4-2,3 3-4,3 3-3,1-2-3,1-6 1,-1-6 0,1-6-1,-1-6-1,1-2-3,-1-3-3,1-3-2,-1-2-3,1 0 0,-1 0-2,1 0-1,-1 0 0,1 0 1,-1 0 1,1 0 1,-3 1 2,-2 4 0,-3 3 1,-3 3 1,-2 18 3,0 35 2,0 35 4,0 34 3,-2 15 1,-3-3-2,-3-3-1,-2-2-2,-3 0-1,1 7-1,-1 6-2,1 7 0,-1 2-2,1 1 0,-1-1-1,1 1-2,-1-4 0,1-6 0,-1-6 0,1-6 0,1-6-1,3-2 1,3-3 0,4-3-1,1-15 1,0-24 1,0-26 0,0-24 1,1-20 1,4-11-1,3-14 1,3-11 0,1-12-1,1-9-2,-1-10-1,1-8-2,-1-3-1,1 7 1,-1 6 1,1 7 1,-1 7 1,1 9 1,-1 10 1,1 10 1,-3 19 3,-2 32 5,-3 31 4,-3 32 5,-4 24 0,-3 19-2,-3 19-2,-2 19-3,-3 7-3,1-3-4,-1-3-4,1-2-4,1-11-2,3-15 2,3-15 2,4-16 0,1-10 3,0-3 1,0-3 3,0-2 1,0-15 1,0-25-1,0-25-2,0-25-1,1-22 0,4-19-3,3-18 0,3-19-2,3-12-1,3-2-4,3-3-2,4-3-4,-3 4-1,-5 13-1,-7 12 0,-5 13-1,-6 15-3,-3 19-5,-3 19-5,-2 19-4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7"/>
    </inkml:context>
    <inkml:brush xml:id="br0">
      <inkml:brushProperty name="width" value="0.03625" units="cm"/>
      <inkml:brushProperty name="height" value="0.03625" units="cm"/>
      <inkml:brushProperty name="color" value="#F2395B"/>
    </inkml:brush>
  </inkml:definitions>
  <inkml:trace contextRef="#ctx0" brushRef="#br0">75627 47943 606,'-6'-9'5,"2"0"10,4-1 9,2-1 10,4 0 6,4 1 2,4 0 2,3 2 2,4 2-3,1 1-11,2 2-9,3 2-9,-1 2-6,-2 2 0,-1 2 0,-2 1 0,-5 2-16,-5 2-29,-6 0-29,-6 1-31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14"/>
    </inkml:context>
    <inkml:brush xml:id="br0">
      <inkml:brushProperty name="width" value="0.03777" units="cm"/>
      <inkml:brushProperty name="height" value="0.03777" units="cm"/>
      <inkml:brushProperty name="color" value="#6ADCAB"/>
    </inkml:brush>
  </inkml:definitions>
  <inkml:trace contextRef="#ctx0" brushRef="#br0">37200 11300 582,'0'-41'8,"0"19"15,0 19 16,0 19 16,1 15 2,4 13-8,3 12-11,3 13-9,-1 9-5,-2 6-1,-3 7-1,-3 6-2,-1 4-3,4 4-7,3 3-6,3 3-8,1-7-4,1-15-5,-1-15-3,1-16-4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14"/>
    </inkml:context>
    <inkml:brush xml:id="br0">
      <inkml:brushProperty name="width" value="0.03199" units="cm"/>
      <inkml:brushProperty name="height" value="0.03199" units="cm"/>
      <inkml:brushProperty name="color" value="#6ADCAB"/>
    </inkml:brush>
  </inkml:definitions>
  <inkml:trace contextRef="#ctx0" brushRef="#br0">37350 12150 687,'1'-47'2,"4"6"5,3 7 4,3 6 4,1 3 4,1 0 5,-1 0 4,1 0 4,2 0 1,7 0-2,6 0-3,7 0-2,4-2-4,3-3-5,3-3-6,4-2-5,-1 0-6,-3 7-9,-3 6-8,-2 7-9,-6 0-10,-6-2-10,-6-3-11,-6-3-11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14"/>
    </inkml:context>
    <inkml:brush xml:id="br0">
      <inkml:brushProperty name="width" value="0.03923" units="cm"/>
      <inkml:brushProperty name="height" value="0.03923" units="cm"/>
      <inkml:brushProperty name="color" value="#6ADCAB"/>
    </inkml:brush>
  </inkml:definitions>
  <inkml:trace contextRef="#ctx0" brushRef="#br0">38000 10150 560,'3'62'145,"6"26"-33,7 24-32,6 26-32,3 18-20,0 13-10,0 12-10,0 13-8,-2-7-11,-3-24-10,-3-26-11,-2-24-11,-3-20-9,1-11-6,-1-14-6,1-11-7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15"/>
    </inkml:context>
    <inkml:brush xml:id="br0">
      <inkml:brushProperty name="width" value="0.04344" units="cm"/>
      <inkml:brushProperty name="height" value="0.04344" units="cm"/>
      <inkml:brushProperty name="color" value="#6ADCAB"/>
    </inkml:brush>
  </inkml:definitions>
  <inkml:trace contextRef="#ctx0" brushRef="#br0">36850 14200 506,'0'-47'12,"0"6"2,0 7 1,0 6 3,0 13 7,0 23 12,0 22 11,0 22 12,4 19 1,10 20-10,10 18-9,9 20-9,1-3-9,-6-21-6,-6-22-7,-6-22-6,-2-7-2,3 10 1,3 10 1,4 9 2,-1 1-10,-3-6-24,-3-6-23,-2-6-23,-3-9-8,1-8 6,-1-10 6,1-9 7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16"/>
    </inkml:context>
    <inkml:brush xml:id="br0">
      <inkml:brushProperty name="width" value="0.02943" units="cm"/>
      <inkml:brushProperty name="height" value="0.02943" units="cm"/>
      <inkml:brushProperty name="color" value="#6ADCAB"/>
    </inkml:brush>
  </inkml:definitions>
  <inkml:trace contextRef="#ctx0" brushRef="#br0">36850 14300 747,'0'-50'0,"0"0"0,0 0 0,0 0 0,0 14 4,0 28 10,0 28 8,0 29 9,0 16 3,0 7-4,0 6-4,0 7-4,-2-1-3,-3-6-3,-3-6-3,-2-6-2,-1-7-3,3-6-5,3-6-5,4-6-4,4-10-12,6-12-18,7-13-18,6-12-19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16"/>
    </inkml:context>
    <inkml:brush xml:id="br0">
      <inkml:brushProperty name="width" value="0.03974" units="cm"/>
      <inkml:brushProperty name="height" value="0.03974" units="cm"/>
      <inkml:brushProperty name="color" value="#6ADCAB"/>
    </inkml:brush>
  </inkml:definitions>
  <inkml:trace contextRef="#ctx0" brushRef="#br0">37300 13900 553,'-22'-29'2,"6"-5"5,7-7 4,6-5 5,1 10 6,-3 28 11,-3 28 10,-2 29 10,-3 18 1,1 9-9,-1 10-8,1 10-9,-3 7-6,-2 6-3,-3 7-4,-3 6-4,-2-2-3,0-9 0,0-10-1,0-8-1,9-26-10,19-41-17,19-40-18,19-40-17,7-32-6,-3-22 4,-3-22 6,-2-21 4,-5-4 6,-2 16 7,-3 15 7,-3 17 6,-6 16 7,-5 19 7,-7 19 7,-5 19 7,-8 18 11,-5 19 16,-7 19 16,-5 19 16,-4 15 3,0 13-9,0 12-9,0 13-9,3 6-8,6 0-7,7 0-8,6 0-8,3 1-6,0 4-6,0 3-5,0 3-5,4-8-15,10-19-21,10-18-22,9-19-23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17"/>
    </inkml:context>
    <inkml:brush xml:id="br0">
      <inkml:brushProperty name="width" value="0.04335" units="cm"/>
      <inkml:brushProperty name="height" value="0.04335" units="cm"/>
      <inkml:brushProperty name="color" value="#6ADCAB"/>
    </inkml:brush>
  </inkml:definitions>
  <inkml:trace contextRef="#ctx0" brushRef="#br0">40050 8850 507,'9'-75'7,"19"0"12,19 0 15,19 0 12,4 9 4,-9 19-4,-10 19-6,-8 19-4,-11 19-5,-8 23-3,-10 22-4,-9 22-4,-7 18-2,-3 16-2,-3 15-2,-2 17-1,-6 5-3,-6-3-1,-6-3-3,-6-2-1,-7-5-1,-6-2 0,-6-3 0,-6-3 1,-2-7-1,3-9-5,3-10-5,4-8-3,2-12-4,4-12-3,3-13-4,3-12-3,-2-26-6,-6-36-8,-6-39-8,-6-36-8,2-20 1,14 1 7,11-1 9,14 1 8,7 5 9,3 14 7,3 11 9,4 14 8,2 10 6,4 9 4,3 10 4,3 10 4,4 7 4,7 6 2,6 7 3,7 6 3,5 9 0,7 13-3,6 12-3,7 13-3,4 6-2,3 0-1,3 0 0,4 0-2,2 1-5,4 4-9,3 3-8,3 3-10,-1-4-5,-2-8-4,-3-10-4,-3-9-3,-7-7-10,-9-3-14,-10-3-16,-8-2-14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17"/>
    </inkml:context>
    <inkml:brush xml:id="br0">
      <inkml:brushProperty name="width" value="0.03526" units="cm"/>
      <inkml:brushProperty name="height" value="0.03526" units="cm"/>
      <inkml:brushProperty name="color" value="#6ADCAB"/>
    </inkml:brush>
  </inkml:definitions>
  <inkml:trace contextRef="#ctx0" brushRef="#br0">41450 9250 624,'6'-68'71,"13"17"-7,12 15-7,13 16-8,12 7-8,13 1-7,12-1-7,13 1-8,4 1-8,-3 3-9,-3 3-7,-2 4-10,-6-1-9,-6-3-11,-6-3-12,-6-2-10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17"/>
    </inkml:context>
    <inkml:brush xml:id="br0">
      <inkml:brushProperty name="width" value="0.04844" units="cm"/>
      <inkml:brushProperty name="height" value="0.04844" units="cm"/>
      <inkml:brushProperty name="color" value="#6ADCAB"/>
    </inkml:brush>
  </inkml:definitions>
  <inkml:trace contextRef="#ctx0" brushRef="#br0">42650 7800 454,'-24'-24'7,"4"4"13,3 3 15,3 3 13,6 17 8,9 31-1,10 32-1,10 31 1,2 21-5,-3 14-7,-3 11-8,-2 14-7,-3 0-7,1-8-4,-1-10-4,1-9-5,-1-4-8,1 4-14,-1 3-15,1 3-13,-3-11-8,-2-25-2,-3-25-3,-3-25-2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18"/>
    </inkml:context>
    <inkml:brush xml:id="br0">
      <inkml:brushProperty name="width" value="0.03295" units="cm"/>
      <inkml:brushProperty name="height" value="0.03295" units="cm"/>
      <inkml:brushProperty name="color" value="#6ADCAB"/>
    </inkml:brush>
  </inkml:definitions>
  <inkml:trace contextRef="#ctx0" brushRef="#br0">42800 8900 667,'23'-91'38,"-3"19"0,-3 19-2,-2 19-1,2 9-1,9 0-1,10 0-1,10 0 0,5 0-6,4 0-8,3 0-8,3 0-9,-1 3-9,-2 6-10,-3 7-8,-3 6-10,-6 3-8,-5 0-5,-7 0-7,-5 0-6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8"/>
    </inkml:context>
    <inkml:brush xml:id="br0">
      <inkml:brushProperty name="width" value="0.04121" units="cm"/>
      <inkml:brushProperty name="height" value="0.04121" units="cm"/>
      <inkml:brushProperty name="color" value="#F2395B"/>
    </inkml:brush>
  </inkml:definitions>
  <inkml:trace contextRef="#ctx0" brushRef="#br0">75410 47428 533,'-3'-10'41,"-2"12"12,-5 12 15,-4 11 13,-1 7-2,-1-1-18,0 0-18,1 1-18,0-2-13,2-2-8,3-2-10,1-1-8,2-3-10,2-3-11,2-3-11,2-2-12,2-5-2,4-3 5,2-4 5,4-4 6,1-2 5,1-2 5,1 0 5,1-1 4,0-1 7,-2 2 7,-3 1 7,-1 0 6,-5 4 10,-8 4 10,-8 5 11,-7 6 10,-4 2 4,-1 1-4,1 1-2,-1 1-3,2 0-5,1-3-5,3-1-5,1-2-5,5-3-6,6-3-7,8-2-6,6-4-7,6-1-6,4-2-5,3 0-4,4-2-5,2 1 0,-3 0 3,-1 2 3,-3 1 4,-2 1 2,-4 1 4,-5 3 4,-3 2 2,-4 2 4,-2 2 4,-3 1 2,-4 3 4,-3 1 2,-3 1 2,-5 2 1,-3 0 1,-3-1 0,-1 1-1,-1-2-1,-1-1 0,1-2-2,1-1-1,3-2-1,1-2-1,3-1 0,1 0 4,2 0 2,3-1 3,4 1 3,8-2 4,8-1 3,7 0 4,7-3-4,3-4-9,4-4-10,5-4-10,1-2-10,0-2-10,0 0-10,1-1-10,-5 1-5,-6 3 2,-7 3 1,-6 2 2,-8 2 2,-5 0 3,-6 0 2,-5 1 2,-3-1 7,1 4 9,0 0 8,2 4 11,0 0 7,1 1 7,-1 2 8,0 0 6,0 2 5,1 1 4,-1 3 2,0 2 3,0 1-2,-1 1-10,-1 1-8,-1 1-8,0 0-8,2-2-5,3-3-6,1-1-6,5-2-9,8-3-13,7-1-12,9-2-14,3 0 1,-1 2 11,-1 2 13,-1 2 11,-1 0 10,1 1 5,0 0 6,-1 0 6,-1-2 4,-3-1 2,-2-2 1,-4-2 2,-1-2-1,0-2-5,-1-2-4,1-2-4,-1-2-5,0-2-6,-2-2-7,0-1-5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18"/>
    </inkml:context>
    <inkml:brush xml:id="br0">
      <inkml:brushProperty name="width" value="0.05312" units="cm"/>
      <inkml:brushProperty name="height" value="0.05312" units="cm"/>
      <inkml:brushProperty name="color" value="#6ADCAB"/>
    </inkml:brush>
  </inkml:definitions>
  <inkml:trace contextRef="#ctx0" brushRef="#br0">43550 7150 414,'-46'-90'5,"10"23"13,10 22 11,9 22 11,9 26 10,9 31 5,10 32 6,10 31 6,5 20-1,4 9-10,3 10-9,3 10-10,1 21-10,1 34-8,-1 35-10,1 35-10,-1 19-7,1 7-3,-1 6-4,1 7-4,1-3-7,3-8-10,3-10-12,4-9-9,-4-30-7,-9-50-1,-10-50-1,-8-50-1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19"/>
    </inkml:context>
    <inkml:brush xml:id="br0">
      <inkml:brushProperty name="width" value="0.04502" units="cm"/>
      <inkml:brushProperty name="height" value="0.04502" units="cm"/>
      <inkml:brushProperty name="color" value="#6ADCAB"/>
    </inkml:brush>
  </inkml:definitions>
  <inkml:trace contextRef="#ctx0" brushRef="#br0">45100 8500 488,'-36'1'8,"28"4"14,28 3 14,29 3 16,18-2 2,9-6-10,10-6-9,10-6-10,2-4-7,-3 1-7,-3-1-7,-2 1-6,-8 1-3,-8 3-3,-10 3-2,-9 4-1,-10 5-1,-9 10 0,-10 10 2,-8 9 0,-9 10 6,-6 14 8,-6 11 9,-6 14 8,-9 7 5,-8 3 1,-10 3-1,-9 4 0,-4-3 0,4-5-3,3-7-2,3-5-2,-2-1-2,-6 6-2,-6 7-3,-6 6-3,1-26-7,9-55-17,10-57-14,10-55-15,10-39-7,13-18 1,12-19 1,13-18 2,7-14 0,4-5-1,3-7-1,3-5-1,-1 16 5,-2 41 11,-3 40 12,-3 42 11,-6 24 15,-5 9 18,-7 10 18,-5 10 19,-8 14 7,-5 23-5,-7 22-3,-5 22-5,-9 19-6,-9 20-8,-10 18-8,-8 20-9,-4 11-5,3 7 0,3 6-2,4 7-2,1-3-3,0-8-8,0-10-6,0-9-8,4-13-7,10-16-9,10-15-10,9-15-7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20"/>
    </inkml:context>
    <inkml:brush xml:id="br0">
      <inkml:brushProperty name="width" value="0.04982" units="cm"/>
      <inkml:brushProperty name="height" value="0.04982" units="cm"/>
      <inkml:brushProperty name="color" value="#6ADCAB"/>
    </inkml:brush>
  </inkml:definitions>
  <inkml:trace contextRef="#ctx0" brushRef="#br0">46300 8400 441,'109'-15'32,"-31"23"1,-31 22 0,-31 22 0,-16 12 1,0 3-2,0 3-1,0 4 0,0 5-1,0 10-2,0 10-2,0 9 0,0-5-3,0-19-3,0-18-2,0-19-4,4-15-6,10-8-11,10-10-12,9-9-11,7-15-7,7-18-1,6-19-1,7-18-2,0-12 2,-2-3 3,-3-3 4,-3-2 3,-2 0 4,0 7 4,0 6 2,0 7 4,-4 7 3,-5 9 5,-7 10 3,-5 10 3,-9 16 7,-9 26 6,-10 24 8,-8 26 7,-6 8 1,1-5-4,-1-7-5,1-5-4,-1-19-13,1-27-23,-1-28-21,1-28-23,-3-18-5,-2-6 13,-3-6 12,-3-6 12,1 1 10,6 9 8,7 10 8,6 10 7,4 5 8,4 4 4,3 3 7,3 3 5,6 1 3,9 1 1,10-1 1,10 1 0,7-3-1,6-2-4,7-3-4,6-3-4,3-2-3,0 0-3,0 0-1,0 0-4,-2 3-2,-3 6-2,-3 7-2,-2 6-3,-8 9-1,-8 13-1,-10 12 0,-9 13-1,-12 7 2,-11 4 4,-14 3 4,-11 3 4,-12 6 3,-9 9 2,-10 10 0,-8 10 1,-4 7-1,3 6-2,3 7-2,4 6-3,1 1-2,0-3 0,0-3-1,0-2-1,3-8-1,6-8-2,7-10-3,6-9-1,17-27-9,28-44-15,28-43-15,29-44-14,10-15-3,-6 17 12,-6 15 10,-6 16 12,-9 13 7,-8 14 7,-10 11 4,-9 14 7,-10 10 2,-9 9 1,-10 10 1,-8 10 0,-12 14 6,-12 23 10,-13 22 11,-12 22 9,-5 7 4,3-6-3,3-6-4,4-6-3,-3-1-4,-5 7-4,-7 6-4,-5 7-3,2-6-5,13-15-3,12-15-4,13-16-5,12-19-6,13-22-10,12-22-11,13-21-10,9-31-8,6-36-6,7-39-7,6-36-5,-1-23-1,-5-6 6,-7-6 7,-5-6 6,-6 5 6,-3 20 4,-3 18 4,-2 20 6,-6 16 3,-6 16 6,-6 15 5,-6 17 4,-6 13 6,-2 13 5,-3 12 7,-3 13 6,2 7 8,10 4 12,10 3 10,9 3 12,10 9 1,14 16-8,11 15-9,14 17-9,7 11-6,3 10-4,3 10-3,4 9-5,4 20-3,6 31-5,7 32-3,6 31-5,3 21-5,0 14-6,0 11-6,0 14-6,-4-4-9,-5-19-11,-7-18-11,-5-19-10,-12-30-3,-16-41 6,-15-40 5,-15-40 6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20"/>
    </inkml:context>
    <inkml:brush xml:id="br0">
      <inkml:brushProperty name="width" value="0.04413" units="cm"/>
      <inkml:brushProperty name="height" value="0.04413" units="cm"/>
      <inkml:brushProperty name="color" value="#6ADCAB"/>
    </inkml:brush>
  </inkml:definitions>
  <inkml:trace contextRef="#ctx0" brushRef="#br0">49200 7850 498,'-25'56'100,"0"13"-13,0 12-13,0 13-13,-4 16-11,-5 23-8,-7 22-7,-5 22-7,-8 8-11,-5-2-10,-7-3-10,-5-3-12,-4-12-9,0-18-5,0-19-8,0-18-6,4-21-2,10-22 1,10-22 2,9-21 1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20"/>
    </inkml:context>
    <inkml:brush xml:id="br0">
      <inkml:brushProperty name="width" value="0.0465" units="cm"/>
      <inkml:brushProperty name="height" value="0.0465" units="cm"/>
      <inkml:brushProperty name="color" value="#6ADCAB"/>
    </inkml:brush>
  </inkml:definitions>
  <inkml:trace contextRef="#ctx0" brushRef="#br0">47750 6050 473,'-40'-44'105,"23"13"-13,22 12-15,22 13-15,18 10-10,16 10-9,15 10-8,17 9-8,11 15-8,10 22-8,10 22-8,9 23-7,-7 2-6,-21-16-2,-22-15-3,-22-15-1,-16-11-13,-9-2-24,-10-3-22,-8-3-23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33"/>
    </inkml:context>
    <inkml:brush xml:id="br0">
      <inkml:brushProperty name="width" value="0.04948" units="cm"/>
      <inkml:brushProperty name="height" value="0.04948" units="cm"/>
    </inkml:brush>
  </inkml:definitions>
  <inkml:trace contextRef="#ctx0" brushRef="#br0">36300 53150 444,'-171'62'47,"60"-24"2,60-26 3,59-24 2,29-12-1,1 4-8,-1 3-7,1 3-6,2-2-6,7-6-2,6-6-2,7-6-2,4-4-2,3 1-4,3-1-3,4 1-3,2-1-1,4 1 0,3-1 2,3 1 0,1 1-1,1 3-5,-1 3-6,1 4-4,-3-1-3,-2-3-2,-3-3-1,-3-2-3,-4-1 0,-3 3 1,-3 3-1,-2 4 2,-8 1-1,-8 0-1,-10 0 0,-9 0-1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34"/>
    </inkml:context>
    <inkml:brush xml:id="br0">
      <inkml:brushProperty name="width" value="0.04329" units="cm"/>
      <inkml:brushProperty name="height" value="0.04329" units="cm"/>
    </inkml:brush>
  </inkml:definitions>
  <inkml:trace contextRef="#ctx0" brushRef="#br0">39050 51600 508,'-49'6'83,"4"13"-13,3 12-13,3 13-14,4 7-8,7 4-5,6 3-3,7 3-5,0 4-3,-2 7-3,-3 6-2,-3 7-3,1-1-1,6-6 1,7-6 1,6-6 0,4-6-2,4-2-3,3-3-5,3-3-3,6-7-2,9-9 1,10-10 0,10-8 0,4-8-2,0-2-6,0-3-6,0-3-5,3-9-3,6-11-2,7-14 0,6-11-1,-1-9 1,-5-3 2,-7-3 3,-5-2 3,-6-5 2,-3-2 2,-3-3 3,-2-3 2,-8-2 3,-8 0 3,-10 0 3,-9 0 3,-5 1 2,0 4 1,0 3 1,0 3 1,-4 3-1,-5 3-1,-7 3-1,-5 4-2,-6 4-1,-3 6-2,-3 7-2,-2 6-2,-3 7-2,1 10 1,-1 10-1,1 9 0,1 9-4,3 9-9,3 10-7,4 10-10,1 2-2,0-3 1,0-3 3,0-2 2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34"/>
    </inkml:context>
    <inkml:brush xml:id="br0">
      <inkml:brushProperty name="width" value="0.04365" units="cm"/>
      <inkml:brushProperty name="height" value="0.04365" units="cm"/>
    </inkml:brush>
  </inkml:definitions>
  <inkml:trace contextRef="#ctx0" brushRef="#br0">40000 52100 504,'-19'25'75,"13"0"-12,12 0-12,13 0-13,10 1-8,10 4-2,10 3-3,9 3-3,2 3-3,-2 3-1,-3 3-1,-3 4-2,-1 2 0,4 4-1,3 3 0,3 3 0,1 1-2,1 1-2,-1-1-2,1 1-3,-1-4-2,1-6-4,-1-6-3,1-6-2,-1-4-3,1 1-1,-1-1 0,1 1-2,-3-3-3,-2-2-7,-3-3-6,-3-3-7,-4-4-5,-3-3-5,-3-3-4,-2-2-5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35"/>
    </inkml:context>
    <inkml:brush xml:id="br0">
      <inkml:brushProperty name="width" value="0.03246" units="cm"/>
      <inkml:brushProperty name="height" value="0.03246" units="cm"/>
    </inkml:brush>
  </inkml:definitions>
  <inkml:trace contextRef="#ctx0" brushRef="#br0">41900 53650 677,'-44'-5'2,"13"-9"15,12-10 14,13-8 15,13-4 3,17 3-7,15 3-7,16 4-8,9-1-5,3-3-4,3-3-4,4-2-3,1-5-4,0-2-6,0-3-3,0-3-5,-2-2-6,-3 0-5,-3 0-7,-2 0-5,-6 0-4,-6 0-2,-6 0-2,-6 0-2,-7 4 2,-6 10 4,-6 10 4,-6 9 4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35"/>
    </inkml:context>
    <inkml:brush xml:id="br0">
      <inkml:brushProperty name="width" value="0.03641" units="cm"/>
      <inkml:brushProperty name="height" value="0.03641" units="cm"/>
    </inkml:brush>
  </inkml:definitions>
  <inkml:trace contextRef="#ctx0" brushRef="#br0">41750 53800 604,'-44'6'38,"13"13"11,12 12 12,13 13 10,4 12-3,-3 13-17,-3 12-17,-2 13-16,-3 9-13,1 6-6,-1 7-9,1 6-6,-1-5-7,1-16-2,-1-15-4,1-15-4,4-14-4,9-8-5,10-10-5,10-9-6,4-13 2,0-16 8,0-15 8,0-15 8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29"/>
    </inkml:context>
    <inkml:brush xml:id="br0">
      <inkml:brushProperty name="width" value="0.05029" units="cm"/>
      <inkml:brushProperty name="height" value="0.05029" units="cm"/>
      <inkml:brushProperty name="color" value="#F2395B"/>
    </inkml:brush>
  </inkml:definitions>
  <inkml:trace contextRef="#ctx0" brushRef="#br0">76796 48181 437,'28'-13'3,"-6"3"6,-5 4 5,-6 4 7,-5 4 4,-2 6 2,-4 4 2,-2 5 2,-5 4 0,-4 3-5,-5 3-4,-5 3-5,-3 1-9,-1 2-14,-1 1-15,-1 1-14,0-2-7,1-4 4,1-3 2,1-5 2,2-3 7,3-4 8,3-5 9,3-3 9,5-3 9,6-4 11,7-2 9,8-3 11,4-4 1,3 0-6,3-3-6,3-1-6,1-1-7,-1 2-9,-1 2-9,-1 3-7,-3 0-6,-3 2-2,-5 1 0,-3 0-3,-4 0-2,-4-4-6,-4-2-6,-4-3-4,-1-1 1,1 2 8,0 3 9,2 1 8,0 2 8,0 0 4,0 2 7,0 1 5,0 4 11,-2 9 17,0 9 17,-1 9 17,-1 3 1,0-1-15,0-3-16,0-1-14,3-5-18,6-5-18,6-6-19,6-6-18,4-7-9,3-8 2,3-7 2,3-9 1,2-2 7,3 1 10,1 3 11,2 2 11,0 2 9,-3 5 5,-3 3 6,-3 4 6,-6 6 9,-7 8 11,-8 8 12,-8 7 12,-4 4 0,-2-1-11,0-1-10,-1 0-12,1-3-10,4-1-11,4-3-12,4-1-10,3-3-8,2-2-2,2-4-2,2-2-4,-1-1 1,-1 5 0,-2 4 2,-2 4 2,-5 2 2,-6-1 6,-7 1 5,-7-1 5,-4 0 2,-1 0 2,-1-2 1,-1-1 1,-1 0 1,-1 2 0,-1 0 0,0 1 0,-2-1 2,1-1 2,0-2 4,-1-2 2,3-2 4,4-1 7,3 0 5,4-2 7,6 0 2,7 0 1,6 0-1,8 0-1,5-1-3,5 0-8,5-2-8,5 0-8,2-3-7,0-2-8,1-4-7,-1-2-7,-2-1-5,-3 3-4,-5 1-2,-3 2-4,-5 0-1,-3-2-1,-4-2-1,-4-1-1,-3-3 4,-2 0 9,-2-1 8,-1-1 8,-2 0 6,2 1 1,1 0 1,0 2 3,1 1 4,0 3 9,0 1 8,0 2 8,0 4 10,1 6 13,-1 5 13,0 7 12,0 4 1,0 1-10,0 3-11,0 1-11,1 1-7,0-1-7,2-1-5,0-1-5,2-1-6,2 1-5,2-1-5,2 1-6,3-2-3,5-3-3,5-3-4,5-3-2,7-3-2,7-2 1,8-4 2,8-2 1,6-6-4,5-8-9,5-8-7,5-7-9,-4-2-8,-9 3-7,-12 5-7,-10 3-7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35"/>
    </inkml:context>
    <inkml:brush xml:id="br0">
      <inkml:brushProperty name="width" value="0.03411" units="cm"/>
      <inkml:brushProperty name="height" value="0.03411" units="cm"/>
    </inkml:brush>
  </inkml:definitions>
  <inkml:trace contextRef="#ctx0" brushRef="#br0">42200 53900 645,'-2'-33'37,"-3"34"12,-3 35 13,-2 35 13,-1 19-7,3 7-24,3 6-25,4 7-24,1 2-17,0 1-12,0-1-11,0 1-11,0-10-3,0-19 3,0-18 5,0-19 4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36"/>
    </inkml:context>
    <inkml:brush xml:id="br0">
      <inkml:brushProperty name="width" value="0.04108" units="cm"/>
      <inkml:brushProperty name="height" value="0.04108" units="cm"/>
    </inkml:brush>
  </inkml:definitions>
  <inkml:trace contextRef="#ctx0" brushRef="#br0">41750 55800 535,'-47'0'2,"6"0"3,7 0 4,6 0 4,3 1 4,0 4 7,0 3 6,0 3 6,0 6 3,0 9-3,0 10-1,0 10-3,3 4-1,6 0-3,7 0-3,6 0-3,6 0-2,6 0-4,7 0-3,6 0-4,7-5-3,10-9-1,10-10-3,9-8-1,6-11 0,3-8 0,3-10 2,4-9 1,2-12-6,4-11-12,3-14-12,3-11-12,-7-9-4,-15-3 5,-15-3 4,-16-2 4,-12 2 5,-5 9 2,-7 10 5,-5 10 3,-12 2 2,-16-3 3,-15-3 3,-15-2 1,-9 2 0,1 9-3,-1 10-3,1 10-4,4 5-2,9 4-1,10 3-3,10 3-1,5 1-1,4 1 0,3-1 2,3 1 1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38"/>
    </inkml:context>
    <inkml:brush xml:id="br0">
      <inkml:brushProperty name="width" value="0.04409" units="cm"/>
      <inkml:brushProperty name="height" value="0.04409" units="cm"/>
    </inkml:brush>
  </inkml:definitions>
  <inkml:trace contextRef="#ctx0" brushRef="#br0">42100 53350 498,'6'-46'31,"13"10"3,12 10 3,13 9 3,4 4-1,-3 1-6,-3-1-6,-2 1-6,-1-3-4,3-2-4,3-3-3,4-3-4,-1-2-2,-3 0-2,-3 0-2,-2 0-2,0-2-1,7-3 1,6-3 1,7-2 1,0-1-1,-2 3 0,-3 3-1,-3 4-1,-4-1 1,-3-3 0,-3-3 1,-2-2 1,-1-1 0,3 3 1,3 3-1,4 4 0,1-3 0,0-5 1,0-7-1,0-5-1,0-3 1,0 4 1,0 3 0,0 3 0,-2 3-1,-3 3-2,-3 3-2,-2 4-3,-5 2 0,-2 4 0,-3 3 0,-3 3 0,-2 1 1,0 1 3,0-1 2,0 1 2,0-1 0,0 1 0,0-1-1,0 1-1,0-1 5,0 1 10,0-1 9,0 1 10,3 4 4,6 9-4,7 10-3,6 10-4,1 5-4,-3 4-6,-3 3-6,-2 3-7,-5-1-2,-2-2-1,-3-3 0,-3-3 0,-2-1-1,0 4 0,0 3-1,0 3 1,3 3-1,6 3 0,7 3 1,6 4 0,1-3-1,-3-5 0,-3-7 0,-2-5-1,0-4-1,7 0 1,6 0 0,7 0 0,-1 0 1,-6 0-1,-6 0-1,-6 0 0,-4 0 0,1 0-1,-1 0 0,1 0 0,-1 0-1,1 0-3,-1 0-2,1 0-2,-1 0 0,1 0 3,-1 0 3,1 0 2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39"/>
    </inkml:context>
    <inkml:brush xml:id="br0">
      <inkml:brushProperty name="width" value="0.03352" units="cm"/>
      <inkml:brushProperty name="height" value="0.03352" units="cm"/>
    </inkml:brush>
  </inkml:definitions>
  <inkml:trace contextRef="#ctx0" brushRef="#br0">46150 53150 656,'112'-111'106,"-24"28"-25,-26 28-25,-24 29-25,-6 8-13,17-8-3,15-10-2,16-9-3,12-9-3,9-5-2,10-7-4,10-5-2,0 0-4,-5 10-6,-7 10-5,-5 9-5,-12 7-6,-16 7-6,-15 6-6,-15 7-6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40"/>
    </inkml:context>
    <inkml:brush xml:id="br0">
      <inkml:brushProperty name="width" value="0.04072" units="cm"/>
      <inkml:brushProperty name="height" value="0.04072" units="cm"/>
    </inkml:brush>
  </inkml:definitions>
  <inkml:trace contextRef="#ctx0" brushRef="#br0">46100 53350 540,'-22'-41'23,"6"19"16,7 19 16,6 19 16,4 13 1,4 10-12,3 10-14,3 9-14,1 6-8,1 3-6,-1 3-6,1 4-5,-3 4-7,-2 6-9,-3 7-8,-3 6-10,-2-4-8,0-11-8,0-14-7,0-11-7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40"/>
    </inkml:context>
    <inkml:brush xml:id="br0">
      <inkml:brushProperty name="width" value="0.0416" units="cm"/>
      <inkml:brushProperty name="height" value="0.0416" units="cm"/>
    </inkml:brush>
  </inkml:definitions>
  <inkml:trace contextRef="#ctx0" brushRef="#br0">46650 53250 528,'0'-61'40,"0"28"12,0 28 12,0 29 12,0 19-1,0 14-16,0 11-14,0 14-16,0 8-11,0 7-7,0 6-9,0 7-6,0 4-9,0 3-8,0 3-9,0 4-10,-2-10-8,-3-22-9,-3-22-10,-2-21-9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40"/>
    </inkml:context>
    <inkml:brush xml:id="br0">
      <inkml:brushProperty name="width" value="0.04439" units="cm"/>
      <inkml:brushProperty name="height" value="0.04439" units="cm"/>
    </inkml:brush>
  </inkml:definitions>
  <inkml:trace contextRef="#ctx0" brushRef="#br0">46150 55550 495,'-47'53'89,"6"6"-16,7 7-17,6 6-17,6 3-10,6 0-1,7 0-3,6 0-1,3-2-3,0-3-2,0-3-1,0-2-2,3-8-3,6-8-2,7-10-2,6-9-3,7-10-1,10-9 1,10-10 1,9-8 0,6-12-3,3-12-11,3-13-8,4-12-10,-1-12-3,-3-8 0,-3-10 1,-2-9 1,-9-4 0,-12 4 0,-13 3-1,-12 3 0,-12 6 2,-8 9 5,-10 10 4,-9 10 5,-10 7 2,-9 6 0,-10 7 1,-8 6 0,-3 4-5,7 4-10,6 3-10,7 3-10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41"/>
    </inkml:context>
    <inkml:brush xml:id="br0">
      <inkml:brushProperty name="width" value="0.04309" units="cm"/>
      <inkml:brushProperty name="height" value="0.04309" units="cm"/>
    </inkml:brush>
  </inkml:definitions>
  <inkml:trace contextRef="#ctx0" brushRef="#br0">48900 51900 510,'-71'-19'57,"10"13"2,10 12 0,9 13 2,6 9-4,3 6-11,3 7-10,4 6-10,2 7-6,4 10-3,3 10-3,3 9-3,3 4-3,3 1-1,3-1-2,4 1-2,2-4-1,4-6-1,3-6-1,3-6 0,4-9-1,7-8-3,6-10-2,7-9-2,5-10-3,7-9 0,6-10-3,7-8-1,4-14-3,3-15-3,3-15-4,4-16-4,-1-10-1,-3-3 2,-3-3 2,-2-2 1,-8-3 3,-8 1 2,-10-1 4,-9 1 2,-10-1 3,-9 1 3,-10-1 3,-8 1 3,-9 4 0,-6 9 0,-6 10-2,-6 10 0,-6 7 1,-2 6 1,-3 7 3,-3 6 1,-1 7-2,4 10-4,3 10-4,3 9-5,3 6-4,3 3-5,3 3-6,4 4-4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41"/>
    </inkml:context>
    <inkml:brush xml:id="br0">
      <inkml:brushProperty name="width" value="0.04433" units="cm"/>
      <inkml:brushProperty name="height" value="0.04433" units="cm"/>
    </inkml:brush>
  </inkml:definitions>
  <inkml:trace contextRef="#ctx0" brushRef="#br0">50000 52250 496,'25'45'33,"0"-9"-1,0-10 0,0-8-1,4-1 1,10 9 3,10 10 4,9 10 3,9 7-1,9 6-5,10 7-4,10 6-6,8 3-4,10 0-4,10 0-4,9 0-5,4 1-3,1 4 2,-1 3-1,1 3 1,-6-1-8,-8-2-19,-10-3-17,-9-3-18,-15-9-11,-18-11-3,-19-14-4,-18-11-4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54"/>
    </inkml:context>
    <inkml:brush xml:id="br0">
      <inkml:brushProperty name="width" value="0.04024" units="cm"/>
      <inkml:brushProperty name="height" value="0.04024" units="cm"/>
    </inkml:brush>
  </inkml:definitions>
  <inkml:trace contextRef="#ctx0" brushRef="#br0">42500 50200 546,'25'25'102,"0"0"-24,0 0-21,0 0-24,0 0-11,0 0-1,0 0-1,0 0-2,1 1 0,4 4-3,3 3-1,3 3-3,1-2 0,1-6-3,-1-6-1,1-6-1,1-2-3,3 3-1,3 3-2,4 4-1,-1-1-2,-3-3 2,-3-3-1,-2-2 1,-3-1 1,1 3 1,-1 3 0,1 4 1,-3 1 0,-2 0 0,-3 0 0,-3 0-1,1-2 0,6-3-1,7-3 0,6-2-1,1-3-1,-3 1 0,-3-1 0,-2 1 0,-3 2 0,1 7 0,-1 6 1,1 7 1,-1 2 1,1 1 0,-1-1 3,1 1 0,1-3 0,3-2-2,3-3-1,4-3-1,1-1-1,0 4-1,0 3 0,0 3-1,-4-1 1,-5-2-1,-7-3-1,-5-3 0,-14-10-13,-18-16-28,-19-15-26,-18-15-26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34"/>
    </inkml:context>
    <inkml:brush xml:id="br0">
      <inkml:brushProperty name="width" value="0.05187" units="cm"/>
      <inkml:brushProperty name="height" value="0.05187" units="cm"/>
      <inkml:brushProperty name="color" value="#00BFF3"/>
    </inkml:brush>
  </inkml:definitions>
  <inkml:trace contextRef="#ctx0" brushRef="#br0">81900 51000 424,'30'1'170,"-4"2"-38,-2 2-37,-3 1-39,-2 2-22,-1 2-5,-1 0-5,-1 1-5,-1 0-7,-1-1-8,-1-1-7,0 0-8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55"/>
    </inkml:context>
    <inkml:brush xml:id="br0">
      <inkml:brushProperty name="width" value="0.03961" units="cm"/>
      <inkml:brushProperty name="height" value="0.03961" units="cm"/>
    </inkml:brush>
  </inkml:definitions>
  <inkml:trace contextRef="#ctx0" brushRef="#br0">42400 47550 555,'1'-46'-10,"4"10"5,3 10 6,3 9 5,-1 12 11,-2 16 19,-3 15 18,-3 17 18,-2 7 3,0 0-15,0 0-14,0 0-14,0 0-9,0 0-6,0 0-6,0 0-5,0-2-3,0-3-3,0-3 0,0-2-2,0 2-2,0 9 1,0 10-1,0 10 0,0 5 0,0 4-1,0 3 1,0 3-1,1-1 0,4-2 0,3-3 1,3-3-1,-1-2-1,-2 0-2,-3 0-4,-3 0-3,-4-2-1,-3-3 0,-3-3-1,-2-2 0,-1-5 0,3-2 0,3-3 0,4-3 1,1-6 0,0-5-1,0-7 0,0-5-2,3-6-2,6-3-5,7-3-5,6-2-5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56"/>
    </inkml:context>
    <inkml:brush xml:id="br0">
      <inkml:brushProperty name="width" value="0.03589" units="cm"/>
      <inkml:brushProperty name="height" value="0.03589" units="cm"/>
    </inkml:brush>
  </inkml:definitions>
  <inkml:trace contextRef="#ctx0" brushRef="#br0">42450 47000 612,'95'-27'119,"-9"-3"-29,-10-3-28,-8-2-29,-4-5-15,3-2-3,3-3-4,4-3-2,2-2-3,4 0 1,3 0 0,3 0 0,-4 1-4,-8 4-6,-10 3-7,-9 3-8,-5 4-2,0 7 1,0 6 1,0 7 2,-2 2 2,-3 1 4,-3-1 4,-2 1 5,-5-1 2,-2 1 0,-3-1 1,-3 1 1,-1-1 1,4 1 0,3-1 0,3 1 1,-1-1 0,-2 1-3,-3-1-2,-3 1-1,-1-1-3,4 1-1,3-1-2,3 1-1,-1 1-2,-2 3-1,-3 3-2,-3 4-2,-2-1 1,0-3 1,0-3 2,0-2 2,-7-3-4,-11 1-9,-14-1-9,-11 1-8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58"/>
    </inkml:context>
    <inkml:brush xml:id="br0">
      <inkml:brushProperty name="width" value="0.04343" units="cm"/>
      <inkml:brushProperty name="height" value="0.04343" units="cm"/>
    </inkml:brush>
  </inkml:definitions>
  <inkml:trace contextRef="#ctx0" brushRef="#br0">44050 45900 506,'117'-4'52,"-16"-5"-10,-15-7-10,-15-5-11,-11-4-7,-2 0-1,-3 0-1,-3 0-2,-4 1-1,-3 4-2,-3 3-1,-2 3-2,-3-1-2,1-2-5,-1-3-5,1-3-5,-3-1 1,-2 4 5,-3 3 5,-3 3 6,1 4 4,6 7 2,7 6 5,6 7 2,4 2 2,4 1 1,3-1 2,3 1 1,4 4-1,7 9-2,6 10-1,7 10-2,2 4-2,1 0-2,-1 0-2,1 0-2,1 1-1,3 4 1,3 3 1,4 3 1,-1 1-2,-3 1-6,-3-1-4,-2 1-5,-5-3-4,-2-2-6,-3-3-3,-3-3-5,-7-6-4,-9-5-4,-10-7-5,-8-5-4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58"/>
    </inkml:context>
    <inkml:brush xml:id="br0">
      <inkml:brushProperty name="width" value="0.0367" units="cm"/>
      <inkml:brushProperty name="height" value="0.0367" units="cm"/>
    </inkml:brush>
  </inkml:definitions>
  <inkml:trace contextRef="#ctx0" brushRef="#br0">45200 44450 599,'-47'0'5,"6"0"10,7 0 10,6 0 9,4 7 5,4 17-1,3 15-1,3 16-1,1 9-3,1 3-5,-1 3-4,1 4-5,1-3-3,3-5 0,3-7 1,4-5-2,1-6-12,0-3-24,0-3-26,0-2-25,3-8-8,6-8 9,7-10 10,6-9 9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58"/>
    </inkml:context>
    <inkml:brush xml:id="br0">
      <inkml:brushProperty name="width" value="0.03676" units="cm"/>
      <inkml:brushProperty name="height" value="0.03676" units="cm"/>
    </inkml:brush>
  </inkml:definitions>
  <inkml:trace contextRef="#ctx0" brushRef="#br0">45600 44350 598,'-2'-46'1,"-3"10"2,-3 10 3,-2 9 2,-1 20 9,3 31 18,3 32 17,4 31 18,1 13 1,0-2-15,0-3-15,0-3-15,0-6-13,0-5-11,0-7-10,0-5-11,0-9-8,0-9-5,0-10-3,0-8-5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59"/>
    </inkml:context>
    <inkml:brush xml:id="br0">
      <inkml:brushProperty name="width" value="0.03928" units="cm"/>
      <inkml:brushProperty name="height" value="0.03928" units="cm"/>
    </inkml:brush>
  </inkml:definitions>
  <inkml:trace contextRef="#ctx0" brushRef="#br0">44950 43050 560,'-24'-24'0,"4"4"0,3 3 0,3 3 0,-1 1 2,-2 1 7,-3-1 5,-3 1 5,-2 7 7,0 16 7,0 15 7,0 17 7,3 13 1,6 13-8,7 12-7,6 13-7,4 1-5,4-9-2,3-10-3,3-8-2,6-11-3,9-8-1,10-10-3,10-9-2,5-10-7,4-9-9,3-10-10,3-8-11,-1-15-4,-2-19 0,-3-18 1,-3-19 0,-4-10 1,-3 1 3,-3-1 1,-2 1 2,-8 1 5,-8 3 6,-10 3 7,-9 4 7,-10 4 2,-9 6-1,-10 7-2,-8 6-2,-8 9 4,-2 13 5,-3 12 7,-3 13 7,-1 10 0,4 10-6,3 10-5,3 9-6,3 2-8,3-2-12,3-3-10,4-3-12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4:59"/>
    </inkml:context>
    <inkml:brush xml:id="br0">
      <inkml:brushProperty name="width" value="0.03901" units="cm"/>
      <inkml:brushProperty name="height" value="0.03901" units="cm"/>
    </inkml:brush>
  </inkml:definitions>
  <inkml:trace contextRef="#ctx0" brushRef="#br0">48050 46450 563,'-25'-19'84,"0"13"-16,0 12-18,0 13-16,-2 12-9,-3 13-3,-3 12-1,-2 13-3,0 6-1,7 0-1,6 0-1,7 0 0,4-2-2,3-3-1,3-3-3,4-2-2,2-5-1,4-2-3,3-3-2,3-3-1,4-7-2,7-9-2,6-10-2,7-8-1,5-9-2,7-6-2,6-6-1,7-6-2,0-7-1,-2-6 0,-3-6-2,-3-6 0,-4-7 1,-3-6 0,-3-6 2,-2-6 1,-6-6 2,-6-2 2,-6-3 1,-6-3 1,-6 1 3,-2 6 2,-3 7 2,-3 6 3,-4 4 1,-3 4 2,-3 3 1,-2 3 1,-5 4 1,-2 7-1,-3 6 1,-3 7-1,-6 5-4,-5 7-4,-7 6-7,-5 7-5,-3 5-2,4 7 2,3 6 2,3 7 2,3-1-7,3-6-14,3-6-15,4-6-15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01"/>
    </inkml:context>
    <inkml:brush xml:id="br0">
      <inkml:brushProperty name="width" value="0.03685" units="cm"/>
      <inkml:brushProperty name="height" value="0.03685" units="cm"/>
    </inkml:brush>
  </inkml:definitions>
  <inkml:trace contextRef="#ctx0" brushRef="#br0">49000 46700 597,'-41'0'8,"19"0"19,19 0 18,19 0 17,13 0 3,10 0-13,10 0-12,9 0-13,12-5-7,16-9-5,15-10-4,17-8-3,3-1-3,-5 9 1,-7 10-1,-5 10 1,-8 7-10,-5 6-22,-7 7-21,-5 6-21,-11 1-7,-11-3 7,-14-3 8,-11-2 7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01"/>
    </inkml:context>
    <inkml:brush xml:id="br0">
      <inkml:brushProperty name="width" value="0.04569" units="cm"/>
      <inkml:brushProperty name="height" value="0.04569" units="cm"/>
    </inkml:brush>
  </inkml:definitions>
  <inkml:trace contextRef="#ctx0" brushRef="#br0">51050 46100 481,'25'-24'1,"0"4"0,0 3 1,0 3 2,-10 9 3,-18 16 7,-19 15 7,-18 17 6,-12 5 2,-3-3-4,-3-3-2,-2-2-4,-3-1-2,1 3-1,-1 3-2,1 4-1,2 1 0,7 0 1,6 0 1,7 0 1,7-2 0,9-3-2,10-3-1,10-2-2,8-3-2,10 1-1,10-1-2,9 1-1,7-4-2,7-6-5,6-6-3,7-6-5,4-9-3,3-8-1,3-10-3,4-9-2,1-7-1,0-3-2,0-3 0,0-2-2,-4-3 1,-5 1 0,-7-1 1,-5 1 0,-8-3 3,-5-2 1,-7-3 2,-5-3 3,-4-4 1,0-3 3,0-3 1,0-2 2,-2-5 1,-3-2 1,-3-3-1,-2-3 1,-3 1 1,1 6 4,-1 7 2,1 6 3,1 17 13,3 28 23,3 28 22,4 29 22,-3 15 2,-5 3-18,-7 3-19,-5 4-19,-4-1-11,0-3-4,0-3-4,0-2-4,-2-1-9,-3 3-16,-3 3-16,-2 4-15,-1-17-12,3-33-8,3-35-7,4-34-8,2-15 5,4 7 17,3 6 17,3 7 17,1 4 12,1 3 9,-1 3 7,1 4 7,1 2 9,3 4 7,3 3 8,4 3 9,2 1 1,4 1-3,3-1-3,3 1-3,3 1-8,3 3-10,3 3-12,4 4-12,1 1-10,0 0-11,0 0-11,0 0-11,-5-4-1,-9-5 9,-10-7 9,-8-5 9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01"/>
    </inkml:context>
    <inkml:brush xml:id="br0">
      <inkml:brushProperty name="width" value="0.0484" units="cm"/>
      <inkml:brushProperty name="height" value="0.0484" units="cm"/>
    </inkml:brush>
  </inkml:definitions>
  <inkml:trace contextRef="#ctx0" brushRef="#br0">52850 45200 454,'-24'-46'6,"4"10"13,3 10 12,3 9 13,1 18 8,1 29 4,-1 28 3,1 28 5,1 12-4,3-3-12,3-3-10,4-2-12,1 5-8,0 16-5,0 15-5,0 17-4,-4 13-5,-5 13-2,-7 12-2,-5 13-3,-1-2-10,6-16-17,7-15-19,6-15-17,1-23-7,-3-28 5,-3-28 5,-2-27 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0:04"/>
    </inkml:context>
    <inkml:brush xml:id="br0">
      <inkml:brushProperty name="width" value="0.05425" units="cm"/>
      <inkml:brushProperty name="height" value="0.05425" units="cm"/>
      <inkml:brushProperty name="color" value="#F2395B"/>
    </inkml:brush>
  </inkml:definitions>
  <inkml:trace contextRef="#ctx0" brushRef="#br0">71047 24113 405,'13'1'29,"-3"1"18,-4 3 20,-4 2 20,-3 4 1,-4 7-17,-2 7-15,-3 7-16,-1 3-11,2-1-5,2-1-5,2-2-5,1 1-5,1-1-2,-1 0-2,0 1-2,0-2-4,2 0-4,0-1-3,2-1-3,0-2-5,0-3-4,0-3-6,0-3-3,2-6-3,6-8 2,4-10 0,5-8 2,4-8 1,3-7 2,3-6 1,3-8 3,1-3 0,-2-2 1,0 0-1,-1-1 0,-3 1 2,-7 6 2,-5 4 2,-6 5 3,-4 5 2,-1 3 3,0 5 4,-1 3 2,-4 5 1,-2 3-1,-5 4-2,-4 4 0,-2 2 2,-1 0 8,-1 0 8,-1 0 7,-1 1 2,1 4-5,-1 2-3,1 3-5,1 1-8,4 0-10,4-2-13,5 0-10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35"/>
    </inkml:context>
    <inkml:brush xml:id="br0">
      <inkml:brushProperty name="width" value="0.0416" units="cm"/>
      <inkml:brushProperty name="height" value="0.0416" units="cm"/>
      <inkml:brushProperty name="color" value="#00BFF3"/>
    </inkml:brush>
  </inkml:definitions>
  <inkml:trace contextRef="#ctx0" brushRef="#br0">82550 50100 528,'8'14'-27,"0"-1"40,-1-2 42,1-2 42,0-1 9,0 1-22,-1 1-23,1 2-22,0-2-15,2 1-10,0-2-9,1-1-9,1 0-18,-1-2-27,1-1-26,0 0-27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02"/>
    </inkml:context>
    <inkml:brush xml:id="br0">
      <inkml:brushProperty name="width" value="0.04117" units="cm"/>
      <inkml:brushProperty name="height" value="0.04117" units="cm"/>
    </inkml:brush>
  </inkml:definitions>
  <inkml:trace contextRef="#ctx0" brushRef="#br0">53000 46150 534,'26'-22'26,"4"6"1,3 7 0,3 6 0,4 4 1,7 4 0,6 3 1,7 3 1,-1 3-1,-6 3-5,-6 3-4,-6 4-3,-9 4-4,-8 6-2,-10 7-3,-9 6-2,-7 6 0,-3 6 0,-3 7 2,-2 6 0,-9 3-1,-12 0-5,-13 0-4,-12 0-4,-7-2-3,1-3 0,-1-3 0,1-2-1,4-8 5,9-8 8,10-10 7,10-9 9,11-9 3,17-5-3,15-7-2,16-5-3,15-8-3,16-5-3,15-7-4,17-5-3,7-4-5,0 0-7,0 0-8,0 0-8,-7 3-4,-11 6-1,-14 7-2,-11 6-2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09"/>
    </inkml:context>
    <inkml:brush xml:id="br0">
      <inkml:brushProperty name="width" value="0.04927" units="cm"/>
      <inkml:brushProperty name="height" value="0.04927" units="cm"/>
    </inkml:brush>
  </inkml:definitions>
  <inkml:trace contextRef="#ctx0" brushRef="#br0">53150 46200 446,'26'-21'84,"4"10"-16,3 10-15,3 9-15,4 7-9,7 7-4,6 6-4,7 7-4,-3 0-4,-8-2-5,-10-3-6,-9-3-4,-9 4-4,-5 13-2,-7 12-2,-5 13-2,-9 2 0,-9-5 2,-10-7 3,-8-5 3,-6-6 1,1-3 0,-1-3 2,1-2 0,-4-1 1,-6 3 0,-6 3 0,-6 4 0,-4-1 0,1-3 0,-1-3-1,1-2 1,2-6-1,7-6 1,6-6-1,7-6 1,13-10 2,22-12 7,22-13 5,23-12 6,10-4 2,0 7-4,0 6-4,0 7-3,4 0-2,10-2-2,10-3-1,9-3-2,-1-1 0,-8 4 0,-10 3 0,-9 3-1,-4 3 0,4 3-1,3 3-2,3 4 0,-4 4-2,-8 6 1,-10 7-1,-9 6 1,-7 4 0,-3 4 2,-3 3 2,-2 3 1,-5 1 1,-2 1 0,-3-1 1,-3 1 1,-7 1 0,-9 3 0,-10 3 0,-8 4 0,-6-3 0,1-5-2,-1-7-1,1-5-1,-3-3-1,-2 4 0,-3 3 1,-3 3 1,-1-1-1,4-2 2,3-3 1,3-3 1,1 1-1,1 6 0,-1 7-2,1 6-1,5-10-18,14-24-34,11-26-33,14-24-35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11"/>
    </inkml:context>
    <inkml:brush xml:id="br0">
      <inkml:brushProperty name="width" value="0.04171" units="cm"/>
      <inkml:brushProperty name="height" value="0.04171" units="cm"/>
    </inkml:brush>
  </inkml:definitions>
  <inkml:trace contextRef="#ctx0" brushRef="#br0">45000 42700 527,'-25'-44'20,"0"13"3,0 12 1,0 13 2,0 6 1,0 0-2,0 0-1,0 0-1,1 4 0,4 10 2,3 10 0,3 9 2,1 6-2,1 3-3,-1 3-5,1 4-4,-1-1-2,1-3-1,-1-3-1,1-2-2,2 0 1,7 7-1,6 6 2,7 7-1,2-1 1,1-6-3,-1-6-1,1-6-2,5-6 0,14-2-1,11-3 0,14-3-1,2-7 0,-6-9 0,-6-10 0,-6-8-1,-1-11 0,7-8 0,6-10-1,7-9 0,0-9-1,-2-5 1,-3-7 1,-3-5 0,-4 0-1,-3 10-3,-3 10-2,-2 9-3,-8-1-1,-8-8 2,-10-10 3,-9-9 1,-7-1 2,-3 10 0,-3 10 1,-2 9 0,-5 6 1,-2 3-1,-3 3 1,-3 4 0,-9 2 0,-11 4-1,-14 3 0,-11 3-2,-6 6-2,4 9-5,3 10-5,3 10-5,4 10-4,7 13-6,6 12-5,7 13-4,5 1-5,7-9-3,6-10-3,7-8-3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12"/>
    </inkml:context>
    <inkml:brush xml:id="br0">
      <inkml:brushProperty name="width" value="0.03094" units="cm"/>
      <inkml:brushProperty name="height" value="0.03094" units="cm"/>
    </inkml:brush>
  </inkml:definitions>
  <inkml:trace contextRef="#ctx0" brushRef="#br0">45650 44550 711,'-2'-46'-1,"-3"10"14,-3 10 14,-2 9 13,-1 17 5,3 25-5,3 25-4,4 25-4,1 14-7,0 3-7,0 3-7,0 4-8,0-9-16,0-18-22,0-19-23,0-18-22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12"/>
    </inkml:context>
    <inkml:brush xml:id="br0">
      <inkml:brushProperty name="width" value="0.02659" units="cm"/>
      <inkml:brushProperty name="height" value="0.02659" units="cm"/>
    </inkml:brush>
  </inkml:definitions>
  <inkml:trace contextRef="#ctx0" brushRef="#br0">45200 44250 827,'0'114'63,"0"-22"-14,0-22-13,0-21-14,1-14-20,4-2-22,3-3-25,3-3-23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14"/>
    </inkml:context>
    <inkml:brush xml:id="br0">
      <inkml:brushProperty name="width" value="0.03478" units="cm"/>
      <inkml:brushProperty name="height" value="0.03478" units="cm"/>
    </inkml:brush>
  </inkml:definitions>
  <inkml:trace contextRef="#ctx0" brushRef="#br0">42500 50250 632,'-27'-24'45,"-3"4"5,-3 3 4,-2 3 6,10 6-5,25 9-13,25 10-12,25 10-14,10 7-7,-2 6-4,-3 7-4,-3 6-3,-2 1-3,0-3-3,0-3-4,0-2-2,-2-6-8,-3-6-10,-3-6-10,-2-6-12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14"/>
    </inkml:context>
    <inkml:brush xml:id="br0">
      <inkml:brushProperty name="width" value="0.02919" units="cm"/>
      <inkml:brushProperty name="height" value="0.02919" units="cm"/>
    </inkml:brush>
  </inkml:definitions>
  <inkml:trace contextRef="#ctx0" brushRef="#br0">42600 48750 753,'-22'-13'7,"6"26"15,7 24 14,6 26 14,6 18 2,6 13-13,7 12-13,6 13-12,1 2-13,-3-5-14,-3-7-13,-2-5-14,-3-12-7,1-16-1,-1-15-2,1-15-1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20"/>
    </inkml:context>
    <inkml:brush xml:id="br0">
      <inkml:brushProperty name="width" value="0.03847" units="cm"/>
      <inkml:brushProperty name="height" value="0.03847" units="cm"/>
      <inkml:brushProperty name="color" value="#F2395B"/>
    </inkml:brush>
  </inkml:definitions>
  <inkml:trace contextRef="#ctx0" brushRef="#br0">44450 51650 571,'-19'20'39,"13"-9"0,12-10-2,13-8-1,4-11-3,-3-8-7,-3-10-5,-2-9-8,-1-4-2,3 4-1,3 3 0,4 3-1,-3 17 1,-5 31-2,-7 32 1,-5 31 0,-8 10-1,-5-8 1,-7-10 1,-5-9 0,2-18-2,13-24-3,12-26-5,13-24-3,4-3 0,-3 23 5,-3 22 5,-2 22 5,-6 10 2,-6 1-2,-6-1-3,-6 1-2,-1-10-5,7-19-10,6-18-9,7-19-8,2-2-2,1 16 5,-1 15 7,1 17 6,-3 8 7,-2 4 7,-3 3 7,-3 3 8,-4-8-13,-3-19-32,-3-18-32,-2-19-32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21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43750 51050 615,'68'25'123,"-11"0"-27,-14 0-25,-11 0-28,-4 1-17,6 4-9,7 3-8,6 3-10,1-2-13,-3-6-17,-3-6-16,-2-6-18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22"/>
    </inkml:context>
    <inkml:brush xml:id="br0">
      <inkml:brushProperty name="width" value="0.0353" units="cm"/>
      <inkml:brushProperty name="height" value="0.0353" units="cm"/>
      <inkml:brushProperty name="color" value="#F2395B"/>
    </inkml:brush>
  </inkml:definitions>
  <inkml:trace contextRef="#ctx0" brushRef="#br0">44700 51750 623,'-21'-25'125,"10"0"-32,10 0-32,9 0-32,7-4-15,7-5 0,6-7 0,7-5 1,0-4-5,-2 0-8,-3 0-10,-3 0-8,-7 9-3,-9 19 2,-10 19 2,-8 19 3,-8 12 2,-2 6 3,-3 7 3,-3 6 3,-4 4 4,-3 4 1,-3 3 3,-2 3 3,0-2 0,7-6-2,6-6 0,7-6-3,8-18-1,14-28-5,11-28-3,14-27-5,5-14-1,1 4-3,-1 3 0,1 3-2,-4 6 2,-6 9 5,-6 10 6,-6 10 6,-9 18 2,-8 28 2,-10 28 1,-9 29 1,-5 8 1,0-8-3,0-10 0,0-9-2,0-9-1,0-5-5,0-7-2,0-5-4,7-23-2,17-37-1,15-38-1,16-37-1,5-12-2,-2 17-1,-3 15-3,-3 16-2,-2 12-7,0 9-10,0 10-11,0 10-11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36"/>
    </inkml:context>
    <inkml:brush xml:id="br0">
      <inkml:brushProperty name="width" value="0.04202" units="cm"/>
      <inkml:brushProperty name="height" value="0.04202" units="cm"/>
      <inkml:brushProperty name="color" value="#00BFF3"/>
    </inkml:brush>
  </inkml:definitions>
  <inkml:trace contextRef="#ctx0" brushRef="#br0">24427 51900 523,'-6'51'116,"2"-6"-26,4-8-26,2-6-26,2-2-14,0 3-2,-1 2 0,1 4-3,-1 1 0,0 1-1,-2-1 0,0 0-1,-1-2-8,0-2-13,0-3-14,0-3-13,-1-7-15,-2-9-13,-2-10-15,-1-10-13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22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45200 50600 625,'0'51'107,"0"4"-21,0 3-23,0 3-21,1 1-14,4 1-7,3-1-6,3 1-6,1 1-5,1 3-6,-1 3-3,1 4-5,-3-4-6,-2-9-7,-3-10-7,-3-8-7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22"/>
    </inkml:context>
    <inkml:brush xml:id="br0">
      <inkml:brushProperty name="width" value="0.0251" units="cm"/>
      <inkml:brushProperty name="height" value="0.0251" units="cm"/>
      <inkml:brushProperty name="color" value="#F2395B"/>
    </inkml:brush>
  </inkml:definitions>
  <inkml:trace contextRef="#ctx0" brushRef="#br0">45400 50900 876,'46'-24'61,"-5"4"-20,-7 3-20,-5 3-21,-4 3-15,0 3-12,0 3-13,0 4-11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22"/>
    </inkml:context>
    <inkml:brush xml:id="br0">
      <inkml:brushProperty name="width" value="0.03592" units="cm"/>
      <inkml:brushProperty name="height" value="0.03592" units="cm"/>
      <inkml:brushProperty name="color" value="#F2395B"/>
    </inkml:brush>
  </inkml:definitions>
  <inkml:trace contextRef="#ctx0" brushRef="#br0">45750 50100 612,'0'-36'9,"0"28"17,0 28 17,0 29 18,3 18 2,6 9-12,7 10-13,6 10-12,1 4-8,-3 0 0,-3 0-3,-2 0 0,-1-5-10,3-9-18,3-10-17,4-8-18,-1-11-9,-3-8-3,-3-10-3,-2-9-2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23"/>
    </inkml:context>
    <inkml:brush xml:id="br0">
      <inkml:brushProperty name="width" value="0.02608" units="cm"/>
      <inkml:brushProperty name="height" value="0.02608" units="cm"/>
      <inkml:brushProperty name="color" value="#F2395B"/>
    </inkml:brush>
  </inkml:definitions>
  <inkml:trace contextRef="#ctx0" brushRef="#br0">45300 50550 843,'-22'-13'5,"6"26"11,7 24 10,6 26 11,6 10-1,6-3-12,7-3-12,6-2-12,1-6-8,-3-6-7,-3-6-6,-2-6-6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23"/>
    </inkml:context>
    <inkml:brush xml:id="br0">
      <inkml:brushProperty name="width" value="0.02417" units="cm"/>
      <inkml:brushProperty name="height" value="0.02417" units="cm"/>
      <inkml:brushProperty name="color" value="#F2395B"/>
    </inkml:brush>
  </inkml:definitions>
  <inkml:trace contextRef="#ctx0" brushRef="#br0">45450 50800 910,'-41'-2'3,"19"-3"9,19-3 7,19-2 7,12-3-3,6 1-17,7-1-15,6 1-16,-1 1-9,-5 3-3,-7 3-1,-5 4-3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23"/>
    </inkml:context>
    <inkml:brush xml:id="br0">
      <inkml:brushProperty name="width" value="0.02713" units="cm"/>
      <inkml:brushProperty name="height" value="0.02713" units="cm"/>
      <inkml:brushProperty name="color" value="#F2395B"/>
    </inkml:brush>
  </inkml:definitions>
  <inkml:trace contextRef="#ctx0" brushRef="#br0">45750 50250 810,'-24'-16'37,"4"19"0,3 19 1,3 19 0,6 13-9,9 10-19,10 10-18,10 9-20,2-4-11,-3-15-5,-3-15-4,-2-16-5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5:57"/>
    </inkml:context>
    <inkml:brush xml:id="br0">
      <inkml:brushProperty name="width" value="0.05126" units="cm"/>
      <inkml:brushProperty name="height" value="0.05126" units="cm"/>
      <inkml:brushProperty name="color" value="#F2395B"/>
    </inkml:brush>
  </inkml:definitions>
  <inkml:trace contextRef="#ctx0" brushRef="#br0">45200 51700 429,'-261'60'74,"78"-27"-7,78-28-10,79-28-8,46-15-4,16 1-2,15-1-1,17 1-1,5 1-4,-3 3-6,-3 3-7,-2 4-6,-1-1-5,3-3-3,3-3-2,4-2-3,2-3-2,4 1-1,3-1 0,3 1-3,1-1 0,1 1-1,-1-1-1,1 1-1,-4 1 0,-6 3 0,-6 3 1,-6 4 0,-4-1-2,1-3-5,-1-3-6,1-2-5,-3-3-4,-2 1-3,-3-1-3,-3 1-3,-4-1-1,-3 1 0,-3-1 0,-2 1 0,-5 2 1,-2 7-1,-3 6 0,-3 7-1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00"/>
    </inkml:context>
    <inkml:brush xml:id="br0">
      <inkml:brushProperty name="width" value="0.05544" units="cm"/>
      <inkml:brushProperty name="height" value="0.05544" units="cm"/>
      <inkml:brushProperty name="color" value="#00BFF3"/>
    </inkml:brush>
  </inkml:definitions>
  <inkml:trace contextRef="#ctx0" brushRef="#br0">45050 51700 396,'-127'-25'105,"47"0"-14,47 0-16,48 0-14,30-2-11,16-3-4,15-3-5,17-2-5,7-6-6,0-6-5,0-6-5,0-6-6,1-1-6,4 7-7,3 6-5,3 7-7,-1 4-2,-2 3 2,-3 3 2,-3 4 1,-9 4-3,-11 6-9,-14 7-10,-11 6-8,-7 3-6,0 0 1,0 0-2,0 0 1,-2-4-1,-3-5 0,-3-7-2,-2-5 0,-5-4 4,-2 0 6,-3 0 8,-3 0 8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00"/>
    </inkml:context>
    <inkml:brush xml:id="br0">
      <inkml:brushProperty name="width" value="0.04919" units="cm"/>
      <inkml:brushProperty name="height" value="0.04919" units="cm"/>
      <inkml:brushProperty name="color" value="#00BFF3"/>
    </inkml:brush>
  </inkml:definitions>
  <inkml:trace contextRef="#ctx0" brushRef="#br0">47250 50000 447,'-22'-91'19,"6"19"4,7 19 2,6 19 3,3 24 10,0 32 16,0 31 18,0 32 15,0 15-2,0 0-23,0 0-22,0 0-23,0-2-14,0-3-6,0-3-6,0-2-5,0-8-11,0-8-15,0-10-15,0-9-16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00"/>
    </inkml:context>
    <inkml:brush xml:id="br0">
      <inkml:brushProperty name="width" value="0.03668" units="cm"/>
      <inkml:brushProperty name="height" value="0.03668" units="cm"/>
      <inkml:brushProperty name="color" value="#00BFF3"/>
    </inkml:brush>
  </inkml:definitions>
  <inkml:trace contextRef="#ctx0" brushRef="#br0">47300 50500 599,'4'-46'123,"10"10"-25,10 10-25,9 9-23,6 4-19,3 1-12,3-1-12,4 1-13,1-3-5,0-2-1,0-3 1,0-3-1,-2-1-6,-3 4-15,-3 3-14,-2 3-14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36"/>
    </inkml:context>
    <inkml:brush xml:id="br0">
      <inkml:brushProperty name="width" value="0.03456" units="cm"/>
      <inkml:brushProperty name="height" value="0.03456" units="cm"/>
      <inkml:brushProperty name="color" value="#00BFF3"/>
    </inkml:brush>
  </inkml:definitions>
  <inkml:trace contextRef="#ctx0" brushRef="#br0">24500 52812 636,'8'-8'40,"0"2"-2,-1 1 0,1 1 0,1-1-3,2 0-2,1-1-3,3-2-4,2 2-2,1 1-4,3 2-4,1 2-3,1 1-4,-1 0-5,-1 0-5,-1 0-5,-1 1-7,-3 2-11,-1 2-10,-2 1-11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00"/>
    </inkml:context>
    <inkml:brush xml:id="br0">
      <inkml:brushProperty name="width" value="0.05533" units="cm"/>
      <inkml:brushProperty name="height" value="0.05533" units="cm"/>
      <inkml:brushProperty name="color" value="#00BFF3"/>
    </inkml:brush>
  </inkml:definitions>
  <inkml:trace contextRef="#ctx0" brushRef="#br0">48050 49200 397,'0'-85'13,"0"32"27,0 31 27,0 32 26,0 30 4,0 32-16,0 31-18,0 32-17,0 16-11,0 4-8,0 3-6,0 3-8,0-1-7,0-2-7,0-3-9,0-3-8,0-7-8,0-9-10,0-10-9,0-8-9,1-15-7,4-19-5,3-18-5,3-19-5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01"/>
    </inkml:context>
    <inkml:brush xml:id="br0">
      <inkml:brushProperty name="width" value="0.03871" units="cm"/>
      <inkml:brushProperty name="height" value="0.03871" units="cm"/>
      <inkml:brushProperty name="color" value="#00BFF3"/>
    </inkml:brush>
  </inkml:definitions>
  <inkml:trace contextRef="#ctx0" brushRef="#br0">50650 49950 568,'0'73'162,"0"-3"-41,0-3-38,0-2-41,0-1-25,0 3-11,0 3-9,0 4-12,0-1-6,0-3-4,0-3-3,0-2-4,0-8 0,0-8 5,0-10 3,0-9 4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01"/>
    </inkml:context>
    <inkml:brush xml:id="br0">
      <inkml:brushProperty name="width" value="0.03531" units="cm"/>
      <inkml:brushProperty name="height" value="0.03531" units="cm"/>
      <inkml:brushProperty name="color" value="#00BFF3"/>
    </inkml:brush>
  </inkml:definitions>
  <inkml:trace contextRef="#ctx0" brushRef="#br0">50700 50550 623,'7'-69'45,"17"13"5,15 12 3,16 13 3,7 9-4,1 6-12,-1 7-12,1 6-12,-4 3-6,-6 0 0,-6 0-2,-6 0 1,-6 4-13,-2 10-22,-3 10-22,-3 9-23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02"/>
    </inkml:context>
    <inkml:brush xml:id="br0">
      <inkml:brushProperty name="width" value="0.0433" units="cm"/>
      <inkml:brushProperty name="height" value="0.0433" units="cm"/>
      <inkml:brushProperty name="color" value="#00BFF3"/>
    </inkml:brush>
  </inkml:definitions>
  <inkml:trace contextRef="#ctx0" brushRef="#br0">51600 49600 508,'0'-82'41,"0"39"12,0 36 11,0 39 11,0 24 0,0 13-15,0 12-13,0 13-15,1 7-10,4 4-7,3 3-8,3 3-7,1-1-7,1-2-9,-1-3-9,1-3-8,-3-10-1,-2-16 6,-3-15 6,-3-15 5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03"/>
    </inkml:context>
    <inkml:brush xml:id="br0">
      <inkml:brushProperty name="width" value="0.04338" units="cm"/>
      <inkml:brushProperty name="height" value="0.04338" units="cm"/>
      <inkml:brushProperty name="color" value="#00BFF3"/>
    </inkml:brush>
  </inkml:definitions>
  <inkml:trace contextRef="#ctx0" brushRef="#br0">53000 50000 507,'21'-25'-10,"-5"0"8,-7 0 6,-5 0 9,-6 0 6,-3 0 8,-3 0 7,-2 0 7,-5 0 0,-2 0-8,-3 0-9,-3 0-8,-2 1-4,0 4 0,0 3 0,0 3 0,-2 1 0,-3 1 1,-3-1 1,-2 1 2,-1 4-1,3 9-2,3 10-3,4 10-1,2 7-2,4 6-1,3 7 0,3 6-1,-1 3 0,-2 0 0,-3 0 1,-3 0 0,-1-2-1,4-3-1,3-3-1,3-2-1,3-1 0,3 3 2,3 3 2,4 4 2,2 1 0,4 0-1,3 0-3,3 0-1,9-5-3,16-9-7,15-10-5,17-8-6,5-8-3,-3-2 0,-3-3 1,-2-3 0,-1-4-1,3-3-6,3-3-4,4-2-5,-6-3 1,-11 1 5,-14-1 6,-11 1 5,-7-1-1,0 1-8,0-1-8,0 1-8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04"/>
    </inkml:context>
    <inkml:brush xml:id="br0">
      <inkml:brushProperty name="width" value="0.04173" units="cm"/>
      <inkml:brushProperty name="height" value="0.04173" units="cm"/>
      <inkml:brushProperty name="color" value="#00BFF3"/>
    </inkml:brush>
  </inkml:definitions>
  <inkml:trace contextRef="#ctx0" brushRef="#br0">53450 49500 527,'0'-35'29,"0"32"16,0 31 15,0 32 15,0 15 0,0 0-14,0 0-14,0 0-15,0 0-11,0 0-5,0 0-7,0 0-7,0-4-6,0-5-10,0-7-9,0-5-9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04"/>
    </inkml:context>
    <inkml:brush xml:id="br0">
      <inkml:brushProperty name="width" value="0.03573" units="cm"/>
      <inkml:brushProperty name="height" value="0.03573" units="cm"/>
      <inkml:brushProperty name="color" value="#00BFF3"/>
    </inkml:brush>
  </inkml:definitions>
  <inkml:trace contextRef="#ctx0" brushRef="#br0">53400 50250 615,'3'-49'-7,"6"4"18,7 3 18,6 3 18,4 4 6,4 7-4,3 6-5,3 7-4,1 4-6,1 3-5,-1 3-4,1 4-6,1 1-8,3 0-11,3 0-10,4 0-10,-4 3-14,-9 6-16,-10 7-16,-8 6-16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04"/>
    </inkml:context>
    <inkml:brush xml:id="br0">
      <inkml:brushProperty name="width" value="0.0486" units="cm"/>
      <inkml:brushProperty name="height" value="0.0486" units="cm"/>
      <inkml:brushProperty name="color" value="#00BFF3"/>
    </inkml:brush>
  </inkml:definitions>
  <inkml:trace contextRef="#ctx0" brushRef="#br0">54100 49100 452,'1'-80'35,"4"41"12,3 40 15,3 42 13,-1 24 0,-2 9-12,-3 10-12,-3 10-13,-2 7-9,0 6-5,0 7-6,0 6-5,0 3-5,0 0-2,0 0-3,0 0-3,0 0-6,0 0-13,0 0-12,0 0-12,0-10-11,0-18-11,0-19-11,0-18-10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06"/>
    </inkml:context>
    <inkml:brush xml:id="br0">
      <inkml:brushProperty name="width" value="0.03862" units="cm"/>
      <inkml:brushProperty name="height" value="0.03862" units="cm"/>
      <inkml:brushProperty name="color" value="#00BFF3"/>
    </inkml:brush>
  </inkml:definitions>
  <inkml:trace contextRef="#ctx0" brushRef="#br0">54600 50100 569,'26'-24'6,"4"4"10,3 3 11,3 3 11,-1 3 3,-2 3-4,-3 3-3,-3 4-3,-2 4-5,0 6-6,0 7-4,0 6-5,-4 7-3,-5 10-2,-7 10-3,-5 9-1,-6 1-3,-3-6-4,-3-6-3,-2-6-5,-5-6 0,-2-2 2,-3-3 2,-3-3 2,-2-4 2,0-3 2,0-3 2,0-2 1,10-5 5,23-2 10,22-3 10,22-3 8,10-4 1,1-3-6,-1-3-7,1-2-7,-1-1-6,1 3-7,-1 3-5,1 4-7,-4 1-7,-6 0-7,-6 0-9,-6 0-7,-6 0-7,-2 0-6,-3 0-6,-3 0-6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13"/>
    </inkml:context>
    <inkml:brush xml:id="br0">
      <inkml:brushProperty name="width" value="0.04829" units="cm"/>
      <inkml:brushProperty name="height" value="0.04829" units="cm"/>
      <inkml:brushProperty name="color" value="#00BFF3"/>
    </inkml:brush>
  </inkml:definitions>
  <inkml:trace contextRef="#ctx0" brushRef="#br0">55250 49200 455,'-27'-43'76,"-3"17"-9,-3 15-9,-2 16-8,-3 13-6,1 14-6,-1 11-6,1 14-4,2 2-5,7-6-3,6-6-3,7-6-4,4-2-2,3 3 0,3 3-2,4 4-1,1 1-1,0 0-2,0 0-1,0 0-1,0 4-1,0 10-1,0 10 1,0 9-1,3-1 1,6-8 0,7-10 1,6-9 1,4-10-2,4-9-1,3-10-1,3-8-2,4-8-3,7-2-1,6-3-3,7-3-2,0-4-1,-2-3 2,-3-3 2,-3-2 2,-4-5 1,-3-2 0,-3-3 1,-2-3 0,-5-4 1,-2-3 0,-3-3 1,-3-2 0,-2-3-1,0 1 0,0-1 0,0 1-1,-2-3 0,-3-2 0,-3-3 1,-2-3 0,-5-4-1,-2-3-1,-3-3-2,-3-2-1,-2-5 0,0-2 1,0-3 1,0-3 1,0-1 1,0 4 1,0 3 0,0 3 1,-2 4 0,-3 7 2,-3 6 2,-2 7 1,-5 4 1,-2 3-2,-3 3 0,-3 4-1,-6 1 0,-5 0 2,-7 0 1,-5 0 2,-4 3 0,0 6-4,0 7-3,0 6-2,1 10-6,4 17-4,3 15-7,3 16-5,1 9-4,1 3-5,-1 3-3,1 4-4,2-6-2,7-11 1,6-14 0,7-11 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36"/>
    </inkml:context>
    <inkml:brush xml:id="br0">
      <inkml:brushProperty name="width" value="0.04305" units="cm"/>
      <inkml:brushProperty name="height" value="0.04305" units="cm"/>
      <inkml:brushProperty name="color" value="#00BFF3"/>
    </inkml:brush>
  </inkml:definitions>
  <inkml:trace contextRef="#ctx0" brushRef="#br0">25700 51290 511,'0'-27'44,"2"11"6,0 9 6,2 10 7,-1 7-2,1 5-9,0 5-9,0 6-9,0 1-7,-1 2-5,1 1-5,0 1-5,-1 5-5,0 8-6,-2 9-7,0 9-6,-1 3-4,0-4-4,0-5-2,0-3-3,0-6-1,0-6 4,0-7 3,0-7 2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26"/>
    </inkml:context>
    <inkml:brush xml:id="br0">
      <inkml:brushProperty name="width" value="0.04742" units="cm"/>
      <inkml:brushProperty name="height" value="0.04742" units="cm"/>
    </inkml:brush>
  </inkml:definitions>
  <inkml:trace contextRef="#ctx0" brushRef="#br0">58150 50650 463,'70'-24'133,"-9"4"-31,-10 3-29,-8 3-30,-1 3-17,9 3-3,10 3-3,10 4-2,0 1-4,-5 0-1,-7 0-2,-5 0-2,0 0-1,10 0 2,10 0-1,9 0 1,4 0-1,1 0-4,-1 0-4,1 0-5,-1 0 0,1 0 0,-1 0 2,1 0 1,2 0-1,7 0-2,6 0-4,7 0-2,0 0-1,-2 0 2,-3 0 0,-3 0 2,-2 0 1,0 0 0,0 0 2,0 0 1,-2 0 1,-3 0 0,-3 0 2,-2 0 0,-3 0-1,1 0 0,-1 0-2,1 0-2,-1-2-1,1-3 0,-1-3-1,1-2-1,-1-1 0,1 3 1,-1 3 0,1 4 1,-1-1 1,1-3-1,-1-3 1,1-2-1,-3-1 0,-2 3 0,-3 3-1,-3 4 0,-2-1-1,0-3 0,0-3-1,0-2 0,1-3-1,4 1-1,3-1 0,3 1-1,-4 1-1,-8 3 0,-10 3 0,-9 4 0,-9 1-1,-5 0-3,-7 0-3,-5 0-2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26"/>
    </inkml:context>
    <inkml:brush xml:id="br0">
      <inkml:brushProperty name="width" value="0.04312" units="cm"/>
      <inkml:brushProperty name="height" value="0.04312" units="cm"/>
    </inkml:brush>
  </inkml:definitions>
  <inkml:trace contextRef="#ctx0" brushRef="#br0">63950 49550 510,'-38'-86'77,"26"28"-10,24 28-11,26 29-10,13 18-9,4 9-6,3 10-6,3 10-7,1 2-3,1-3-1,-1-3-1,1-2-2,-1-3 1,1 1-1,-1-1 0,1 1-1,-3 1 0,-2 3-3,-3 3-2,-3 4-2,-4-1-2,-3-3 1,-3-3 1,-2-2 0,-6 0-2,-6 7-1,-6 6-3,-6 7-2,-10-1-1,-12-6 1,-13-6 1,-12-6 2,-15 1-1,-15 9-1,-15 10-2,-16 10-2,-8 7-7,0 6-9,0 7-11,0 6-11,9-4-2,19-11 4,19-14 5,19-11 5,9-12 0,0-9-2,0-10-4,0-8-2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27"/>
    </inkml:context>
    <inkml:brush xml:id="br0">
      <inkml:brushProperty name="width" value="0.0505" units="cm"/>
      <inkml:brushProperty name="height" value="0.0505" units="cm"/>
    </inkml:brush>
  </inkml:definitions>
  <inkml:trace contextRef="#ctx0" brushRef="#br0">67400 50300 435,'-97'1'2,"6"4"5,7 3 5,6 3 4,15-1 11,26-2 18,24-3 17,26-3 17,15-2 2,6 0-16,7 0-15,6 0-15,3 0-10,0 0-4,0 0-6,0 0-5,3 0-3,6 0-3,7 0-3,6 0-1,4-2-2,4-3 0,3-3 1,3-2 0,3-1-2,3 3-3,3 3-4,4 4-4,-3-1-2,-5-3-3,-7-3-2,-5-2-2,-6-3 0,-3 1 0,-3-1 0,-2 1 2,-6 1-4,-6 3-8,-6 3-7,-6 4-7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31"/>
    </inkml:context>
    <inkml:brush xml:id="br0">
      <inkml:brushProperty name="width" value="0.04376" units="cm"/>
      <inkml:brushProperty name="height" value="0.04376" units="cm"/>
    </inkml:brush>
  </inkml:definitions>
  <inkml:trace contextRef="#ctx0" brushRef="#br0">70900 49750 502,'-24'-71'77,"4"10"-15,3 10-17,3 9-16,-1 7-9,-2 7-4,-3 6-4,-3 7-3,-7 7-2,-9 9 0,-10 10-1,-8 10 0,-4 7 0,3 6 1,3 7 1,4 6 2,4 6-1,6 6 0,7 7-1,6 6-1,3 1-1,0-3-2,0-3 0,0-2-3,3-3 1,6 1 0,7-1 1,6 1 2,3-4-1,0-6-1,0-6-2,0-6-1,3-6-2,6-2 1,7-3-1,6-3 1,7-6-2,10-5-3,10-7-3,9-5-2,6-8-2,3-5-3,3-7 0,4-5-3,2-8 1,4-5 2,3-7 1,3-5 3,-1-9-1,-2-9-4,-3-10-5,-3-8-3,-6-6 0,-5 1 4,-7-1 2,-5 1 5,-8 1 3,-5 3 4,-7 3 3,-5 4 5,-6 4 3,-3 6 0,-3 7 0,-2 6 1,-3 6 2,1 6 3,-1 7 4,1 6 2,-1 10 6,1 17 10,-1 15 10,1 16 9,-3 9 1,-2 3-11,-3 3-9,-3 4-10,-2 4-6,0 6-1,0 7 0,0 6-2,-2 1-3,-3-3-2,-3-3-4,-2-2-4,-3-5-3,1-2-3,-1-3-5,1-3-4,-1-2-3,1 0-5,-1 0-4,1 0-4,-1-4-3,1-5-2,-1-7-3,1-5-2,1-15-2,3-22-1,3-22-2,4-21 0,2-12 3,4 1 9,3-1 9,3 1 8,3 1 7,3 3 5,3 3 4,4 4 5,1 2 5,0 4 6,0 3 5,0 3 6,3 3 4,6 3 0,7 3 1,6 4 0,1 1 0,-3 0-1,-3 0-3,-2 0-1,-3 3-3,1 6-7,-1 7-5,1 6-6,-1 3-7,1 0-4,-1 0-6,1 0-6,-3 0-4,-2 0-2,-3 0-2,-3 0-2,-4-4-2,-3-5-2,-3-7-3,-2-5-2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31"/>
    </inkml:context>
    <inkml:brush xml:id="br0">
      <inkml:brushProperty name="width" value="0.04676" units="cm"/>
      <inkml:brushProperty name="height" value="0.04676" units="cm"/>
    </inkml:brush>
  </inkml:definitions>
  <inkml:trace contextRef="#ctx0" brushRef="#br0">72850 48550 470,'0'-50'3,"0"0"8,0 0 6,0 0 7,0 18 9,0 39 13,0 36 12,0 39 13,-4 21 0,-5 6-15,-7 7-14,-5 6-14,-6 7-8,-3 10-2,-3 10-4,-2 9-2,-3 2-6,1-2-10,-1-3-8,1-3-9,2-7-8,7-9-4,6-10-5,7-8-5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32"/>
    </inkml:context>
    <inkml:brush xml:id="br0">
      <inkml:brushProperty name="width" value="0.04694" units="cm"/>
      <inkml:brushProperty name="height" value="0.04694" units="cm"/>
    </inkml:brush>
  </inkml:definitions>
  <inkml:trace contextRef="#ctx0" brushRef="#br0">72950 49700 468,'45'-68'0,"-9"17"0,-10 15 0,-8 16 0,-3 4 2,7-6 5,6-6 5,7-6 4,4 1 5,3 9 4,3 10 6,4 10 4,-4 8 0,-9 10-4,-10 10-5,-8 9-5,-8 9-4,-2 9-2,-3 10-4,-3 10-3,-7 4-3,-9 0-1,-10 0-2,-8 0-3,-4-5-1,3-9-3,3-10-2,4-8-3,13-12-5,26-12-8,24-13-8,26-12-8,16-13-3,10-12 5,10-13 4,9-12 5,2-10 3,-2-6 2,-3-6 3,-3-6 3,-7-1 2,-9 7 3,-10 6 2,-8 7 2,-12 5 5,-12 7 4,-13 6 4,-12 7 6,-12 5 4,-8 7 6,-10 6 5,-9 7 6,-5 4 2,0 3 1,0 3 0,0 4 0,0 5-1,0 10 0,0 10-1,0 9-2,1 9-1,4 9-3,3 10-3,3 10-3,1 4-2,1 0-4,-1 0-1,1 0-3,-1-2-2,1-3-2,-1-3-1,1-2-1,1-6-2,3-6-3,3-6-2,4-6-2,10-9-6,19-8-10,19-10-9,19-9-9,10-16-4,4-22 5,3-22 3,3-21 5,-4-15 4,-8-6 3,-10-6 3,-9-6 4,-9 1 3,-5 9 2,-7 10 4,-5 10 2,-8 8 2,-5 10 4,-7 10 2,-5 9 3,-8 6 0,-5 3-1,-7 3-1,-5 4-2,-3-1 1,4-3 3,3-3 4,3-2 2,10-3 0,20 1-7,18-1-4,20 1-6,6 1-2,-2 3 2,-3 3 0,-3 4 2,-4 5 3,-3 10 4,-3 10 4,-2 9 5,-6 9 3,-6 9 4,-6 10 3,-6 10 3,-6 7 1,-2 6 1,-3 7 0,-3 6 0,-6 7-2,-5 10-5,-7 10-5,-5 9-4,-4 4-5,0 1-2,0-1-2,0 1-3,0-9-5,0-15-6,0-15-6,0-16-6,6-23-9,13-27-13,12-28-11,13-28-13,9-18 0,6-6 12,7-6 12,6-6 12,3 1 7,0 9 4,0 10 2,0 10 3,-2 8 7,-3 10 8,-3 10 9,-2 9 9,-3 6 4,1 3 1,-1 3-1,1 4-1,-3 1-2,-2 0-5,-3 0-5,-3 0-5,-2 3-8,0 6-14,0 7-13,0 6-13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32"/>
    </inkml:context>
    <inkml:brush xml:id="br0">
      <inkml:brushProperty name="width" value="0.04469" units="cm"/>
      <inkml:brushProperty name="height" value="0.04469" units="cm"/>
    </inkml:brush>
  </inkml:definitions>
  <inkml:trace contextRef="#ctx0" brushRef="#br0">76700 48150 492,'0'-47'0,"0"6"0,0 7 0,0 6 0,0 3 9,0 0 20,0 0 18,0 0 19,0 10 3,0 23-12,0 22-12,0 22-12,0 15-7,0 9-2,0 10-1,0 10-2,1 16-2,4 26-4,3 24-5,3 26-3,-1 22-3,-2 23-1,-3 22-3,-3 22 0,-4 7-11,-3-6-17,-3-6-19,-2-6-19,-3-26-7,1-43 2,-1-44 2,1-43 3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34"/>
    </inkml:context>
    <inkml:brush xml:id="br0">
      <inkml:brushProperty name="width" value="0.04215" units="cm"/>
      <inkml:brushProperty name="height" value="0.04215" units="cm"/>
    </inkml:brush>
  </inkml:definitions>
  <inkml:trace contextRef="#ctx0" brushRef="#br0">67450 45100 521,'-113'0'5,"26"0"7,24 0 9,26 0 8,16-4 5,10-5 3,10-7 2,9-5 3,10-6-2,14-3-7,11-3-6,14-2-8,13-6-2,16-6 0,15-6 1,17-6 0,7-4 0,0 1-4,0-1-2,0 1-4,0-1-3,0 1-4,0-1-4,0 1-5,-5 1-2,-9 3 3,-10 3 0,-8 4 2,-8 4 0,-2 6-1,-3 7 0,-3 6-1,-9 3-6,-11 0-11,-14 0-12,-11 0-11,-7 0-3,0 0 8,0 0 7,0 0 6,0 3 6,0 6 2,0 7 3,0 6 3,0 7 13,0 10 23,0 10 24,0 9 24,1 4 5,4 1-15,3-1-13,3 1-15,3 4-9,3 9-4,3 10-6,4 10-3,2 2-3,4-3 0,3-3 0,3-2 1,1-3-6,1 1-12,-1-1-12,1 1-11,-4-3-9,-6-2-4,-6-3-6,-6-3-5,-7-6 0,-6-5 5,-6-7 3,-6-5 5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35"/>
    </inkml:context>
    <inkml:brush xml:id="br0">
      <inkml:brushProperty name="width" value="0.03327" units="cm"/>
      <inkml:brushProperty name="height" value="0.03327" units="cm"/>
    </inkml:brush>
  </inkml:definitions>
  <inkml:trace contextRef="#ctx0" brushRef="#br0">69750 41850 661,'-2'98'88,"-3"-3"-17,-3-3-16,-2-2-17,-5-3-10,-2 1-6,-3-1-4,-3 1-6,-1-3-6,4-2-7,3-3-8,3-3-7,3-9-7,3-11-5,3-14-6,4-11-5,4-11-4,6-5-2,7-7-4,6-5-3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35"/>
    </inkml:context>
    <inkml:brush xml:id="br0">
      <inkml:brushProperty name="width" value="0.03313" units="cm"/>
      <inkml:brushProperty name="height" value="0.03313" units="cm"/>
    </inkml:brush>
  </inkml:definitions>
  <inkml:trace contextRef="#ctx0" brushRef="#br0">70600 42000 664,'-46'56'81,"10"13"-11,10 12-9,9 13-11,6 2-12,3-5-13,3-7-14,4-5-14,1-6-11,0-3-9,0-3-9,0-2-10,0-6-2,0-6 4,0-6 4,0-6 4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36"/>
    </inkml:context>
    <inkml:brush xml:id="br0">
      <inkml:brushProperty name="width" value="0.03092" units="cm"/>
      <inkml:brushProperty name="height" value="0.03092" units="cm"/>
      <inkml:brushProperty name="color" value="#00BFF3"/>
    </inkml:brush>
  </inkml:definitions>
  <inkml:trace contextRef="#ctx0" brushRef="#br0">26744 51924 711,'-8'-8'-2,"2"2"-4,1 1-4,0 0-3,3 0 5,4-2 16,4-1 16,4-3 16,4-2 5,7-2-6,5-1-4,7-3-6,2 0-4,0-1-1,0 1-2,1-1-1,-2 1-7,0 1-12,-1 1-13,-1 1-12,-2 1-11,-2 1-9,-1 0-10,-2 2-9,-3 0 1,0 1 11,-1-1 13,0 0 10,-4 1 9,-3 3 4,-4 1 4,-4 2 4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35"/>
    </inkml:context>
    <inkml:brush xml:id="br0">
      <inkml:brushProperty name="width" value="0.03797" units="cm"/>
      <inkml:brushProperty name="height" value="0.03797" units="cm"/>
    </inkml:brush>
  </inkml:definitions>
  <inkml:trace contextRef="#ctx0" brushRef="#br0">70000 40750 579,'-69'-47'0,"13"6"0,12 7 0,13 6 0,7 10 9,4 17 18,3 15 18,3 16 17,7 15 5,14 16-12,11 15-11,14 17-10,5 3-9,1-5-6,-1-7-7,1-5-6,1-9-3,3-9 1,3-10-1,4-8 1,1-12-3,0-12-5,0-13-6,0-12-5,1-19-5,4-25-4,3-25-4,3-25-3,-2-13-2,-6 1 0,-6-1-1,-6 1 1,-10 4 2,-12 9 7,-13 10 7,-12 10 6,-10 11 5,-6 17 4,-6 15 3,-6 16 5,-9 15-1,-8 16-2,-10 15-2,-9 17-4,-1 11-1,10 10 1,10 10-1,9 9 1,7-1-5,7-8-8,6-10-10,7-9-9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36"/>
    </inkml:context>
    <inkml:brush xml:id="br0">
      <inkml:brushProperty name="width" value="0.04472" units="cm"/>
      <inkml:brushProperty name="height" value="0.04472" units="cm"/>
    </inkml:brush>
  </inkml:definitions>
  <inkml:trace contextRef="#ctx0" brushRef="#br0">72300 45150 491,'0'-55'2,"0"-9"1,0-10 3,0-8 3,-7 16 10,-11 44 19,-14 44 18,-11 44 18,-4 18 3,6-6-16,7-6-15,6-6-15,6-6-8,6-2-3,7-3-2,6-3-2,17-9-6,28-11-11,28-14-9,29-11-10,10-15-6,-6-16-2,-6-15-2,-6-15-1,-9-11-1,-8-2 2,-10-3 1,-9-3 2,-12 1 3,-11 6 4,-14 7 3,-11 6 4,-11 4 5,-5 4 4,-7 3 6,-5 3 4,-9 4 2,-9 7 1,-10 6-1,-8 7 1,-4 4-1,3 3-1,3 3-1,4 4-2,5 4-4,10 6-10,10 7-10,9 6-10,7 3-6,7 0-1,6 0-3,7 0-2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36"/>
    </inkml:context>
    <inkml:brush xml:id="br0">
      <inkml:brushProperty name="width" value="0.04856" units="cm"/>
      <inkml:brushProperty name="height" value="0.04856" units="cm"/>
    </inkml:brush>
  </inkml:definitions>
  <inkml:trace contextRef="#ctx0" brushRef="#br0">73950 44400 453,'21'-47'6,"-5"6"15,-7 7 13,-5 6 14,-12 15 5,-16 26-5,-15 24-4,-15 26-4,-6 13-4,7 4-5,6 3-5,7 3-5,5-1-3,7-2-2,6-3-2,7-3-1,4-7-2,3-9-3,3-10-1,4-8-1,7-9-4,13-6-3,12-6-5,13-6-3,12-12-6,13-15-7,12-15-8,13-16-7,6-15-3,0-11 0,0-14 1,0-11 0,-5-11 3,-9-5 4,-10-7 4,-8-5 4,-12 0 3,-12 10 2,-13 10 3,-12 9 1,-9 12 10,-2 16 17,-3 15 16,-3 17 17,-1 19 8,4 26 2,3 24 2,3 26 0,1 13-2,1 4-10,-1 3-8,1 3-9,-4 1-7,-6 1-7,-6-1-5,-6 1-7,-6-3-7,-2-2-6,-3-3-7,-3-3-7,-2-9-4,0-11-1,0-14 0,0-11-2,6-20-4,13-24-7,12-26-8,13-24-8,7-12 3,4 4 12,3 3 12,3 3 12,4 6 10,7 9 7,6 10 6,7 10 8,0 4 5,-2 0 3,-3 0 2,-3 0 3,-4 1 1,-3 4-2,-3 3-2,-2 3-2,-5 1-5,-2 1-10,-3-1-10,-3 1-9,-6-4-7,-5-6-5,-7-6-5,-5-6-5,-3-2 0,4 3 5,3 3 4,3 4 4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37"/>
    </inkml:context>
    <inkml:brush xml:id="br0">
      <inkml:brushProperty name="width" value="0.0542" units="cm"/>
      <inkml:brushProperty name="height" value="0.0542" units="cm"/>
    </inkml:brush>
  </inkml:definitions>
  <inkml:trace contextRef="#ctx0" brushRef="#br0">75850 43200 405,'0'-47'0,"0"6"0,0 7 0,0 6 0,0 1 3,0-3 3,0-3 6,0-2 3,0 5 12,0 16 18,0 15 18,0 17 17,-2 17 2,-3 23-14,-3 22-14,-2 22-15,-1 16-10,3 14-6,3 11-5,4 14-7,-3 11-3,-5 14-3,-7 11-1,-5 14-1,-4 7-7,0 3-9,0 3-10,0 4-10,1-7-8,4-16-7,3-15-8,3-15-6,3-23-3,3-28 3,3-28 2,4-27 2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37"/>
    </inkml:context>
    <inkml:brush xml:id="br0">
      <inkml:brushProperty name="width" value="0.04217" units="cm"/>
      <inkml:brushProperty name="height" value="0.04217" units="cm"/>
    </inkml:brush>
  </inkml:definitions>
  <inkml:trace contextRef="#ctx0" brushRef="#br0">76300 44300 521,'45'-91'0,"-9"19"0,-10 19 0,-8 19 0,-1 10 7,9 4 14,10 3 14,10 3 13,0 12 4,-5 22-7,-7 22-8,-5 23-7,-9 11-7,-9 4-7,-10 3-7,-8 3-7,-9-1-4,-6-2 0,-6-3-1,-6-3 1,-1-7-3,7-9-1,6-10-2,7-8-2,11-11 1,20-8 2,18-10 3,20-9 3,10-5 1,3 0 2,3 0 0,4 0 2,-3 0 1,-5 0 2,-7 0 1,-5 0 3,-9 4 1,-9 10 1,-10 10 1,-8 9 0,-9 7 2,-6 7-1,-6 6 1,-6 7-1,-15 7 0,-21 9-1,-22 10-1,-22 10-2,-19 13-5,-16 19-13,-15 19-11,-15 19-12,5-7-13,29-31-15,28-31-15,28-31-16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45"/>
    </inkml:context>
    <inkml:brush xml:id="br0">
      <inkml:brushProperty name="width" value="0.04201" units="cm"/>
      <inkml:brushProperty name="height" value="0.04201" units="cm"/>
      <inkml:brushProperty name="color" value="#F2395B"/>
    </inkml:brush>
  </inkml:definitions>
  <inkml:trace contextRef="#ctx0" brushRef="#br0">83400 45100 523,'-16'-24'7,"19"4"15,19 3 14,19 3 15,12 1 5,6 1-5,7-1-4,6 1-5,4 1-5,4 3-5,3 3-5,3 4-5,1 1-4,1 0-4,-1 0-5,1 0-4,-6 0-4,-8 0-8,-10 0-6,-9 0-7,-15 6-12,-18 13-19,-19 12-19,-18 13-18,-10 1-1,0-9 19,0-10 17,0-8 18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45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83600 45800 530,'-93'25'5,"17"0"11,15 0 10,16 0 11,9-2 5,3-3-1,3-3-1,4-2-1,4 3-2,6 14-2,7 11-3,6 14-4,1 11-3,-3 14-6,-3 11-6,-2 14-5,-5 8-3,-2 7 1,-3 6 0,-3 7 2,-1-1-7,4-6-12,3-6-12,3-6-14,3-12-9,3-15-5,3-15-6,4-16-5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45"/>
    </inkml:context>
    <inkml:brush xml:id="br0">
      <inkml:brushProperty name="width" value="0.04626" units="cm"/>
      <inkml:brushProperty name="height" value="0.04626" units="cm"/>
      <inkml:brushProperty name="color" value="#F2395B"/>
    </inkml:brush>
  </inkml:definitions>
  <inkml:trace contextRef="#ctx0" brushRef="#br0">83400 46900 475,'29'-116'53,"10"19"-8,10 19-9,9 19-9,12 9-6,16 0-3,15 0-4,17 0-2,2 3-5,-9 6-3,-10 7-5,-8 6-3,-9 7-3,-6 10 1,-6 10 0,-6 9 0,-12 9 1,-15 9 3,-15 10 3,-16 10 2,-10 7 4,-3 6 6,-3 7 6,-2 6 5,-6 4 4,-6 4 3,-6 3 1,-6 3 2,-1 3-1,7 3-6,6 3-4,7 4-7,2-3-3,1-5-3,-1-7-3,1-5-4,1-8-3,3-5-4,3-7-6,4-5-4,-6-11-7,-11-11-7,-14-14-7,-11-11-8,-7-25-3,0-33 2,0-35 2,0-34 1,1-29 3,4-21 1,3-22 2,3-22 1,6-2 3,9 19 5,10 19 5,10 19 3,5 18 7,4 19 7,3 19 7,3 19 8,1 16 5,1 17 3,-1 15 3,1 16 4,-9 18 6,-15 22 9,-15 22 11,-16 23 9,-10 13 1,-3 6-10,-3 7-9,-2 6-10,0 1-7,7-3-6,6-3-6,7-2-5,7-8-4,9-8 1,10-10 1,10-9 0,10-10-7,13-9-18,12-10-15,13-8-18,13-18-4,17-25 7,15-25 6,16-25 7,5-13 2,-2 1-2,-3-1-2,-3 1-3,-10 8 2,-16 20 7,-15 18 5,-15 20 6,-14 16 9,-8 16 10,-10 15 12,-9 17 9,-13 14 8,-16 17 3,-15 15 3,-15 16 3,-9 7 1,1 1-4,-1-1-3,1 1-2,4-9-5,9-15-7,10-15-7,10-16-6,18-21-8,28-24-9,28-26-8,29-24-8,4-10-8,-19 6-5,-18 7-6,-19 6-6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46"/>
    </inkml:context>
    <inkml:brush xml:id="br0">
      <inkml:brushProperty name="width" value="0.04421" units="cm"/>
      <inkml:brushProperty name="height" value="0.04421" units="cm"/>
      <inkml:brushProperty name="color" value="#F2395B"/>
    </inkml:brush>
  </inkml:definitions>
  <inkml:trace contextRef="#ctx0" brushRef="#br0">85800 44700 497,'-2'-46'0,"-3"10"0,-3 10 0,-2 9 0,-5 6 10,-2 3 19,-3 3 21,-3 4 18,1 5 5,6 10-13,7 10-12,6 9-12,3 10-8,0 14-3,0 11-4,0 14-3,4 2-5,10-6-5,10-6-7,9-6-6,6-9-8,3-8-7,3-10-10,4-9-8,5-10-3,10-9 0,10-10 1,9-8 2,7-11 0,7-8 3,6-10 1,7-9 2,-6-5 3,-15 0 4,-15 0 5,-16 0 3,-13 3 4,-9 6 6,-10 7 4,-8 6 5,-11 4 4,-8 4 1,-10 3 3,-9 3 2,-9 3 4,-5 3 6,-7 3 7,-5 4 7,-6 5 1,-3 10-1,-3 10-3,-2 9-1,-5 9-5,-2 9-4,-3 10-6,-3 10-5,2 2-2,10-3-1,10-3 0,9-2 0,4-3-6,1 1-11,-1-1-10,1 1-11,2-4-5,7-6 0,6-6-1,7-6 1,4-4 1,3 1 4,3-1 4,4 1 5,1 1 6,0 3 10,0 3 11,0 4 10,-2 2 7,-3 4 3,-3 3 4,-2 3 4,-5 3 0,-2 3 0,-3 3-3,-3 4 0,-2 1-4,0 0-3,0 0-4,0 0-3,12-18-10,26-33-15,24-35-14,26-34-15,12-26-6,0-15 3,0-15 2,0-16 3,-2 1 4,-3 19 6,-3 19 8,-2 19 6,-8 13 6,-8 10 5,-10 10 7,-9 9 5,-7 12 6,-3 16 5,-3 15 7,-2 17 5,-6 10 1,-6 6-1,-6 7-2,-6 6-3,-4 4-2,1 4-4,-1 3-4,1 3-4,-4-1-5,-6-2-8,-6-3-6,-6-3-7,-1-7-3,7-9-1,6-10 1,7-8 1,7-20-8,9-28-16,10-28-14,10-27-15,10-23-5,13-16 8,12-15 6,13-15 8,-2 4 7,-16 25 7,-15 25 8,-15 25 8,-7 12 4,3 1 3,3-1 2,4 1 3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47"/>
    </inkml:context>
    <inkml:brush xml:id="br0">
      <inkml:brushProperty name="width" value="0.0456" units="cm"/>
      <inkml:brushProperty name="height" value="0.0456" units="cm"/>
      <inkml:brushProperty name="color" value="#F2395B"/>
    </inkml:brush>
  </inkml:definitions>
  <inkml:trace contextRef="#ctx0" brushRef="#br0">87950 44200 482,'45'-135'0,"-9"32"0,-10 31 0,-8 32 0,-4 16 2,3 4 5,3 3 4,4 3 5,4 4 6,6 7 6,7 6 7,6 7 7,-1 10 0,-5 16-6,-7 15-6,-5 17-5,-8 10-8,-5 6-7,-7 7-9,-5 6-7,-11 4-3,-11 4 2,-14 3 1,-11 3 3,-12-4-7,-9-8-11,-10-10-14,-8-9-11,-4-10-3,3-9 9,3-10 9,4-8 8,5-8 6,10-2 4,10-3 5,9-3 3,17-7 8,25-9 13,25-10 12,25-8 12,18-11 3,14-8-5,11-10-4,14-9-6,0-5-7,-8 0-8,-10 0-8,-9 0-8,-13 3-6,-16 6-2,-15 7-2,-15 6-3,-11 13 7,-2 23 14,-3 22 14,-3 22 14,-1 10 7,4 1-2,3-1-1,3 1-1,6-1-4,9 1-6,10-1-6,10 1-5,5-3-6,4-2-5,3-3-4,3-3-5,-4-4-3,-8-3 0,-10-3-2,-9-2-1,-13-6-8,-16-6-16,-15-6-15,-15-6-16,-14-12-3,-8-15 9,-10-15 8,-9-16 9,-5-12 7,0-5 3,0-7 5,0-5 5,4 0 3,10 10 4,10 10 3,9 9 5,4 10 8,1 14 17,-1 11 14,1 14 17,-3 10 5,-2 9-3,-3 10-3,-3 10-4,-2 5-4,0 4-8,0 3-6,0 3-8,3-1-6,6-2-7,7-3-7,6-3-7,10-7-6,17-9-6,15-10-5,16-8-7,16-12-3,20-12 1,18-13-1,20-12-1,8-9 3,1-2 4,-1-3 4,1-3 5,-9 2 4,-15 10 6,-15 10 6,-16 9 7,-19 12 12,-22 16 23,-22 15 22,-21 17 21,-18 11 5,-12 10-14,-13 10-12,-12 9-14,-9 7-10,-2 7-8,-3 6-8,-3 7-8,-2 2-7,0 1-6,0-1-8,0 1-6,3-6-4,6-8-2,7-10 0,6-9-2,4-12-4,4-11-4,3-14-6,3-11-6,4-14 1,7-11 5,6-14 5,7-11 6,5-7 3,7 0 1,6 0 3,7 0 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37"/>
    </inkml:context>
    <inkml:brush xml:id="br0">
      <inkml:brushProperty name="width" value="0.03517" units="cm"/>
      <inkml:brushProperty name="height" value="0.03517" units="cm"/>
      <inkml:brushProperty name="color" value="#00BFF3"/>
    </inkml:brush>
  </inkml:definitions>
  <inkml:trace contextRef="#ctx0" brushRef="#br0">29066 50613 625,'8'-9'0,"0"0"0,0-2 0,0 0 0,-3 1 6,-2 3 10,-6 2 11,-2 4 11,-5 2 3,-2 4-6,-3 2-4,-3 3-6,-3 3-3,0 2-3,0 1-1,-2 3-3,-1 0-2,3 1 0,0 0 0,1-1-1,1 1-2,4 1-3,3 1-2,3 1-3,2 1-1,2-1 1,2 1-1,2-1 2,2 0-4,4-1-5,2-1-5,4-1-5,2-1-4,3-1-2,3-1-3,3 0-2,2-3 0,3-3 0,1-3 0,3-2 0,0-4-1,2-4-4,1-4-3,1-4-4,-3-2 1,-4-2 7,-4 0 6,-6-1 7,-4 1 5,-1 1 2,-2 2 4,-2 2 2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47"/>
    </inkml:context>
    <inkml:brush xml:id="br0">
      <inkml:brushProperty name="width" value="0.04052" units="cm"/>
      <inkml:brushProperty name="height" value="0.04052" units="cm"/>
      <inkml:brushProperty name="color" value="#F2395B"/>
    </inkml:brush>
  </inkml:definitions>
  <inkml:trace contextRef="#ctx0" brushRef="#br0">86800 46650 542,'25'-88'6,"0"26"12,0 24 12,0 26 12,7 19 7,17 17 0,15 15 2,16 16 1,15 15-4,16 16-7,15 15-8,17 17-8,7 5-12,0-3-14,0-3-16,0-2-14,-10-11-6,-18-15 7,-19-15 6,-18-16 6,-15-12-5,-9-5-17,-10-7-15,-8-5-17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48"/>
    </inkml:context>
    <inkml:brush xml:id="br0">
      <inkml:brushProperty name="width" value="0.05418" units="cm"/>
      <inkml:brushProperty name="height" value="0.05418" units="cm"/>
      <inkml:brushProperty name="color" value="#F2395B"/>
    </inkml:brush>
  </inkml:definitions>
  <inkml:trace contextRef="#ctx0" brushRef="#br0">89800 45500 406,'-66'-91'1,"19"19"5,19 19 2,19 19 5,23 10 3,28 4 5,28 3 5,29 3 5,19 3-3,14 3-8,11 3-8,14 4-9,-4-1-7,-19-3-5,-18-3-4,-19-2-6,-18-3-3,-15 1-1,-15-1-2,-16 1-1,-16-3 0,-16-2 3,-15-3 2,-15-3 2,-17-7 4,-15-9 5,-15-10 7,-16-8 5,-5-8 5,6-2 6,7-3 5,6-3 4,6-1 4,6 4 2,7 3 1,6 3 1,9 21 7,13 42 14,12 40 12,13 41 12,7 29 1,4 19-15,3 19-13,3 19-15,-1 10-10,-2 4-8,-3 3-6,-3 3-8,-2 7-7,0 14-4,0 11-5,0 14-5,0-9-5,0-28-5,0-28-4,0-27-6,-2-26 0,-3-22 4,-3-22 3,-2-21 4,-6-21 3,-6-19 3,-6-18 2,-6-19 4,-4-18 2,1-15 4,-1-15 3,1-16 4,2-8 4,7 0 4,6 0 3,7 0 5,5 1 1,7 4 2,6 3 0,7 3 0,13-1 2,22-2 1,22-3 1,23-3 2,17-4-4,17-3-8,15-3-9,16-2-8,7-8-5,1-8-2,-1-10-2,1-9-3,-7-7-2,-12-3-6,-13-3-3,-12-2-6,-13 2 2,-12 9 8,-13 10 8,-12 10 7,-10 13 8,-6 19 7,-6 19 9,-6 19 7,-6 13 3,-2 10-1,-3 10-1,-3 9-2,1 12 6,6 16 11,7 15 13,6 17 12,-2 11-1,-9 10-14,-10 10-14,-8 9-14,-8 6-12,-2 3-10,-3 3-10,-3 4-10,-7-1-5,-9-3-2,-10-3-1,-8-2-2,-12-6 0,-12-6-2,-13-6-1,-12-6 0,-7-9 1,1-8 6,-1-10 6,1-9 5,2-9 4,7-5 6,6-7 3,7-5 5,5-4 3,7 0 2,6 0 2,7 0 2,4 4 9,3 10 15,3 10 15,4 9 16,2 7 2,4 7-9,3 6-9,3 7-9,1 2-7,1 1-5,-1-1-4,1 1-6,-1-1-3,1 1-4,-1-1-4,1 1-3,5-7-7,14-12-11,11-13-11,14-12-9,14-21-6,20-28 0,18-28 1,20-27 0,11-15 3,7 0 4,6 0 5,7 0 4,-4 6 6,-12 13 9,-13 12 8,-12 13 8,-15 12 7,-15 13 3,-15 12 4,-16 13 3,-16 16 6,-16 23 7,-15 22 7,-15 22 7,-18 10-3,-19 1-10,-18-1-12,-19 1-11,-15 4-8,-8 9-3,-10 10-5,-9 10-4,-4 0-1,4-5 0,3-7 1,3-5 1,6-11 0,9-11 0,10-14-1,10-11 0,11-12 1,17-9 5,15-10 5,16-8 4,29-14 3,44-15 2,44-15 1,44-16 3,27-13-2,14-9-6,11-10-4,14-8-5,0-3-6,-8 7-7,-10 6-5,-9 7-8,-15 7-2,-18 9 0,-19 10 0,-18 10 0,-26 4-3,-31 0-5,-31 0-6,-31 0-5,-20-5 2,-5-9 7,-7-10 9,-5-8 9,-1-6 4,6 1 2,7-1 1,6 1 1,6 4 5,6 9 10,7 10 7,6 10 10,7 10 11,10 13 15,10 12 13,9 13 14,6 10 2,3 10-10,3 10-9,4 9-10,-4 7-9,-9 7-5,-10 6-5,-8 7-7,-14 10-6,-15 16-6,-15 15-7,-16 17-6,-16 7-7,-16 0-5,-15 0-6,-15 0-6,-9-8-3,1-16-3,-1-15-1,1-15-2,7-18-2,16-19 0,15-18-1,17-19 0,13-12 0,13-2 1,12-3 2,13-3 1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49"/>
    </inkml:context>
    <inkml:brush xml:id="br0">
      <inkml:brushProperty name="width" value="0.04847" units="cm"/>
      <inkml:brushProperty name="height" value="0.04847" units="cm"/>
      <inkml:brushProperty name="color" value="#F2395B"/>
    </inkml:brush>
  </inkml:definitions>
  <inkml:trace contextRef="#ctx0" brushRef="#br0">92250 46850 453,'32'35'10,"17"23"19,15 22 20,16 22 19,-1 2 5,-15-15-12,-15-15-9,-16-16-12,-2-1-7,13 17-3,12 15-3,13 16-4,2 4-4,-5-6-4,-7-6-4,-5-6-4,-8-10-12,-5-12-18,-7-13-19,-5-12-17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49"/>
    </inkml:context>
    <inkml:brush xml:id="br0">
      <inkml:brushProperty name="width" value="0.02752" units="cm"/>
      <inkml:brushProperty name="height" value="0.02752" units="cm"/>
      <inkml:brushProperty name="color" value="#F2395B"/>
    </inkml:brush>
  </inkml:definitions>
  <inkml:trace contextRef="#ctx0" brushRef="#br0">94200 47550 799,'43'3'135,"-11"6"-69,-14 7-70,-11 6-68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56"/>
    </inkml:context>
    <inkml:brush xml:id="br0">
      <inkml:brushProperty name="width" value="0.07025" units="cm"/>
      <inkml:brushProperty name="height" value="0.07025" units="cm"/>
      <inkml:brushProperty name="color" value="#F2395B"/>
    </inkml:brush>
  </inkml:definitions>
  <inkml:trace contextRef="#ctx0" brushRef="#br0">71000 46400 313,'48'21'134,"-3"-5"-30,-3-7-32,-2-5-31,-1-4-14,3 0 6,3 0 6,4 0 5,5 0-2,10 0-6,10 0-9,9 0-6,1 0-6,-6 0-2,-6 0-2,-6 0-3,-4-2-2,1-3 0,-1-3-2,1-2-2,2-1 0,7 3-3,6 3 0,7 4-3,5-3 0,7-5 0,6-7 0,7-5 0,2-4 0,1 0 1,-1 0 0,1 0 0,-1 0 1,1 0 0,-1 0 0,1 0 0,1 1 0,3 4 1,3 3 1,4 3 0,-1 3 0,-3 3 1,-3 3-1,-2 4 0,-1 1 0,3 0-1,3 0-1,4 0-1,4 0-1,6 0-1,7 0-1,6 0-1,6-5 1,6-9-1,7-10 0,6-8 1,6-4-1,6 3-2,7 3 0,6 4-3,-1 4 0,-5 6 0,-7 7-1,-5 6 0,-4 3-1,0 0-1,0 0 0,0 0-2,0 0-2,0 0-3,0 0-4,0 0-3,-7 0-3,-11 0 0,-14 0-2,-11 0-1,-17-2-1,-18-3-2,-19-3-3,-18-2-1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57"/>
    </inkml:context>
    <inkml:brush xml:id="br0">
      <inkml:brushProperty name="width" value="0.05701" units="cm"/>
      <inkml:brushProperty name="height" value="0.05701" units="cm"/>
      <inkml:brushProperty name="color" value="#F2395B"/>
    </inkml:brush>
  </inkml:definitions>
  <inkml:trace contextRef="#ctx0" brushRef="#br0">83250 41800 385,'-69'-2'0,"13"-3"0,12-3 0,13-2 0,7-3 6,4 1 9,3-1 11,3 1 11,9 1 7,16 3 5,15 3 4,17 4 6,10 1-3,6 0-6,7 0-7,6 0-8,6 0-5,6 0-4,7 0-5,6 0-3,7-2-4,10-3-3,10-3-5,9-2-3,10-5-1,14-2 0,11-3 2,14-3 0,8-2-10,7 0-25,6 0-23,7 0-25,-18 3-5,-41 6 11,-40 7 12,-40 6 12,-21-1 7,0-5 1,0-7 2,0-5 1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58"/>
    </inkml:context>
    <inkml:brush xml:id="br0">
      <inkml:brushProperty name="width" value="0.05993" units="cm"/>
      <inkml:brushProperty name="height" value="0.05993" units="cm"/>
      <inkml:brushProperty name="color" value="#F2395B"/>
    </inkml:brush>
  </inkml:definitions>
  <inkml:trace contextRef="#ctx0" brushRef="#br0">88450 40550 367,'-54'-46'2,"-5"10"6,-7 10 5,-5 9 5,-1 7 3,6 7 3,7 6 1,6 7 3,-2 8-1,-9 14-2,-10 11-3,-8 14-4,-4 5 0,3 1 1,3-1 0,4 1 2,4 1-1,6 3-1,7 3-2,6 4 0,9-1-2,13-3-1,12-3-2,13-2 0,9-3-2,6 1-2,7-1-2,6 1-1,13-7-3,23-12-2,22-13-3,22-12-2,12-13-3,3-12-4,3-13-4,4-12-4,-3-12-1,-5-8 1,-7-10 1,-5-9 1,-9-9-1,-9-5-2,-10-7-2,-8-5-3,-9-8 0,-6-5 4,-6-7 2,-6-5 4,-7 0 1,-6 10 2,-6 10 1,-6 9 2,-4 10 2,1 14 4,-1 11 5,1 14 4,1 8 10,3 7 13,3 6 15,4 7 14,-1 8 4,-3 14-8,-3 11-7,-2 14-8,-5 8-5,-2 7-3,-3 6-3,-3 7-3,-4 5-3,-3 7-3,-3 6-2,-2 7-3,-5 5-4,-2 7-3,-3 6-5,-3 7-5,-1 0-4,4-2-6,3-3-6,3-3-6,6-26-11,9-46-17,10-47-17,10-47-16,5-22 1,4 3 18,3 3 18,3 4 19,-1 7 11,-2 13 3,-3 12 4,-3 13 3,-1 7 8,4 4 12,3 3 13,3 3 12,3 1 5,3 1-1,3-1-3,4 1-1,1 1-5,0 3-6,0 3-6,0 4-6,-2-1-6,-3-3-7,-3-3-5,-2-2-5,-5-6-11,-2-6-14,-3-6-16,-3-6-13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58"/>
    </inkml:context>
    <inkml:brush xml:id="br0">
      <inkml:brushProperty name="width" value="0.06208" units="cm"/>
      <inkml:brushProperty name="height" value="0.06208" units="cm"/>
      <inkml:brushProperty name="color" value="#F2395B"/>
    </inkml:brush>
  </inkml:definitions>
  <inkml:trace contextRef="#ctx0" brushRef="#br0">90350 39450 354,'-2'-69'8,"-3"13"15,-3 12 15,-2 13 15,-3 21 9,1 32 0,-1 31 1,1 32 1,-3 19-4,-2 10-10,-3 10-9,-3 9-10,-1 7-6,4 7-5,3 6-5,3 7-4,-2 13-3,-6 22-2,-6 22-3,-6 23-1,-4 0-7,1-18-12,-1-19-13,1-18-12,1-20-8,3-18-2,3-19-3,4-18-2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58"/>
    </inkml:context>
    <inkml:brush xml:id="br0">
      <inkml:brushProperty name="width" value="0.04359" units="cm"/>
      <inkml:brushProperty name="height" value="0.04359" units="cm"/>
      <inkml:brushProperty name="color" value="#F2395B"/>
    </inkml:brush>
  </inkml:definitions>
  <inkml:trace contextRef="#ctx0" brushRef="#br0">90200 41050 504,'26'-30'0,"4"-9"0,3-10 0,3-8 0,1-1 7,1 9 15,-1 10 14,1 10 15,-4 14 6,-6 23 0,-6 22-2,-6 22 0,-12 15-5,-15 9-10,-15 10-9,-16 10-9,-4-4-11,10-16-9,10-15-11,9-15-11,12-12-6,16-6-5,15-6-4,17-6-5,8-6 2,4-2 9,3-3 9,3-3 9,-2 2 4,-6 10 3,-6 10 2,-6 9 1,-9 6 3,-8 3 3,-10 3 2,-9 4 4,-15 4 2,-18 6 1,-19 7 3,-18 6 1,-9-2 0,4-9-1,3-10-1,3-8-2,4-9-3,7-6-5,6-6-6,7-6-5,8-12-8,14-15-10,11-15-9,14-16-10,5-7-4,1 4 3,-1 3 2,1 3 4,1 1 1,3 1 1,3-1 2,4 1 0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6:59"/>
    </inkml:context>
    <inkml:brush xml:id="br0">
      <inkml:brushProperty name="width" value="0.07207" units="cm"/>
      <inkml:brushProperty name="height" value="0.07207" units="cm"/>
      <inkml:brushProperty name="color" value="#F2395B"/>
    </inkml:brush>
  </inkml:definitions>
  <inkml:trace contextRef="#ctx0" brushRef="#br0">91850 40350 305,'18'-22'35,"-11"6"3,-14 7 5,-11 6 3,-7 9 0,0 13-3,0 12-3,0 13-5,-2 12-3,-3 13-5,-3 12-4,-2 13-5,-1 9-3,3 6-3,3 7-2,4 6-2,4-2-2,6-9 0,7-10-1,6-8-1,17-20-5,28-28-13,28-28-13,29-27-12,10-31-4,-6-31 2,-6-31 4,-6-31 2,-10-12 4,-12 10 4,-13 10 3,-12 9 5,-10 10 3,-6 14 6,-6 11 4,-6 14 5,-9 10 5,-8 9 4,-10 10 6,-9 10 4,-5 4 4,0 0 6,0 0 4,0 0 4,10 0-1,23 0-8,22 0-8,22 0-8,10 3-5,1 6-2,-1 7 0,1 6-1,-3 6-2,-2 6-1,-3 7-1,-3 6-2,-7 4 1,-9 4 2,-10 3 1,-8 3 4,-8 9 0,-2 16 2,-3 15 1,-3 17 0,-6 8 1,-5 4-4,-7 3-1,-5 3-3,-4-5-2,0-12-1,0-13-1,0-12-1,9-13-5,19-12-7,19-13-9,19-12-7,12-13-2,6-12 6,7-13 4,6-12 7,-1-5 1,-5 3 0,-7 3-1,-5 4 0,-6-1-1,-3-3-1,-3-3-1,-2-2-1,-6-9 0,-6-12 1,-6-13 0,-6-12-1,-4-7 3,1 1 1,-1-1 3,1 1 2,-1 1 3,1 3 2,-1 3 3,1 4 3,-1 4 3,1 6 2,-1 7 3,1 6 2,1 1 5,3-3 5,3-3 5,4-2 6,-1 0 0,-3 7-3,-3 6-5,-2 7-3,-3 15 8,1 25 23,-1 25 22,1 25 21,-3 26 3,-2 29-21,-3 28-18,-3 28-20,-2 31-14,0 34-9,0 35-8,0 35-8,0 18-10,0 3-11,0 3-13,0 4-11,0-18-6,0-37 1,0-38 0,0-37 0,1-26-2,4-11-3,3-14-5,3-11-3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37"/>
    </inkml:context>
    <inkml:brush xml:id="br0">
      <inkml:brushProperty name="width" value="0.0363" units="cm"/>
      <inkml:brushProperty name="height" value="0.0363" units="cm"/>
      <inkml:brushProperty name="color" value="#00BFF3"/>
    </inkml:brush>
  </inkml:definitions>
  <inkml:trace contextRef="#ctx0" brushRef="#br0">29065 48016 606,'-6'-12'7,"2"8"14,4 8 15,2 8 14,1 7 5,0 9-6,-2 7-5,0 8-5,-2 3-6,0-1-7,-2 0-7,0-2-7,0-2-10,1-4-11,0-3-14,2-5-11,1-5-12,2-7-9,1-7-10,3-6-8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7:28"/>
    </inkml:context>
    <inkml:brush xml:id="br0">
      <inkml:brushProperty name="width" value="0.05582" units="cm"/>
      <inkml:brushProperty name="height" value="0.05582" units="cm"/>
      <inkml:brushProperty name="color" value="#F2395B"/>
    </inkml:brush>
  </inkml:definitions>
  <inkml:trace contextRef="#ctx0" brushRef="#br0">69900 18350 394,'-47'-25'0,"6"0"0,7 0 0,6 0 0,4-2 2,4-3 7,3-3 5,3-2 5,1-5 2,1-2-1,-1-3-2,1-3-1,1-1-2,3 4-2,3 3-2,4 3-1,1-2-1,0-6-2,0-6 0,0-6 0,0-1 0,0 7 4,0 6 2,0 7 3,3 19 3,6 35 0,7 35 2,6 34 2,3 18-2,0 4-1,0 3-3,0 3-3,1 1-1,4 1-3,3-1-1,3 1-3,3-3 0,3-2-2,3-3-2,4-3 0,-1-2-1,-3 0 1,-3 0 0,-2 0 0,-3 1-1,1 4-1,-1 3-2,1 3-2,-1-2 0,1-6-1,-1-6-1,1-6 1,-3-9 0,-2-8 0,-3-10 0,-3-9 0,-15-30-2,-24-50-5,-26-50-5,-24-50-5,-12-32-1,4-11 4,3-14 3,3-11 4,4 0 3,7 17 1,6 15 2,7 16 1,2 12 2,1 9 1,-1 10 3,1 10 0,1 8 3,3 10 0,3 10 1,4 9 1,4 17 5,6 25 6,7 25 6,6 25 7,7 23 2,10 22-6,10 22-3,9 23-6,6 10-2,3 0 0,3 0-2,4 0 0,-1-2-1,-3-3 0,-3-3 0,-2-2-1,-5-3-2,-2 1-4,-3-1-4,-3 1-3,-2-6-2,0-8 0,0-10 0,0-9 1,-10-29-4,-18-46-8,-19-47-8,-18-47-8,-15-49-2,-9-49 4,-10-51 3,-8-49 5,3 2 4,20 57 3,18 56 5,20 57 3,8 30 4,1 7 2,-1 6 1,1 7 3,4 16 5,9 29 8,10 28 9,10 28 9,7 24 1,6 23-4,7 22-6,6 22-4,1 15-4,-3 9-3,-3 10-3,-2 10-4,-3 0-1,1-5-2,-1-7-2,1-5 0,-1-4-2,1 0 0,-1 0 1,1 0 0,-3 0-8,-2 0-15,-3 0-15,-3 0-14,-4-11-4,-3-22 9,-3-22 9,-2-21 8,-1-15-2,3-6-13,3-6-13,4-6-13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7:50"/>
    </inkml:context>
    <inkml:brush xml:id="br0">
      <inkml:brushProperty name="width" value="0.0605" units="cm"/>
      <inkml:brushProperty name="height" value="0.0605" units="cm"/>
      <inkml:brushProperty name="color" value="#F2395B"/>
    </inkml:brush>
  </inkml:definitions>
  <inkml:trace contextRef="#ctx0" brushRef="#br0">9250 36200 363,'-43'-24'0,"17"4"0,15 3 0,16 3 0,13 3 8,14 3 16,11 3 17,14 4 15,3 7 5,-2 13-8,-3 12-9,-3 13-8,-1 12-5,4 13-4,3 12-3,3 13-3,-2 7-4,-6 4-2,-6 3-2,-6 3-3,-4-4-2,1-8-1,-1-10 0,1-9-1,-1-9 0,1-5 1,-1-7 0,1-5 1,1-11 0,3-11 0,3-14 0,4-11 0,11-20 0,23-24 0,22-26 2,22-24-1,-2-7 1,-25 13-2,-25 12-2,-25 13-1,-5-12-2,16-33-3,15-35-1,17-34-2,16-32-3,19-28-2,19-28-3,19-27-3,4 0-8,-9 32-15,-10 31-13,-8 32-15,-18 32-7,-25 34 0,-25 35 0,-25 35-1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39:5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72900 34900 999,'-24'23'0,"4"-3"0,3-3 0,3-2 0,10-8-6,20-8-12,18-10-12,20-9-12,5-4-2,-6 4 10,-6 3 10,-6 3 9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00"/>
    </inkml:context>
    <inkml:brush xml:id="br0">
      <inkml:brushProperty name="width" value="0.05729" units="cm"/>
      <inkml:brushProperty name="height" value="0.05729" units="cm"/>
      <inkml:brushProperty name="color" value="#F2395B"/>
    </inkml:brush>
  </inkml:definitions>
  <inkml:trace contextRef="#ctx0" brushRef="#br0">50300 35900 384,'-46'23'2,"10"-3"5,10-3 6,9-2 4,6-1 7,3 3 7,3 3 8,4 4 8,7-1 0,13-3-6,12-3-8,13-2-6,9-5-4,6-2-3,7-3 0,6-3-3,6-6 0,6-5-1,7-7 0,6-5-1,4-4-1,4 0-1,3 0-1,3 0-2,-1 1 0,-2 4 0,-3 3-1,-3 3 1,-2 3-1,0 3-2,0 3-1,0 4-2,-2-3-2,-3-5-2,-3-7-2,-2-5-2,-3-3-1,1 4 0,-1 3 1,1 3 1,-4 3 1,-6 3 2,-6 3 1,-6 4 2,-4 5 1,1 10 0,-1 10 1,1 9 0,-1 4 0,1 1 0,-1-1 0,1 1-1,-3-3 1,-2-2-2,-3-3-1,-3-3 0,1-4-3,6-3-4,7-3-2,6-2-4,3-5 0,0-2 1,0-3 1,0-3 2,0-2 1,0 0-1,0 0 2,0 0-1,1 0 0,4 0 1,3 0 0,3 0 1,-2-4-1,-6-5 0,-6-7-1,-6-5-1,-4-4-1,1 0-2,-1 0-2,1 0-2,-4-2-7,-6-3-9,-6-3-9,-6-2-10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01"/>
    </inkml:context>
    <inkml:brush xml:id="br0">
      <inkml:brushProperty name="width" value="0.05022" units="cm"/>
      <inkml:brushProperty name="height" value="0.05022" units="cm"/>
      <inkml:brushProperty name="color" value="#F2395B"/>
    </inkml:brush>
  </inkml:definitions>
  <inkml:trace contextRef="#ctx0" brushRef="#br0">9900 35200 438,'-44'3'38,"13"6"7,12 7 7,13 6 6,9 10 0,6 17-10,7 15-8,6 16-9,10 20-5,17 25-4,15 25-1,16 25-4,4 6-1,-6-12-3,-6-13-1,-6-12-2,-6-12 0,-2-8 0,-3-10 0,-3-9 0,-4-7-1,-3-3-4,-3-3-4,-2-2-5,-3-12-1,1-19 0,-1-18 1,1-19 1,2-19-1,7-19 1,6-18 0,7-19 0,29-54 0,53-86-2,53-89 0,54-86-2,32-39-4,13 14-7,12 11-7,13 14-7,-26 43-1,-61 75 5,-64 75 6,-61 75 5,-31 39-6,4 3-16,3 3-17,3 4-15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04"/>
    </inkml:context>
    <inkml:brush xml:id="br0">
      <inkml:brushProperty name="width" value="0.03576" units="cm"/>
      <inkml:brushProperty name="height" value="0.03576" units="cm"/>
      <inkml:brushProperty name="color" value="#F2395B"/>
    </inkml:brush>
  </inkml:definitions>
  <inkml:trace contextRef="#ctx0" brushRef="#br0">59250 33050 615,'-49'76'76,"4"4"-12,3 3-12,3 3-11,-1 3-9,-2 3-4,-3 3-3,-3 4-5,-7 10-4,-9 19-3,-10 19-4,-8 19-3,-9 10-4,-6 4-4,-6 3-6,-6 3-5,-1 1-4,7 1-2,6-1-2,7 1-3,7-13-3,9-25-4,10-25-5,10-25-3,8-29-3,10-30 0,10-32 0,9-30 0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04"/>
    </inkml:context>
    <inkml:brush xml:id="br0">
      <inkml:brushProperty name="width" value="0.03396" units="cm"/>
      <inkml:brushProperty name="height" value="0.03396" units="cm"/>
      <inkml:brushProperty name="color" value="#F2395B"/>
    </inkml:brush>
  </inkml:definitions>
  <inkml:trace contextRef="#ctx0" brushRef="#br0">57700 33650 647,'-102'-44'57,"47"13"-10,47 12-9,48 13-10,20 9-4,-2 6-3,-3 7-1,-3 6-1,8 20-1,23 34 0,22 35 0,22 35 1,8 24-3,-2 16-8,-3 15-6,-3 17-9,-12-6-6,-18-24-8,-19-26-7,-18-24-7,-12-20-7,-3-11-7,-3-14-7,-2-11-6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07"/>
    </inkml:context>
    <inkml:brush xml:id="br0">
      <inkml:brushProperty name="width" value="0.04385" units="cm"/>
      <inkml:brushProperty name="height" value="0.04385" units="cm"/>
      <inkml:brushProperty name="color" value="#F2395B"/>
    </inkml:brush>
  </inkml:definitions>
  <inkml:trace contextRef="#ctx0" brushRef="#br0">73750 23100 501,'-41'-2'25,"19"-3"12,19-3 11,19-2 10,12-3 3,6 1-9,7-1-8,6 1-8,3-3-7,0-2-5,0-3-5,0-3-5,1 1-4,4 6-2,3 7-2,3 6-3,1 3 0,1 0-1,-1 0 1,1 0 0,2 0 0,7 0 0,6 0-1,7 0 1,2 0-1,1 0-1,-1 0-3,1 0 0,-1-5-2,1-9 0,-1-10-1,1-8-1,-4-4 0,-6 3 0,-6 3 1,-6 4 1,-4 4-1,1 6-1,-1 7-1,1 6-2,-3 3-1,-2 0-6,-3 0-4,-3 0-4,-1 0-2,4 0 0,3 0 1,3 0 1,-2-4-1,-6-5-1,-6-7-1,-6-5-1,-6-3-3,-2 4-3,-3 3-3,-3 3-4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08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76900 22850 497,'-41'-2'3,"19"-3"14,19-3 13,19-2 13,12-3 6,6 1-2,7-1-2,6 1-1,6 1-4,6 3-5,7 3-5,6 4-5,7-1-4,10-3-3,10-3-5,9-2-4,10-3-2,14 1 1,11-1 0,14 1 0,5 1-6,1 3-12,-1 3-12,1 4-13,-4 1-8,-6 0-3,-6 0-3,-6 0-3,-15 1 0,-21 4 6,-22 3 5,-22 3 5,-15 1 3,-5 1 3,-7-1 2,-5 1 2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09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70200 16800 568,'-90'-21'3,"23"10"6,22 10 6,22 9 6,10 6 3,1 3-2,-1 3-1,1 4 0,2 5-1,7 10 3,6 10 2,7 9 2,4 7-1,3 7-2,3 6-2,4 7-3,2 4-2,4 3-2,3 3-2,3 4-1,3 5-3,3 10-1,3 10-2,4 9-2,-1 15-1,-3 22 3,-3 22 0,-2 23 2,-3 10-5,1 0-13,-1 0-13,1 0-11,-4-11-4,-6-22 5,-6-22 7,-6-21 5,-4-21-3,1-19-14,-1-18-12,1-19-13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37"/>
    </inkml:context>
    <inkml:brush xml:id="br0">
      <inkml:brushProperty name="width" value="0.0372" units="cm"/>
      <inkml:brushProperty name="height" value="0.0372" units="cm"/>
      <inkml:brushProperty name="color" value="#00BFF3"/>
    </inkml:brush>
  </inkml:definitions>
  <inkml:trace contextRef="#ctx0" brushRef="#br0">29848 48100 591,'0'66'174,"0"-9"-48,0-9-49,0-8-48,0-5-27,0 0-5,0 0-6,0 1-5,-1-2-10,0-2-12,-2-2-12,0-1-12,0-4-1,0-5 10,2-5 10,1-5 11,-1-3 5,-1 0 0,0-2 0,-1 0 0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25"/>
    </inkml:context>
    <inkml:brush xml:id="br0">
      <inkml:brushProperty name="width" value="0.03491" units="cm"/>
      <inkml:brushProperty name="height" value="0.03491" units="cm"/>
      <inkml:brushProperty name="color" value="#F2395B"/>
    </inkml:brush>
  </inkml:definitions>
  <inkml:trace contextRef="#ctx0" brushRef="#br0">33000 11500 630,'-41'-2'4,"19"-3"11,19-3 9,19-2 9,10-3 3,4 1-4,3-1-4,3 1-5,6-3-4,9-2-5,10-3-6,10-3-4,2-2-4,-3 0-1,-3 0-2,-2 0-2,-5 3 0,-2 6-2,-3 7-1,-3 6-1,-6 3 0,-5 0 1,-7 0 2,-5 0 1,-8 7 2,-5 17 4,-7 15 2,-5 16 3,-9 12 2,-9 9 3,-10 10 2,-8 10 2,-8 4 1,-2 0 0,-3 0 0,-3 0 0,-1-5-1,4-9-1,3-10-1,3-8-1,3-9-2,3-6-3,3-6-2,4-6-4,1-10-8,0-12-15,0-13-16,0-12-14,1-21-6,4-28 4,3-28 5,3-27 5,1-8 4,1 17 5,-1 15 5,1 16 5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25"/>
    </inkml:context>
    <inkml:brush xml:id="br0">
      <inkml:brushProperty name="width" value="0.03401" units="cm"/>
      <inkml:brushProperty name="height" value="0.03401" units="cm"/>
      <inkml:brushProperty name="color" value="#F2395B"/>
    </inkml:brush>
  </inkml:definitions>
  <inkml:trace contextRef="#ctx0" brushRef="#br0">33400 10600 646,'43'-83'-1,"-11"34"15,-14 35 16,-11 35 16,-14 27 5,-11 22-5,-14 22-6,-11 23-5,-7 14-6,0 10-5,0 10-6,0 9-6,-2 6-5,-3 3-4,-3 3-6,-2 4-5,0-6-6,7-11-7,6-14-6,7-11-7,7-20-5,9-24-2,10-26-1,10-24-2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26"/>
    </inkml:context>
    <inkml:brush xml:id="br0">
      <inkml:brushProperty name="width" value="0.03823" units="cm"/>
      <inkml:brushProperty name="height" value="0.03823" units="cm"/>
      <inkml:brushProperty name="color" value="#F2395B"/>
    </inkml:brush>
  </inkml:definitions>
  <inkml:trace contextRef="#ctx0" brushRef="#br0">34100 11150 575,'45'-18'5,"-9"17"11,-10 15 11,-8 16 11,-11 15 3,-8 16-3,-10 15-3,-9 17-3,-5 5-4,0-3-5,0-3-5,0-2-5,3-9-5,6-12-5,7-13-6,6-12-6,10-13-4,17-12-6,15-13-5,16-12-6,9-15-1,3-15 0,3-15 1,4-16 0,1-4 1,0 10 3,0 10 1,0 9 2,-7 7 3,-11 7 7,-14 6 7,-11 7 5,-9 5 5,-3 7 4,-3 6 2,-2 7 4,-5-4 1,-2-12-3,-3-13-3,-3-12-2,-2-15-6,0-15-7,0-15-9,0-16-8,-2-8-2,-3 0 2,-3 0 2,-2 0 3,0 6 3,7 13 5,6 12 3,7 13 5,2 9 3,1 6 3,-1 7 2,1 6 4,1 6 4,3 6 7,3 7 5,4 6 7,2-1 3,4-5-3,3-7 0,3-5-3,6-8 0,9-5-2,10-7 0,10-5-2,7-6-1,6-3-4,7-3-4,6-2-3,-1 0-3,-5 7-2,-7 6-2,-5 7-2,-12 11-3,-16 20-6,-15 18-5,-15 20-5,-20 11-2,-21 7 3,-22 6 2,-22 7 2,-10 0 3,4-2 1,3-3 3,3-3 2,4-4 2,7-3 2,6-3 1,7-2 1,13-8-2,22-8-9,22-10-7,23-9-8,-1 9-1,-22 28 9,-22 28 8,-21 29 8,-15 11 4,-6-2 1,-6-3 1,-6-3 1,-2-6 1,3-5 2,3-7 1,4-5 2,5-11 0,10-11-3,10-14-2,9-11-3,12-22-7,16-27-10,15-28-11,17-28-10,7-18-6,0-6 2,0-6 0,0-6 0,-2-1 4,-3 7 4,-3 6 6,-2 7 3,-6 4 5,-6 3 3,-6 3 2,-6 4 3,-6 4 2,-2 6 2,-3 7 1,-3 6 1,-4 3 4,-3 0 3,-3 0 5,-2 0 3,-3 1 3,1 4-1,-1 3 1,1 3-1,-1 3 1,1 3-1,-1 3 0,1 4 0,5 7 2,14 13 4,11 12 4,14 13 4,2 7-6,-6 4-13,-6 3-16,-6 3-13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26"/>
    </inkml:context>
    <inkml:brush xml:id="br0">
      <inkml:brushProperty name="width" value="0.03413" units="cm"/>
      <inkml:brushProperty name="height" value="0.03413" units="cm"/>
      <inkml:brushProperty name="color" value="#F2395B"/>
    </inkml:brush>
  </inkml:definitions>
  <inkml:trace contextRef="#ctx0" brushRef="#br0">35950 10050 644,'43'-18'-17,"-11"17"8,-14 15 7,-11 16 8,-7 5 2,0-2-3,0-3-4,0-3-2,-2-7-4,-3-9-5,-3-10-4,-2-8-4,-3-3 7,1 7 19,-1 6 21,1 7 19,1 7 8,3 9-4,3 10-3,4 10-5,-1 11-5,-3 17-8,-3 15-7,-2 16-8,-3-1-6,1-15-2,-1-15-2,1-16-4,-4-8-2,-6 0-1,-6 0-3,-6 0-2,-4-11-5,1-22-8,-1-22-7,1-21-9,4-24-5,9-25 0,10-25-1,10-25-1,4 0 2,0 25 5,0 25 6,0 25 5,1 12 4,4 1 1,3-1 2,3 1 1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27"/>
    </inkml:context>
    <inkml:brush xml:id="br0">
      <inkml:brushProperty name="width" value="0.04467" units="cm"/>
      <inkml:brushProperty name="height" value="0.04467" units="cm"/>
      <inkml:brushProperty name="color" value="#F2395B"/>
    </inkml:brush>
  </inkml:definitions>
  <inkml:trace contextRef="#ctx0" brushRef="#br0">35750 8500 492,'-2'-46'4,"-3"10"7,-3 10 7,-2 9 8,-1 9 5,3 9 0,3 10 1,4 10 2,2 10-1,4 13-3,3 12-1,3 13-3,6 15-2,9 19-1,10 19-2,10 19-1,7 12-1,6 6-2,7 7-1,6 6-1,7 4-2,10 4-2,10 3-1,9 3-1,4 6-4,1 9-8,-1 10-8,1 10-6,-4-3-7,-6-11-5,-6-14-5,-6-11-5,-7-15-4,-6-16-3,-6-15-4,-6-15-2,-12-20 2,-15-21 9,-15-22 10,-16-22 9,-7-13 4,4-3 0,3-3-1,3-2-1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27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37400 9850 586,'-25'-18'7,"0"17"11,0 15 14,0 16 12,-2 15 4,-3 16-4,-3 15-3,-2 17-5,-5 13-4,-2 13-6,-3 12-6,-3 13-5,-4 9-3,-3 6 0,-3 7-1,-2 6 1,-3-7-8,1-18-17,-1-19-15,1-18-15,4-21-4,9-22 8,10-22 9,10-21 9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27"/>
    </inkml:context>
    <inkml:brush xml:id="br0">
      <inkml:brushProperty name="width" value="0.03772" units="cm"/>
      <inkml:brushProperty name="height" value="0.03772" units="cm"/>
      <inkml:brushProperty name="color" value="#F2395B"/>
    </inkml:brush>
  </inkml:definitions>
  <inkml:trace contextRef="#ctx0" brushRef="#br0">36500 8050 583,'25'-22'69,"0"6"-15,0 7-17,0 6-16,3 7-4,6 10 5,7 10 6,6 9 7,7 17 1,10 25-5,10 25-3,9 25-4,-2 9-9,-12-6-16,-13-6-16,-12-6-14,-9-9-14,-2-8-12,-3-10-12,-3-9-11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29"/>
    </inkml:context>
    <inkml:brush xml:id="br0">
      <inkml:brushProperty name="width" value="0.04313" units="cm"/>
      <inkml:brushProperty name="height" value="0.04313" units="cm"/>
      <inkml:brushProperty name="color" value="#F2395B"/>
    </inkml:brush>
  </inkml:definitions>
  <inkml:trace contextRef="#ctx0" brushRef="#br0">39600 23600 510,'-41'0'7,"19"0"17,19 0 15,19 0 16,13 0 3,10 0-10,10 0-9,9 0-11,6-2-6,3-3-6,3-3-4,4-2-6,1-1-3,0 3-3,0 3-3,0 4-2,-4 4-2,-5 6-1,-7 7-2,-5 6-1,-11 6-1,-11 6 2,-14 7 2,-11 6 0,-11 3 3,-5 0 5,-7 0 4,-5 0 4,-12 6 4,-16 13 3,-15 12 2,-15 13 4,-4-1-1,9-11-4,10-14-3,10-11-4,2-11-4,-3-5-5,-3-7-5,-2-5-5,2-19-6,9-27-7,10-28-8,10-28-6,13-24-6,19-19-2,19-18-3,19-19-2,10-5 1,4 9 8,3 10 6,3 10 7,-2 11 7,-6 17 4,-6 15 4,-6 16 6,-6 10 4,-2 7 6,-3 6 5,-3 7 4,-9 11 11,-11 20 16,-14 18 16,-11 20 15,-12 17 3,-9 20-10,-10 18-11,-8 20-10,-6 10-10,1 3-7,-1 3-8,1 4-8,2-4-6,7-9-7,6-10-6,7-8-5,7-12-4,9-12 3,10-13 0,10-12 3,8-16-7,10-19-11,10-18-12,9-19-13,10-18-2,14-15 7,11-15 6,14-16 7,7-5 7,3 6 7,3 7 7,4 6 7,-6 9 5,-11 13 5,-14 12 6,-11 13 4,-11 10 4,-5 10 4,-7 10 4,-5 9 3,-8 10 5,-5 14 5,-7 11 5,-5 14 5,-6 5 0,-3 1-4,-3-1-5,-2 1-4,-1-1-4,3 1-4,3-1-5,4 1-4,4-4-5,6-6-4,7-6-6,6-6-5,10-7-4,17-6-4,15-6-5,16-6-3,7-6-3,1-2-3,-1-3-1,1-3-3,-6-2 1,-8 0 2,-10 0 3,-9 0 2,-10-4 3,-9-5 3,-10-7 4,-8-5 2,-9-8 1,-6-5-3,-6-7-1,-6-5-3,-9-9-1,-8-9 0,-10-10 1,-9-8 0,-7-4 2,-3 3 3,-3 3 4,-2 4 3,2 4 2,9 6 1,10 7 0,10 6 1,8 4 8,10 4 15,10 3 15,9 3 16,7 4 3,7 7-5,6 6-7,7 7-7,4 4-5,3 3-2,3 3-5,4 4-2,4-1-5,6-3-4,7-3-5,6-2-4,-1-1-3,-5 3 1,-7 3 0,-5 4 1,-15 8 0,-22 17 2,-22 15 2,-21 16 0,-18 13 3,-12 14 1,-13 11 3,-12 14 2,-4-1-1,7-12-2,6-13-4,7-12-2,7-9-3,9-2-3,10-3-2,10-3-1,19-18-12,32-31-18,31-31-19,32-31-19,8-12-2,-11 10 15,-14 10 13,-11 9 15,-11 9 11,-5 9 5,-7 10 8,-5 10 5,-8 8 7,-5 10 7,-7 10 7,-5 9 7,-9 9 3,-9 9 3,-10 10 3,-8 10 1,-8 2-2,-2-3-6,-3-3-6,-3-2-7,-1-5-4,4-2-6,3-3-3,3-3-5,3-13-6,3-22-9,3-22-8,4-21-8,4-31-7,6-36-5,7-39-5,6-36-4,3-4-1,0 31 3,0 32 3,0 31 4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29"/>
    </inkml:context>
    <inkml:brush xml:id="br0">
      <inkml:brushProperty name="width" value="0.0446" units="cm"/>
      <inkml:brushProperty name="height" value="0.0446" units="cm"/>
      <inkml:brushProperty name="color" value="#F2395B"/>
    </inkml:brush>
  </inkml:definitions>
  <inkml:trace contextRef="#ctx0" brushRef="#br0">41450 22150 493,'21'-91'1,"-5"19"2,-7 19 1,-5 19 3,-3 16 7,4 17 13,3 15 13,3 16 13,6 20 4,9 25-5,10 25-5,10 25-4,10 21-5,13 20-4,12 18-4,13 20-4,9 27-6,6 38-10,7 37-10,6 38-9,3 16-7,0-2-8,0-3-5,0-3-7,-7-29-4,-11-53-2,-14-53-2,-11-52-2,-14-42-1,-11-28-1,-14-28 0,-11-27-1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29"/>
    </inkml:context>
    <inkml:brush xml:id="br0">
      <inkml:brushProperty name="width" value="0.03919" units="cm"/>
      <inkml:brushProperty name="height" value="0.03919" units="cm"/>
      <inkml:brushProperty name="color" value="#F2395B"/>
    </inkml:brush>
  </inkml:definitions>
  <inkml:trace contextRef="#ctx0" brushRef="#br0">43250 23600 561,'-69'70'20,"13"-9"-4,12-10-4,13-8-4,1 7 7,-9 25 17,-10 25 17,-8 25 17,-6 20 0,1 16-15,-1 15-16,1 17-15,1-3-9,3-18 1,3-19 1,4-18-1,1-25-15,0-27-34,0-28-33,0-28-34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38"/>
    </inkml:context>
    <inkml:brush xml:id="br0">
      <inkml:brushProperty name="width" value="0.03658" units="cm"/>
      <inkml:brushProperty name="height" value="0.03658" units="cm"/>
      <inkml:brushProperty name="color" value="#00BFF3"/>
    </inkml:brush>
  </inkml:definitions>
  <inkml:trace contextRef="#ctx0" brushRef="#br0">28878 45947 601,'-14'-8'7,"3"14"14,2 15 15,4 15 13,1 5 5,0-4-7,0-4-5,0-4-7,1-2-5,1-1-4,0-1-5,2-1-4,2-2-7,7-3-7,6-3-7,6-3-8,2-3-5,0-4 1,1-4-1,-1-4 0,0-5-1,-1-4-4,-1-5-4,-1-5-3,-2-2 0,-3-1 2,-2 1 1,-4-1 3,-2 0 3,-2-3 4,-3-1 5,0-2 3,-4 0 3,-2 3-1,-4 3-1,-2 3 0,-3 4 2,-3 3 4,-3 4 4,-3 5 4,-3 4-1,-1 7-5,-3 7-6,-1 8-6,2 1-2,5-2 4,7-1 1,5-2 4,3-2-2,1-1-7,-1-1-5,0-1-6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29"/>
    </inkml:context>
    <inkml:brush xml:id="br0">
      <inkml:brushProperty name="width" value="0.04519" units="cm"/>
      <inkml:brushProperty name="height" value="0.04519" units="cm"/>
      <inkml:brushProperty name="color" value="#F2395B"/>
    </inkml:brush>
  </inkml:definitions>
  <inkml:trace contextRef="#ctx0" brushRef="#br0">41600 21350 486,'26'-88'113,"4"26"-22,3 24-23,3 26-23,7 18-12,14 13-1,11 12-2,14 13-2,7 15-3,3 19-5,3 19-3,4 19-6,-7 1-18,-16-16-36,-15-15-35,-15-15-34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52"/>
    </inkml:context>
    <inkml:brush xml:id="br0">
      <inkml:brushProperty name="width" value="0.02886" units="cm"/>
      <inkml:brushProperty name="height" value="0.02886" units="cm"/>
      <inkml:brushProperty name="color" value="#F2395B"/>
    </inkml:brush>
  </inkml:definitions>
  <inkml:trace contextRef="#ctx0" brushRef="#br0">50800 21150 762,'-44'-4'-52,"13"-5"24,12-7 24,13-5 24,7 0 9,4 10-4,3 10-4,3 9-5,-4 7-3,-8 7-1,-10 6-3,-9 7-1,-4 0-2,4-2 0,3-3-1,3-3 0,6-10-1,9-16 0,10-15-2,10-15-1,4-7 0,0 3 0,0 3-1,0 4 0,-7 11 1,-11 23 3,-14 22 2,-11 22 3,-9 7 0,-3-6-1,-3-6-2,-2-6-2,-1-6-1,3-2 0,3-3 0,4-3 0,8-13-2,17-22-5,15-22-3,16-21-5,5-9 0,-2 7 3,-3 6 4,-3 7 3,-6 10 4,-5 16 6,-7 15 6,-5 17 6,-8 7 1,-5 0-4,-7 0-2,-5 0-3,-3 0-4,4 0-3,3 0-3,3 0-3,9-10-7,16-18-13,15-19-12,17-18-12,3-7-2,-5 6 7,-7 7 7,-5 6 7,-4 3 4,0 0-1,0 0-1,0 0-1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0:54"/>
    </inkml:context>
    <inkml:brush xml:id="br0">
      <inkml:brushProperty name="width" value="0.02231" units="cm"/>
      <inkml:brushProperty name="height" value="0.02231" units="cm"/>
      <inkml:brushProperty name="color" value="#F2395B"/>
    </inkml:brush>
  </inkml:definitions>
  <inkml:trace contextRef="#ctx0" brushRef="#br0">37650 15500 985,'-46'-21'0,"10"10"-2,10 10-1,9 9-2,4 9 1,1 9 3,-1 10 2,1 10 3,-4 8 1,-6 10 0,-6 10 0,-6 9 0,-2 6-2,3 3-2,3 3-1,4 4-4,1-4-2,0-9-4,0-10-4,0-8-4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04"/>
    </inkml:context>
    <inkml:brush xml:id="br0">
      <inkml:brushProperty name="width" value="0.05415" units="cm"/>
      <inkml:brushProperty name="height" value="0.05415" units="cm"/>
      <inkml:brushProperty name="color" value="#F2395B"/>
    </inkml:brush>
  </inkml:definitions>
  <inkml:trace contextRef="#ctx0" brushRef="#br0">58750 48350 406,'-52'98'189,"-3"-3"-45,-3-3-45,-2-2-44,-9 10-24,-12 25-5,-13 25-4,-12 25-5,-12 18-7,-8 14-9,-10 11-10,-9 14-10,-2-3-4,6-15 0,7-15 0,6-16 0,12-23-1,19-27-4,19-28-3,19-28-3,19-37-5,23-43-7,22-44-6,22-43-6,8-15 0,-2 16 9,-3 15 9,-3 17 8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04"/>
    </inkml:context>
    <inkml:brush xml:id="br0">
      <inkml:brushProperty name="width" value="0.04812" units="cm"/>
      <inkml:brushProperty name="height" value="0.04812" units="cm"/>
      <inkml:brushProperty name="color" value="#F2395B"/>
    </inkml:brush>
  </inkml:definitions>
  <inkml:trace contextRef="#ctx0" brushRef="#br0">57250 48700 457,'-69'-44'7,"13"13"15,12 12 15,13 13 15,15 16 7,19 23-1,19 22-2,19 22-1,12 13-5,6 7-8,7 6-8,6 7-8,9 8-7,13 14-5,12 11-6,13 14-5,10 7-7,10 3-11,10 3-12,9 4-9,-12-15-13,-30-31-14,-32-31-14,-30-31-13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08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44750 15300 538,'-27'-66'6,"-3"19"10,-3 19 12,-2 19 11,-3 16 5,1 17-3,-1 15-3,1 16-1,1 5-4,3-2-5,3-3-4,4-3-5,-1 2-2,-3 10-1,-3 10-1,-2 9 0,2 6-2,9 3-2,10 3-1,10 4-3,10-9-2,13-18-8,12-19-5,13-18-6,12-28-3,13-33-2,12-35-1,13-34-1,1-20-1,-9-2-2,-10-3 0,-8-3-3,-12 4 3,-12 13 5,-13 12 4,-12 13 6,-10 12 3,-6 13 1,-6 12 2,-6 13 1,-12 10 3,-15 10 4,-15 10 3,-16 9 4,-10 13-1,-3 20-5,-3 18-4,-2 20-5,3 6-8,14-2-7,11-3-10,14-3-8,8-9-4,7-11 1,6-14 1,7-11 2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08"/>
    </inkml:context>
    <inkml:brush xml:id="br0">
      <inkml:brushProperty name="width" value="0.03775" units="cm"/>
      <inkml:brushProperty name="height" value="0.03775" units="cm"/>
      <inkml:brushProperty name="color" value="#F2395B"/>
    </inkml:brush>
  </inkml:definitions>
  <inkml:trace contextRef="#ctx0" brushRef="#br0">45050 15750 582,'117'-2'12,"-16"-3"3,-15-3 5,-15-2 3,-11 0 4,-2 7 4,-3 6 3,-3 7 3,-6 5 0,-5 7-3,-7 6-4,-5 7-2,-8 8-6,-5 14-5,-7 11-5,-5 14-7,-12 8-2,-16 7-1,-15 6-1,-15 7 0,-6-3-2,7-8-4,6-10-3,7-9-3,5-10-1,7-9 3,6-10 2,7-8 3,13-14 5,22-15 9,22-15 9,23-16 9,22-18-6,26-18-18,24-19-21,26-18-19,-6 0-6,-33 23 7,-35 22 6,-34 22 8,-20 10-4,-2 1-12,-3-1-13,-3 1-12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09"/>
    </inkml:context>
    <inkml:brush xml:id="br0">
      <inkml:brushProperty name="width" value="0.04233" units="cm"/>
      <inkml:brushProperty name="height" value="0.04233" units="cm"/>
      <inkml:brushProperty name="color" value="#F2395B"/>
    </inkml:brush>
  </inkml:definitions>
  <inkml:trace contextRef="#ctx0" brushRef="#br0">58350 15150 519,'-46'-33'112,"10"34"-17,10 35-16,9 35-16,6 16-14,3 1-12,3-1-11,4 1-12,-1 2-9,-3 7-7,-3 6-7,-2 7-7,-5-1-3,-2-6 1,-3-6 2,-3-6 1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09"/>
    </inkml:context>
    <inkml:brush xml:id="br0">
      <inkml:brushProperty name="width" value="0.03901" units="cm"/>
      <inkml:brushProperty name="height" value="0.03901" units="cm"/>
      <inkml:brushProperty name="color" value="#F2395B"/>
    </inkml:brush>
  </inkml:definitions>
  <inkml:trace contextRef="#ctx0" brushRef="#br0">58100 15900 563,'68'-90'39,"-11"23"0,-14 22 2,-11 22 1,-3 10 0,10 1-1,10-1-3,9 1-1,4-1-4,1 1-5,-1-1-5,1 1-6,-4 1-6,-6 3-6,-6 3-5,-6 4-6,-6 4-12,-2 6-17,-3 7-18,-3 6-18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09"/>
    </inkml:context>
    <inkml:brush xml:id="br0">
      <inkml:brushProperty name="width" value="0.04563" units="cm"/>
      <inkml:brushProperty name="height" value="0.04563" units="cm"/>
      <inkml:brushProperty name="color" value="#F2395B"/>
    </inkml:brush>
  </inkml:definitions>
  <inkml:trace contextRef="#ctx0" brushRef="#br0">59200 14550 482,'0'-100'42,"0"50"8,0 50 6,0 50 8,-2 29-2,-3 10-10,-3 10-10,-2 9-11,-3 6-6,1 3-1,-1 3-3,1 4-1,-1-3-4,1-5-7,-1-7-6,1-5-6,-1-9-7,1-9-10,-1-10-9,1-8-9,4-22-10,9-30-8,10-32-9,10-30-10,7-17 5,6 1 14,7-1 17,6 1 16,4 2 13,4 7 10,3 6 11,3 7 10,-2 7 8,-6 9 5,-6 10 5,-6 10 4,-7 7 0,-6 6-3,-6 7-3,-6 6-5,-4 6-2,1 6-3,-1 7-1,1 6-3,-3 1-3,-2-3-4,-3-3-5,-3-2-3,2-6-6,10-6-5,10-6-5,9-6-5,12-9-5,16-8-4,15-10-3,17-9-4,0-5-1,-11 0 0,-14 0 1,-11 0 1,-9 1-4,-3 4-8,-3 3-7,-2 3-8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6:51:38"/>
    </inkml:context>
    <inkml:brush xml:id="br0">
      <inkml:brushProperty name="width" value="0.04367" units="cm"/>
      <inkml:brushProperty name="height" value="0.04367" units="cm"/>
      <inkml:brushProperty name="color" value="#00BFF3"/>
    </inkml:brush>
  </inkml:definitions>
  <inkml:trace contextRef="#ctx0" brushRef="#br0">30700 51350 503,'24'15'65,"1"-1"-2,1-1-1,1 0-2,-1-2-5,-1 1-10,-3 0-8,-1 0-11,0 1-5,3 3-2,2 3-3,5 3-2,-1 2-4,-2 1-7,-2 1-5,-1 1-5,-1 0-9,-1 1-9,1-1-10,-1 0-10,-2-2-8,-3-5-7,-4-5-7,-4-4-7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0"/>
    </inkml:context>
    <inkml:brush xml:id="br0">
      <inkml:brushProperty name="width" value="0.04701" units="cm"/>
      <inkml:brushProperty name="height" value="0.04701" units="cm"/>
      <inkml:brushProperty name="color" value="#F2395B"/>
    </inkml:brush>
  </inkml:definitions>
  <inkml:trace contextRef="#ctx0" brushRef="#br0">58700 20200 467,'-69'-22'3,"13"6"12,12 7 11,13 6 12,4 7 5,-3 10-2,-3 10-2,-2 9-3,-5 6-1,-2 3-1,-3 3-2,-3 4-1,2 1-3,10 0-4,10 0-4,9 0-4,4 3-3,1 6 0,-1 7-1,1 6 1,1 4-3,3 4-3,3 3-3,4 3-5,10 4-1,19 7-1,19 6-1,19 7 0,13-6-2,10-15-2,10-15-2,9-16-2,7-15-1,7-11 1,6-14 2,7-11 1,0-17-1,-2-18-3,-3-19-2,-3-18-2,-6-14-2,-5-5-1,-7-7-1,-5-5 0,-11-4 0,-11 0 1,-14 0 2,-11 0 1,-14-2 1,-11-3 2,-14-3 1,-11-2 1,-14 0 1,-11 7 4,-14 6 3,-11 7 3,-14 7 2,-11 9 5,-14 10 2,-11 10 5,-11 8 0,-5 10-1,-7 10-2,-5 9-1,-3 9-3,4 9-6,3 10-6,3 10-4,7 8-7,14 10-6,11 10-8,14 9-6,11-1-2,14-8 4,11-10 3,14-9 3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0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58850 20800 552,'146'-4'118,"-5"-5"-23,-7-7-23,-5-5-23,-1-1-14,6 6-5,7 7-4,6 6-5,-12 4-20,-27 4-35,-28 3-36,-28 3-36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1"/>
    </inkml:context>
    <inkml:brush xml:id="br0">
      <inkml:brushProperty name="width" value="0.03774" units="cm"/>
      <inkml:brushProperty name="height" value="0.03774" units="cm"/>
      <inkml:brushProperty name="color" value="#F2395B"/>
    </inkml:brush>
  </inkml:definitions>
  <inkml:trace contextRef="#ctx0" brushRef="#br0">42100 21500 582,'85'-25'47,"23"0"9,22 0 9,22 0 10,1 3-5,-19 6-20,-18 7-21,-19 6-20,-16 3-8,-12 0 1,-13 0 4,-12 0 1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1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43000 20700 547,'-46'-58'62,"10"34"2,10 35 1,9 35 2,6 18-6,3 3-11,3 3-13,4 4-12,1 10-10,0 19-8,0 19-10,0 19-8,0 9-6,0 0-3,0 0-3,0 0-4,0-13 1,0-24 4,0-26 4,0-24 4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1"/>
    </inkml:context>
    <inkml:brush xml:id="br0">
      <inkml:brushProperty name="width" value="0.04041" units="cm"/>
      <inkml:brushProperty name="height" value="0.04041" units="cm"/>
      <inkml:brushProperty name="color" value="#F2395B"/>
    </inkml:brush>
  </inkml:definitions>
  <inkml:trace contextRef="#ctx0" brushRef="#br0">43550 20000 544,'-50'-25'2,"0"0"5,0 0 3,0 0 6,-5 1 4,-9 4 6,-10 3 7,-8 3 5,-6 6 2,1 9-5,-1 10-3,1 10-4,-3 10-4,-2 13-4,-3 12-3,-3 13-5,-4 9-2,-3 6-2,-3 7-3,-2 6-2,2 4 0,9 4 0,10 3 1,10 3 1,10 1 1,13 1-1,12-1-1,13 1 1,10 1-1,10 3 1,10 3 0,9 4 2,13-3-2,20-5 0,18-7-3,20-5-1,21-14-2,25-18-3,25-19-5,25-18-2,21-28-2,20-33 1,18-35 1,20-34 1,6-24-2,-2-12-6,-3-13-5,-3-12-6,-15-2-2,-24 9 0,-26 10 1,-24 10 0,-28 4 0,-27 0 0,-28 0-1,-28 0 1,-34 0-1,-36 0 2,-39 0 2,-36 0 0,-28 10 4,-15 23 5,-15 22 5,-16 22 5,6 15 4,28 9 0,28 10 2,29 10 0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3"/>
    </inkml:context>
    <inkml:brush xml:id="br0">
      <inkml:brushProperty name="width" value="0.0428" units="cm"/>
      <inkml:brushProperty name="height" value="0.0428" units="cm"/>
      <inkml:brushProperty name="color" value="#F2395B"/>
    </inkml:brush>
  </inkml:definitions>
  <inkml:trace contextRef="#ctx0" brushRef="#br0">37000 37150 514,'-52'10'118,"-3"23"-26,-3 22-26,-2 22-26,2 8-14,9-2-4,10-3-4,10-3-3,5-4-2,4-3 0,3-3 0,3-2 0,4-5-1,7-2-4,6-3-3,7-3-4,5-7-1,7-9 1,6-10 2,7-8 1,7-12-2,9-12-4,10-13-4,10-12-6,7-16 0,6-19 2,7-18 2,6-19 2,-2-10 0,-9 1-7,-10-1-4,-8 1-6,-12 2-4,-12 7-2,-13 6-2,-12 7-2,-12 5 3,-8 7 8,-10 6 7,-9 7 9,-10 8 3,-9 14 1,-10 11 0,-8 14 0,-8 11 1,-2 14 3,-3 11 2,-3 14 2,2 10-4,10 9-9,10 10-10,9 10-9,7-3-6,7-11-2,6-14-2,7-11-2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3"/>
    </inkml:context>
    <inkml:brush xml:id="br0">
      <inkml:brushProperty name="width" value="0.03713" units="cm"/>
      <inkml:brushProperty name="height" value="0.03713" units="cm"/>
      <inkml:brushProperty name="color" value="#F2395B"/>
    </inkml:brush>
  </inkml:definitions>
  <inkml:trace contextRef="#ctx0" brushRef="#br0">37850 37350 592,'115'0'22,"-18"0"4,-19 0 2,-18 0 4,-15 4 0,-9 10 0,-10 10-1,-8 9 0,-9 12-2,-6 16-3,-6 15-4,-6 17-3,-9 11-4,-8 10-4,-10 10-3,-9 9-4,-4-2-2,4-12 3,3-13 2,3-12 2,17-23 0,31-30-4,32-32-3,31-30-2,13-19-6,-2-2-8,-3-3-7,-3-3-8,-2-1-7,0 4-6,0 3-5,0 3-5,-7 4-1,-11 7 4,-14 6 5,-11 7 3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3"/>
    </inkml:context>
    <inkml:brush xml:id="br0">
      <inkml:brushProperty name="width" value="0.03534" units="cm"/>
      <inkml:brushProperty name="height" value="0.03534" units="cm"/>
      <inkml:brushProperty name="color" value="#F2395B"/>
    </inkml:brush>
  </inkml:definitions>
  <inkml:trace contextRef="#ctx0" brushRef="#br0">38700 37550 622,'-16'-47'76,"19"6"-10,19 7-11,19 6-10,13 4-8,10 4-5,10 3-6,9 3-5,9 1-7,9 1-8,10-1-9,10 1-8,-4 1-8,-16 3-7,-15 3-6,-15 4-8,-12 1-5,-6 0-5,-6 0-5,-6 0-5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3"/>
    </inkml:context>
    <inkml:brush xml:id="br0">
      <inkml:brushProperty name="width" value="0.04219" units="cm"/>
      <inkml:brushProperty name="height" value="0.04219" units="cm"/>
      <inkml:brushProperty name="color" value="#F2395B"/>
    </inkml:brush>
  </inkml:definitions>
  <inkml:trace contextRef="#ctx0" brushRef="#br0">39500 36700 521,'-113'-68'8,"26"17"16,24 15 17,26 16 16,15 13 5,6 14-7,7 11-7,6 14-6,3 14-7,0 20-5,0 18-6,0 20-6,0 11-4,0 7-4,0 6-3,0 7-4,3 2-6,6 1-11,7-1-11,6 1-10,3-12-12,0-21-11,0-22-13,0-22-13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10-10T07:41:14"/>
    </inkml:context>
    <inkml:brush xml:id="br0">
      <inkml:brushProperty name="width" value="0.04546" units="cm"/>
      <inkml:brushProperty name="height" value="0.04546" units="cm"/>
      <inkml:brushProperty name="color" value="#F2395B"/>
    </inkml:brush>
  </inkml:definitions>
  <inkml:trace contextRef="#ctx0" brushRef="#br0">40800 36350 483,'-72'-18'7,"6"17"13,7 15 13,6 16 13,3 16 6,0 20 0,0 18-1,0 20-1,3 6-4,6-2-8,7-3-6,6-3-7,7-6-6,10-5-2,10-7-4,9-5-3,12-11-4,16-11-8,15-14-7,17-11-8,8-12-5,4-9-6,3-10-5,3-8-6,1-11-2,1-8 0,-1-10 1,1-9 1,-7-4-1,-12 4-3,-13 3-2,-12 3-3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1DE96-9265-442E-911E-62C1985F178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1DE96-9265-442E-911E-62C1985F1786}" type="datetimeFigureOut">
              <a:rPr lang="zh-CN" altLang="en-US" smtClean="0"/>
              <a:t>2025/10/11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0A3F62-8649-4E3B-BB86-3C252584C12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customXml" Target="../ink/ink6.xml"/><Relationship Id="rId18" Type="http://schemas.openxmlformats.org/officeDocument/2006/relationships/image" Target="../media/image9.png"/><Relationship Id="rId26" Type="http://schemas.openxmlformats.org/officeDocument/2006/relationships/image" Target="../media/image13.png"/><Relationship Id="rId3" Type="http://schemas.openxmlformats.org/officeDocument/2006/relationships/customXml" Target="../ink/ink1.xml"/><Relationship Id="rId21" Type="http://schemas.openxmlformats.org/officeDocument/2006/relationships/customXml" Target="../ink/ink10.xml"/><Relationship Id="rId7" Type="http://schemas.openxmlformats.org/officeDocument/2006/relationships/customXml" Target="../ink/ink3.xml"/><Relationship Id="rId12" Type="http://schemas.openxmlformats.org/officeDocument/2006/relationships/image" Target="../media/image6.png"/><Relationship Id="rId17" Type="http://schemas.openxmlformats.org/officeDocument/2006/relationships/customXml" Target="../ink/ink8.xml"/><Relationship Id="rId25" Type="http://schemas.openxmlformats.org/officeDocument/2006/relationships/customXml" Target="../ink/ink12.xml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29" Type="http://schemas.openxmlformats.org/officeDocument/2006/relationships/customXml" Target="../ink/ink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customXml" Target="../ink/ink5.xml"/><Relationship Id="rId24" Type="http://schemas.openxmlformats.org/officeDocument/2006/relationships/image" Target="../media/image12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1.xml"/><Relationship Id="rId28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customXml" Target="../ink/ink9.xml"/><Relationship Id="rId4" Type="http://schemas.openxmlformats.org/officeDocument/2006/relationships/image" Target="../media/image2.png"/><Relationship Id="rId9" Type="http://schemas.openxmlformats.org/officeDocument/2006/relationships/customXml" Target="../ink/ink4.xml"/><Relationship Id="rId14" Type="http://schemas.openxmlformats.org/officeDocument/2006/relationships/image" Target="../media/image7.png"/><Relationship Id="rId22" Type="http://schemas.openxmlformats.org/officeDocument/2006/relationships/image" Target="../media/image11.png"/><Relationship Id="rId27" Type="http://schemas.openxmlformats.org/officeDocument/2006/relationships/customXml" Target="../ink/ink13.xml"/><Relationship Id="rId30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99.xml"/><Relationship Id="rId299" Type="http://schemas.openxmlformats.org/officeDocument/2006/relationships/customXml" Target="../ink/ink590.xml"/><Relationship Id="rId21" Type="http://schemas.openxmlformats.org/officeDocument/2006/relationships/customXml" Target="../ink/ink451.xml"/><Relationship Id="rId63" Type="http://schemas.openxmlformats.org/officeDocument/2006/relationships/customXml" Target="../ink/ink472.xml"/><Relationship Id="rId159" Type="http://schemas.openxmlformats.org/officeDocument/2006/relationships/customXml" Target="../ink/ink520.xml"/><Relationship Id="rId170" Type="http://schemas.openxmlformats.org/officeDocument/2006/relationships/image" Target="../media/image531.png"/><Relationship Id="rId226" Type="http://schemas.openxmlformats.org/officeDocument/2006/relationships/image" Target="../media/image558.png"/><Relationship Id="rId268" Type="http://schemas.openxmlformats.org/officeDocument/2006/relationships/image" Target="../media/image579.png"/><Relationship Id="rId32" Type="http://schemas.openxmlformats.org/officeDocument/2006/relationships/image" Target="../media/image462.png"/><Relationship Id="rId74" Type="http://schemas.openxmlformats.org/officeDocument/2006/relationships/image" Target="../media/image483.png"/><Relationship Id="rId128" Type="http://schemas.openxmlformats.org/officeDocument/2006/relationships/image" Target="../media/image510.png"/><Relationship Id="rId5" Type="http://schemas.openxmlformats.org/officeDocument/2006/relationships/customXml" Target="../ink/ink443.xml"/><Relationship Id="rId181" Type="http://schemas.openxmlformats.org/officeDocument/2006/relationships/customXml" Target="../ink/ink531.xml"/><Relationship Id="rId237" Type="http://schemas.openxmlformats.org/officeDocument/2006/relationships/customXml" Target="../ink/ink559.xml"/><Relationship Id="rId279" Type="http://schemas.openxmlformats.org/officeDocument/2006/relationships/customXml" Target="../ink/ink580.xml"/><Relationship Id="rId43" Type="http://schemas.openxmlformats.org/officeDocument/2006/relationships/customXml" Target="../ink/ink462.xml"/><Relationship Id="rId139" Type="http://schemas.openxmlformats.org/officeDocument/2006/relationships/customXml" Target="../ink/ink510.xml"/><Relationship Id="rId290" Type="http://schemas.openxmlformats.org/officeDocument/2006/relationships/image" Target="../media/image590.png"/><Relationship Id="rId304" Type="http://schemas.openxmlformats.org/officeDocument/2006/relationships/image" Target="../media/image597.png"/><Relationship Id="rId85" Type="http://schemas.openxmlformats.org/officeDocument/2006/relationships/customXml" Target="../ink/ink483.xml"/><Relationship Id="rId150" Type="http://schemas.openxmlformats.org/officeDocument/2006/relationships/image" Target="../media/image521.png"/><Relationship Id="rId192" Type="http://schemas.openxmlformats.org/officeDocument/2006/relationships/image" Target="../media/image542.png"/><Relationship Id="rId206" Type="http://schemas.openxmlformats.org/officeDocument/2006/relationships/image" Target="../media/image548.png"/><Relationship Id="rId248" Type="http://schemas.openxmlformats.org/officeDocument/2006/relationships/image" Target="../media/image569.png"/><Relationship Id="rId12" Type="http://schemas.openxmlformats.org/officeDocument/2006/relationships/image" Target="../media/image452.png"/><Relationship Id="rId108" Type="http://schemas.openxmlformats.org/officeDocument/2006/relationships/image" Target="../media/image500.png"/><Relationship Id="rId54" Type="http://schemas.openxmlformats.org/officeDocument/2006/relationships/image" Target="../media/image473.png"/><Relationship Id="rId96" Type="http://schemas.openxmlformats.org/officeDocument/2006/relationships/image" Target="../media/image494.png"/><Relationship Id="rId161" Type="http://schemas.openxmlformats.org/officeDocument/2006/relationships/customXml" Target="../ink/ink521.xml"/><Relationship Id="rId217" Type="http://schemas.openxmlformats.org/officeDocument/2006/relationships/customXml" Target="../ink/ink549.xml"/><Relationship Id="rId259" Type="http://schemas.openxmlformats.org/officeDocument/2006/relationships/customXml" Target="../ink/ink570.xml"/><Relationship Id="rId23" Type="http://schemas.openxmlformats.org/officeDocument/2006/relationships/customXml" Target="../ink/ink452.xml"/><Relationship Id="rId119" Type="http://schemas.openxmlformats.org/officeDocument/2006/relationships/customXml" Target="../ink/ink500.xml"/><Relationship Id="rId270" Type="http://schemas.openxmlformats.org/officeDocument/2006/relationships/image" Target="../media/image580.png"/><Relationship Id="rId44" Type="http://schemas.openxmlformats.org/officeDocument/2006/relationships/image" Target="../media/image468.png"/><Relationship Id="rId65" Type="http://schemas.openxmlformats.org/officeDocument/2006/relationships/customXml" Target="../ink/ink473.xml"/><Relationship Id="rId86" Type="http://schemas.openxmlformats.org/officeDocument/2006/relationships/image" Target="../media/image489.png"/><Relationship Id="rId130" Type="http://schemas.openxmlformats.org/officeDocument/2006/relationships/image" Target="../media/image511.png"/><Relationship Id="rId151" Type="http://schemas.openxmlformats.org/officeDocument/2006/relationships/customXml" Target="../ink/ink516.xml"/><Relationship Id="rId172" Type="http://schemas.openxmlformats.org/officeDocument/2006/relationships/image" Target="../media/image532.png"/><Relationship Id="rId193" Type="http://schemas.openxmlformats.org/officeDocument/2006/relationships/customXml" Target="../ink/ink537.xml"/><Relationship Id="rId207" Type="http://schemas.openxmlformats.org/officeDocument/2006/relationships/customXml" Target="../ink/ink544.xml"/><Relationship Id="rId228" Type="http://schemas.openxmlformats.org/officeDocument/2006/relationships/image" Target="../media/image559.png"/><Relationship Id="rId249" Type="http://schemas.openxmlformats.org/officeDocument/2006/relationships/customXml" Target="../ink/ink565.xml"/><Relationship Id="rId13" Type="http://schemas.openxmlformats.org/officeDocument/2006/relationships/customXml" Target="../ink/ink447.xml"/><Relationship Id="rId109" Type="http://schemas.openxmlformats.org/officeDocument/2006/relationships/customXml" Target="../ink/ink495.xml"/><Relationship Id="rId260" Type="http://schemas.openxmlformats.org/officeDocument/2006/relationships/image" Target="../media/image575.png"/><Relationship Id="rId281" Type="http://schemas.openxmlformats.org/officeDocument/2006/relationships/customXml" Target="../ink/ink581.xml"/><Relationship Id="rId34" Type="http://schemas.openxmlformats.org/officeDocument/2006/relationships/image" Target="../media/image463.png"/><Relationship Id="rId55" Type="http://schemas.openxmlformats.org/officeDocument/2006/relationships/customXml" Target="../ink/ink468.xml"/><Relationship Id="rId76" Type="http://schemas.openxmlformats.org/officeDocument/2006/relationships/image" Target="../media/image484.png"/><Relationship Id="rId97" Type="http://schemas.openxmlformats.org/officeDocument/2006/relationships/customXml" Target="../ink/ink489.xml"/><Relationship Id="rId120" Type="http://schemas.openxmlformats.org/officeDocument/2006/relationships/image" Target="../media/image506.png"/><Relationship Id="rId141" Type="http://schemas.openxmlformats.org/officeDocument/2006/relationships/customXml" Target="../ink/ink511.xml"/><Relationship Id="rId7" Type="http://schemas.openxmlformats.org/officeDocument/2006/relationships/customXml" Target="../ink/ink444.xml"/><Relationship Id="rId162" Type="http://schemas.openxmlformats.org/officeDocument/2006/relationships/image" Target="../media/image527.png"/><Relationship Id="rId183" Type="http://schemas.openxmlformats.org/officeDocument/2006/relationships/customXml" Target="../ink/ink532.xml"/><Relationship Id="rId218" Type="http://schemas.openxmlformats.org/officeDocument/2006/relationships/image" Target="../media/image554.png"/><Relationship Id="rId239" Type="http://schemas.openxmlformats.org/officeDocument/2006/relationships/customXml" Target="../ink/ink560.xml"/><Relationship Id="rId250" Type="http://schemas.openxmlformats.org/officeDocument/2006/relationships/image" Target="../media/image570.png"/><Relationship Id="rId271" Type="http://schemas.openxmlformats.org/officeDocument/2006/relationships/customXml" Target="../ink/ink576.xml"/><Relationship Id="rId292" Type="http://schemas.openxmlformats.org/officeDocument/2006/relationships/image" Target="../media/image591.png"/><Relationship Id="rId306" Type="http://schemas.openxmlformats.org/officeDocument/2006/relationships/image" Target="../media/image598.png"/><Relationship Id="rId24" Type="http://schemas.openxmlformats.org/officeDocument/2006/relationships/image" Target="../media/image458.png"/><Relationship Id="rId45" Type="http://schemas.openxmlformats.org/officeDocument/2006/relationships/customXml" Target="../ink/ink463.xml"/><Relationship Id="rId66" Type="http://schemas.openxmlformats.org/officeDocument/2006/relationships/image" Target="../media/image479.png"/><Relationship Id="rId87" Type="http://schemas.openxmlformats.org/officeDocument/2006/relationships/customXml" Target="../ink/ink484.xml"/><Relationship Id="rId110" Type="http://schemas.openxmlformats.org/officeDocument/2006/relationships/image" Target="../media/image501.png"/><Relationship Id="rId131" Type="http://schemas.openxmlformats.org/officeDocument/2006/relationships/customXml" Target="../ink/ink506.xml"/><Relationship Id="rId152" Type="http://schemas.openxmlformats.org/officeDocument/2006/relationships/image" Target="../media/image522.png"/><Relationship Id="rId173" Type="http://schemas.openxmlformats.org/officeDocument/2006/relationships/customXml" Target="../ink/ink527.xml"/><Relationship Id="rId194" Type="http://schemas.openxmlformats.org/officeDocument/2006/relationships/image" Target="../media/image543.png"/><Relationship Id="rId208" Type="http://schemas.openxmlformats.org/officeDocument/2006/relationships/image" Target="../media/image549.png"/><Relationship Id="rId229" Type="http://schemas.openxmlformats.org/officeDocument/2006/relationships/customXml" Target="../ink/ink555.xml"/><Relationship Id="rId240" Type="http://schemas.openxmlformats.org/officeDocument/2006/relationships/image" Target="../media/image565.png"/><Relationship Id="rId261" Type="http://schemas.openxmlformats.org/officeDocument/2006/relationships/customXml" Target="../ink/ink571.xml"/><Relationship Id="rId14" Type="http://schemas.openxmlformats.org/officeDocument/2006/relationships/image" Target="../media/image453.png"/><Relationship Id="rId35" Type="http://schemas.openxmlformats.org/officeDocument/2006/relationships/customXml" Target="../ink/ink458.xml"/><Relationship Id="rId56" Type="http://schemas.openxmlformats.org/officeDocument/2006/relationships/image" Target="../media/image474.png"/><Relationship Id="rId77" Type="http://schemas.openxmlformats.org/officeDocument/2006/relationships/customXml" Target="../ink/ink479.xml"/><Relationship Id="rId100" Type="http://schemas.openxmlformats.org/officeDocument/2006/relationships/image" Target="../media/image496.png"/><Relationship Id="rId282" Type="http://schemas.openxmlformats.org/officeDocument/2006/relationships/image" Target="../media/image586.png"/><Relationship Id="rId8" Type="http://schemas.openxmlformats.org/officeDocument/2006/relationships/image" Target="../media/image450.png"/><Relationship Id="rId98" Type="http://schemas.openxmlformats.org/officeDocument/2006/relationships/image" Target="../media/image495.png"/><Relationship Id="rId121" Type="http://schemas.openxmlformats.org/officeDocument/2006/relationships/customXml" Target="../ink/ink501.xml"/><Relationship Id="rId142" Type="http://schemas.openxmlformats.org/officeDocument/2006/relationships/image" Target="../media/image517.png"/><Relationship Id="rId163" Type="http://schemas.openxmlformats.org/officeDocument/2006/relationships/customXml" Target="../ink/ink522.xml"/><Relationship Id="rId184" Type="http://schemas.openxmlformats.org/officeDocument/2006/relationships/image" Target="../media/image538.png"/><Relationship Id="rId219" Type="http://schemas.openxmlformats.org/officeDocument/2006/relationships/customXml" Target="../ink/ink550.xml"/><Relationship Id="rId230" Type="http://schemas.openxmlformats.org/officeDocument/2006/relationships/image" Target="../media/image560.png"/><Relationship Id="rId251" Type="http://schemas.openxmlformats.org/officeDocument/2006/relationships/customXml" Target="../ink/ink566.xml"/><Relationship Id="rId25" Type="http://schemas.openxmlformats.org/officeDocument/2006/relationships/customXml" Target="../ink/ink453.xml"/><Relationship Id="rId46" Type="http://schemas.openxmlformats.org/officeDocument/2006/relationships/image" Target="../media/image469.png"/><Relationship Id="rId67" Type="http://schemas.openxmlformats.org/officeDocument/2006/relationships/customXml" Target="../ink/ink474.xml"/><Relationship Id="rId272" Type="http://schemas.openxmlformats.org/officeDocument/2006/relationships/image" Target="../media/image581.png"/><Relationship Id="rId293" Type="http://schemas.openxmlformats.org/officeDocument/2006/relationships/customXml" Target="../ink/ink587.xml"/><Relationship Id="rId307" Type="http://schemas.openxmlformats.org/officeDocument/2006/relationships/customXml" Target="../ink/ink594.xml"/><Relationship Id="rId88" Type="http://schemas.openxmlformats.org/officeDocument/2006/relationships/image" Target="../media/image490.png"/><Relationship Id="rId111" Type="http://schemas.openxmlformats.org/officeDocument/2006/relationships/customXml" Target="../ink/ink496.xml"/><Relationship Id="rId132" Type="http://schemas.openxmlformats.org/officeDocument/2006/relationships/image" Target="../media/image512.png"/><Relationship Id="rId153" Type="http://schemas.openxmlformats.org/officeDocument/2006/relationships/customXml" Target="../ink/ink517.xml"/><Relationship Id="rId174" Type="http://schemas.openxmlformats.org/officeDocument/2006/relationships/image" Target="../media/image533.png"/><Relationship Id="rId195" Type="http://schemas.openxmlformats.org/officeDocument/2006/relationships/customXml" Target="../ink/ink538.xml"/><Relationship Id="rId209" Type="http://schemas.openxmlformats.org/officeDocument/2006/relationships/customXml" Target="../ink/ink545.xml"/><Relationship Id="rId220" Type="http://schemas.openxmlformats.org/officeDocument/2006/relationships/image" Target="../media/image555.png"/><Relationship Id="rId241" Type="http://schemas.openxmlformats.org/officeDocument/2006/relationships/customXml" Target="../ink/ink561.xml"/><Relationship Id="rId15" Type="http://schemas.openxmlformats.org/officeDocument/2006/relationships/customXml" Target="../ink/ink448.xml"/><Relationship Id="rId36" Type="http://schemas.openxmlformats.org/officeDocument/2006/relationships/image" Target="../media/image464.png"/><Relationship Id="rId57" Type="http://schemas.openxmlformats.org/officeDocument/2006/relationships/customXml" Target="../ink/ink469.xml"/><Relationship Id="rId262" Type="http://schemas.openxmlformats.org/officeDocument/2006/relationships/image" Target="../media/image576.png"/><Relationship Id="rId283" Type="http://schemas.openxmlformats.org/officeDocument/2006/relationships/customXml" Target="../ink/ink582.xml"/><Relationship Id="rId78" Type="http://schemas.openxmlformats.org/officeDocument/2006/relationships/image" Target="../media/image485.png"/><Relationship Id="rId99" Type="http://schemas.openxmlformats.org/officeDocument/2006/relationships/customXml" Target="../ink/ink490.xml"/><Relationship Id="rId101" Type="http://schemas.openxmlformats.org/officeDocument/2006/relationships/customXml" Target="../ink/ink491.xml"/><Relationship Id="rId122" Type="http://schemas.openxmlformats.org/officeDocument/2006/relationships/image" Target="../media/image507.png"/><Relationship Id="rId143" Type="http://schemas.openxmlformats.org/officeDocument/2006/relationships/customXml" Target="../ink/ink512.xml"/><Relationship Id="rId164" Type="http://schemas.openxmlformats.org/officeDocument/2006/relationships/image" Target="../media/image528.png"/><Relationship Id="rId185" Type="http://schemas.openxmlformats.org/officeDocument/2006/relationships/customXml" Target="../ink/ink533.xml"/><Relationship Id="rId9" Type="http://schemas.openxmlformats.org/officeDocument/2006/relationships/customXml" Target="../ink/ink445.xml"/><Relationship Id="rId210" Type="http://schemas.openxmlformats.org/officeDocument/2006/relationships/image" Target="../media/image550.png"/><Relationship Id="rId26" Type="http://schemas.openxmlformats.org/officeDocument/2006/relationships/image" Target="../media/image459.png"/><Relationship Id="rId231" Type="http://schemas.openxmlformats.org/officeDocument/2006/relationships/customXml" Target="../ink/ink556.xml"/><Relationship Id="rId252" Type="http://schemas.openxmlformats.org/officeDocument/2006/relationships/image" Target="../media/image571.png"/><Relationship Id="rId273" Type="http://schemas.openxmlformats.org/officeDocument/2006/relationships/customXml" Target="../ink/ink577.xml"/><Relationship Id="rId294" Type="http://schemas.openxmlformats.org/officeDocument/2006/relationships/image" Target="../media/image592.png"/><Relationship Id="rId308" Type="http://schemas.openxmlformats.org/officeDocument/2006/relationships/image" Target="../media/image599.png"/><Relationship Id="rId47" Type="http://schemas.openxmlformats.org/officeDocument/2006/relationships/customXml" Target="../ink/ink464.xml"/><Relationship Id="rId68" Type="http://schemas.openxmlformats.org/officeDocument/2006/relationships/image" Target="../media/image480.png"/><Relationship Id="rId89" Type="http://schemas.openxmlformats.org/officeDocument/2006/relationships/customXml" Target="../ink/ink485.xml"/><Relationship Id="rId112" Type="http://schemas.openxmlformats.org/officeDocument/2006/relationships/image" Target="../media/image502.png"/><Relationship Id="rId133" Type="http://schemas.openxmlformats.org/officeDocument/2006/relationships/customXml" Target="../ink/ink507.xml"/><Relationship Id="rId154" Type="http://schemas.openxmlformats.org/officeDocument/2006/relationships/image" Target="../media/image523.png"/><Relationship Id="rId175" Type="http://schemas.openxmlformats.org/officeDocument/2006/relationships/customXml" Target="../ink/ink528.xml"/><Relationship Id="rId196" Type="http://schemas.openxmlformats.org/officeDocument/2006/relationships/image" Target="../media/image544.png"/><Relationship Id="rId200" Type="http://schemas.openxmlformats.org/officeDocument/2006/relationships/image" Target="../media/image439.png"/><Relationship Id="rId16" Type="http://schemas.openxmlformats.org/officeDocument/2006/relationships/image" Target="../media/image454.png"/><Relationship Id="rId221" Type="http://schemas.openxmlformats.org/officeDocument/2006/relationships/customXml" Target="../ink/ink551.xml"/><Relationship Id="rId242" Type="http://schemas.openxmlformats.org/officeDocument/2006/relationships/image" Target="../media/image566.png"/><Relationship Id="rId263" Type="http://schemas.openxmlformats.org/officeDocument/2006/relationships/customXml" Target="../ink/ink572.xml"/><Relationship Id="rId284" Type="http://schemas.openxmlformats.org/officeDocument/2006/relationships/image" Target="../media/image587.png"/><Relationship Id="rId37" Type="http://schemas.openxmlformats.org/officeDocument/2006/relationships/customXml" Target="../ink/ink459.xml"/><Relationship Id="rId58" Type="http://schemas.openxmlformats.org/officeDocument/2006/relationships/image" Target="../media/image475.png"/><Relationship Id="rId79" Type="http://schemas.openxmlformats.org/officeDocument/2006/relationships/customXml" Target="../ink/ink480.xml"/><Relationship Id="rId102" Type="http://schemas.openxmlformats.org/officeDocument/2006/relationships/image" Target="../media/image497.png"/><Relationship Id="rId123" Type="http://schemas.openxmlformats.org/officeDocument/2006/relationships/customXml" Target="../ink/ink502.xml"/><Relationship Id="rId144" Type="http://schemas.openxmlformats.org/officeDocument/2006/relationships/image" Target="../media/image518.png"/><Relationship Id="rId90" Type="http://schemas.openxmlformats.org/officeDocument/2006/relationships/image" Target="../media/image491.png"/><Relationship Id="rId165" Type="http://schemas.openxmlformats.org/officeDocument/2006/relationships/customXml" Target="../ink/ink523.xml"/><Relationship Id="rId186" Type="http://schemas.openxmlformats.org/officeDocument/2006/relationships/image" Target="../media/image539.png"/><Relationship Id="rId211" Type="http://schemas.openxmlformats.org/officeDocument/2006/relationships/customXml" Target="../ink/ink546.xml"/><Relationship Id="rId232" Type="http://schemas.openxmlformats.org/officeDocument/2006/relationships/image" Target="../media/image561.png"/><Relationship Id="rId253" Type="http://schemas.openxmlformats.org/officeDocument/2006/relationships/customXml" Target="../ink/ink567.xml"/><Relationship Id="rId274" Type="http://schemas.openxmlformats.org/officeDocument/2006/relationships/image" Target="../media/image582.png"/><Relationship Id="rId295" Type="http://schemas.openxmlformats.org/officeDocument/2006/relationships/customXml" Target="../ink/ink588.xml"/><Relationship Id="rId309" Type="http://schemas.openxmlformats.org/officeDocument/2006/relationships/customXml" Target="../ink/ink595.xml"/><Relationship Id="rId27" Type="http://schemas.openxmlformats.org/officeDocument/2006/relationships/customXml" Target="../ink/ink454.xml"/><Relationship Id="rId48" Type="http://schemas.openxmlformats.org/officeDocument/2006/relationships/image" Target="../media/image470.png"/><Relationship Id="rId69" Type="http://schemas.openxmlformats.org/officeDocument/2006/relationships/customXml" Target="../ink/ink475.xml"/><Relationship Id="rId113" Type="http://schemas.openxmlformats.org/officeDocument/2006/relationships/customXml" Target="../ink/ink497.xml"/><Relationship Id="rId134" Type="http://schemas.openxmlformats.org/officeDocument/2006/relationships/image" Target="../media/image513.png"/><Relationship Id="rId80" Type="http://schemas.openxmlformats.org/officeDocument/2006/relationships/image" Target="../media/image486.png"/><Relationship Id="rId155" Type="http://schemas.openxmlformats.org/officeDocument/2006/relationships/customXml" Target="../ink/ink518.xml"/><Relationship Id="rId176" Type="http://schemas.openxmlformats.org/officeDocument/2006/relationships/image" Target="../media/image534.png"/><Relationship Id="rId197" Type="http://schemas.openxmlformats.org/officeDocument/2006/relationships/customXml" Target="../ink/ink539.xml"/><Relationship Id="rId201" Type="http://schemas.openxmlformats.org/officeDocument/2006/relationships/customXml" Target="../ink/ink541.xml"/><Relationship Id="rId222" Type="http://schemas.openxmlformats.org/officeDocument/2006/relationships/image" Target="../media/image556.png"/><Relationship Id="rId243" Type="http://schemas.openxmlformats.org/officeDocument/2006/relationships/customXml" Target="../ink/ink562.xml"/><Relationship Id="rId264" Type="http://schemas.openxmlformats.org/officeDocument/2006/relationships/image" Target="../media/image577.png"/><Relationship Id="rId285" Type="http://schemas.openxmlformats.org/officeDocument/2006/relationships/customXml" Target="../ink/ink583.xml"/><Relationship Id="rId17" Type="http://schemas.openxmlformats.org/officeDocument/2006/relationships/customXml" Target="../ink/ink449.xml"/><Relationship Id="rId38" Type="http://schemas.openxmlformats.org/officeDocument/2006/relationships/image" Target="../media/image465.png"/><Relationship Id="rId59" Type="http://schemas.openxmlformats.org/officeDocument/2006/relationships/customXml" Target="../ink/ink470.xml"/><Relationship Id="rId103" Type="http://schemas.openxmlformats.org/officeDocument/2006/relationships/customXml" Target="../ink/ink492.xml"/><Relationship Id="rId124" Type="http://schemas.openxmlformats.org/officeDocument/2006/relationships/image" Target="../media/image508.png"/><Relationship Id="rId310" Type="http://schemas.openxmlformats.org/officeDocument/2006/relationships/image" Target="../media/image600.png"/><Relationship Id="rId70" Type="http://schemas.openxmlformats.org/officeDocument/2006/relationships/image" Target="../media/image481.png"/><Relationship Id="rId91" Type="http://schemas.openxmlformats.org/officeDocument/2006/relationships/customXml" Target="../ink/ink486.xml"/><Relationship Id="rId145" Type="http://schemas.openxmlformats.org/officeDocument/2006/relationships/customXml" Target="../ink/ink513.xml"/><Relationship Id="rId166" Type="http://schemas.openxmlformats.org/officeDocument/2006/relationships/image" Target="../media/image529.png"/><Relationship Id="rId187" Type="http://schemas.openxmlformats.org/officeDocument/2006/relationships/customXml" Target="../ink/ink534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551.png"/><Relationship Id="rId233" Type="http://schemas.openxmlformats.org/officeDocument/2006/relationships/customXml" Target="../ink/ink557.xml"/><Relationship Id="rId254" Type="http://schemas.openxmlformats.org/officeDocument/2006/relationships/image" Target="../media/image572.png"/><Relationship Id="rId28" Type="http://schemas.openxmlformats.org/officeDocument/2006/relationships/image" Target="../media/image460.png"/><Relationship Id="rId49" Type="http://schemas.openxmlformats.org/officeDocument/2006/relationships/customXml" Target="../ink/ink465.xml"/><Relationship Id="rId114" Type="http://schemas.openxmlformats.org/officeDocument/2006/relationships/image" Target="../media/image503.png"/><Relationship Id="rId275" Type="http://schemas.openxmlformats.org/officeDocument/2006/relationships/customXml" Target="../ink/ink578.xml"/><Relationship Id="rId296" Type="http://schemas.openxmlformats.org/officeDocument/2006/relationships/image" Target="../media/image593.png"/><Relationship Id="rId300" Type="http://schemas.openxmlformats.org/officeDocument/2006/relationships/image" Target="../media/image595.png"/><Relationship Id="rId60" Type="http://schemas.openxmlformats.org/officeDocument/2006/relationships/image" Target="../media/image476.png"/><Relationship Id="rId81" Type="http://schemas.openxmlformats.org/officeDocument/2006/relationships/customXml" Target="../ink/ink481.xml"/><Relationship Id="rId135" Type="http://schemas.openxmlformats.org/officeDocument/2006/relationships/customXml" Target="../ink/ink508.xml"/><Relationship Id="rId156" Type="http://schemas.openxmlformats.org/officeDocument/2006/relationships/image" Target="../media/image524.png"/><Relationship Id="rId177" Type="http://schemas.openxmlformats.org/officeDocument/2006/relationships/customXml" Target="../ink/ink529.xml"/><Relationship Id="rId198" Type="http://schemas.openxmlformats.org/officeDocument/2006/relationships/image" Target="../media/image545.png"/><Relationship Id="rId202" Type="http://schemas.openxmlformats.org/officeDocument/2006/relationships/image" Target="../media/image546.png"/><Relationship Id="rId223" Type="http://schemas.openxmlformats.org/officeDocument/2006/relationships/customXml" Target="../ink/ink552.xml"/><Relationship Id="rId244" Type="http://schemas.openxmlformats.org/officeDocument/2006/relationships/image" Target="../media/image567.png"/><Relationship Id="rId18" Type="http://schemas.openxmlformats.org/officeDocument/2006/relationships/image" Target="../media/image455.png"/><Relationship Id="rId39" Type="http://schemas.openxmlformats.org/officeDocument/2006/relationships/customXml" Target="../ink/ink460.xml"/><Relationship Id="rId265" Type="http://schemas.openxmlformats.org/officeDocument/2006/relationships/customXml" Target="../ink/ink573.xml"/><Relationship Id="rId286" Type="http://schemas.openxmlformats.org/officeDocument/2006/relationships/image" Target="../media/image588.png"/><Relationship Id="rId50" Type="http://schemas.openxmlformats.org/officeDocument/2006/relationships/image" Target="../media/image471.png"/><Relationship Id="rId104" Type="http://schemas.openxmlformats.org/officeDocument/2006/relationships/image" Target="../media/image498.png"/><Relationship Id="rId125" Type="http://schemas.openxmlformats.org/officeDocument/2006/relationships/customXml" Target="../ink/ink503.xml"/><Relationship Id="rId146" Type="http://schemas.openxmlformats.org/officeDocument/2006/relationships/image" Target="../media/image519.png"/><Relationship Id="rId167" Type="http://schemas.openxmlformats.org/officeDocument/2006/relationships/customXml" Target="../ink/ink524.xml"/><Relationship Id="rId188" Type="http://schemas.openxmlformats.org/officeDocument/2006/relationships/image" Target="../media/image540.png"/><Relationship Id="rId311" Type="http://schemas.openxmlformats.org/officeDocument/2006/relationships/customXml" Target="../ink/ink596.xml"/><Relationship Id="rId71" Type="http://schemas.openxmlformats.org/officeDocument/2006/relationships/customXml" Target="../ink/ink476.xml"/><Relationship Id="rId92" Type="http://schemas.openxmlformats.org/officeDocument/2006/relationships/image" Target="../media/image492.png"/><Relationship Id="rId213" Type="http://schemas.openxmlformats.org/officeDocument/2006/relationships/customXml" Target="../ink/ink547.xml"/><Relationship Id="rId234" Type="http://schemas.openxmlformats.org/officeDocument/2006/relationships/image" Target="../media/image562.png"/><Relationship Id="rId2" Type="http://schemas.openxmlformats.org/officeDocument/2006/relationships/image" Target="../media/image447.png"/><Relationship Id="rId29" Type="http://schemas.openxmlformats.org/officeDocument/2006/relationships/customXml" Target="../ink/ink455.xml"/><Relationship Id="rId255" Type="http://schemas.openxmlformats.org/officeDocument/2006/relationships/customXml" Target="../ink/ink568.xml"/><Relationship Id="rId276" Type="http://schemas.openxmlformats.org/officeDocument/2006/relationships/image" Target="../media/image583.png"/><Relationship Id="rId297" Type="http://schemas.openxmlformats.org/officeDocument/2006/relationships/customXml" Target="../ink/ink589.xml"/><Relationship Id="rId40" Type="http://schemas.openxmlformats.org/officeDocument/2006/relationships/image" Target="../media/image466.png"/><Relationship Id="rId115" Type="http://schemas.openxmlformats.org/officeDocument/2006/relationships/customXml" Target="../ink/ink498.xml"/><Relationship Id="rId136" Type="http://schemas.openxmlformats.org/officeDocument/2006/relationships/image" Target="../media/image514.png"/><Relationship Id="rId157" Type="http://schemas.openxmlformats.org/officeDocument/2006/relationships/customXml" Target="../ink/ink519.xml"/><Relationship Id="rId178" Type="http://schemas.openxmlformats.org/officeDocument/2006/relationships/image" Target="../media/image535.png"/><Relationship Id="rId301" Type="http://schemas.openxmlformats.org/officeDocument/2006/relationships/customXml" Target="../ink/ink591.xml"/><Relationship Id="rId61" Type="http://schemas.openxmlformats.org/officeDocument/2006/relationships/customXml" Target="../ink/ink471.xml"/><Relationship Id="rId82" Type="http://schemas.openxmlformats.org/officeDocument/2006/relationships/image" Target="../media/image487.png"/><Relationship Id="rId199" Type="http://schemas.openxmlformats.org/officeDocument/2006/relationships/customXml" Target="../ink/ink540.xml"/><Relationship Id="rId203" Type="http://schemas.openxmlformats.org/officeDocument/2006/relationships/customXml" Target="../ink/ink542.xml"/><Relationship Id="rId19" Type="http://schemas.openxmlformats.org/officeDocument/2006/relationships/customXml" Target="../ink/ink450.xml"/><Relationship Id="rId224" Type="http://schemas.openxmlformats.org/officeDocument/2006/relationships/image" Target="../media/image557.png"/><Relationship Id="rId245" Type="http://schemas.openxmlformats.org/officeDocument/2006/relationships/customXml" Target="../ink/ink563.xml"/><Relationship Id="rId266" Type="http://schemas.openxmlformats.org/officeDocument/2006/relationships/image" Target="../media/image578.png"/><Relationship Id="rId287" Type="http://schemas.openxmlformats.org/officeDocument/2006/relationships/customXml" Target="../ink/ink584.xml"/><Relationship Id="rId30" Type="http://schemas.openxmlformats.org/officeDocument/2006/relationships/image" Target="../media/image461.png"/><Relationship Id="rId105" Type="http://schemas.openxmlformats.org/officeDocument/2006/relationships/customXml" Target="../ink/ink493.xml"/><Relationship Id="rId126" Type="http://schemas.openxmlformats.org/officeDocument/2006/relationships/image" Target="../media/image509.png"/><Relationship Id="rId147" Type="http://schemas.openxmlformats.org/officeDocument/2006/relationships/customXml" Target="../ink/ink514.xml"/><Relationship Id="rId168" Type="http://schemas.openxmlformats.org/officeDocument/2006/relationships/image" Target="../media/image530.png"/><Relationship Id="rId312" Type="http://schemas.openxmlformats.org/officeDocument/2006/relationships/image" Target="../media/image601.png"/><Relationship Id="rId51" Type="http://schemas.openxmlformats.org/officeDocument/2006/relationships/customXml" Target="../ink/ink466.xml"/><Relationship Id="rId72" Type="http://schemas.openxmlformats.org/officeDocument/2006/relationships/image" Target="../media/image482.png"/><Relationship Id="rId93" Type="http://schemas.openxmlformats.org/officeDocument/2006/relationships/customXml" Target="../ink/ink487.xml"/><Relationship Id="rId189" Type="http://schemas.openxmlformats.org/officeDocument/2006/relationships/customXml" Target="../ink/ink535.xml"/><Relationship Id="rId3" Type="http://schemas.openxmlformats.org/officeDocument/2006/relationships/customXml" Target="../ink/ink442.xml"/><Relationship Id="rId214" Type="http://schemas.openxmlformats.org/officeDocument/2006/relationships/image" Target="../media/image552.png"/><Relationship Id="rId235" Type="http://schemas.openxmlformats.org/officeDocument/2006/relationships/customXml" Target="../ink/ink558.xml"/><Relationship Id="rId256" Type="http://schemas.openxmlformats.org/officeDocument/2006/relationships/image" Target="../media/image573.png"/><Relationship Id="rId277" Type="http://schemas.openxmlformats.org/officeDocument/2006/relationships/customXml" Target="../ink/ink579.xml"/><Relationship Id="rId298" Type="http://schemas.openxmlformats.org/officeDocument/2006/relationships/image" Target="../media/image594.png"/><Relationship Id="rId116" Type="http://schemas.openxmlformats.org/officeDocument/2006/relationships/image" Target="../media/image504.png"/><Relationship Id="rId137" Type="http://schemas.openxmlformats.org/officeDocument/2006/relationships/customXml" Target="../ink/ink509.xml"/><Relationship Id="rId158" Type="http://schemas.openxmlformats.org/officeDocument/2006/relationships/image" Target="../media/image525.png"/><Relationship Id="rId302" Type="http://schemas.openxmlformats.org/officeDocument/2006/relationships/image" Target="../media/image596.png"/><Relationship Id="rId20" Type="http://schemas.openxmlformats.org/officeDocument/2006/relationships/image" Target="../media/image456.png"/><Relationship Id="rId41" Type="http://schemas.openxmlformats.org/officeDocument/2006/relationships/customXml" Target="../ink/ink461.xml"/><Relationship Id="rId62" Type="http://schemas.openxmlformats.org/officeDocument/2006/relationships/image" Target="../media/image477.png"/><Relationship Id="rId83" Type="http://schemas.openxmlformats.org/officeDocument/2006/relationships/customXml" Target="../ink/ink482.xml"/><Relationship Id="rId179" Type="http://schemas.openxmlformats.org/officeDocument/2006/relationships/customXml" Target="../ink/ink530.xml"/><Relationship Id="rId190" Type="http://schemas.openxmlformats.org/officeDocument/2006/relationships/image" Target="../media/image541.png"/><Relationship Id="rId204" Type="http://schemas.openxmlformats.org/officeDocument/2006/relationships/image" Target="../media/image547.png"/><Relationship Id="rId225" Type="http://schemas.openxmlformats.org/officeDocument/2006/relationships/customXml" Target="../ink/ink553.xml"/><Relationship Id="rId246" Type="http://schemas.openxmlformats.org/officeDocument/2006/relationships/image" Target="../media/image568.png"/><Relationship Id="rId267" Type="http://schemas.openxmlformats.org/officeDocument/2006/relationships/customXml" Target="../ink/ink574.xml"/><Relationship Id="rId288" Type="http://schemas.openxmlformats.org/officeDocument/2006/relationships/image" Target="../media/image589.png"/><Relationship Id="rId106" Type="http://schemas.openxmlformats.org/officeDocument/2006/relationships/image" Target="../media/image499.png"/><Relationship Id="rId127" Type="http://schemas.openxmlformats.org/officeDocument/2006/relationships/customXml" Target="../ink/ink504.xml"/><Relationship Id="rId10" Type="http://schemas.openxmlformats.org/officeDocument/2006/relationships/image" Target="../media/image451.png"/><Relationship Id="rId31" Type="http://schemas.openxmlformats.org/officeDocument/2006/relationships/customXml" Target="../ink/ink456.xml"/><Relationship Id="rId52" Type="http://schemas.openxmlformats.org/officeDocument/2006/relationships/image" Target="../media/image472.png"/><Relationship Id="rId73" Type="http://schemas.openxmlformats.org/officeDocument/2006/relationships/customXml" Target="../ink/ink477.xml"/><Relationship Id="rId94" Type="http://schemas.openxmlformats.org/officeDocument/2006/relationships/image" Target="../media/image493.png"/><Relationship Id="rId148" Type="http://schemas.openxmlformats.org/officeDocument/2006/relationships/image" Target="../media/image520.png"/><Relationship Id="rId169" Type="http://schemas.openxmlformats.org/officeDocument/2006/relationships/customXml" Target="../ink/ink525.xml"/><Relationship Id="rId4" Type="http://schemas.openxmlformats.org/officeDocument/2006/relationships/image" Target="../media/image448.png"/><Relationship Id="rId180" Type="http://schemas.openxmlformats.org/officeDocument/2006/relationships/image" Target="../media/image536.png"/><Relationship Id="rId215" Type="http://schemas.openxmlformats.org/officeDocument/2006/relationships/customXml" Target="../ink/ink548.xml"/><Relationship Id="rId236" Type="http://schemas.openxmlformats.org/officeDocument/2006/relationships/image" Target="../media/image563.png"/><Relationship Id="rId257" Type="http://schemas.openxmlformats.org/officeDocument/2006/relationships/customXml" Target="../ink/ink569.xml"/><Relationship Id="rId278" Type="http://schemas.openxmlformats.org/officeDocument/2006/relationships/image" Target="../media/image584.png"/><Relationship Id="rId303" Type="http://schemas.openxmlformats.org/officeDocument/2006/relationships/customXml" Target="../ink/ink592.xml"/><Relationship Id="rId42" Type="http://schemas.openxmlformats.org/officeDocument/2006/relationships/image" Target="../media/image467.png"/><Relationship Id="rId84" Type="http://schemas.openxmlformats.org/officeDocument/2006/relationships/image" Target="../media/image488.png"/><Relationship Id="rId138" Type="http://schemas.openxmlformats.org/officeDocument/2006/relationships/image" Target="../media/image515.png"/><Relationship Id="rId191" Type="http://schemas.openxmlformats.org/officeDocument/2006/relationships/customXml" Target="../ink/ink536.xml"/><Relationship Id="rId205" Type="http://schemas.openxmlformats.org/officeDocument/2006/relationships/customXml" Target="../ink/ink543.xml"/><Relationship Id="rId247" Type="http://schemas.openxmlformats.org/officeDocument/2006/relationships/customXml" Target="../ink/ink564.xml"/><Relationship Id="rId107" Type="http://schemas.openxmlformats.org/officeDocument/2006/relationships/customXml" Target="../ink/ink494.xml"/><Relationship Id="rId289" Type="http://schemas.openxmlformats.org/officeDocument/2006/relationships/customXml" Target="../ink/ink585.xml"/><Relationship Id="rId11" Type="http://schemas.openxmlformats.org/officeDocument/2006/relationships/customXml" Target="../ink/ink446.xml"/><Relationship Id="rId53" Type="http://schemas.openxmlformats.org/officeDocument/2006/relationships/customXml" Target="../ink/ink467.xml"/><Relationship Id="rId149" Type="http://schemas.openxmlformats.org/officeDocument/2006/relationships/customXml" Target="../ink/ink515.xml"/><Relationship Id="rId95" Type="http://schemas.openxmlformats.org/officeDocument/2006/relationships/customXml" Target="../ink/ink488.xml"/><Relationship Id="rId160" Type="http://schemas.openxmlformats.org/officeDocument/2006/relationships/image" Target="../media/image526.png"/><Relationship Id="rId216" Type="http://schemas.openxmlformats.org/officeDocument/2006/relationships/image" Target="../media/image553.png"/><Relationship Id="rId258" Type="http://schemas.openxmlformats.org/officeDocument/2006/relationships/image" Target="../media/image574.png"/><Relationship Id="rId22" Type="http://schemas.openxmlformats.org/officeDocument/2006/relationships/image" Target="../media/image457.png"/><Relationship Id="rId64" Type="http://schemas.openxmlformats.org/officeDocument/2006/relationships/image" Target="../media/image478.png"/><Relationship Id="rId118" Type="http://schemas.openxmlformats.org/officeDocument/2006/relationships/image" Target="../media/image505.png"/><Relationship Id="rId171" Type="http://schemas.openxmlformats.org/officeDocument/2006/relationships/customXml" Target="../ink/ink526.xml"/><Relationship Id="rId227" Type="http://schemas.openxmlformats.org/officeDocument/2006/relationships/customXml" Target="../ink/ink554.xml"/><Relationship Id="rId269" Type="http://schemas.openxmlformats.org/officeDocument/2006/relationships/customXml" Target="../ink/ink575.xml"/><Relationship Id="rId33" Type="http://schemas.openxmlformats.org/officeDocument/2006/relationships/customXml" Target="../ink/ink457.xml"/><Relationship Id="rId129" Type="http://schemas.openxmlformats.org/officeDocument/2006/relationships/customXml" Target="../ink/ink505.xml"/><Relationship Id="rId280" Type="http://schemas.openxmlformats.org/officeDocument/2006/relationships/image" Target="../media/image585.png"/><Relationship Id="rId75" Type="http://schemas.openxmlformats.org/officeDocument/2006/relationships/customXml" Target="../ink/ink478.xml"/><Relationship Id="rId140" Type="http://schemas.openxmlformats.org/officeDocument/2006/relationships/image" Target="../media/image516.png"/><Relationship Id="rId182" Type="http://schemas.openxmlformats.org/officeDocument/2006/relationships/image" Target="../media/image537.png"/><Relationship Id="rId6" Type="http://schemas.openxmlformats.org/officeDocument/2006/relationships/image" Target="../media/image449.png"/><Relationship Id="rId238" Type="http://schemas.openxmlformats.org/officeDocument/2006/relationships/image" Target="../media/image564.png"/><Relationship Id="rId291" Type="http://schemas.openxmlformats.org/officeDocument/2006/relationships/customXml" Target="../ink/ink586.xml"/><Relationship Id="rId305" Type="http://schemas.openxmlformats.org/officeDocument/2006/relationships/customXml" Target="../ink/ink59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5.png"/><Relationship Id="rId3" Type="http://schemas.openxmlformats.org/officeDocument/2006/relationships/customXml" Target="../ink/ink597.xml"/><Relationship Id="rId7" Type="http://schemas.openxmlformats.org/officeDocument/2006/relationships/customXml" Target="../ink/ink599.xml"/><Relationship Id="rId2" Type="http://schemas.openxmlformats.org/officeDocument/2006/relationships/image" Target="../media/image60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4.png"/><Relationship Id="rId5" Type="http://schemas.openxmlformats.org/officeDocument/2006/relationships/customXml" Target="../ink/ink598.xml"/><Relationship Id="rId4" Type="http://schemas.openxmlformats.org/officeDocument/2006/relationships/image" Target="../media/image60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612.xml"/><Relationship Id="rId21" Type="http://schemas.openxmlformats.org/officeDocument/2006/relationships/image" Target="../media/image616.png"/><Relationship Id="rId42" Type="http://schemas.openxmlformats.org/officeDocument/2006/relationships/customXml" Target="../ink/ink620.xml"/><Relationship Id="rId47" Type="http://schemas.openxmlformats.org/officeDocument/2006/relationships/image" Target="../media/image629.png"/><Relationship Id="rId63" Type="http://schemas.openxmlformats.org/officeDocument/2006/relationships/image" Target="../media/image637.png"/><Relationship Id="rId68" Type="http://schemas.openxmlformats.org/officeDocument/2006/relationships/customXml" Target="../ink/ink633.xml"/><Relationship Id="rId16" Type="http://schemas.openxmlformats.org/officeDocument/2006/relationships/customXml" Target="../ink/ink607.xml"/><Relationship Id="rId11" Type="http://schemas.openxmlformats.org/officeDocument/2006/relationships/image" Target="../media/image611.png"/><Relationship Id="rId32" Type="http://schemas.openxmlformats.org/officeDocument/2006/relationships/customXml" Target="../ink/ink615.xml"/><Relationship Id="rId37" Type="http://schemas.openxmlformats.org/officeDocument/2006/relationships/image" Target="../media/image624.png"/><Relationship Id="rId53" Type="http://schemas.openxmlformats.org/officeDocument/2006/relationships/image" Target="../media/image632.png"/><Relationship Id="rId58" Type="http://schemas.openxmlformats.org/officeDocument/2006/relationships/customXml" Target="../ink/ink628.xml"/><Relationship Id="rId74" Type="http://schemas.openxmlformats.org/officeDocument/2006/relationships/customXml" Target="../ink/ink636.xml"/><Relationship Id="rId79" Type="http://schemas.openxmlformats.org/officeDocument/2006/relationships/image" Target="../media/image645.png"/><Relationship Id="rId5" Type="http://schemas.openxmlformats.org/officeDocument/2006/relationships/image" Target="../media/image608.png"/><Relationship Id="rId61" Type="http://schemas.openxmlformats.org/officeDocument/2006/relationships/image" Target="../media/image636.png"/><Relationship Id="rId82" Type="http://schemas.openxmlformats.org/officeDocument/2006/relationships/customXml" Target="../ink/ink640.xml"/><Relationship Id="rId19" Type="http://schemas.openxmlformats.org/officeDocument/2006/relationships/image" Target="../media/image615.png"/><Relationship Id="rId14" Type="http://schemas.openxmlformats.org/officeDocument/2006/relationships/customXml" Target="../ink/ink606.xml"/><Relationship Id="rId22" Type="http://schemas.openxmlformats.org/officeDocument/2006/relationships/customXml" Target="../ink/ink610.xml"/><Relationship Id="rId27" Type="http://schemas.openxmlformats.org/officeDocument/2006/relationships/image" Target="../media/image619.png"/><Relationship Id="rId30" Type="http://schemas.openxmlformats.org/officeDocument/2006/relationships/customXml" Target="../ink/ink614.xml"/><Relationship Id="rId35" Type="http://schemas.openxmlformats.org/officeDocument/2006/relationships/image" Target="../media/image623.png"/><Relationship Id="rId43" Type="http://schemas.openxmlformats.org/officeDocument/2006/relationships/image" Target="../media/image627.png"/><Relationship Id="rId48" Type="http://schemas.openxmlformats.org/officeDocument/2006/relationships/customXml" Target="../ink/ink623.xml"/><Relationship Id="rId56" Type="http://schemas.openxmlformats.org/officeDocument/2006/relationships/customXml" Target="../ink/ink627.xml"/><Relationship Id="rId64" Type="http://schemas.openxmlformats.org/officeDocument/2006/relationships/customXml" Target="../ink/ink631.xml"/><Relationship Id="rId69" Type="http://schemas.openxmlformats.org/officeDocument/2006/relationships/image" Target="../media/image640.png"/><Relationship Id="rId77" Type="http://schemas.openxmlformats.org/officeDocument/2006/relationships/image" Target="../media/image644.png"/><Relationship Id="rId8" Type="http://schemas.openxmlformats.org/officeDocument/2006/relationships/customXml" Target="../ink/ink603.xml"/><Relationship Id="rId51" Type="http://schemas.openxmlformats.org/officeDocument/2006/relationships/image" Target="../media/image631.png"/><Relationship Id="rId72" Type="http://schemas.openxmlformats.org/officeDocument/2006/relationships/customXml" Target="../ink/ink635.xml"/><Relationship Id="rId80" Type="http://schemas.openxmlformats.org/officeDocument/2006/relationships/customXml" Target="../ink/ink639.xml"/><Relationship Id="rId3" Type="http://schemas.openxmlformats.org/officeDocument/2006/relationships/image" Target="../media/image607.png"/><Relationship Id="rId12" Type="http://schemas.openxmlformats.org/officeDocument/2006/relationships/customXml" Target="../ink/ink605.xml"/><Relationship Id="rId17" Type="http://schemas.openxmlformats.org/officeDocument/2006/relationships/image" Target="../media/image614.png"/><Relationship Id="rId25" Type="http://schemas.openxmlformats.org/officeDocument/2006/relationships/image" Target="../media/image618.png"/><Relationship Id="rId33" Type="http://schemas.openxmlformats.org/officeDocument/2006/relationships/image" Target="../media/image622.png"/><Relationship Id="rId38" Type="http://schemas.openxmlformats.org/officeDocument/2006/relationships/customXml" Target="../ink/ink618.xml"/><Relationship Id="rId46" Type="http://schemas.openxmlformats.org/officeDocument/2006/relationships/customXml" Target="../ink/ink622.xml"/><Relationship Id="rId59" Type="http://schemas.openxmlformats.org/officeDocument/2006/relationships/image" Target="../media/image635.png"/><Relationship Id="rId67" Type="http://schemas.openxmlformats.org/officeDocument/2006/relationships/image" Target="../media/image639.png"/><Relationship Id="rId20" Type="http://schemas.openxmlformats.org/officeDocument/2006/relationships/customXml" Target="../ink/ink609.xml"/><Relationship Id="rId41" Type="http://schemas.openxmlformats.org/officeDocument/2006/relationships/image" Target="../media/image626.png"/><Relationship Id="rId54" Type="http://schemas.openxmlformats.org/officeDocument/2006/relationships/customXml" Target="../ink/ink626.xml"/><Relationship Id="rId62" Type="http://schemas.openxmlformats.org/officeDocument/2006/relationships/customXml" Target="../ink/ink630.xml"/><Relationship Id="rId70" Type="http://schemas.openxmlformats.org/officeDocument/2006/relationships/customXml" Target="../ink/ink634.xml"/><Relationship Id="rId75" Type="http://schemas.openxmlformats.org/officeDocument/2006/relationships/image" Target="../media/image643.png"/><Relationship Id="rId83" Type="http://schemas.openxmlformats.org/officeDocument/2006/relationships/image" Target="../media/image647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02.xml"/><Relationship Id="rId15" Type="http://schemas.openxmlformats.org/officeDocument/2006/relationships/image" Target="../media/image613.png"/><Relationship Id="rId23" Type="http://schemas.openxmlformats.org/officeDocument/2006/relationships/image" Target="../media/image617.png"/><Relationship Id="rId28" Type="http://schemas.openxmlformats.org/officeDocument/2006/relationships/customXml" Target="../ink/ink613.xml"/><Relationship Id="rId36" Type="http://schemas.openxmlformats.org/officeDocument/2006/relationships/customXml" Target="../ink/ink617.xml"/><Relationship Id="rId49" Type="http://schemas.openxmlformats.org/officeDocument/2006/relationships/image" Target="../media/image630.png"/><Relationship Id="rId57" Type="http://schemas.openxmlformats.org/officeDocument/2006/relationships/image" Target="../media/image634.png"/><Relationship Id="rId10" Type="http://schemas.openxmlformats.org/officeDocument/2006/relationships/customXml" Target="../ink/ink604.xml"/><Relationship Id="rId31" Type="http://schemas.openxmlformats.org/officeDocument/2006/relationships/image" Target="../media/image621.png"/><Relationship Id="rId44" Type="http://schemas.openxmlformats.org/officeDocument/2006/relationships/customXml" Target="../ink/ink621.xml"/><Relationship Id="rId52" Type="http://schemas.openxmlformats.org/officeDocument/2006/relationships/customXml" Target="../ink/ink625.xml"/><Relationship Id="rId60" Type="http://schemas.openxmlformats.org/officeDocument/2006/relationships/customXml" Target="../ink/ink629.xml"/><Relationship Id="rId65" Type="http://schemas.openxmlformats.org/officeDocument/2006/relationships/image" Target="../media/image638.png"/><Relationship Id="rId73" Type="http://schemas.openxmlformats.org/officeDocument/2006/relationships/image" Target="../media/image642.png"/><Relationship Id="rId78" Type="http://schemas.openxmlformats.org/officeDocument/2006/relationships/customXml" Target="../ink/ink638.xml"/><Relationship Id="rId81" Type="http://schemas.openxmlformats.org/officeDocument/2006/relationships/image" Target="../media/image646.png"/><Relationship Id="rId4" Type="http://schemas.openxmlformats.org/officeDocument/2006/relationships/customXml" Target="../ink/ink601.xml"/><Relationship Id="rId9" Type="http://schemas.openxmlformats.org/officeDocument/2006/relationships/image" Target="../media/image610.png"/><Relationship Id="rId13" Type="http://schemas.openxmlformats.org/officeDocument/2006/relationships/image" Target="../media/image612.png"/><Relationship Id="rId18" Type="http://schemas.openxmlformats.org/officeDocument/2006/relationships/customXml" Target="../ink/ink608.xml"/><Relationship Id="rId39" Type="http://schemas.openxmlformats.org/officeDocument/2006/relationships/image" Target="../media/image625.png"/><Relationship Id="rId34" Type="http://schemas.openxmlformats.org/officeDocument/2006/relationships/customXml" Target="../ink/ink616.xml"/><Relationship Id="rId50" Type="http://schemas.openxmlformats.org/officeDocument/2006/relationships/customXml" Target="../ink/ink624.xml"/><Relationship Id="rId55" Type="http://schemas.openxmlformats.org/officeDocument/2006/relationships/image" Target="../media/image633.png"/><Relationship Id="rId76" Type="http://schemas.openxmlformats.org/officeDocument/2006/relationships/customXml" Target="../ink/ink637.xml"/><Relationship Id="rId7" Type="http://schemas.openxmlformats.org/officeDocument/2006/relationships/image" Target="../media/image609.png"/><Relationship Id="rId71" Type="http://schemas.openxmlformats.org/officeDocument/2006/relationships/image" Target="../media/image641.png"/><Relationship Id="rId2" Type="http://schemas.openxmlformats.org/officeDocument/2006/relationships/customXml" Target="../ink/ink600.xml"/><Relationship Id="rId29" Type="http://schemas.openxmlformats.org/officeDocument/2006/relationships/image" Target="../media/image620.png"/><Relationship Id="rId24" Type="http://schemas.openxmlformats.org/officeDocument/2006/relationships/customXml" Target="../ink/ink611.xml"/><Relationship Id="rId40" Type="http://schemas.openxmlformats.org/officeDocument/2006/relationships/customXml" Target="../ink/ink619.xml"/><Relationship Id="rId45" Type="http://schemas.openxmlformats.org/officeDocument/2006/relationships/image" Target="../media/image628.png"/><Relationship Id="rId66" Type="http://schemas.openxmlformats.org/officeDocument/2006/relationships/customXml" Target="../ink/ink632.xml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89.png"/><Relationship Id="rId299" Type="http://schemas.openxmlformats.org/officeDocument/2006/relationships/image" Target="../media/image754.png"/><Relationship Id="rId21" Type="http://schemas.openxmlformats.org/officeDocument/2006/relationships/image" Target="../media/image609.png"/><Relationship Id="rId63" Type="http://schemas.openxmlformats.org/officeDocument/2006/relationships/image" Target="../media/image662.png"/><Relationship Id="rId159" Type="http://schemas.openxmlformats.org/officeDocument/2006/relationships/image" Target="../media/image630.png"/><Relationship Id="rId170" Type="http://schemas.openxmlformats.org/officeDocument/2006/relationships/customXml" Target="../ink/ink725.xml"/><Relationship Id="rId226" Type="http://schemas.openxmlformats.org/officeDocument/2006/relationships/customXml" Target="../ink/ink753.xml"/><Relationship Id="rId268" Type="http://schemas.openxmlformats.org/officeDocument/2006/relationships/customXml" Target="../ink/ink775.xml"/><Relationship Id="rId32" Type="http://schemas.openxmlformats.org/officeDocument/2006/relationships/customXml" Target="../ink/ink656.xml"/><Relationship Id="rId74" Type="http://schemas.openxmlformats.org/officeDocument/2006/relationships/customXml" Target="../ink/ink677.xml"/><Relationship Id="rId128" Type="http://schemas.openxmlformats.org/officeDocument/2006/relationships/customXml" Target="../ink/ink704.xml"/><Relationship Id="rId5" Type="http://schemas.openxmlformats.org/officeDocument/2006/relationships/image" Target="../media/image607.png"/><Relationship Id="rId181" Type="http://schemas.openxmlformats.org/officeDocument/2006/relationships/image" Target="../media/image709.png"/><Relationship Id="rId237" Type="http://schemas.openxmlformats.org/officeDocument/2006/relationships/image" Target="../media/image724.png"/><Relationship Id="rId279" Type="http://schemas.openxmlformats.org/officeDocument/2006/relationships/image" Target="../media/image745.png"/><Relationship Id="rId43" Type="http://schemas.openxmlformats.org/officeDocument/2006/relationships/image" Target="../media/image620.png"/><Relationship Id="rId139" Type="http://schemas.openxmlformats.org/officeDocument/2006/relationships/image" Target="../media/image696.png"/><Relationship Id="rId290" Type="http://schemas.openxmlformats.org/officeDocument/2006/relationships/customXml" Target="../ink/ink786.xml"/><Relationship Id="rId85" Type="http://schemas.openxmlformats.org/officeDocument/2006/relationships/image" Target="../media/image673.png"/><Relationship Id="rId150" Type="http://schemas.openxmlformats.org/officeDocument/2006/relationships/customXml" Target="../ink/ink715.xml"/><Relationship Id="rId192" Type="http://schemas.openxmlformats.org/officeDocument/2006/relationships/customXml" Target="../ink/ink736.xml"/><Relationship Id="rId206" Type="http://schemas.openxmlformats.org/officeDocument/2006/relationships/customXml" Target="../ink/ink743.xml"/><Relationship Id="rId248" Type="http://schemas.openxmlformats.org/officeDocument/2006/relationships/customXml" Target="../ink/ink765.xml"/><Relationship Id="rId12" Type="http://schemas.openxmlformats.org/officeDocument/2006/relationships/customXml" Target="../ink/ink646.xml"/><Relationship Id="rId108" Type="http://schemas.openxmlformats.org/officeDocument/2006/relationships/customXml" Target="../ink/ink694.xml"/><Relationship Id="rId54" Type="http://schemas.openxmlformats.org/officeDocument/2006/relationships/customXml" Target="../ink/ink667.xml"/><Relationship Id="rId96" Type="http://schemas.openxmlformats.org/officeDocument/2006/relationships/customXml" Target="../ink/ink688.xml"/><Relationship Id="rId161" Type="http://schemas.openxmlformats.org/officeDocument/2006/relationships/image" Target="../media/image631.png"/><Relationship Id="rId217" Type="http://schemas.openxmlformats.org/officeDocument/2006/relationships/image" Target="../media/image715.png"/><Relationship Id="rId6" Type="http://schemas.openxmlformats.org/officeDocument/2006/relationships/customXml" Target="../ink/ink643.xml"/><Relationship Id="rId238" Type="http://schemas.openxmlformats.org/officeDocument/2006/relationships/customXml" Target="../ink/ink760.xml"/><Relationship Id="rId259" Type="http://schemas.openxmlformats.org/officeDocument/2006/relationships/image" Target="../media/image735.png"/><Relationship Id="rId23" Type="http://schemas.openxmlformats.org/officeDocument/2006/relationships/image" Target="../media/image610.png"/><Relationship Id="rId119" Type="http://schemas.openxmlformats.org/officeDocument/2006/relationships/image" Target="../media/image690.png"/><Relationship Id="rId270" Type="http://schemas.openxmlformats.org/officeDocument/2006/relationships/customXml" Target="../ink/ink776.xml"/><Relationship Id="rId291" Type="http://schemas.openxmlformats.org/officeDocument/2006/relationships/image" Target="../media/image751.png"/><Relationship Id="rId44" Type="http://schemas.openxmlformats.org/officeDocument/2006/relationships/customXml" Target="../ink/ink662.xml"/><Relationship Id="rId65" Type="http://schemas.openxmlformats.org/officeDocument/2006/relationships/image" Target="../media/image663.png"/><Relationship Id="rId86" Type="http://schemas.openxmlformats.org/officeDocument/2006/relationships/customXml" Target="../ink/ink683.xml"/><Relationship Id="rId130" Type="http://schemas.openxmlformats.org/officeDocument/2006/relationships/customXml" Target="../ink/ink705.xml"/><Relationship Id="rId151" Type="http://schemas.openxmlformats.org/officeDocument/2006/relationships/image" Target="../media/image702.png"/><Relationship Id="rId172" Type="http://schemas.openxmlformats.org/officeDocument/2006/relationships/customXml" Target="../ink/ink726.xml"/><Relationship Id="rId193" Type="http://schemas.openxmlformats.org/officeDocument/2006/relationships/image" Target="../media/image638.png"/><Relationship Id="rId207" Type="http://schemas.openxmlformats.org/officeDocument/2006/relationships/image" Target="../media/image645.png"/><Relationship Id="rId228" Type="http://schemas.openxmlformats.org/officeDocument/2006/relationships/customXml" Target="../ink/ink754.xml"/><Relationship Id="rId249" Type="http://schemas.openxmlformats.org/officeDocument/2006/relationships/image" Target="../media/image730.png"/><Relationship Id="rId13" Type="http://schemas.openxmlformats.org/officeDocument/2006/relationships/image" Target="../media/image651.png"/><Relationship Id="rId109" Type="http://schemas.openxmlformats.org/officeDocument/2006/relationships/image" Target="../media/image685.png"/><Relationship Id="rId260" Type="http://schemas.openxmlformats.org/officeDocument/2006/relationships/customXml" Target="../ink/ink771.xml"/><Relationship Id="rId281" Type="http://schemas.openxmlformats.org/officeDocument/2006/relationships/image" Target="../media/image746.png"/><Relationship Id="rId34" Type="http://schemas.openxmlformats.org/officeDocument/2006/relationships/customXml" Target="../ink/ink657.xml"/><Relationship Id="rId55" Type="http://schemas.openxmlformats.org/officeDocument/2006/relationships/image" Target="../media/image658.png"/><Relationship Id="rId76" Type="http://schemas.openxmlformats.org/officeDocument/2006/relationships/customXml" Target="../ink/ink678.xml"/><Relationship Id="rId97" Type="http://schemas.openxmlformats.org/officeDocument/2006/relationships/image" Target="../media/image679.png"/><Relationship Id="rId120" Type="http://schemas.openxmlformats.org/officeDocument/2006/relationships/customXml" Target="../ink/ink700.xml"/><Relationship Id="rId141" Type="http://schemas.openxmlformats.org/officeDocument/2006/relationships/image" Target="../media/image697.png"/><Relationship Id="rId7" Type="http://schemas.openxmlformats.org/officeDocument/2006/relationships/image" Target="../media/image608.png"/><Relationship Id="rId162" Type="http://schemas.openxmlformats.org/officeDocument/2006/relationships/customXml" Target="../ink/ink721.xml"/><Relationship Id="rId183" Type="http://schemas.openxmlformats.org/officeDocument/2006/relationships/image" Target="../media/image710.png"/><Relationship Id="rId218" Type="http://schemas.openxmlformats.org/officeDocument/2006/relationships/customXml" Target="../ink/ink749.xml"/><Relationship Id="rId239" Type="http://schemas.openxmlformats.org/officeDocument/2006/relationships/image" Target="../media/image725.png"/><Relationship Id="rId250" Type="http://schemas.openxmlformats.org/officeDocument/2006/relationships/customXml" Target="../ink/ink766.xml"/><Relationship Id="rId271" Type="http://schemas.openxmlformats.org/officeDocument/2006/relationships/image" Target="../media/image741.png"/><Relationship Id="rId292" Type="http://schemas.openxmlformats.org/officeDocument/2006/relationships/customXml" Target="../ink/ink787.xml"/><Relationship Id="rId24" Type="http://schemas.openxmlformats.org/officeDocument/2006/relationships/customXml" Target="../ink/ink652.xml"/><Relationship Id="rId45" Type="http://schemas.openxmlformats.org/officeDocument/2006/relationships/image" Target="../media/image621.png"/><Relationship Id="rId66" Type="http://schemas.openxmlformats.org/officeDocument/2006/relationships/customXml" Target="../ink/ink673.xml"/><Relationship Id="rId87" Type="http://schemas.openxmlformats.org/officeDocument/2006/relationships/image" Target="../media/image674.png"/><Relationship Id="rId110" Type="http://schemas.openxmlformats.org/officeDocument/2006/relationships/customXml" Target="../ink/ink695.xml"/><Relationship Id="rId131" Type="http://schemas.openxmlformats.org/officeDocument/2006/relationships/image" Target="../media/image692.png"/><Relationship Id="rId152" Type="http://schemas.openxmlformats.org/officeDocument/2006/relationships/customXml" Target="../ink/ink716.xml"/><Relationship Id="rId173" Type="http://schemas.openxmlformats.org/officeDocument/2006/relationships/image" Target="../media/image705.png"/><Relationship Id="rId194" Type="http://schemas.openxmlformats.org/officeDocument/2006/relationships/customXml" Target="../ink/ink737.xml"/><Relationship Id="rId208" Type="http://schemas.openxmlformats.org/officeDocument/2006/relationships/customXml" Target="../ink/ink744.xml"/><Relationship Id="rId229" Type="http://schemas.openxmlformats.org/officeDocument/2006/relationships/customXml" Target="../ink/ink755.xml"/><Relationship Id="rId240" Type="http://schemas.openxmlformats.org/officeDocument/2006/relationships/customXml" Target="../ink/ink761.xml"/><Relationship Id="rId261" Type="http://schemas.openxmlformats.org/officeDocument/2006/relationships/image" Target="../media/image736.png"/><Relationship Id="rId14" Type="http://schemas.openxmlformats.org/officeDocument/2006/relationships/customXml" Target="../ink/ink647.xml"/><Relationship Id="rId35" Type="http://schemas.openxmlformats.org/officeDocument/2006/relationships/image" Target="../media/image616.png"/><Relationship Id="rId56" Type="http://schemas.openxmlformats.org/officeDocument/2006/relationships/customXml" Target="../ink/ink668.xml"/><Relationship Id="rId77" Type="http://schemas.openxmlformats.org/officeDocument/2006/relationships/image" Target="../media/image669.png"/><Relationship Id="rId100" Type="http://schemas.openxmlformats.org/officeDocument/2006/relationships/customXml" Target="../ink/ink690.xml"/><Relationship Id="rId282" Type="http://schemas.openxmlformats.org/officeDocument/2006/relationships/customXml" Target="../ink/ink782.xml"/><Relationship Id="rId8" Type="http://schemas.openxmlformats.org/officeDocument/2006/relationships/customXml" Target="../ink/ink644.xml"/><Relationship Id="rId98" Type="http://schemas.openxmlformats.org/officeDocument/2006/relationships/customXml" Target="../ink/ink689.xml"/><Relationship Id="rId121" Type="http://schemas.openxmlformats.org/officeDocument/2006/relationships/image" Target="../media/image623.png"/><Relationship Id="rId142" Type="http://schemas.openxmlformats.org/officeDocument/2006/relationships/customXml" Target="../ink/ink711.xml"/><Relationship Id="rId163" Type="http://schemas.openxmlformats.org/officeDocument/2006/relationships/image" Target="../media/image632.png"/><Relationship Id="rId184" Type="http://schemas.openxmlformats.org/officeDocument/2006/relationships/customXml" Target="../ink/ink732.xml"/><Relationship Id="rId219" Type="http://schemas.openxmlformats.org/officeDocument/2006/relationships/image" Target="../media/image716.png"/><Relationship Id="rId230" Type="http://schemas.openxmlformats.org/officeDocument/2006/relationships/customXml" Target="../ink/ink756.xml"/><Relationship Id="rId251" Type="http://schemas.openxmlformats.org/officeDocument/2006/relationships/image" Target="../media/image731.png"/><Relationship Id="rId25" Type="http://schemas.openxmlformats.org/officeDocument/2006/relationships/image" Target="../media/image611.png"/><Relationship Id="rId46" Type="http://schemas.openxmlformats.org/officeDocument/2006/relationships/customXml" Target="../ink/ink663.xml"/><Relationship Id="rId67" Type="http://schemas.openxmlformats.org/officeDocument/2006/relationships/image" Target="../media/image664.png"/><Relationship Id="rId272" Type="http://schemas.openxmlformats.org/officeDocument/2006/relationships/customXml" Target="../ink/ink777.xml"/><Relationship Id="rId293" Type="http://schemas.openxmlformats.org/officeDocument/2006/relationships/image" Target="../media/image752.png"/><Relationship Id="rId88" Type="http://schemas.openxmlformats.org/officeDocument/2006/relationships/customXml" Target="../ink/ink684.xml"/><Relationship Id="rId111" Type="http://schemas.openxmlformats.org/officeDocument/2006/relationships/image" Target="../media/image686.png"/><Relationship Id="rId132" Type="http://schemas.openxmlformats.org/officeDocument/2006/relationships/customXml" Target="../ink/ink706.xml"/><Relationship Id="rId153" Type="http://schemas.openxmlformats.org/officeDocument/2006/relationships/image" Target="../media/image627.png"/><Relationship Id="rId174" Type="http://schemas.openxmlformats.org/officeDocument/2006/relationships/customXml" Target="../ink/ink727.xml"/><Relationship Id="rId195" Type="http://schemas.openxmlformats.org/officeDocument/2006/relationships/image" Target="../media/image639.png"/><Relationship Id="rId209" Type="http://schemas.openxmlformats.org/officeDocument/2006/relationships/image" Target="../media/image712.png"/><Relationship Id="rId220" Type="http://schemas.openxmlformats.org/officeDocument/2006/relationships/customXml" Target="../ink/ink750.xml"/><Relationship Id="rId241" Type="http://schemas.openxmlformats.org/officeDocument/2006/relationships/image" Target="../media/image726.png"/><Relationship Id="rId15" Type="http://schemas.openxmlformats.org/officeDocument/2006/relationships/image" Target="../media/image652.png"/><Relationship Id="rId36" Type="http://schemas.openxmlformats.org/officeDocument/2006/relationships/customXml" Target="../ink/ink658.xml"/><Relationship Id="rId57" Type="http://schemas.openxmlformats.org/officeDocument/2006/relationships/image" Target="../media/image659.png"/><Relationship Id="rId262" Type="http://schemas.openxmlformats.org/officeDocument/2006/relationships/customXml" Target="../ink/ink772.xml"/><Relationship Id="rId283" Type="http://schemas.openxmlformats.org/officeDocument/2006/relationships/image" Target="../media/image747.png"/><Relationship Id="rId78" Type="http://schemas.openxmlformats.org/officeDocument/2006/relationships/customXml" Target="../ink/ink679.xml"/><Relationship Id="rId99" Type="http://schemas.openxmlformats.org/officeDocument/2006/relationships/image" Target="../media/image680.png"/><Relationship Id="rId101" Type="http://schemas.openxmlformats.org/officeDocument/2006/relationships/image" Target="../media/image681.png"/><Relationship Id="rId122" Type="http://schemas.openxmlformats.org/officeDocument/2006/relationships/customXml" Target="../ink/ink701.xml"/><Relationship Id="rId143" Type="http://schemas.openxmlformats.org/officeDocument/2006/relationships/image" Target="../media/image698.png"/><Relationship Id="rId164" Type="http://schemas.openxmlformats.org/officeDocument/2006/relationships/customXml" Target="../ink/ink722.xml"/><Relationship Id="rId185" Type="http://schemas.openxmlformats.org/officeDocument/2006/relationships/image" Target="../media/image711.png"/><Relationship Id="rId9" Type="http://schemas.openxmlformats.org/officeDocument/2006/relationships/image" Target="../media/image649.png"/><Relationship Id="rId210" Type="http://schemas.openxmlformats.org/officeDocument/2006/relationships/customXml" Target="../ink/ink745.xml"/><Relationship Id="rId26" Type="http://schemas.openxmlformats.org/officeDocument/2006/relationships/customXml" Target="../ink/ink653.xml"/><Relationship Id="rId231" Type="http://schemas.openxmlformats.org/officeDocument/2006/relationships/image" Target="../media/image721.png"/><Relationship Id="rId252" Type="http://schemas.openxmlformats.org/officeDocument/2006/relationships/customXml" Target="../ink/ink767.xml"/><Relationship Id="rId273" Type="http://schemas.openxmlformats.org/officeDocument/2006/relationships/image" Target="../media/image742.png"/><Relationship Id="rId294" Type="http://schemas.openxmlformats.org/officeDocument/2006/relationships/customXml" Target="../ink/ink788.xml"/><Relationship Id="rId47" Type="http://schemas.openxmlformats.org/officeDocument/2006/relationships/image" Target="../media/image622.png"/><Relationship Id="rId68" Type="http://schemas.openxmlformats.org/officeDocument/2006/relationships/customXml" Target="../ink/ink674.xml"/><Relationship Id="rId89" Type="http://schemas.openxmlformats.org/officeDocument/2006/relationships/image" Target="../media/image675.png"/><Relationship Id="rId112" Type="http://schemas.openxmlformats.org/officeDocument/2006/relationships/customXml" Target="../ink/ink696.xml"/><Relationship Id="rId133" Type="http://schemas.openxmlformats.org/officeDocument/2006/relationships/image" Target="../media/image693.png"/><Relationship Id="rId154" Type="http://schemas.openxmlformats.org/officeDocument/2006/relationships/customXml" Target="../ink/ink717.xml"/><Relationship Id="rId175" Type="http://schemas.openxmlformats.org/officeDocument/2006/relationships/image" Target="../media/image706.png"/><Relationship Id="rId196" Type="http://schemas.openxmlformats.org/officeDocument/2006/relationships/customXml" Target="../ink/ink738.xml"/><Relationship Id="rId200" Type="http://schemas.openxmlformats.org/officeDocument/2006/relationships/customXml" Target="../ink/ink740.xml"/><Relationship Id="rId16" Type="http://schemas.openxmlformats.org/officeDocument/2006/relationships/customXml" Target="../ink/ink648.xml"/><Relationship Id="rId221" Type="http://schemas.openxmlformats.org/officeDocument/2006/relationships/image" Target="../media/image717.png"/><Relationship Id="rId242" Type="http://schemas.openxmlformats.org/officeDocument/2006/relationships/customXml" Target="../ink/ink762.xml"/><Relationship Id="rId263" Type="http://schemas.openxmlformats.org/officeDocument/2006/relationships/image" Target="../media/image737.png"/><Relationship Id="rId284" Type="http://schemas.openxmlformats.org/officeDocument/2006/relationships/customXml" Target="../ink/ink783.xml"/><Relationship Id="rId37" Type="http://schemas.openxmlformats.org/officeDocument/2006/relationships/image" Target="../media/image617.png"/><Relationship Id="rId58" Type="http://schemas.openxmlformats.org/officeDocument/2006/relationships/customXml" Target="../ink/ink669.xml"/><Relationship Id="rId79" Type="http://schemas.openxmlformats.org/officeDocument/2006/relationships/image" Target="../media/image670.png"/><Relationship Id="rId102" Type="http://schemas.openxmlformats.org/officeDocument/2006/relationships/customXml" Target="../ink/ink691.xml"/><Relationship Id="rId123" Type="http://schemas.openxmlformats.org/officeDocument/2006/relationships/image" Target="../media/image624.png"/><Relationship Id="rId144" Type="http://schemas.openxmlformats.org/officeDocument/2006/relationships/customXml" Target="../ink/ink712.xml"/><Relationship Id="rId90" Type="http://schemas.openxmlformats.org/officeDocument/2006/relationships/customXml" Target="../ink/ink685.xml"/><Relationship Id="rId165" Type="http://schemas.openxmlformats.org/officeDocument/2006/relationships/image" Target="../media/image633.png"/><Relationship Id="rId186" Type="http://schemas.openxmlformats.org/officeDocument/2006/relationships/customXml" Target="../ink/ink733.xml"/><Relationship Id="rId211" Type="http://schemas.openxmlformats.org/officeDocument/2006/relationships/image" Target="../media/image713.png"/><Relationship Id="rId232" Type="http://schemas.openxmlformats.org/officeDocument/2006/relationships/customXml" Target="../ink/ink757.xml"/><Relationship Id="rId253" Type="http://schemas.openxmlformats.org/officeDocument/2006/relationships/image" Target="../media/image732.png"/><Relationship Id="rId274" Type="http://schemas.openxmlformats.org/officeDocument/2006/relationships/customXml" Target="../ink/ink778.xml"/><Relationship Id="rId295" Type="http://schemas.openxmlformats.org/officeDocument/2006/relationships/image" Target="../media/image753.png"/><Relationship Id="rId27" Type="http://schemas.openxmlformats.org/officeDocument/2006/relationships/image" Target="../media/image612.png"/><Relationship Id="rId48" Type="http://schemas.openxmlformats.org/officeDocument/2006/relationships/customXml" Target="../ink/ink664.xml"/><Relationship Id="rId69" Type="http://schemas.openxmlformats.org/officeDocument/2006/relationships/image" Target="../media/image665.png"/><Relationship Id="rId113" Type="http://schemas.openxmlformats.org/officeDocument/2006/relationships/image" Target="../media/image687.png"/><Relationship Id="rId134" Type="http://schemas.openxmlformats.org/officeDocument/2006/relationships/customXml" Target="../ink/ink707.xml"/><Relationship Id="rId80" Type="http://schemas.openxmlformats.org/officeDocument/2006/relationships/customXml" Target="../ink/ink680.xml"/><Relationship Id="rId155" Type="http://schemas.openxmlformats.org/officeDocument/2006/relationships/image" Target="../media/image628.png"/><Relationship Id="rId176" Type="http://schemas.openxmlformats.org/officeDocument/2006/relationships/customXml" Target="../ink/ink728.xml"/><Relationship Id="rId197" Type="http://schemas.openxmlformats.org/officeDocument/2006/relationships/image" Target="../media/image640.png"/><Relationship Id="rId201" Type="http://schemas.openxmlformats.org/officeDocument/2006/relationships/image" Target="../media/image642.png"/><Relationship Id="rId222" Type="http://schemas.openxmlformats.org/officeDocument/2006/relationships/customXml" Target="../ink/ink751.xml"/><Relationship Id="rId243" Type="http://schemas.openxmlformats.org/officeDocument/2006/relationships/image" Target="../media/image727.png"/><Relationship Id="rId264" Type="http://schemas.openxmlformats.org/officeDocument/2006/relationships/customXml" Target="../ink/ink773.xml"/><Relationship Id="rId285" Type="http://schemas.openxmlformats.org/officeDocument/2006/relationships/image" Target="../media/image748.png"/><Relationship Id="rId17" Type="http://schemas.openxmlformats.org/officeDocument/2006/relationships/image" Target="../media/image653.png"/><Relationship Id="rId38" Type="http://schemas.openxmlformats.org/officeDocument/2006/relationships/customXml" Target="../ink/ink659.xml"/><Relationship Id="rId59" Type="http://schemas.openxmlformats.org/officeDocument/2006/relationships/image" Target="../media/image660.png"/><Relationship Id="rId103" Type="http://schemas.openxmlformats.org/officeDocument/2006/relationships/image" Target="../media/image682.png"/><Relationship Id="rId124" Type="http://schemas.openxmlformats.org/officeDocument/2006/relationships/customXml" Target="../ink/ink702.xml"/><Relationship Id="rId70" Type="http://schemas.openxmlformats.org/officeDocument/2006/relationships/customXml" Target="../ink/ink675.xml"/><Relationship Id="rId91" Type="http://schemas.openxmlformats.org/officeDocument/2006/relationships/image" Target="../media/image676.png"/><Relationship Id="rId145" Type="http://schemas.openxmlformats.org/officeDocument/2006/relationships/image" Target="../media/image699.png"/><Relationship Id="rId166" Type="http://schemas.openxmlformats.org/officeDocument/2006/relationships/customXml" Target="../ink/ink723.xml"/><Relationship Id="rId187" Type="http://schemas.openxmlformats.org/officeDocument/2006/relationships/image" Target="../media/image635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746.xml"/><Relationship Id="rId233" Type="http://schemas.openxmlformats.org/officeDocument/2006/relationships/image" Target="../media/image722.png"/><Relationship Id="rId254" Type="http://schemas.openxmlformats.org/officeDocument/2006/relationships/customXml" Target="../ink/ink768.xml"/><Relationship Id="rId28" Type="http://schemas.openxmlformats.org/officeDocument/2006/relationships/customXml" Target="../ink/ink654.xml"/><Relationship Id="rId49" Type="http://schemas.openxmlformats.org/officeDocument/2006/relationships/image" Target="../media/image655.png"/><Relationship Id="rId114" Type="http://schemas.openxmlformats.org/officeDocument/2006/relationships/customXml" Target="../ink/ink697.xml"/><Relationship Id="rId275" Type="http://schemas.openxmlformats.org/officeDocument/2006/relationships/image" Target="../media/image743.png"/><Relationship Id="rId296" Type="http://schemas.openxmlformats.org/officeDocument/2006/relationships/customXml" Target="../ink/ink789.xml"/><Relationship Id="rId300" Type="http://schemas.openxmlformats.org/officeDocument/2006/relationships/customXml" Target="../ink/ink791.xml"/><Relationship Id="rId60" Type="http://schemas.openxmlformats.org/officeDocument/2006/relationships/customXml" Target="../ink/ink670.xml"/><Relationship Id="rId81" Type="http://schemas.openxmlformats.org/officeDocument/2006/relationships/image" Target="../media/image671.png"/><Relationship Id="rId135" Type="http://schemas.openxmlformats.org/officeDocument/2006/relationships/image" Target="../media/image694.png"/><Relationship Id="rId156" Type="http://schemas.openxmlformats.org/officeDocument/2006/relationships/customXml" Target="../ink/ink718.xml"/><Relationship Id="rId177" Type="http://schemas.openxmlformats.org/officeDocument/2006/relationships/image" Target="../media/image707.png"/><Relationship Id="rId198" Type="http://schemas.openxmlformats.org/officeDocument/2006/relationships/customXml" Target="../ink/ink739.xml"/><Relationship Id="rId202" Type="http://schemas.openxmlformats.org/officeDocument/2006/relationships/customXml" Target="../ink/ink741.xml"/><Relationship Id="rId223" Type="http://schemas.openxmlformats.org/officeDocument/2006/relationships/image" Target="../media/image718.png"/><Relationship Id="rId244" Type="http://schemas.openxmlformats.org/officeDocument/2006/relationships/customXml" Target="../ink/ink763.xml"/><Relationship Id="rId18" Type="http://schemas.openxmlformats.org/officeDocument/2006/relationships/customXml" Target="../ink/ink649.xml"/><Relationship Id="rId39" Type="http://schemas.openxmlformats.org/officeDocument/2006/relationships/image" Target="../media/image618.png"/><Relationship Id="rId265" Type="http://schemas.openxmlformats.org/officeDocument/2006/relationships/image" Target="../media/image738.png"/><Relationship Id="rId286" Type="http://schemas.openxmlformats.org/officeDocument/2006/relationships/customXml" Target="../ink/ink784.xml"/><Relationship Id="rId50" Type="http://schemas.openxmlformats.org/officeDocument/2006/relationships/customXml" Target="../ink/ink665.xml"/><Relationship Id="rId104" Type="http://schemas.openxmlformats.org/officeDocument/2006/relationships/customXml" Target="../ink/ink692.xml"/><Relationship Id="rId125" Type="http://schemas.openxmlformats.org/officeDocument/2006/relationships/image" Target="../media/image625.png"/><Relationship Id="rId146" Type="http://schemas.openxmlformats.org/officeDocument/2006/relationships/customXml" Target="../ink/ink713.xml"/><Relationship Id="rId167" Type="http://schemas.openxmlformats.org/officeDocument/2006/relationships/image" Target="../media/image634.png"/><Relationship Id="rId188" Type="http://schemas.openxmlformats.org/officeDocument/2006/relationships/customXml" Target="../ink/ink734.xml"/><Relationship Id="rId71" Type="http://schemas.openxmlformats.org/officeDocument/2006/relationships/image" Target="../media/image666.png"/><Relationship Id="rId92" Type="http://schemas.openxmlformats.org/officeDocument/2006/relationships/customXml" Target="../ink/ink686.xml"/><Relationship Id="rId213" Type="http://schemas.openxmlformats.org/officeDocument/2006/relationships/image" Target="../media/image646.png"/><Relationship Id="rId234" Type="http://schemas.openxmlformats.org/officeDocument/2006/relationships/customXml" Target="../ink/ink758.xml"/><Relationship Id="rId2" Type="http://schemas.openxmlformats.org/officeDocument/2006/relationships/customXml" Target="../ink/ink641.xml"/><Relationship Id="rId29" Type="http://schemas.openxmlformats.org/officeDocument/2006/relationships/image" Target="../media/image613.png"/><Relationship Id="rId255" Type="http://schemas.openxmlformats.org/officeDocument/2006/relationships/image" Target="../media/image733.png"/><Relationship Id="rId276" Type="http://schemas.openxmlformats.org/officeDocument/2006/relationships/customXml" Target="../ink/ink779.xml"/><Relationship Id="rId297" Type="http://schemas.openxmlformats.org/officeDocument/2006/relationships/image" Target="../media/image647.png"/><Relationship Id="rId40" Type="http://schemas.openxmlformats.org/officeDocument/2006/relationships/customXml" Target="../ink/ink660.xml"/><Relationship Id="rId115" Type="http://schemas.openxmlformats.org/officeDocument/2006/relationships/image" Target="../media/image688.png"/><Relationship Id="rId136" Type="http://schemas.openxmlformats.org/officeDocument/2006/relationships/customXml" Target="../ink/ink708.xml"/><Relationship Id="rId157" Type="http://schemas.openxmlformats.org/officeDocument/2006/relationships/image" Target="../media/image629.png"/><Relationship Id="rId178" Type="http://schemas.openxmlformats.org/officeDocument/2006/relationships/customXml" Target="../ink/ink729.xml"/><Relationship Id="rId301" Type="http://schemas.openxmlformats.org/officeDocument/2006/relationships/image" Target="../media/image755.png"/><Relationship Id="rId61" Type="http://schemas.openxmlformats.org/officeDocument/2006/relationships/image" Target="../media/image661.png"/><Relationship Id="rId82" Type="http://schemas.openxmlformats.org/officeDocument/2006/relationships/customXml" Target="../ink/ink681.xml"/><Relationship Id="rId199" Type="http://schemas.openxmlformats.org/officeDocument/2006/relationships/image" Target="../media/image641.png"/><Relationship Id="rId203" Type="http://schemas.openxmlformats.org/officeDocument/2006/relationships/image" Target="../media/image643.png"/><Relationship Id="rId19" Type="http://schemas.openxmlformats.org/officeDocument/2006/relationships/image" Target="../media/image654.png"/><Relationship Id="rId224" Type="http://schemas.openxmlformats.org/officeDocument/2006/relationships/customXml" Target="../ink/ink752.xml"/><Relationship Id="rId245" Type="http://schemas.openxmlformats.org/officeDocument/2006/relationships/image" Target="../media/image728.png"/><Relationship Id="rId266" Type="http://schemas.openxmlformats.org/officeDocument/2006/relationships/customXml" Target="../ink/ink774.xml"/><Relationship Id="rId287" Type="http://schemas.openxmlformats.org/officeDocument/2006/relationships/image" Target="../media/image749.png"/><Relationship Id="rId30" Type="http://schemas.openxmlformats.org/officeDocument/2006/relationships/customXml" Target="../ink/ink655.xml"/><Relationship Id="rId105" Type="http://schemas.openxmlformats.org/officeDocument/2006/relationships/image" Target="../media/image683.png"/><Relationship Id="rId126" Type="http://schemas.openxmlformats.org/officeDocument/2006/relationships/customXml" Target="../ink/ink703.xml"/><Relationship Id="rId147" Type="http://schemas.openxmlformats.org/officeDocument/2006/relationships/image" Target="../media/image700.png"/><Relationship Id="rId168" Type="http://schemas.openxmlformats.org/officeDocument/2006/relationships/customXml" Target="../ink/ink724.xml"/><Relationship Id="rId51" Type="http://schemas.openxmlformats.org/officeDocument/2006/relationships/image" Target="../media/image656.png"/><Relationship Id="rId72" Type="http://schemas.openxmlformats.org/officeDocument/2006/relationships/customXml" Target="../ink/ink676.xml"/><Relationship Id="rId93" Type="http://schemas.openxmlformats.org/officeDocument/2006/relationships/image" Target="../media/image677.png"/><Relationship Id="rId189" Type="http://schemas.openxmlformats.org/officeDocument/2006/relationships/image" Target="../media/image636.png"/><Relationship Id="rId3" Type="http://schemas.openxmlformats.org/officeDocument/2006/relationships/image" Target="../media/image648.png"/><Relationship Id="rId214" Type="http://schemas.openxmlformats.org/officeDocument/2006/relationships/customXml" Target="../ink/ink747.xml"/><Relationship Id="rId235" Type="http://schemas.openxmlformats.org/officeDocument/2006/relationships/image" Target="../media/image723.png"/><Relationship Id="rId256" Type="http://schemas.openxmlformats.org/officeDocument/2006/relationships/customXml" Target="../ink/ink769.xml"/><Relationship Id="rId277" Type="http://schemas.openxmlformats.org/officeDocument/2006/relationships/image" Target="../media/image744.png"/><Relationship Id="rId298" Type="http://schemas.openxmlformats.org/officeDocument/2006/relationships/customXml" Target="../ink/ink790.xml"/><Relationship Id="rId116" Type="http://schemas.openxmlformats.org/officeDocument/2006/relationships/customXml" Target="../ink/ink698.xml"/><Relationship Id="rId137" Type="http://schemas.openxmlformats.org/officeDocument/2006/relationships/image" Target="../media/image695.png"/><Relationship Id="rId158" Type="http://schemas.openxmlformats.org/officeDocument/2006/relationships/customXml" Target="../ink/ink719.xml"/><Relationship Id="rId20" Type="http://schemas.openxmlformats.org/officeDocument/2006/relationships/customXml" Target="../ink/ink650.xml"/><Relationship Id="rId41" Type="http://schemas.openxmlformats.org/officeDocument/2006/relationships/image" Target="../media/image619.png"/><Relationship Id="rId62" Type="http://schemas.openxmlformats.org/officeDocument/2006/relationships/customXml" Target="../ink/ink671.xml"/><Relationship Id="rId83" Type="http://schemas.openxmlformats.org/officeDocument/2006/relationships/image" Target="../media/image672.png"/><Relationship Id="rId179" Type="http://schemas.openxmlformats.org/officeDocument/2006/relationships/image" Target="../media/image708.png"/><Relationship Id="rId190" Type="http://schemas.openxmlformats.org/officeDocument/2006/relationships/customXml" Target="../ink/ink735.xml"/><Relationship Id="rId204" Type="http://schemas.openxmlformats.org/officeDocument/2006/relationships/customXml" Target="../ink/ink742.xml"/><Relationship Id="rId225" Type="http://schemas.openxmlformats.org/officeDocument/2006/relationships/image" Target="../media/image719.png"/><Relationship Id="rId246" Type="http://schemas.openxmlformats.org/officeDocument/2006/relationships/customXml" Target="../ink/ink764.xml"/><Relationship Id="rId267" Type="http://schemas.openxmlformats.org/officeDocument/2006/relationships/image" Target="../media/image739.png"/><Relationship Id="rId288" Type="http://schemas.openxmlformats.org/officeDocument/2006/relationships/customXml" Target="../ink/ink785.xml"/><Relationship Id="rId106" Type="http://schemas.openxmlformats.org/officeDocument/2006/relationships/customXml" Target="../ink/ink693.xml"/><Relationship Id="rId127" Type="http://schemas.openxmlformats.org/officeDocument/2006/relationships/image" Target="../media/image626.png"/><Relationship Id="rId10" Type="http://schemas.openxmlformats.org/officeDocument/2006/relationships/customXml" Target="../ink/ink645.xml"/><Relationship Id="rId31" Type="http://schemas.openxmlformats.org/officeDocument/2006/relationships/image" Target="../media/image614.png"/><Relationship Id="rId52" Type="http://schemas.openxmlformats.org/officeDocument/2006/relationships/customXml" Target="../ink/ink666.xml"/><Relationship Id="rId73" Type="http://schemas.openxmlformats.org/officeDocument/2006/relationships/image" Target="../media/image667.png"/><Relationship Id="rId94" Type="http://schemas.openxmlformats.org/officeDocument/2006/relationships/customXml" Target="../ink/ink687.xml"/><Relationship Id="rId148" Type="http://schemas.openxmlformats.org/officeDocument/2006/relationships/customXml" Target="../ink/ink714.xml"/><Relationship Id="rId169" Type="http://schemas.openxmlformats.org/officeDocument/2006/relationships/image" Target="../media/image703.png"/><Relationship Id="rId4" Type="http://schemas.openxmlformats.org/officeDocument/2006/relationships/customXml" Target="../ink/ink642.xml"/><Relationship Id="rId180" Type="http://schemas.openxmlformats.org/officeDocument/2006/relationships/customXml" Target="../ink/ink730.xml"/><Relationship Id="rId215" Type="http://schemas.openxmlformats.org/officeDocument/2006/relationships/image" Target="../media/image714.png"/><Relationship Id="rId236" Type="http://schemas.openxmlformats.org/officeDocument/2006/relationships/customXml" Target="../ink/ink759.xml"/><Relationship Id="rId257" Type="http://schemas.openxmlformats.org/officeDocument/2006/relationships/image" Target="../media/image734.png"/><Relationship Id="rId278" Type="http://schemas.openxmlformats.org/officeDocument/2006/relationships/customXml" Target="../ink/ink780.xml"/><Relationship Id="rId42" Type="http://schemas.openxmlformats.org/officeDocument/2006/relationships/customXml" Target="../ink/ink661.xml"/><Relationship Id="rId84" Type="http://schemas.openxmlformats.org/officeDocument/2006/relationships/customXml" Target="../ink/ink682.xml"/><Relationship Id="rId138" Type="http://schemas.openxmlformats.org/officeDocument/2006/relationships/customXml" Target="../ink/ink709.xml"/><Relationship Id="rId191" Type="http://schemas.openxmlformats.org/officeDocument/2006/relationships/image" Target="../media/image637.png"/><Relationship Id="rId205" Type="http://schemas.openxmlformats.org/officeDocument/2006/relationships/image" Target="../media/image644.png"/><Relationship Id="rId247" Type="http://schemas.openxmlformats.org/officeDocument/2006/relationships/image" Target="../media/image729.png"/><Relationship Id="rId107" Type="http://schemas.openxmlformats.org/officeDocument/2006/relationships/image" Target="../media/image684.png"/><Relationship Id="rId289" Type="http://schemas.openxmlformats.org/officeDocument/2006/relationships/image" Target="../media/image750.png"/><Relationship Id="rId11" Type="http://schemas.openxmlformats.org/officeDocument/2006/relationships/image" Target="../media/image650.png"/><Relationship Id="rId53" Type="http://schemas.openxmlformats.org/officeDocument/2006/relationships/image" Target="../media/image657.png"/><Relationship Id="rId149" Type="http://schemas.openxmlformats.org/officeDocument/2006/relationships/image" Target="../media/image701.png"/><Relationship Id="rId95" Type="http://schemas.openxmlformats.org/officeDocument/2006/relationships/image" Target="../media/image678.png"/><Relationship Id="rId160" Type="http://schemas.openxmlformats.org/officeDocument/2006/relationships/customXml" Target="../ink/ink720.xml"/><Relationship Id="rId216" Type="http://schemas.openxmlformats.org/officeDocument/2006/relationships/customXml" Target="../ink/ink748.xml"/><Relationship Id="rId258" Type="http://schemas.openxmlformats.org/officeDocument/2006/relationships/customXml" Target="../ink/ink770.xml"/><Relationship Id="rId22" Type="http://schemas.openxmlformats.org/officeDocument/2006/relationships/customXml" Target="../ink/ink651.xml"/><Relationship Id="rId64" Type="http://schemas.openxmlformats.org/officeDocument/2006/relationships/customXml" Target="../ink/ink672.xml"/><Relationship Id="rId118" Type="http://schemas.openxmlformats.org/officeDocument/2006/relationships/customXml" Target="../ink/ink699.xml"/><Relationship Id="rId171" Type="http://schemas.openxmlformats.org/officeDocument/2006/relationships/image" Target="../media/image704.png"/><Relationship Id="rId227" Type="http://schemas.openxmlformats.org/officeDocument/2006/relationships/image" Target="../media/image720.png"/><Relationship Id="rId269" Type="http://schemas.openxmlformats.org/officeDocument/2006/relationships/image" Target="../media/image740.png"/><Relationship Id="rId33" Type="http://schemas.openxmlformats.org/officeDocument/2006/relationships/image" Target="../media/image615.png"/><Relationship Id="rId129" Type="http://schemas.openxmlformats.org/officeDocument/2006/relationships/image" Target="../media/image691.png"/><Relationship Id="rId280" Type="http://schemas.openxmlformats.org/officeDocument/2006/relationships/customXml" Target="../ink/ink781.xml"/><Relationship Id="rId75" Type="http://schemas.openxmlformats.org/officeDocument/2006/relationships/image" Target="../media/image668.png"/><Relationship Id="rId140" Type="http://schemas.openxmlformats.org/officeDocument/2006/relationships/customXml" Target="../ink/ink710.xml"/><Relationship Id="rId182" Type="http://schemas.openxmlformats.org/officeDocument/2006/relationships/customXml" Target="../ink/ink731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797.xml"/><Relationship Id="rId18" Type="http://schemas.openxmlformats.org/officeDocument/2006/relationships/image" Target="../media/image764.png"/><Relationship Id="rId26" Type="http://schemas.openxmlformats.org/officeDocument/2006/relationships/image" Target="../media/image768.png"/><Relationship Id="rId39" Type="http://schemas.openxmlformats.org/officeDocument/2006/relationships/customXml" Target="../ink/ink810.xml"/><Relationship Id="rId21" Type="http://schemas.openxmlformats.org/officeDocument/2006/relationships/customXml" Target="../ink/ink801.xml"/><Relationship Id="rId34" Type="http://schemas.openxmlformats.org/officeDocument/2006/relationships/image" Target="../media/image772.png"/><Relationship Id="rId42" Type="http://schemas.openxmlformats.org/officeDocument/2006/relationships/image" Target="../media/image776.png"/><Relationship Id="rId47" Type="http://schemas.openxmlformats.org/officeDocument/2006/relationships/customXml" Target="../ink/ink814.xml"/><Relationship Id="rId50" Type="http://schemas.openxmlformats.org/officeDocument/2006/relationships/image" Target="../media/image780.png"/><Relationship Id="rId7" Type="http://schemas.openxmlformats.org/officeDocument/2006/relationships/customXml" Target="../ink/ink794.xml"/><Relationship Id="rId2" Type="http://schemas.openxmlformats.org/officeDocument/2006/relationships/image" Target="../media/image756.png"/><Relationship Id="rId16" Type="http://schemas.openxmlformats.org/officeDocument/2006/relationships/image" Target="../media/image763.png"/><Relationship Id="rId29" Type="http://schemas.openxmlformats.org/officeDocument/2006/relationships/customXml" Target="../ink/ink805.xml"/><Relationship Id="rId11" Type="http://schemas.openxmlformats.org/officeDocument/2006/relationships/customXml" Target="../ink/ink796.xml"/><Relationship Id="rId24" Type="http://schemas.openxmlformats.org/officeDocument/2006/relationships/image" Target="../media/image767.png"/><Relationship Id="rId32" Type="http://schemas.openxmlformats.org/officeDocument/2006/relationships/image" Target="../media/image771.png"/><Relationship Id="rId37" Type="http://schemas.openxmlformats.org/officeDocument/2006/relationships/customXml" Target="../ink/ink809.xml"/><Relationship Id="rId40" Type="http://schemas.openxmlformats.org/officeDocument/2006/relationships/image" Target="../media/image775.png"/><Relationship Id="rId45" Type="http://schemas.openxmlformats.org/officeDocument/2006/relationships/customXml" Target="../ink/ink813.xml"/><Relationship Id="rId5" Type="http://schemas.openxmlformats.org/officeDocument/2006/relationships/customXml" Target="../ink/ink793.xml"/><Relationship Id="rId15" Type="http://schemas.openxmlformats.org/officeDocument/2006/relationships/customXml" Target="../ink/ink798.xml"/><Relationship Id="rId23" Type="http://schemas.openxmlformats.org/officeDocument/2006/relationships/customXml" Target="../ink/ink802.xml"/><Relationship Id="rId28" Type="http://schemas.openxmlformats.org/officeDocument/2006/relationships/image" Target="../media/image769.png"/><Relationship Id="rId36" Type="http://schemas.openxmlformats.org/officeDocument/2006/relationships/image" Target="../media/image773.png"/><Relationship Id="rId49" Type="http://schemas.openxmlformats.org/officeDocument/2006/relationships/customXml" Target="../ink/ink815.xml"/><Relationship Id="rId10" Type="http://schemas.openxmlformats.org/officeDocument/2006/relationships/image" Target="../media/image760.png"/><Relationship Id="rId19" Type="http://schemas.openxmlformats.org/officeDocument/2006/relationships/customXml" Target="../ink/ink800.xml"/><Relationship Id="rId31" Type="http://schemas.openxmlformats.org/officeDocument/2006/relationships/customXml" Target="../ink/ink806.xml"/><Relationship Id="rId44" Type="http://schemas.openxmlformats.org/officeDocument/2006/relationships/image" Target="../media/image777.png"/><Relationship Id="rId4" Type="http://schemas.openxmlformats.org/officeDocument/2006/relationships/image" Target="../media/image757.png"/><Relationship Id="rId9" Type="http://schemas.openxmlformats.org/officeDocument/2006/relationships/customXml" Target="../ink/ink795.xml"/><Relationship Id="rId14" Type="http://schemas.openxmlformats.org/officeDocument/2006/relationships/image" Target="../media/image762.png"/><Relationship Id="rId22" Type="http://schemas.openxmlformats.org/officeDocument/2006/relationships/image" Target="../media/image766.png"/><Relationship Id="rId27" Type="http://schemas.openxmlformats.org/officeDocument/2006/relationships/customXml" Target="../ink/ink804.xml"/><Relationship Id="rId30" Type="http://schemas.openxmlformats.org/officeDocument/2006/relationships/image" Target="../media/image770.png"/><Relationship Id="rId35" Type="http://schemas.openxmlformats.org/officeDocument/2006/relationships/customXml" Target="../ink/ink808.xml"/><Relationship Id="rId43" Type="http://schemas.openxmlformats.org/officeDocument/2006/relationships/customXml" Target="../ink/ink812.xml"/><Relationship Id="rId48" Type="http://schemas.openxmlformats.org/officeDocument/2006/relationships/image" Target="../media/image779.png"/><Relationship Id="rId8" Type="http://schemas.openxmlformats.org/officeDocument/2006/relationships/image" Target="../media/image759.png"/><Relationship Id="rId3" Type="http://schemas.openxmlformats.org/officeDocument/2006/relationships/customXml" Target="../ink/ink792.xml"/><Relationship Id="rId12" Type="http://schemas.openxmlformats.org/officeDocument/2006/relationships/image" Target="../media/image761.png"/><Relationship Id="rId17" Type="http://schemas.openxmlformats.org/officeDocument/2006/relationships/customXml" Target="../ink/ink799.xml"/><Relationship Id="rId25" Type="http://schemas.openxmlformats.org/officeDocument/2006/relationships/customXml" Target="../ink/ink803.xml"/><Relationship Id="rId33" Type="http://schemas.openxmlformats.org/officeDocument/2006/relationships/customXml" Target="../ink/ink807.xml"/><Relationship Id="rId38" Type="http://schemas.openxmlformats.org/officeDocument/2006/relationships/image" Target="../media/image774.png"/><Relationship Id="rId46" Type="http://schemas.openxmlformats.org/officeDocument/2006/relationships/image" Target="../media/image778.png"/><Relationship Id="rId20" Type="http://schemas.openxmlformats.org/officeDocument/2006/relationships/image" Target="../media/image765.png"/><Relationship Id="rId41" Type="http://schemas.openxmlformats.org/officeDocument/2006/relationships/customXml" Target="../ink/ink8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873.xml"/><Relationship Id="rId299" Type="http://schemas.openxmlformats.org/officeDocument/2006/relationships/customXml" Target="../ink/ink964.xml"/><Relationship Id="rId21" Type="http://schemas.openxmlformats.org/officeDocument/2006/relationships/customXml" Target="../ink/ink825.xml"/><Relationship Id="rId63" Type="http://schemas.openxmlformats.org/officeDocument/2006/relationships/customXml" Target="../ink/ink846.xml"/><Relationship Id="rId159" Type="http://schemas.openxmlformats.org/officeDocument/2006/relationships/customXml" Target="../ink/ink894.xml"/><Relationship Id="rId324" Type="http://schemas.openxmlformats.org/officeDocument/2006/relationships/image" Target="../media/image941.png"/><Relationship Id="rId170" Type="http://schemas.openxmlformats.org/officeDocument/2006/relationships/image" Target="../media/image864.png"/><Relationship Id="rId226" Type="http://schemas.openxmlformats.org/officeDocument/2006/relationships/image" Target="../media/image892.png"/><Relationship Id="rId268" Type="http://schemas.openxmlformats.org/officeDocument/2006/relationships/image" Target="../media/image913.png"/><Relationship Id="rId32" Type="http://schemas.openxmlformats.org/officeDocument/2006/relationships/image" Target="../media/image795.png"/><Relationship Id="rId74" Type="http://schemas.openxmlformats.org/officeDocument/2006/relationships/image" Target="../media/image816.png"/><Relationship Id="rId128" Type="http://schemas.openxmlformats.org/officeDocument/2006/relationships/image" Target="../media/image843.png"/><Relationship Id="rId335" Type="http://schemas.openxmlformats.org/officeDocument/2006/relationships/customXml" Target="../ink/ink982.xml"/><Relationship Id="rId5" Type="http://schemas.openxmlformats.org/officeDocument/2006/relationships/customXml" Target="../ink/ink817.xml"/><Relationship Id="rId181" Type="http://schemas.openxmlformats.org/officeDocument/2006/relationships/customXml" Target="../ink/ink905.xml"/><Relationship Id="rId237" Type="http://schemas.openxmlformats.org/officeDocument/2006/relationships/customXml" Target="../ink/ink933.xml"/><Relationship Id="rId279" Type="http://schemas.openxmlformats.org/officeDocument/2006/relationships/customXml" Target="../ink/ink954.xml"/><Relationship Id="rId43" Type="http://schemas.openxmlformats.org/officeDocument/2006/relationships/customXml" Target="../ink/ink836.xml"/><Relationship Id="rId139" Type="http://schemas.openxmlformats.org/officeDocument/2006/relationships/customXml" Target="../ink/ink884.xml"/><Relationship Id="rId290" Type="http://schemas.openxmlformats.org/officeDocument/2006/relationships/image" Target="../media/image924.png"/><Relationship Id="rId304" Type="http://schemas.openxmlformats.org/officeDocument/2006/relationships/image" Target="../media/image931.png"/><Relationship Id="rId85" Type="http://schemas.openxmlformats.org/officeDocument/2006/relationships/customXml" Target="../ink/ink857.xml"/><Relationship Id="rId150" Type="http://schemas.openxmlformats.org/officeDocument/2006/relationships/image" Target="../media/image854.png"/><Relationship Id="rId192" Type="http://schemas.openxmlformats.org/officeDocument/2006/relationships/image" Target="../media/image875.png"/><Relationship Id="rId206" Type="http://schemas.openxmlformats.org/officeDocument/2006/relationships/image" Target="../media/image882.png"/><Relationship Id="rId248" Type="http://schemas.openxmlformats.org/officeDocument/2006/relationships/image" Target="../media/image903.png"/><Relationship Id="rId12" Type="http://schemas.openxmlformats.org/officeDocument/2006/relationships/image" Target="../media/image786.png"/><Relationship Id="rId108" Type="http://schemas.openxmlformats.org/officeDocument/2006/relationships/image" Target="../media/image833.png"/><Relationship Id="rId315" Type="http://schemas.openxmlformats.org/officeDocument/2006/relationships/customXml" Target="../ink/ink972.xml"/><Relationship Id="rId54" Type="http://schemas.openxmlformats.org/officeDocument/2006/relationships/image" Target="../media/image806.png"/><Relationship Id="rId96" Type="http://schemas.openxmlformats.org/officeDocument/2006/relationships/image" Target="../media/image827.png"/><Relationship Id="rId161" Type="http://schemas.openxmlformats.org/officeDocument/2006/relationships/customXml" Target="../ink/ink895.xml"/><Relationship Id="rId217" Type="http://schemas.openxmlformats.org/officeDocument/2006/relationships/customXml" Target="../ink/ink923.xml"/><Relationship Id="rId259" Type="http://schemas.openxmlformats.org/officeDocument/2006/relationships/customXml" Target="../ink/ink944.xml"/><Relationship Id="rId23" Type="http://schemas.openxmlformats.org/officeDocument/2006/relationships/customXml" Target="../ink/ink826.xml"/><Relationship Id="rId119" Type="http://schemas.openxmlformats.org/officeDocument/2006/relationships/customXml" Target="../ink/ink874.xml"/><Relationship Id="rId270" Type="http://schemas.openxmlformats.org/officeDocument/2006/relationships/image" Target="../media/image914.png"/><Relationship Id="rId326" Type="http://schemas.openxmlformats.org/officeDocument/2006/relationships/image" Target="../media/image942.png"/><Relationship Id="rId65" Type="http://schemas.openxmlformats.org/officeDocument/2006/relationships/customXml" Target="../ink/ink847.xml"/><Relationship Id="rId130" Type="http://schemas.openxmlformats.org/officeDocument/2006/relationships/image" Target="../media/image844.png"/><Relationship Id="rId172" Type="http://schemas.openxmlformats.org/officeDocument/2006/relationships/image" Target="../media/image865.png"/><Relationship Id="rId228" Type="http://schemas.openxmlformats.org/officeDocument/2006/relationships/image" Target="../media/image893.png"/><Relationship Id="rId281" Type="http://schemas.openxmlformats.org/officeDocument/2006/relationships/customXml" Target="../ink/ink955.xml"/><Relationship Id="rId34" Type="http://schemas.openxmlformats.org/officeDocument/2006/relationships/image" Target="../media/image796.png"/><Relationship Id="rId76" Type="http://schemas.openxmlformats.org/officeDocument/2006/relationships/image" Target="../media/image817.png"/><Relationship Id="rId141" Type="http://schemas.openxmlformats.org/officeDocument/2006/relationships/customXml" Target="../ink/ink885.xml"/><Relationship Id="rId7" Type="http://schemas.openxmlformats.org/officeDocument/2006/relationships/customXml" Target="../ink/ink818.xml"/><Relationship Id="rId183" Type="http://schemas.openxmlformats.org/officeDocument/2006/relationships/customXml" Target="../ink/ink906.xml"/><Relationship Id="rId239" Type="http://schemas.openxmlformats.org/officeDocument/2006/relationships/customXml" Target="../ink/ink934.xml"/><Relationship Id="rId250" Type="http://schemas.openxmlformats.org/officeDocument/2006/relationships/image" Target="../media/image904.png"/><Relationship Id="rId292" Type="http://schemas.openxmlformats.org/officeDocument/2006/relationships/image" Target="../media/image925.png"/><Relationship Id="rId306" Type="http://schemas.openxmlformats.org/officeDocument/2006/relationships/image" Target="../media/image932.png"/><Relationship Id="rId24" Type="http://schemas.openxmlformats.org/officeDocument/2006/relationships/image" Target="../media/image792.png"/><Relationship Id="rId45" Type="http://schemas.openxmlformats.org/officeDocument/2006/relationships/customXml" Target="../ink/ink837.xml"/><Relationship Id="rId66" Type="http://schemas.openxmlformats.org/officeDocument/2006/relationships/image" Target="../media/image812.png"/><Relationship Id="rId87" Type="http://schemas.openxmlformats.org/officeDocument/2006/relationships/customXml" Target="../ink/ink858.xml"/><Relationship Id="rId110" Type="http://schemas.openxmlformats.org/officeDocument/2006/relationships/image" Target="../media/image834.png"/><Relationship Id="rId131" Type="http://schemas.openxmlformats.org/officeDocument/2006/relationships/customXml" Target="../ink/ink880.xml"/><Relationship Id="rId327" Type="http://schemas.openxmlformats.org/officeDocument/2006/relationships/customXml" Target="../ink/ink978.xml"/><Relationship Id="rId152" Type="http://schemas.openxmlformats.org/officeDocument/2006/relationships/image" Target="../media/image855.png"/><Relationship Id="rId173" Type="http://schemas.openxmlformats.org/officeDocument/2006/relationships/customXml" Target="../ink/ink901.xml"/><Relationship Id="rId194" Type="http://schemas.openxmlformats.org/officeDocument/2006/relationships/image" Target="../media/image876.png"/><Relationship Id="rId208" Type="http://schemas.openxmlformats.org/officeDocument/2006/relationships/image" Target="../media/image883.png"/><Relationship Id="rId229" Type="http://schemas.openxmlformats.org/officeDocument/2006/relationships/customXml" Target="../ink/ink929.xml"/><Relationship Id="rId240" Type="http://schemas.openxmlformats.org/officeDocument/2006/relationships/image" Target="../media/image899.png"/><Relationship Id="rId261" Type="http://schemas.openxmlformats.org/officeDocument/2006/relationships/customXml" Target="../ink/ink945.xml"/><Relationship Id="rId14" Type="http://schemas.openxmlformats.org/officeDocument/2006/relationships/image" Target="../media/image787.png"/><Relationship Id="rId35" Type="http://schemas.openxmlformats.org/officeDocument/2006/relationships/customXml" Target="../ink/ink832.xml"/><Relationship Id="rId56" Type="http://schemas.openxmlformats.org/officeDocument/2006/relationships/image" Target="../media/image807.png"/><Relationship Id="rId77" Type="http://schemas.openxmlformats.org/officeDocument/2006/relationships/customXml" Target="../ink/ink853.xml"/><Relationship Id="rId100" Type="http://schemas.openxmlformats.org/officeDocument/2006/relationships/image" Target="../media/image829.png"/><Relationship Id="rId282" Type="http://schemas.openxmlformats.org/officeDocument/2006/relationships/image" Target="../media/image920.png"/><Relationship Id="rId317" Type="http://schemas.openxmlformats.org/officeDocument/2006/relationships/customXml" Target="../ink/ink973.xml"/><Relationship Id="rId8" Type="http://schemas.openxmlformats.org/officeDocument/2006/relationships/image" Target="../media/image784.png"/><Relationship Id="rId98" Type="http://schemas.openxmlformats.org/officeDocument/2006/relationships/image" Target="../media/image828.png"/><Relationship Id="rId121" Type="http://schemas.openxmlformats.org/officeDocument/2006/relationships/customXml" Target="../ink/ink875.xml"/><Relationship Id="rId142" Type="http://schemas.openxmlformats.org/officeDocument/2006/relationships/image" Target="../media/image850.png"/><Relationship Id="rId163" Type="http://schemas.openxmlformats.org/officeDocument/2006/relationships/customXml" Target="../ink/ink896.xml"/><Relationship Id="rId184" Type="http://schemas.openxmlformats.org/officeDocument/2006/relationships/image" Target="../media/image871.png"/><Relationship Id="rId219" Type="http://schemas.openxmlformats.org/officeDocument/2006/relationships/customXml" Target="../ink/ink924.xml"/><Relationship Id="rId230" Type="http://schemas.openxmlformats.org/officeDocument/2006/relationships/image" Target="../media/image894.png"/><Relationship Id="rId251" Type="http://schemas.openxmlformats.org/officeDocument/2006/relationships/customXml" Target="../ink/ink940.xml"/><Relationship Id="rId25" Type="http://schemas.openxmlformats.org/officeDocument/2006/relationships/customXml" Target="../ink/ink827.xml"/><Relationship Id="rId46" Type="http://schemas.openxmlformats.org/officeDocument/2006/relationships/image" Target="../media/image802.png"/><Relationship Id="rId67" Type="http://schemas.openxmlformats.org/officeDocument/2006/relationships/customXml" Target="../ink/ink848.xml"/><Relationship Id="rId272" Type="http://schemas.openxmlformats.org/officeDocument/2006/relationships/image" Target="../media/image915.png"/><Relationship Id="rId293" Type="http://schemas.openxmlformats.org/officeDocument/2006/relationships/customXml" Target="../ink/ink961.xml"/><Relationship Id="rId307" Type="http://schemas.openxmlformats.org/officeDocument/2006/relationships/customXml" Target="../ink/ink968.xml"/><Relationship Id="rId328" Type="http://schemas.openxmlformats.org/officeDocument/2006/relationships/image" Target="../media/image943.png"/><Relationship Id="rId88" Type="http://schemas.openxmlformats.org/officeDocument/2006/relationships/image" Target="../media/image823.png"/><Relationship Id="rId111" Type="http://schemas.openxmlformats.org/officeDocument/2006/relationships/customXml" Target="../ink/ink870.xml"/><Relationship Id="rId132" Type="http://schemas.openxmlformats.org/officeDocument/2006/relationships/image" Target="../media/image845.png"/><Relationship Id="rId153" Type="http://schemas.openxmlformats.org/officeDocument/2006/relationships/customXml" Target="../ink/ink891.xml"/><Relationship Id="rId174" Type="http://schemas.openxmlformats.org/officeDocument/2006/relationships/image" Target="../media/image866.png"/><Relationship Id="rId195" Type="http://schemas.openxmlformats.org/officeDocument/2006/relationships/customXml" Target="../ink/ink912.xml"/><Relationship Id="rId209" Type="http://schemas.openxmlformats.org/officeDocument/2006/relationships/customXml" Target="../ink/ink919.xml"/><Relationship Id="rId220" Type="http://schemas.openxmlformats.org/officeDocument/2006/relationships/image" Target="../media/image889.png"/><Relationship Id="rId241" Type="http://schemas.openxmlformats.org/officeDocument/2006/relationships/customXml" Target="../ink/ink935.xml"/><Relationship Id="rId15" Type="http://schemas.openxmlformats.org/officeDocument/2006/relationships/customXml" Target="../ink/ink822.xml"/><Relationship Id="rId36" Type="http://schemas.openxmlformats.org/officeDocument/2006/relationships/image" Target="../media/image797.png"/><Relationship Id="rId57" Type="http://schemas.openxmlformats.org/officeDocument/2006/relationships/customXml" Target="../ink/ink843.xml"/><Relationship Id="rId262" Type="http://schemas.openxmlformats.org/officeDocument/2006/relationships/image" Target="../media/image910.png"/><Relationship Id="rId283" Type="http://schemas.openxmlformats.org/officeDocument/2006/relationships/customXml" Target="../ink/ink956.xml"/><Relationship Id="rId318" Type="http://schemas.openxmlformats.org/officeDocument/2006/relationships/image" Target="../media/image938.png"/><Relationship Id="rId78" Type="http://schemas.openxmlformats.org/officeDocument/2006/relationships/image" Target="../media/image818.png"/><Relationship Id="rId99" Type="http://schemas.openxmlformats.org/officeDocument/2006/relationships/customXml" Target="../ink/ink864.xml"/><Relationship Id="rId101" Type="http://schemas.openxmlformats.org/officeDocument/2006/relationships/customXml" Target="../ink/ink865.xml"/><Relationship Id="rId122" Type="http://schemas.openxmlformats.org/officeDocument/2006/relationships/image" Target="../media/image840.png"/><Relationship Id="rId143" Type="http://schemas.openxmlformats.org/officeDocument/2006/relationships/customXml" Target="../ink/ink886.xml"/><Relationship Id="rId164" Type="http://schemas.openxmlformats.org/officeDocument/2006/relationships/image" Target="../media/image861.png"/><Relationship Id="rId185" Type="http://schemas.openxmlformats.org/officeDocument/2006/relationships/customXml" Target="../ink/ink907.xml"/><Relationship Id="rId9" Type="http://schemas.openxmlformats.org/officeDocument/2006/relationships/customXml" Target="../ink/ink819.xml"/><Relationship Id="rId210" Type="http://schemas.openxmlformats.org/officeDocument/2006/relationships/image" Target="../media/image884.png"/><Relationship Id="rId26" Type="http://schemas.openxmlformats.org/officeDocument/2006/relationships/image" Target="../media/image793.png"/><Relationship Id="rId231" Type="http://schemas.openxmlformats.org/officeDocument/2006/relationships/customXml" Target="../ink/ink930.xml"/><Relationship Id="rId252" Type="http://schemas.openxmlformats.org/officeDocument/2006/relationships/image" Target="../media/image905.png"/><Relationship Id="rId273" Type="http://schemas.openxmlformats.org/officeDocument/2006/relationships/customXml" Target="../ink/ink951.xml"/><Relationship Id="rId294" Type="http://schemas.openxmlformats.org/officeDocument/2006/relationships/image" Target="../media/image926.png"/><Relationship Id="rId308" Type="http://schemas.openxmlformats.org/officeDocument/2006/relationships/image" Target="../media/image933.png"/><Relationship Id="rId329" Type="http://schemas.openxmlformats.org/officeDocument/2006/relationships/customXml" Target="../ink/ink979.xml"/><Relationship Id="rId47" Type="http://schemas.openxmlformats.org/officeDocument/2006/relationships/customXml" Target="../ink/ink838.xml"/><Relationship Id="rId68" Type="http://schemas.openxmlformats.org/officeDocument/2006/relationships/image" Target="../media/image813.png"/><Relationship Id="rId89" Type="http://schemas.openxmlformats.org/officeDocument/2006/relationships/customXml" Target="../ink/ink859.xml"/><Relationship Id="rId112" Type="http://schemas.openxmlformats.org/officeDocument/2006/relationships/image" Target="../media/image835.png"/><Relationship Id="rId133" Type="http://schemas.openxmlformats.org/officeDocument/2006/relationships/customXml" Target="../ink/ink881.xml"/><Relationship Id="rId154" Type="http://schemas.openxmlformats.org/officeDocument/2006/relationships/image" Target="../media/image856.png"/><Relationship Id="rId175" Type="http://schemas.openxmlformats.org/officeDocument/2006/relationships/customXml" Target="../ink/ink902.xml"/><Relationship Id="rId196" Type="http://schemas.openxmlformats.org/officeDocument/2006/relationships/image" Target="../media/image877.png"/><Relationship Id="rId200" Type="http://schemas.openxmlformats.org/officeDocument/2006/relationships/image" Target="../media/image879.png"/><Relationship Id="rId16" Type="http://schemas.openxmlformats.org/officeDocument/2006/relationships/image" Target="../media/image788.png"/><Relationship Id="rId221" Type="http://schemas.openxmlformats.org/officeDocument/2006/relationships/customXml" Target="../ink/ink925.xml"/><Relationship Id="rId242" Type="http://schemas.openxmlformats.org/officeDocument/2006/relationships/image" Target="../media/image900.png"/><Relationship Id="rId263" Type="http://schemas.openxmlformats.org/officeDocument/2006/relationships/customXml" Target="../ink/ink946.xml"/><Relationship Id="rId284" Type="http://schemas.openxmlformats.org/officeDocument/2006/relationships/image" Target="../media/image921.png"/><Relationship Id="rId319" Type="http://schemas.openxmlformats.org/officeDocument/2006/relationships/customXml" Target="../ink/ink974.xml"/><Relationship Id="rId37" Type="http://schemas.openxmlformats.org/officeDocument/2006/relationships/customXml" Target="../ink/ink833.xml"/><Relationship Id="rId58" Type="http://schemas.openxmlformats.org/officeDocument/2006/relationships/image" Target="../media/image808.png"/><Relationship Id="rId79" Type="http://schemas.openxmlformats.org/officeDocument/2006/relationships/customXml" Target="../ink/ink854.xml"/><Relationship Id="rId102" Type="http://schemas.openxmlformats.org/officeDocument/2006/relationships/image" Target="../media/image830.png"/><Relationship Id="rId123" Type="http://schemas.openxmlformats.org/officeDocument/2006/relationships/customXml" Target="../ink/ink876.xml"/><Relationship Id="rId144" Type="http://schemas.openxmlformats.org/officeDocument/2006/relationships/image" Target="../media/image851.png"/><Relationship Id="rId330" Type="http://schemas.openxmlformats.org/officeDocument/2006/relationships/image" Target="../media/image944.png"/><Relationship Id="rId90" Type="http://schemas.openxmlformats.org/officeDocument/2006/relationships/image" Target="../media/image824.png"/><Relationship Id="rId165" Type="http://schemas.openxmlformats.org/officeDocument/2006/relationships/customXml" Target="../ink/ink897.xml"/><Relationship Id="rId186" Type="http://schemas.openxmlformats.org/officeDocument/2006/relationships/image" Target="../media/image872.png"/><Relationship Id="rId211" Type="http://schemas.openxmlformats.org/officeDocument/2006/relationships/customXml" Target="../ink/ink920.xml"/><Relationship Id="rId232" Type="http://schemas.openxmlformats.org/officeDocument/2006/relationships/image" Target="../media/image895.png"/><Relationship Id="rId253" Type="http://schemas.openxmlformats.org/officeDocument/2006/relationships/customXml" Target="../ink/ink941.xml"/><Relationship Id="rId274" Type="http://schemas.openxmlformats.org/officeDocument/2006/relationships/image" Target="../media/image916.png"/><Relationship Id="rId295" Type="http://schemas.openxmlformats.org/officeDocument/2006/relationships/customXml" Target="../ink/ink962.xml"/><Relationship Id="rId309" Type="http://schemas.openxmlformats.org/officeDocument/2006/relationships/customXml" Target="../ink/ink969.xml"/><Relationship Id="rId27" Type="http://schemas.openxmlformats.org/officeDocument/2006/relationships/customXml" Target="../ink/ink828.xml"/><Relationship Id="rId48" Type="http://schemas.openxmlformats.org/officeDocument/2006/relationships/image" Target="../media/image803.png"/><Relationship Id="rId69" Type="http://schemas.openxmlformats.org/officeDocument/2006/relationships/customXml" Target="../ink/ink849.xml"/><Relationship Id="rId113" Type="http://schemas.openxmlformats.org/officeDocument/2006/relationships/customXml" Target="../ink/ink871.xml"/><Relationship Id="rId134" Type="http://schemas.openxmlformats.org/officeDocument/2006/relationships/image" Target="../media/image846.png"/><Relationship Id="rId320" Type="http://schemas.openxmlformats.org/officeDocument/2006/relationships/image" Target="../media/image939.png"/><Relationship Id="rId80" Type="http://schemas.openxmlformats.org/officeDocument/2006/relationships/image" Target="../media/image819.png"/><Relationship Id="rId155" Type="http://schemas.openxmlformats.org/officeDocument/2006/relationships/customXml" Target="../ink/ink892.xml"/><Relationship Id="rId176" Type="http://schemas.openxmlformats.org/officeDocument/2006/relationships/image" Target="../media/image867.png"/><Relationship Id="rId197" Type="http://schemas.openxmlformats.org/officeDocument/2006/relationships/customXml" Target="../ink/ink913.xml"/><Relationship Id="rId201" Type="http://schemas.openxmlformats.org/officeDocument/2006/relationships/customXml" Target="../ink/ink915.xml"/><Relationship Id="rId222" Type="http://schemas.openxmlformats.org/officeDocument/2006/relationships/image" Target="../media/image890.png"/><Relationship Id="rId243" Type="http://schemas.openxmlformats.org/officeDocument/2006/relationships/customXml" Target="../ink/ink936.xml"/><Relationship Id="rId264" Type="http://schemas.openxmlformats.org/officeDocument/2006/relationships/image" Target="../media/image911.png"/><Relationship Id="rId285" Type="http://schemas.openxmlformats.org/officeDocument/2006/relationships/customXml" Target="../ink/ink957.xml"/><Relationship Id="rId17" Type="http://schemas.openxmlformats.org/officeDocument/2006/relationships/customXml" Target="../ink/ink823.xml"/><Relationship Id="rId38" Type="http://schemas.openxmlformats.org/officeDocument/2006/relationships/image" Target="../media/image798.png"/><Relationship Id="rId59" Type="http://schemas.openxmlformats.org/officeDocument/2006/relationships/customXml" Target="../ink/ink844.xml"/><Relationship Id="rId103" Type="http://schemas.openxmlformats.org/officeDocument/2006/relationships/customXml" Target="../ink/ink866.xml"/><Relationship Id="rId124" Type="http://schemas.openxmlformats.org/officeDocument/2006/relationships/image" Target="../media/image841.png"/><Relationship Id="rId310" Type="http://schemas.openxmlformats.org/officeDocument/2006/relationships/image" Target="../media/image934.png"/><Relationship Id="rId70" Type="http://schemas.openxmlformats.org/officeDocument/2006/relationships/image" Target="../media/image814.png"/><Relationship Id="rId91" Type="http://schemas.openxmlformats.org/officeDocument/2006/relationships/customXml" Target="../ink/ink860.xml"/><Relationship Id="rId145" Type="http://schemas.openxmlformats.org/officeDocument/2006/relationships/customXml" Target="../ink/ink887.xml"/><Relationship Id="rId166" Type="http://schemas.openxmlformats.org/officeDocument/2006/relationships/image" Target="../media/image862.png"/><Relationship Id="rId187" Type="http://schemas.openxmlformats.org/officeDocument/2006/relationships/customXml" Target="../ink/ink908.xml"/><Relationship Id="rId331" Type="http://schemas.openxmlformats.org/officeDocument/2006/relationships/customXml" Target="../ink/ink980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885.png"/><Relationship Id="rId233" Type="http://schemas.openxmlformats.org/officeDocument/2006/relationships/customXml" Target="../ink/ink931.xml"/><Relationship Id="rId254" Type="http://schemas.openxmlformats.org/officeDocument/2006/relationships/image" Target="../media/image906.png"/><Relationship Id="rId28" Type="http://schemas.openxmlformats.org/officeDocument/2006/relationships/image" Target="../media/image794.png"/><Relationship Id="rId49" Type="http://schemas.openxmlformats.org/officeDocument/2006/relationships/customXml" Target="../ink/ink839.xml"/><Relationship Id="rId114" Type="http://schemas.openxmlformats.org/officeDocument/2006/relationships/image" Target="../media/image836.png"/><Relationship Id="rId275" Type="http://schemas.openxmlformats.org/officeDocument/2006/relationships/customXml" Target="../ink/ink952.xml"/><Relationship Id="rId296" Type="http://schemas.openxmlformats.org/officeDocument/2006/relationships/image" Target="../media/image927.png"/><Relationship Id="rId300" Type="http://schemas.openxmlformats.org/officeDocument/2006/relationships/image" Target="../media/image929.png"/><Relationship Id="rId60" Type="http://schemas.openxmlformats.org/officeDocument/2006/relationships/image" Target="../media/image809.png"/><Relationship Id="rId81" Type="http://schemas.openxmlformats.org/officeDocument/2006/relationships/customXml" Target="../ink/ink855.xml"/><Relationship Id="rId135" Type="http://schemas.openxmlformats.org/officeDocument/2006/relationships/customXml" Target="../ink/ink882.xml"/><Relationship Id="rId156" Type="http://schemas.openxmlformats.org/officeDocument/2006/relationships/image" Target="../media/image857.png"/><Relationship Id="rId177" Type="http://schemas.openxmlformats.org/officeDocument/2006/relationships/customXml" Target="../ink/ink903.xml"/><Relationship Id="rId198" Type="http://schemas.openxmlformats.org/officeDocument/2006/relationships/image" Target="../media/image878.png"/><Relationship Id="rId321" Type="http://schemas.openxmlformats.org/officeDocument/2006/relationships/customXml" Target="../ink/ink975.xml"/><Relationship Id="rId202" Type="http://schemas.openxmlformats.org/officeDocument/2006/relationships/image" Target="../media/image880.png"/><Relationship Id="rId223" Type="http://schemas.openxmlformats.org/officeDocument/2006/relationships/customXml" Target="../ink/ink926.xml"/><Relationship Id="rId244" Type="http://schemas.openxmlformats.org/officeDocument/2006/relationships/image" Target="../media/image901.png"/><Relationship Id="rId18" Type="http://schemas.openxmlformats.org/officeDocument/2006/relationships/image" Target="../media/image789.png"/><Relationship Id="rId39" Type="http://schemas.openxmlformats.org/officeDocument/2006/relationships/customXml" Target="../ink/ink834.xml"/><Relationship Id="rId265" Type="http://schemas.openxmlformats.org/officeDocument/2006/relationships/customXml" Target="../ink/ink947.xml"/><Relationship Id="rId286" Type="http://schemas.openxmlformats.org/officeDocument/2006/relationships/image" Target="../media/image922.png"/><Relationship Id="rId50" Type="http://schemas.openxmlformats.org/officeDocument/2006/relationships/image" Target="../media/image804.png"/><Relationship Id="rId104" Type="http://schemas.openxmlformats.org/officeDocument/2006/relationships/image" Target="../media/image831.png"/><Relationship Id="rId125" Type="http://schemas.openxmlformats.org/officeDocument/2006/relationships/customXml" Target="../ink/ink877.xml"/><Relationship Id="rId146" Type="http://schemas.openxmlformats.org/officeDocument/2006/relationships/image" Target="../media/image852.png"/><Relationship Id="rId167" Type="http://schemas.openxmlformats.org/officeDocument/2006/relationships/customXml" Target="../ink/ink898.xml"/><Relationship Id="rId188" Type="http://schemas.openxmlformats.org/officeDocument/2006/relationships/image" Target="../media/image873.png"/><Relationship Id="rId311" Type="http://schemas.openxmlformats.org/officeDocument/2006/relationships/customXml" Target="../ink/ink970.xml"/><Relationship Id="rId332" Type="http://schemas.openxmlformats.org/officeDocument/2006/relationships/image" Target="../media/image945.png"/><Relationship Id="rId71" Type="http://schemas.openxmlformats.org/officeDocument/2006/relationships/customXml" Target="../ink/ink850.xml"/><Relationship Id="rId92" Type="http://schemas.openxmlformats.org/officeDocument/2006/relationships/image" Target="../media/image825.png"/><Relationship Id="rId213" Type="http://schemas.openxmlformats.org/officeDocument/2006/relationships/customXml" Target="../ink/ink921.xml"/><Relationship Id="rId234" Type="http://schemas.openxmlformats.org/officeDocument/2006/relationships/image" Target="../media/image896.png"/><Relationship Id="rId2" Type="http://schemas.openxmlformats.org/officeDocument/2006/relationships/image" Target="../media/image781.png"/><Relationship Id="rId29" Type="http://schemas.openxmlformats.org/officeDocument/2006/relationships/customXml" Target="../ink/ink829.xml"/><Relationship Id="rId255" Type="http://schemas.openxmlformats.org/officeDocument/2006/relationships/customXml" Target="../ink/ink942.xml"/><Relationship Id="rId276" Type="http://schemas.openxmlformats.org/officeDocument/2006/relationships/image" Target="../media/image917.png"/><Relationship Id="rId297" Type="http://schemas.openxmlformats.org/officeDocument/2006/relationships/customXml" Target="../ink/ink963.xml"/><Relationship Id="rId40" Type="http://schemas.openxmlformats.org/officeDocument/2006/relationships/image" Target="../media/image799.png"/><Relationship Id="rId115" Type="http://schemas.openxmlformats.org/officeDocument/2006/relationships/customXml" Target="../ink/ink872.xml"/><Relationship Id="rId136" Type="http://schemas.openxmlformats.org/officeDocument/2006/relationships/image" Target="../media/image847.png"/><Relationship Id="rId157" Type="http://schemas.openxmlformats.org/officeDocument/2006/relationships/customXml" Target="../ink/ink893.xml"/><Relationship Id="rId178" Type="http://schemas.openxmlformats.org/officeDocument/2006/relationships/image" Target="../media/image868.png"/><Relationship Id="rId301" Type="http://schemas.openxmlformats.org/officeDocument/2006/relationships/customXml" Target="../ink/ink965.xml"/><Relationship Id="rId322" Type="http://schemas.openxmlformats.org/officeDocument/2006/relationships/image" Target="../media/image940.png"/><Relationship Id="rId61" Type="http://schemas.openxmlformats.org/officeDocument/2006/relationships/customXml" Target="../ink/ink845.xml"/><Relationship Id="rId82" Type="http://schemas.openxmlformats.org/officeDocument/2006/relationships/image" Target="../media/image820.png"/><Relationship Id="rId199" Type="http://schemas.openxmlformats.org/officeDocument/2006/relationships/customXml" Target="../ink/ink914.xml"/><Relationship Id="rId203" Type="http://schemas.openxmlformats.org/officeDocument/2006/relationships/customXml" Target="../ink/ink916.xml"/><Relationship Id="rId19" Type="http://schemas.openxmlformats.org/officeDocument/2006/relationships/customXml" Target="../ink/ink824.xml"/><Relationship Id="rId224" Type="http://schemas.openxmlformats.org/officeDocument/2006/relationships/image" Target="../media/image891.png"/><Relationship Id="rId245" Type="http://schemas.openxmlformats.org/officeDocument/2006/relationships/customXml" Target="../ink/ink937.xml"/><Relationship Id="rId266" Type="http://schemas.openxmlformats.org/officeDocument/2006/relationships/image" Target="../media/image912.png"/><Relationship Id="rId287" Type="http://schemas.openxmlformats.org/officeDocument/2006/relationships/customXml" Target="../ink/ink958.xml"/><Relationship Id="rId30" Type="http://schemas.openxmlformats.org/officeDocument/2006/relationships/image" Target="../media/image439.png"/><Relationship Id="rId105" Type="http://schemas.openxmlformats.org/officeDocument/2006/relationships/customXml" Target="../ink/ink867.xml"/><Relationship Id="rId126" Type="http://schemas.openxmlformats.org/officeDocument/2006/relationships/image" Target="../media/image842.png"/><Relationship Id="rId147" Type="http://schemas.openxmlformats.org/officeDocument/2006/relationships/customXml" Target="../ink/ink888.xml"/><Relationship Id="rId168" Type="http://schemas.openxmlformats.org/officeDocument/2006/relationships/image" Target="../media/image863.png"/><Relationship Id="rId312" Type="http://schemas.openxmlformats.org/officeDocument/2006/relationships/image" Target="../media/image935.png"/><Relationship Id="rId333" Type="http://schemas.openxmlformats.org/officeDocument/2006/relationships/customXml" Target="../ink/ink981.xml"/><Relationship Id="rId51" Type="http://schemas.openxmlformats.org/officeDocument/2006/relationships/customXml" Target="../ink/ink840.xml"/><Relationship Id="rId72" Type="http://schemas.openxmlformats.org/officeDocument/2006/relationships/image" Target="../media/image815.png"/><Relationship Id="rId93" Type="http://schemas.openxmlformats.org/officeDocument/2006/relationships/customXml" Target="../ink/ink861.xml"/><Relationship Id="rId189" Type="http://schemas.openxmlformats.org/officeDocument/2006/relationships/customXml" Target="../ink/ink909.xml"/><Relationship Id="rId3" Type="http://schemas.openxmlformats.org/officeDocument/2006/relationships/customXml" Target="../ink/ink816.xml"/><Relationship Id="rId214" Type="http://schemas.openxmlformats.org/officeDocument/2006/relationships/image" Target="../media/image886.png"/><Relationship Id="rId235" Type="http://schemas.openxmlformats.org/officeDocument/2006/relationships/customXml" Target="../ink/ink932.xml"/><Relationship Id="rId256" Type="http://schemas.openxmlformats.org/officeDocument/2006/relationships/image" Target="../media/image907.png"/><Relationship Id="rId277" Type="http://schemas.openxmlformats.org/officeDocument/2006/relationships/customXml" Target="../ink/ink953.xml"/><Relationship Id="rId298" Type="http://schemas.openxmlformats.org/officeDocument/2006/relationships/image" Target="../media/image928.png"/><Relationship Id="rId116" Type="http://schemas.openxmlformats.org/officeDocument/2006/relationships/image" Target="../media/image837.png"/><Relationship Id="rId137" Type="http://schemas.openxmlformats.org/officeDocument/2006/relationships/customXml" Target="../ink/ink883.xml"/><Relationship Id="rId158" Type="http://schemas.openxmlformats.org/officeDocument/2006/relationships/image" Target="../media/image858.png"/><Relationship Id="rId302" Type="http://schemas.openxmlformats.org/officeDocument/2006/relationships/image" Target="../media/image930.png"/><Relationship Id="rId323" Type="http://schemas.openxmlformats.org/officeDocument/2006/relationships/customXml" Target="../ink/ink976.xml"/><Relationship Id="rId20" Type="http://schemas.openxmlformats.org/officeDocument/2006/relationships/image" Target="../media/image790.png"/><Relationship Id="rId41" Type="http://schemas.openxmlformats.org/officeDocument/2006/relationships/customXml" Target="../ink/ink835.xml"/><Relationship Id="rId62" Type="http://schemas.openxmlformats.org/officeDocument/2006/relationships/image" Target="../media/image810.png"/><Relationship Id="rId83" Type="http://schemas.openxmlformats.org/officeDocument/2006/relationships/customXml" Target="../ink/ink856.xml"/><Relationship Id="rId179" Type="http://schemas.openxmlformats.org/officeDocument/2006/relationships/customXml" Target="../ink/ink904.xml"/><Relationship Id="rId190" Type="http://schemas.openxmlformats.org/officeDocument/2006/relationships/image" Target="../media/image874.png"/><Relationship Id="rId204" Type="http://schemas.openxmlformats.org/officeDocument/2006/relationships/image" Target="../media/image881.png"/><Relationship Id="rId225" Type="http://schemas.openxmlformats.org/officeDocument/2006/relationships/customXml" Target="../ink/ink927.xml"/><Relationship Id="rId246" Type="http://schemas.openxmlformats.org/officeDocument/2006/relationships/image" Target="../media/image902.png"/><Relationship Id="rId267" Type="http://schemas.openxmlformats.org/officeDocument/2006/relationships/customXml" Target="../ink/ink948.xml"/><Relationship Id="rId288" Type="http://schemas.openxmlformats.org/officeDocument/2006/relationships/image" Target="../media/image923.png"/><Relationship Id="rId106" Type="http://schemas.openxmlformats.org/officeDocument/2006/relationships/image" Target="../media/image832.png"/><Relationship Id="rId127" Type="http://schemas.openxmlformats.org/officeDocument/2006/relationships/customXml" Target="../ink/ink878.xml"/><Relationship Id="rId313" Type="http://schemas.openxmlformats.org/officeDocument/2006/relationships/customXml" Target="../ink/ink971.xml"/><Relationship Id="rId10" Type="http://schemas.openxmlformats.org/officeDocument/2006/relationships/image" Target="../media/image785.png"/><Relationship Id="rId31" Type="http://schemas.openxmlformats.org/officeDocument/2006/relationships/customXml" Target="../ink/ink830.xml"/><Relationship Id="rId52" Type="http://schemas.openxmlformats.org/officeDocument/2006/relationships/image" Target="../media/image805.png"/><Relationship Id="rId73" Type="http://schemas.openxmlformats.org/officeDocument/2006/relationships/customXml" Target="../ink/ink851.xml"/><Relationship Id="rId94" Type="http://schemas.openxmlformats.org/officeDocument/2006/relationships/image" Target="../media/image826.png"/><Relationship Id="rId148" Type="http://schemas.openxmlformats.org/officeDocument/2006/relationships/image" Target="../media/image853.png"/><Relationship Id="rId169" Type="http://schemas.openxmlformats.org/officeDocument/2006/relationships/customXml" Target="../ink/ink899.xml"/><Relationship Id="rId334" Type="http://schemas.openxmlformats.org/officeDocument/2006/relationships/image" Target="../media/image946.png"/><Relationship Id="rId4" Type="http://schemas.openxmlformats.org/officeDocument/2006/relationships/image" Target="../media/image782.png"/><Relationship Id="rId180" Type="http://schemas.openxmlformats.org/officeDocument/2006/relationships/image" Target="../media/image869.png"/><Relationship Id="rId215" Type="http://schemas.openxmlformats.org/officeDocument/2006/relationships/customXml" Target="../ink/ink922.xml"/><Relationship Id="rId236" Type="http://schemas.openxmlformats.org/officeDocument/2006/relationships/image" Target="../media/image897.png"/><Relationship Id="rId257" Type="http://schemas.openxmlformats.org/officeDocument/2006/relationships/customXml" Target="../ink/ink943.xml"/><Relationship Id="rId278" Type="http://schemas.openxmlformats.org/officeDocument/2006/relationships/image" Target="../media/image918.png"/><Relationship Id="rId303" Type="http://schemas.openxmlformats.org/officeDocument/2006/relationships/customXml" Target="../ink/ink966.xml"/><Relationship Id="rId42" Type="http://schemas.openxmlformats.org/officeDocument/2006/relationships/image" Target="../media/image800.png"/><Relationship Id="rId84" Type="http://schemas.openxmlformats.org/officeDocument/2006/relationships/image" Target="../media/image821.png"/><Relationship Id="rId138" Type="http://schemas.openxmlformats.org/officeDocument/2006/relationships/image" Target="../media/image848.png"/><Relationship Id="rId191" Type="http://schemas.openxmlformats.org/officeDocument/2006/relationships/customXml" Target="../ink/ink910.xml"/><Relationship Id="rId205" Type="http://schemas.openxmlformats.org/officeDocument/2006/relationships/customXml" Target="../ink/ink917.xml"/><Relationship Id="rId247" Type="http://schemas.openxmlformats.org/officeDocument/2006/relationships/customXml" Target="../ink/ink938.xml"/><Relationship Id="rId107" Type="http://schemas.openxmlformats.org/officeDocument/2006/relationships/customXml" Target="../ink/ink868.xml"/><Relationship Id="rId289" Type="http://schemas.openxmlformats.org/officeDocument/2006/relationships/customXml" Target="../ink/ink959.xml"/><Relationship Id="rId11" Type="http://schemas.openxmlformats.org/officeDocument/2006/relationships/customXml" Target="../ink/ink820.xml"/><Relationship Id="rId53" Type="http://schemas.openxmlformats.org/officeDocument/2006/relationships/customXml" Target="../ink/ink841.xml"/><Relationship Id="rId149" Type="http://schemas.openxmlformats.org/officeDocument/2006/relationships/customXml" Target="../ink/ink889.xml"/><Relationship Id="rId314" Type="http://schemas.openxmlformats.org/officeDocument/2006/relationships/image" Target="../media/image936.png"/><Relationship Id="rId95" Type="http://schemas.openxmlformats.org/officeDocument/2006/relationships/customXml" Target="../ink/ink862.xml"/><Relationship Id="rId160" Type="http://schemas.openxmlformats.org/officeDocument/2006/relationships/image" Target="../media/image859.png"/><Relationship Id="rId216" Type="http://schemas.openxmlformats.org/officeDocument/2006/relationships/image" Target="../media/image887.png"/><Relationship Id="rId258" Type="http://schemas.openxmlformats.org/officeDocument/2006/relationships/image" Target="../media/image908.png"/><Relationship Id="rId22" Type="http://schemas.openxmlformats.org/officeDocument/2006/relationships/image" Target="../media/image791.png"/><Relationship Id="rId64" Type="http://schemas.openxmlformats.org/officeDocument/2006/relationships/image" Target="../media/image811.png"/><Relationship Id="rId118" Type="http://schemas.openxmlformats.org/officeDocument/2006/relationships/image" Target="../media/image838.png"/><Relationship Id="rId325" Type="http://schemas.openxmlformats.org/officeDocument/2006/relationships/customXml" Target="../ink/ink977.xml"/><Relationship Id="rId171" Type="http://schemas.openxmlformats.org/officeDocument/2006/relationships/customXml" Target="../ink/ink900.xml"/><Relationship Id="rId227" Type="http://schemas.openxmlformats.org/officeDocument/2006/relationships/customXml" Target="../ink/ink928.xml"/><Relationship Id="rId269" Type="http://schemas.openxmlformats.org/officeDocument/2006/relationships/customXml" Target="../ink/ink949.xml"/><Relationship Id="rId33" Type="http://schemas.openxmlformats.org/officeDocument/2006/relationships/customXml" Target="../ink/ink831.xml"/><Relationship Id="rId129" Type="http://schemas.openxmlformats.org/officeDocument/2006/relationships/customXml" Target="../ink/ink879.xml"/><Relationship Id="rId280" Type="http://schemas.openxmlformats.org/officeDocument/2006/relationships/image" Target="../media/image919.png"/><Relationship Id="rId336" Type="http://schemas.openxmlformats.org/officeDocument/2006/relationships/image" Target="../media/image947.png"/><Relationship Id="rId75" Type="http://schemas.openxmlformats.org/officeDocument/2006/relationships/customXml" Target="../ink/ink852.xml"/><Relationship Id="rId140" Type="http://schemas.openxmlformats.org/officeDocument/2006/relationships/image" Target="../media/image849.png"/><Relationship Id="rId182" Type="http://schemas.openxmlformats.org/officeDocument/2006/relationships/image" Target="../media/image870.png"/><Relationship Id="rId6" Type="http://schemas.openxmlformats.org/officeDocument/2006/relationships/image" Target="../media/image783.png"/><Relationship Id="rId238" Type="http://schemas.openxmlformats.org/officeDocument/2006/relationships/image" Target="../media/image898.png"/><Relationship Id="rId291" Type="http://schemas.openxmlformats.org/officeDocument/2006/relationships/customXml" Target="../ink/ink960.xml"/><Relationship Id="rId305" Type="http://schemas.openxmlformats.org/officeDocument/2006/relationships/customXml" Target="../ink/ink967.xml"/><Relationship Id="rId44" Type="http://schemas.openxmlformats.org/officeDocument/2006/relationships/image" Target="../media/image801.png"/><Relationship Id="rId86" Type="http://schemas.openxmlformats.org/officeDocument/2006/relationships/image" Target="../media/image822.png"/><Relationship Id="rId151" Type="http://schemas.openxmlformats.org/officeDocument/2006/relationships/customXml" Target="../ink/ink890.xml"/><Relationship Id="rId193" Type="http://schemas.openxmlformats.org/officeDocument/2006/relationships/customXml" Target="../ink/ink911.xml"/><Relationship Id="rId207" Type="http://schemas.openxmlformats.org/officeDocument/2006/relationships/customXml" Target="../ink/ink918.xml"/><Relationship Id="rId249" Type="http://schemas.openxmlformats.org/officeDocument/2006/relationships/customXml" Target="../ink/ink939.xml"/><Relationship Id="rId13" Type="http://schemas.openxmlformats.org/officeDocument/2006/relationships/customXml" Target="../ink/ink821.xml"/><Relationship Id="rId109" Type="http://schemas.openxmlformats.org/officeDocument/2006/relationships/customXml" Target="../ink/ink869.xml"/><Relationship Id="rId260" Type="http://schemas.openxmlformats.org/officeDocument/2006/relationships/image" Target="../media/image909.png"/><Relationship Id="rId316" Type="http://schemas.openxmlformats.org/officeDocument/2006/relationships/image" Target="../media/image937.png"/><Relationship Id="rId55" Type="http://schemas.openxmlformats.org/officeDocument/2006/relationships/customXml" Target="../ink/ink842.xml"/><Relationship Id="rId97" Type="http://schemas.openxmlformats.org/officeDocument/2006/relationships/customXml" Target="../ink/ink863.xml"/><Relationship Id="rId120" Type="http://schemas.openxmlformats.org/officeDocument/2006/relationships/image" Target="../media/image839.png"/><Relationship Id="rId162" Type="http://schemas.openxmlformats.org/officeDocument/2006/relationships/image" Target="../media/image860.png"/><Relationship Id="rId218" Type="http://schemas.openxmlformats.org/officeDocument/2006/relationships/image" Target="../media/image888.png"/><Relationship Id="rId271" Type="http://schemas.openxmlformats.org/officeDocument/2006/relationships/customXml" Target="../ink/ink95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9.png"/><Relationship Id="rId2" Type="http://schemas.openxmlformats.org/officeDocument/2006/relationships/image" Target="../media/image94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2.xml"/><Relationship Id="rId21" Type="http://schemas.openxmlformats.org/officeDocument/2006/relationships/customXml" Target="../ink/ink24.xml"/><Relationship Id="rId42" Type="http://schemas.openxmlformats.org/officeDocument/2006/relationships/image" Target="../media/image36.png"/><Relationship Id="rId63" Type="http://schemas.openxmlformats.org/officeDocument/2006/relationships/customXml" Target="../ink/ink45.xml"/><Relationship Id="rId84" Type="http://schemas.openxmlformats.org/officeDocument/2006/relationships/image" Target="../media/image57.png"/><Relationship Id="rId138" Type="http://schemas.openxmlformats.org/officeDocument/2006/relationships/image" Target="../media/image84.png"/><Relationship Id="rId159" Type="http://schemas.openxmlformats.org/officeDocument/2006/relationships/customXml" Target="../ink/ink93.xml"/><Relationship Id="rId170" Type="http://schemas.openxmlformats.org/officeDocument/2006/relationships/image" Target="../media/image100.png"/><Relationship Id="rId107" Type="http://schemas.openxmlformats.org/officeDocument/2006/relationships/customXml" Target="../ink/ink67.xml"/><Relationship Id="rId11" Type="http://schemas.openxmlformats.org/officeDocument/2006/relationships/customXml" Target="../ink/ink19.xml"/><Relationship Id="rId32" Type="http://schemas.openxmlformats.org/officeDocument/2006/relationships/image" Target="../media/image31.png"/><Relationship Id="rId53" Type="http://schemas.openxmlformats.org/officeDocument/2006/relationships/customXml" Target="../ink/ink40.xml"/><Relationship Id="rId74" Type="http://schemas.openxmlformats.org/officeDocument/2006/relationships/image" Target="../media/image52.png"/><Relationship Id="rId128" Type="http://schemas.openxmlformats.org/officeDocument/2006/relationships/image" Target="../media/image79.png"/><Relationship Id="rId149" Type="http://schemas.openxmlformats.org/officeDocument/2006/relationships/customXml" Target="../ink/ink88.xml"/><Relationship Id="rId5" Type="http://schemas.openxmlformats.org/officeDocument/2006/relationships/customXml" Target="../ink/ink16.xml"/><Relationship Id="rId95" Type="http://schemas.openxmlformats.org/officeDocument/2006/relationships/customXml" Target="../ink/ink61.xml"/><Relationship Id="rId160" Type="http://schemas.openxmlformats.org/officeDocument/2006/relationships/image" Target="../media/image95.png"/><Relationship Id="rId181" Type="http://schemas.openxmlformats.org/officeDocument/2006/relationships/customXml" Target="../ink/ink104.xml"/><Relationship Id="rId22" Type="http://schemas.openxmlformats.org/officeDocument/2006/relationships/image" Target="../media/image26.png"/><Relationship Id="rId43" Type="http://schemas.openxmlformats.org/officeDocument/2006/relationships/customXml" Target="../ink/ink35.xml"/><Relationship Id="rId64" Type="http://schemas.openxmlformats.org/officeDocument/2006/relationships/image" Target="../media/image47.png"/><Relationship Id="rId118" Type="http://schemas.openxmlformats.org/officeDocument/2006/relationships/image" Target="../media/image74.png"/><Relationship Id="rId139" Type="http://schemas.openxmlformats.org/officeDocument/2006/relationships/customXml" Target="../ink/ink83.xml"/><Relationship Id="rId85" Type="http://schemas.openxmlformats.org/officeDocument/2006/relationships/customXml" Target="../ink/ink56.xml"/><Relationship Id="rId150" Type="http://schemas.openxmlformats.org/officeDocument/2006/relationships/image" Target="../media/image90.png"/><Relationship Id="rId171" Type="http://schemas.openxmlformats.org/officeDocument/2006/relationships/customXml" Target="../ink/ink99.xml"/><Relationship Id="rId12" Type="http://schemas.openxmlformats.org/officeDocument/2006/relationships/image" Target="../media/image21.png"/><Relationship Id="rId33" Type="http://schemas.openxmlformats.org/officeDocument/2006/relationships/customXml" Target="../ink/ink30.xml"/><Relationship Id="rId108" Type="http://schemas.openxmlformats.org/officeDocument/2006/relationships/image" Target="../media/image69.png"/><Relationship Id="rId129" Type="http://schemas.openxmlformats.org/officeDocument/2006/relationships/customXml" Target="../ink/ink78.xml"/><Relationship Id="rId54" Type="http://schemas.openxmlformats.org/officeDocument/2006/relationships/image" Target="../media/image42.png"/><Relationship Id="rId75" Type="http://schemas.openxmlformats.org/officeDocument/2006/relationships/customXml" Target="../ink/ink51.xml"/><Relationship Id="rId96" Type="http://schemas.openxmlformats.org/officeDocument/2006/relationships/image" Target="../media/image63.png"/><Relationship Id="rId140" Type="http://schemas.openxmlformats.org/officeDocument/2006/relationships/image" Target="../media/image85.png"/><Relationship Id="rId161" Type="http://schemas.openxmlformats.org/officeDocument/2006/relationships/customXml" Target="../ink/ink94.xml"/><Relationship Id="rId182" Type="http://schemas.openxmlformats.org/officeDocument/2006/relationships/image" Target="../media/image106.png"/><Relationship Id="rId6" Type="http://schemas.openxmlformats.org/officeDocument/2006/relationships/image" Target="../media/image18.png"/><Relationship Id="rId23" Type="http://schemas.openxmlformats.org/officeDocument/2006/relationships/customXml" Target="../ink/ink25.xml"/><Relationship Id="rId119" Type="http://schemas.openxmlformats.org/officeDocument/2006/relationships/customXml" Target="../ink/ink73.xml"/><Relationship Id="rId44" Type="http://schemas.openxmlformats.org/officeDocument/2006/relationships/image" Target="../media/image37.png"/><Relationship Id="rId60" Type="http://schemas.openxmlformats.org/officeDocument/2006/relationships/image" Target="../media/image45.png"/><Relationship Id="rId65" Type="http://schemas.openxmlformats.org/officeDocument/2006/relationships/customXml" Target="../ink/ink46.xml"/><Relationship Id="rId81" Type="http://schemas.openxmlformats.org/officeDocument/2006/relationships/customXml" Target="../ink/ink54.xml"/><Relationship Id="rId86" Type="http://schemas.openxmlformats.org/officeDocument/2006/relationships/image" Target="../media/image58.png"/><Relationship Id="rId130" Type="http://schemas.openxmlformats.org/officeDocument/2006/relationships/image" Target="../media/image80.png"/><Relationship Id="rId135" Type="http://schemas.openxmlformats.org/officeDocument/2006/relationships/customXml" Target="../ink/ink81.xml"/><Relationship Id="rId151" Type="http://schemas.openxmlformats.org/officeDocument/2006/relationships/customXml" Target="../ink/ink89.xml"/><Relationship Id="rId156" Type="http://schemas.openxmlformats.org/officeDocument/2006/relationships/image" Target="../media/image93.png"/><Relationship Id="rId177" Type="http://schemas.openxmlformats.org/officeDocument/2006/relationships/customXml" Target="../ink/ink102.xml"/><Relationship Id="rId172" Type="http://schemas.openxmlformats.org/officeDocument/2006/relationships/image" Target="../media/image101.png"/><Relationship Id="rId13" Type="http://schemas.openxmlformats.org/officeDocument/2006/relationships/customXml" Target="../ink/ink20.xml"/><Relationship Id="rId18" Type="http://schemas.openxmlformats.org/officeDocument/2006/relationships/image" Target="../media/image24.png"/><Relationship Id="rId39" Type="http://schemas.openxmlformats.org/officeDocument/2006/relationships/customXml" Target="../ink/ink33.xml"/><Relationship Id="rId109" Type="http://schemas.openxmlformats.org/officeDocument/2006/relationships/customXml" Target="../ink/ink68.xml"/><Relationship Id="rId34" Type="http://schemas.openxmlformats.org/officeDocument/2006/relationships/image" Target="../media/image32.png"/><Relationship Id="rId50" Type="http://schemas.openxmlformats.org/officeDocument/2006/relationships/image" Target="../media/image40.png"/><Relationship Id="rId55" Type="http://schemas.openxmlformats.org/officeDocument/2006/relationships/customXml" Target="../ink/ink41.xml"/><Relationship Id="rId76" Type="http://schemas.openxmlformats.org/officeDocument/2006/relationships/image" Target="../media/image53.png"/><Relationship Id="rId97" Type="http://schemas.openxmlformats.org/officeDocument/2006/relationships/customXml" Target="../ink/ink62.xml"/><Relationship Id="rId104" Type="http://schemas.openxmlformats.org/officeDocument/2006/relationships/image" Target="../media/image67.png"/><Relationship Id="rId120" Type="http://schemas.openxmlformats.org/officeDocument/2006/relationships/image" Target="../media/image75.png"/><Relationship Id="rId125" Type="http://schemas.openxmlformats.org/officeDocument/2006/relationships/customXml" Target="../ink/ink76.xml"/><Relationship Id="rId141" Type="http://schemas.openxmlformats.org/officeDocument/2006/relationships/customXml" Target="../ink/ink84.xml"/><Relationship Id="rId146" Type="http://schemas.openxmlformats.org/officeDocument/2006/relationships/image" Target="../media/image88.png"/><Relationship Id="rId167" Type="http://schemas.openxmlformats.org/officeDocument/2006/relationships/customXml" Target="../ink/ink97.xml"/><Relationship Id="rId7" Type="http://schemas.openxmlformats.org/officeDocument/2006/relationships/customXml" Target="../ink/ink17.xml"/><Relationship Id="rId71" Type="http://schemas.openxmlformats.org/officeDocument/2006/relationships/customXml" Target="../ink/ink49.xml"/><Relationship Id="rId92" Type="http://schemas.openxmlformats.org/officeDocument/2006/relationships/image" Target="../media/image61.png"/><Relationship Id="rId162" Type="http://schemas.openxmlformats.org/officeDocument/2006/relationships/image" Target="../media/image96.png"/><Relationship Id="rId183" Type="http://schemas.openxmlformats.org/officeDocument/2006/relationships/customXml" Target="../ink/ink105.xml"/><Relationship Id="rId2" Type="http://schemas.openxmlformats.org/officeDocument/2006/relationships/image" Target="../media/image16.png"/><Relationship Id="rId29" Type="http://schemas.openxmlformats.org/officeDocument/2006/relationships/customXml" Target="../ink/ink28.xml"/><Relationship Id="rId24" Type="http://schemas.openxmlformats.org/officeDocument/2006/relationships/image" Target="../media/image27.png"/><Relationship Id="rId40" Type="http://schemas.openxmlformats.org/officeDocument/2006/relationships/image" Target="../media/image35.png"/><Relationship Id="rId45" Type="http://schemas.openxmlformats.org/officeDocument/2006/relationships/customXml" Target="../ink/ink36.xml"/><Relationship Id="rId66" Type="http://schemas.openxmlformats.org/officeDocument/2006/relationships/image" Target="../media/image48.png"/><Relationship Id="rId87" Type="http://schemas.openxmlformats.org/officeDocument/2006/relationships/customXml" Target="../ink/ink57.xml"/><Relationship Id="rId110" Type="http://schemas.openxmlformats.org/officeDocument/2006/relationships/image" Target="../media/image70.png"/><Relationship Id="rId115" Type="http://schemas.openxmlformats.org/officeDocument/2006/relationships/customXml" Target="../ink/ink71.xml"/><Relationship Id="rId131" Type="http://schemas.openxmlformats.org/officeDocument/2006/relationships/customXml" Target="../ink/ink79.xml"/><Relationship Id="rId136" Type="http://schemas.openxmlformats.org/officeDocument/2006/relationships/image" Target="../media/image83.png"/><Relationship Id="rId157" Type="http://schemas.openxmlformats.org/officeDocument/2006/relationships/customXml" Target="../ink/ink92.xml"/><Relationship Id="rId178" Type="http://schemas.openxmlformats.org/officeDocument/2006/relationships/image" Target="../media/image104.png"/><Relationship Id="rId61" Type="http://schemas.openxmlformats.org/officeDocument/2006/relationships/customXml" Target="../ink/ink44.xml"/><Relationship Id="rId82" Type="http://schemas.openxmlformats.org/officeDocument/2006/relationships/image" Target="../media/image56.png"/><Relationship Id="rId152" Type="http://schemas.openxmlformats.org/officeDocument/2006/relationships/image" Target="../media/image91.png"/><Relationship Id="rId173" Type="http://schemas.openxmlformats.org/officeDocument/2006/relationships/customXml" Target="../ink/ink100.xml"/><Relationship Id="rId19" Type="http://schemas.openxmlformats.org/officeDocument/2006/relationships/customXml" Target="../ink/ink23.xml"/><Relationship Id="rId14" Type="http://schemas.openxmlformats.org/officeDocument/2006/relationships/image" Target="../media/image22.png"/><Relationship Id="rId30" Type="http://schemas.openxmlformats.org/officeDocument/2006/relationships/image" Target="../media/image30.png"/><Relationship Id="rId35" Type="http://schemas.openxmlformats.org/officeDocument/2006/relationships/customXml" Target="../ink/ink31.xml"/><Relationship Id="rId56" Type="http://schemas.openxmlformats.org/officeDocument/2006/relationships/image" Target="../media/image43.png"/><Relationship Id="rId77" Type="http://schemas.openxmlformats.org/officeDocument/2006/relationships/customXml" Target="../ink/ink52.xml"/><Relationship Id="rId100" Type="http://schemas.openxmlformats.org/officeDocument/2006/relationships/image" Target="../media/image65.png"/><Relationship Id="rId105" Type="http://schemas.openxmlformats.org/officeDocument/2006/relationships/customXml" Target="../ink/ink66.xml"/><Relationship Id="rId126" Type="http://schemas.openxmlformats.org/officeDocument/2006/relationships/image" Target="../media/image78.png"/><Relationship Id="rId147" Type="http://schemas.openxmlformats.org/officeDocument/2006/relationships/customXml" Target="../ink/ink87.xml"/><Relationship Id="rId168" Type="http://schemas.openxmlformats.org/officeDocument/2006/relationships/image" Target="../media/image99.png"/><Relationship Id="rId8" Type="http://schemas.openxmlformats.org/officeDocument/2006/relationships/image" Target="../media/image19.png"/><Relationship Id="rId51" Type="http://schemas.openxmlformats.org/officeDocument/2006/relationships/customXml" Target="../ink/ink39.xml"/><Relationship Id="rId72" Type="http://schemas.openxmlformats.org/officeDocument/2006/relationships/image" Target="../media/image51.png"/><Relationship Id="rId93" Type="http://schemas.openxmlformats.org/officeDocument/2006/relationships/customXml" Target="../ink/ink60.xml"/><Relationship Id="rId98" Type="http://schemas.openxmlformats.org/officeDocument/2006/relationships/image" Target="../media/image64.png"/><Relationship Id="rId121" Type="http://schemas.openxmlformats.org/officeDocument/2006/relationships/customXml" Target="../ink/ink74.xml"/><Relationship Id="rId142" Type="http://schemas.openxmlformats.org/officeDocument/2006/relationships/image" Target="../media/image86.png"/><Relationship Id="rId163" Type="http://schemas.openxmlformats.org/officeDocument/2006/relationships/customXml" Target="../ink/ink95.xml"/><Relationship Id="rId184" Type="http://schemas.openxmlformats.org/officeDocument/2006/relationships/image" Target="../media/image107.png"/><Relationship Id="rId3" Type="http://schemas.openxmlformats.org/officeDocument/2006/relationships/customXml" Target="../ink/ink15.xml"/><Relationship Id="rId25" Type="http://schemas.openxmlformats.org/officeDocument/2006/relationships/customXml" Target="../ink/ink26.xml"/><Relationship Id="rId46" Type="http://schemas.openxmlformats.org/officeDocument/2006/relationships/image" Target="../media/image38.png"/><Relationship Id="rId67" Type="http://schemas.openxmlformats.org/officeDocument/2006/relationships/customXml" Target="../ink/ink47.xml"/><Relationship Id="rId116" Type="http://schemas.openxmlformats.org/officeDocument/2006/relationships/image" Target="../media/image73.png"/><Relationship Id="rId137" Type="http://schemas.openxmlformats.org/officeDocument/2006/relationships/customXml" Target="../ink/ink82.xml"/><Relationship Id="rId158" Type="http://schemas.openxmlformats.org/officeDocument/2006/relationships/image" Target="../media/image94.png"/><Relationship Id="rId20" Type="http://schemas.openxmlformats.org/officeDocument/2006/relationships/image" Target="../media/image25.png"/><Relationship Id="rId41" Type="http://schemas.openxmlformats.org/officeDocument/2006/relationships/customXml" Target="../ink/ink34.xml"/><Relationship Id="rId62" Type="http://schemas.openxmlformats.org/officeDocument/2006/relationships/image" Target="../media/image46.png"/><Relationship Id="rId83" Type="http://schemas.openxmlformats.org/officeDocument/2006/relationships/customXml" Target="../ink/ink55.xml"/><Relationship Id="rId88" Type="http://schemas.openxmlformats.org/officeDocument/2006/relationships/image" Target="../media/image59.png"/><Relationship Id="rId111" Type="http://schemas.openxmlformats.org/officeDocument/2006/relationships/customXml" Target="../ink/ink69.xml"/><Relationship Id="rId132" Type="http://schemas.openxmlformats.org/officeDocument/2006/relationships/image" Target="../media/image81.png"/><Relationship Id="rId153" Type="http://schemas.openxmlformats.org/officeDocument/2006/relationships/customXml" Target="../ink/ink90.xml"/><Relationship Id="rId174" Type="http://schemas.openxmlformats.org/officeDocument/2006/relationships/image" Target="../media/image102.png"/><Relationship Id="rId179" Type="http://schemas.openxmlformats.org/officeDocument/2006/relationships/customXml" Target="../ink/ink103.xml"/><Relationship Id="rId15" Type="http://schemas.openxmlformats.org/officeDocument/2006/relationships/customXml" Target="../ink/ink21.xml"/><Relationship Id="rId36" Type="http://schemas.openxmlformats.org/officeDocument/2006/relationships/image" Target="../media/image33.png"/><Relationship Id="rId57" Type="http://schemas.openxmlformats.org/officeDocument/2006/relationships/customXml" Target="../ink/ink42.xml"/><Relationship Id="rId106" Type="http://schemas.openxmlformats.org/officeDocument/2006/relationships/image" Target="../media/image68.png"/><Relationship Id="rId127" Type="http://schemas.openxmlformats.org/officeDocument/2006/relationships/customXml" Target="../ink/ink77.xml"/><Relationship Id="rId10" Type="http://schemas.openxmlformats.org/officeDocument/2006/relationships/image" Target="../media/image20.png"/><Relationship Id="rId31" Type="http://schemas.openxmlformats.org/officeDocument/2006/relationships/customXml" Target="../ink/ink29.xml"/><Relationship Id="rId52" Type="http://schemas.openxmlformats.org/officeDocument/2006/relationships/image" Target="../media/image41.png"/><Relationship Id="rId73" Type="http://schemas.openxmlformats.org/officeDocument/2006/relationships/customXml" Target="../ink/ink50.xml"/><Relationship Id="rId78" Type="http://schemas.openxmlformats.org/officeDocument/2006/relationships/image" Target="../media/image54.png"/><Relationship Id="rId94" Type="http://schemas.openxmlformats.org/officeDocument/2006/relationships/image" Target="../media/image62.png"/><Relationship Id="rId99" Type="http://schemas.openxmlformats.org/officeDocument/2006/relationships/customXml" Target="../ink/ink63.xml"/><Relationship Id="rId101" Type="http://schemas.openxmlformats.org/officeDocument/2006/relationships/customXml" Target="../ink/ink64.xml"/><Relationship Id="rId122" Type="http://schemas.openxmlformats.org/officeDocument/2006/relationships/image" Target="../media/image76.png"/><Relationship Id="rId143" Type="http://schemas.openxmlformats.org/officeDocument/2006/relationships/customXml" Target="../ink/ink85.xml"/><Relationship Id="rId148" Type="http://schemas.openxmlformats.org/officeDocument/2006/relationships/image" Target="../media/image89.png"/><Relationship Id="rId164" Type="http://schemas.openxmlformats.org/officeDocument/2006/relationships/image" Target="../media/image97.png"/><Relationship Id="rId169" Type="http://schemas.openxmlformats.org/officeDocument/2006/relationships/customXml" Target="../ink/ink98.xml"/><Relationship Id="rId4" Type="http://schemas.openxmlformats.org/officeDocument/2006/relationships/image" Target="../media/image17.png"/><Relationship Id="rId9" Type="http://schemas.openxmlformats.org/officeDocument/2006/relationships/customXml" Target="../ink/ink18.xml"/><Relationship Id="rId180" Type="http://schemas.openxmlformats.org/officeDocument/2006/relationships/image" Target="../media/image105.png"/><Relationship Id="rId26" Type="http://schemas.openxmlformats.org/officeDocument/2006/relationships/image" Target="../media/image28.png"/><Relationship Id="rId47" Type="http://schemas.openxmlformats.org/officeDocument/2006/relationships/customXml" Target="../ink/ink37.xml"/><Relationship Id="rId68" Type="http://schemas.openxmlformats.org/officeDocument/2006/relationships/image" Target="../media/image49.png"/><Relationship Id="rId89" Type="http://schemas.openxmlformats.org/officeDocument/2006/relationships/customXml" Target="../ink/ink58.xml"/><Relationship Id="rId112" Type="http://schemas.openxmlformats.org/officeDocument/2006/relationships/image" Target="../media/image71.png"/><Relationship Id="rId133" Type="http://schemas.openxmlformats.org/officeDocument/2006/relationships/customXml" Target="../ink/ink80.xml"/><Relationship Id="rId154" Type="http://schemas.openxmlformats.org/officeDocument/2006/relationships/image" Target="../media/image92.png"/><Relationship Id="rId175" Type="http://schemas.openxmlformats.org/officeDocument/2006/relationships/customXml" Target="../ink/ink101.xml"/><Relationship Id="rId16" Type="http://schemas.openxmlformats.org/officeDocument/2006/relationships/image" Target="../media/image23.png"/><Relationship Id="rId37" Type="http://schemas.openxmlformats.org/officeDocument/2006/relationships/customXml" Target="../ink/ink32.xml"/><Relationship Id="rId58" Type="http://schemas.openxmlformats.org/officeDocument/2006/relationships/image" Target="../media/image44.png"/><Relationship Id="rId79" Type="http://schemas.openxmlformats.org/officeDocument/2006/relationships/customXml" Target="../ink/ink53.xml"/><Relationship Id="rId102" Type="http://schemas.openxmlformats.org/officeDocument/2006/relationships/image" Target="../media/image66.png"/><Relationship Id="rId123" Type="http://schemas.openxmlformats.org/officeDocument/2006/relationships/customXml" Target="../ink/ink75.xml"/><Relationship Id="rId144" Type="http://schemas.openxmlformats.org/officeDocument/2006/relationships/image" Target="../media/image87.png"/><Relationship Id="rId90" Type="http://schemas.openxmlformats.org/officeDocument/2006/relationships/image" Target="../media/image60.png"/><Relationship Id="rId165" Type="http://schemas.openxmlformats.org/officeDocument/2006/relationships/customXml" Target="../ink/ink96.xml"/><Relationship Id="rId27" Type="http://schemas.openxmlformats.org/officeDocument/2006/relationships/customXml" Target="../ink/ink27.xml"/><Relationship Id="rId48" Type="http://schemas.openxmlformats.org/officeDocument/2006/relationships/image" Target="../media/image39.png"/><Relationship Id="rId69" Type="http://schemas.openxmlformats.org/officeDocument/2006/relationships/customXml" Target="../ink/ink48.xml"/><Relationship Id="rId113" Type="http://schemas.openxmlformats.org/officeDocument/2006/relationships/customXml" Target="../ink/ink70.xml"/><Relationship Id="rId134" Type="http://schemas.openxmlformats.org/officeDocument/2006/relationships/image" Target="../media/image82.png"/><Relationship Id="rId80" Type="http://schemas.openxmlformats.org/officeDocument/2006/relationships/image" Target="../media/image55.png"/><Relationship Id="rId155" Type="http://schemas.openxmlformats.org/officeDocument/2006/relationships/customXml" Target="../ink/ink91.xml"/><Relationship Id="rId176" Type="http://schemas.openxmlformats.org/officeDocument/2006/relationships/image" Target="../media/image103.png"/><Relationship Id="rId17" Type="http://schemas.openxmlformats.org/officeDocument/2006/relationships/customXml" Target="../ink/ink22.xml"/><Relationship Id="rId38" Type="http://schemas.openxmlformats.org/officeDocument/2006/relationships/image" Target="../media/image34.png"/><Relationship Id="rId59" Type="http://schemas.openxmlformats.org/officeDocument/2006/relationships/customXml" Target="../ink/ink43.xml"/><Relationship Id="rId103" Type="http://schemas.openxmlformats.org/officeDocument/2006/relationships/customXml" Target="../ink/ink65.xml"/><Relationship Id="rId124" Type="http://schemas.openxmlformats.org/officeDocument/2006/relationships/image" Target="../media/image77.png"/><Relationship Id="rId70" Type="http://schemas.openxmlformats.org/officeDocument/2006/relationships/image" Target="../media/image50.png"/><Relationship Id="rId91" Type="http://schemas.openxmlformats.org/officeDocument/2006/relationships/customXml" Target="../ink/ink59.xml"/><Relationship Id="rId145" Type="http://schemas.openxmlformats.org/officeDocument/2006/relationships/customXml" Target="../ink/ink86.xml"/><Relationship Id="rId166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29.png"/><Relationship Id="rId49" Type="http://schemas.openxmlformats.org/officeDocument/2006/relationships/customXml" Target="../ink/ink38.xml"/><Relationship Id="rId114" Type="http://schemas.openxmlformats.org/officeDocument/2006/relationships/image" Target="../media/image72.png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06.png"/><Relationship Id="rId21" Type="http://schemas.openxmlformats.org/officeDocument/2006/relationships/image" Target="../media/image958.png"/><Relationship Id="rId42" Type="http://schemas.openxmlformats.org/officeDocument/2006/relationships/customXml" Target="../ink/ink1002.xml"/><Relationship Id="rId63" Type="http://schemas.openxmlformats.org/officeDocument/2006/relationships/image" Target="../media/image979.png"/><Relationship Id="rId84" Type="http://schemas.openxmlformats.org/officeDocument/2006/relationships/customXml" Target="../ink/ink1023.xml"/><Relationship Id="rId138" Type="http://schemas.openxmlformats.org/officeDocument/2006/relationships/customXml" Target="../ink/ink1050.xml"/><Relationship Id="rId159" Type="http://schemas.openxmlformats.org/officeDocument/2006/relationships/image" Target="../media/image1027.png"/><Relationship Id="rId107" Type="http://schemas.openxmlformats.org/officeDocument/2006/relationships/image" Target="../media/image1001.png"/><Relationship Id="rId11" Type="http://schemas.openxmlformats.org/officeDocument/2006/relationships/image" Target="../media/image953.png"/><Relationship Id="rId32" Type="http://schemas.openxmlformats.org/officeDocument/2006/relationships/customXml" Target="../ink/ink997.xml"/><Relationship Id="rId53" Type="http://schemas.openxmlformats.org/officeDocument/2006/relationships/image" Target="../media/image974.png"/><Relationship Id="rId74" Type="http://schemas.openxmlformats.org/officeDocument/2006/relationships/customXml" Target="../ink/ink1018.xml"/><Relationship Id="rId128" Type="http://schemas.openxmlformats.org/officeDocument/2006/relationships/customXml" Target="../ink/ink1045.xml"/><Relationship Id="rId149" Type="http://schemas.openxmlformats.org/officeDocument/2006/relationships/image" Target="../media/image1022.png"/><Relationship Id="rId5" Type="http://schemas.openxmlformats.org/officeDocument/2006/relationships/image" Target="../media/image950.png"/><Relationship Id="rId95" Type="http://schemas.openxmlformats.org/officeDocument/2006/relationships/image" Target="../media/image995.png"/><Relationship Id="rId160" Type="http://schemas.openxmlformats.org/officeDocument/2006/relationships/customXml" Target="../ink/ink1061.xml"/><Relationship Id="rId22" Type="http://schemas.openxmlformats.org/officeDocument/2006/relationships/customXml" Target="../ink/ink992.xml"/><Relationship Id="rId43" Type="http://schemas.openxmlformats.org/officeDocument/2006/relationships/image" Target="../media/image969.png"/><Relationship Id="rId64" Type="http://schemas.openxmlformats.org/officeDocument/2006/relationships/customXml" Target="../ink/ink1013.xml"/><Relationship Id="rId118" Type="http://schemas.openxmlformats.org/officeDocument/2006/relationships/customXml" Target="../ink/ink1040.xml"/><Relationship Id="rId139" Type="http://schemas.openxmlformats.org/officeDocument/2006/relationships/image" Target="../media/image1017.png"/><Relationship Id="rId85" Type="http://schemas.openxmlformats.org/officeDocument/2006/relationships/image" Target="../media/image990.png"/><Relationship Id="rId150" Type="http://schemas.openxmlformats.org/officeDocument/2006/relationships/customXml" Target="../ink/ink1056.xml"/><Relationship Id="rId12" Type="http://schemas.openxmlformats.org/officeDocument/2006/relationships/customXml" Target="../ink/ink987.xml"/><Relationship Id="rId17" Type="http://schemas.openxmlformats.org/officeDocument/2006/relationships/image" Target="../media/image956.png"/><Relationship Id="rId33" Type="http://schemas.openxmlformats.org/officeDocument/2006/relationships/image" Target="../media/image964.png"/><Relationship Id="rId38" Type="http://schemas.openxmlformats.org/officeDocument/2006/relationships/customXml" Target="../ink/ink1000.xml"/><Relationship Id="rId59" Type="http://schemas.openxmlformats.org/officeDocument/2006/relationships/image" Target="../media/image977.png"/><Relationship Id="rId103" Type="http://schemas.openxmlformats.org/officeDocument/2006/relationships/image" Target="../media/image999.png"/><Relationship Id="rId108" Type="http://schemas.openxmlformats.org/officeDocument/2006/relationships/customXml" Target="../ink/ink1035.xml"/><Relationship Id="rId124" Type="http://schemas.openxmlformats.org/officeDocument/2006/relationships/customXml" Target="../ink/ink1043.xml"/><Relationship Id="rId129" Type="http://schemas.openxmlformats.org/officeDocument/2006/relationships/image" Target="../media/image1012.png"/><Relationship Id="rId54" Type="http://schemas.openxmlformats.org/officeDocument/2006/relationships/customXml" Target="../ink/ink1008.xml"/><Relationship Id="rId70" Type="http://schemas.openxmlformats.org/officeDocument/2006/relationships/customXml" Target="../ink/ink1016.xml"/><Relationship Id="rId75" Type="http://schemas.openxmlformats.org/officeDocument/2006/relationships/image" Target="../media/image985.png"/><Relationship Id="rId91" Type="http://schemas.openxmlformats.org/officeDocument/2006/relationships/image" Target="../media/image993.png"/><Relationship Id="rId96" Type="http://schemas.openxmlformats.org/officeDocument/2006/relationships/customXml" Target="../ink/ink1029.xml"/><Relationship Id="rId140" Type="http://schemas.openxmlformats.org/officeDocument/2006/relationships/customXml" Target="../ink/ink1051.xml"/><Relationship Id="rId145" Type="http://schemas.openxmlformats.org/officeDocument/2006/relationships/image" Target="../media/image1020.png"/><Relationship Id="rId161" Type="http://schemas.openxmlformats.org/officeDocument/2006/relationships/image" Target="../media/image1028.png"/><Relationship Id="rId166" Type="http://schemas.openxmlformats.org/officeDocument/2006/relationships/customXml" Target="../ink/ink1064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984.xml"/><Relationship Id="rId23" Type="http://schemas.openxmlformats.org/officeDocument/2006/relationships/image" Target="../media/image959.png"/><Relationship Id="rId28" Type="http://schemas.openxmlformats.org/officeDocument/2006/relationships/customXml" Target="../ink/ink995.xml"/><Relationship Id="rId49" Type="http://schemas.openxmlformats.org/officeDocument/2006/relationships/image" Target="../media/image972.png"/><Relationship Id="rId114" Type="http://schemas.openxmlformats.org/officeDocument/2006/relationships/customXml" Target="../ink/ink1038.xml"/><Relationship Id="rId119" Type="http://schemas.openxmlformats.org/officeDocument/2006/relationships/image" Target="../media/image1007.png"/><Relationship Id="rId44" Type="http://schemas.openxmlformats.org/officeDocument/2006/relationships/customXml" Target="../ink/ink1003.xml"/><Relationship Id="rId60" Type="http://schemas.openxmlformats.org/officeDocument/2006/relationships/customXml" Target="../ink/ink1011.xml"/><Relationship Id="rId65" Type="http://schemas.openxmlformats.org/officeDocument/2006/relationships/image" Target="../media/image980.png"/><Relationship Id="rId81" Type="http://schemas.openxmlformats.org/officeDocument/2006/relationships/image" Target="../media/image988.png"/><Relationship Id="rId86" Type="http://schemas.openxmlformats.org/officeDocument/2006/relationships/customXml" Target="../ink/ink1024.xml"/><Relationship Id="rId130" Type="http://schemas.openxmlformats.org/officeDocument/2006/relationships/customXml" Target="../ink/ink1046.xml"/><Relationship Id="rId135" Type="http://schemas.openxmlformats.org/officeDocument/2006/relationships/image" Target="../media/image1015.png"/><Relationship Id="rId151" Type="http://schemas.openxmlformats.org/officeDocument/2006/relationships/image" Target="../media/image1023.png"/><Relationship Id="rId156" Type="http://schemas.openxmlformats.org/officeDocument/2006/relationships/customXml" Target="../ink/ink1059.xml"/><Relationship Id="rId13" Type="http://schemas.openxmlformats.org/officeDocument/2006/relationships/image" Target="../media/image954.png"/><Relationship Id="rId18" Type="http://schemas.openxmlformats.org/officeDocument/2006/relationships/customXml" Target="../ink/ink990.xml"/><Relationship Id="rId39" Type="http://schemas.openxmlformats.org/officeDocument/2006/relationships/image" Target="../media/image967.png"/><Relationship Id="rId109" Type="http://schemas.openxmlformats.org/officeDocument/2006/relationships/image" Target="../media/image1002.png"/><Relationship Id="rId34" Type="http://schemas.openxmlformats.org/officeDocument/2006/relationships/customXml" Target="../ink/ink998.xml"/><Relationship Id="rId50" Type="http://schemas.openxmlformats.org/officeDocument/2006/relationships/customXml" Target="../ink/ink1006.xml"/><Relationship Id="rId55" Type="http://schemas.openxmlformats.org/officeDocument/2006/relationships/image" Target="../media/image975.png"/><Relationship Id="rId76" Type="http://schemas.openxmlformats.org/officeDocument/2006/relationships/customXml" Target="../ink/ink1019.xml"/><Relationship Id="rId97" Type="http://schemas.openxmlformats.org/officeDocument/2006/relationships/image" Target="../media/image996.png"/><Relationship Id="rId104" Type="http://schemas.openxmlformats.org/officeDocument/2006/relationships/customXml" Target="../ink/ink1033.xml"/><Relationship Id="rId120" Type="http://schemas.openxmlformats.org/officeDocument/2006/relationships/customXml" Target="../ink/ink1041.xml"/><Relationship Id="rId125" Type="http://schemas.openxmlformats.org/officeDocument/2006/relationships/image" Target="../media/image1010.png"/><Relationship Id="rId141" Type="http://schemas.openxmlformats.org/officeDocument/2006/relationships/image" Target="../media/image1018.png"/><Relationship Id="rId146" Type="http://schemas.openxmlformats.org/officeDocument/2006/relationships/customXml" Target="../ink/ink1054.xml"/><Relationship Id="rId167" Type="http://schemas.openxmlformats.org/officeDocument/2006/relationships/image" Target="../media/image1031.png"/><Relationship Id="rId7" Type="http://schemas.openxmlformats.org/officeDocument/2006/relationships/image" Target="../media/image951.png"/><Relationship Id="rId71" Type="http://schemas.openxmlformats.org/officeDocument/2006/relationships/image" Target="../media/image983.png"/><Relationship Id="rId92" Type="http://schemas.openxmlformats.org/officeDocument/2006/relationships/customXml" Target="../ink/ink1027.xml"/><Relationship Id="rId162" Type="http://schemas.openxmlformats.org/officeDocument/2006/relationships/customXml" Target="../ink/ink1062.xml"/><Relationship Id="rId2" Type="http://schemas.openxmlformats.org/officeDocument/2006/relationships/image" Target="../media/image948.png"/><Relationship Id="rId29" Type="http://schemas.openxmlformats.org/officeDocument/2006/relationships/image" Target="../media/image962.png"/><Relationship Id="rId24" Type="http://schemas.openxmlformats.org/officeDocument/2006/relationships/customXml" Target="../ink/ink993.xml"/><Relationship Id="rId40" Type="http://schemas.openxmlformats.org/officeDocument/2006/relationships/customXml" Target="../ink/ink1001.xml"/><Relationship Id="rId45" Type="http://schemas.openxmlformats.org/officeDocument/2006/relationships/image" Target="../media/image970.png"/><Relationship Id="rId66" Type="http://schemas.openxmlformats.org/officeDocument/2006/relationships/customXml" Target="../ink/ink1014.xml"/><Relationship Id="rId87" Type="http://schemas.openxmlformats.org/officeDocument/2006/relationships/image" Target="../media/image991.png"/><Relationship Id="rId110" Type="http://schemas.openxmlformats.org/officeDocument/2006/relationships/customXml" Target="../ink/ink1036.xml"/><Relationship Id="rId115" Type="http://schemas.openxmlformats.org/officeDocument/2006/relationships/image" Target="../media/image1005.png"/><Relationship Id="rId131" Type="http://schemas.openxmlformats.org/officeDocument/2006/relationships/image" Target="../media/image1013.png"/><Relationship Id="rId136" Type="http://schemas.openxmlformats.org/officeDocument/2006/relationships/customXml" Target="../ink/ink1049.xml"/><Relationship Id="rId157" Type="http://schemas.openxmlformats.org/officeDocument/2006/relationships/image" Target="../media/image1026.png"/><Relationship Id="rId61" Type="http://schemas.openxmlformats.org/officeDocument/2006/relationships/image" Target="../media/image978.png"/><Relationship Id="rId82" Type="http://schemas.openxmlformats.org/officeDocument/2006/relationships/customXml" Target="../ink/ink1022.xml"/><Relationship Id="rId152" Type="http://schemas.openxmlformats.org/officeDocument/2006/relationships/customXml" Target="../ink/ink1057.xml"/><Relationship Id="rId19" Type="http://schemas.openxmlformats.org/officeDocument/2006/relationships/image" Target="../media/image957.png"/><Relationship Id="rId14" Type="http://schemas.openxmlformats.org/officeDocument/2006/relationships/customXml" Target="../ink/ink988.xml"/><Relationship Id="rId30" Type="http://schemas.openxmlformats.org/officeDocument/2006/relationships/customXml" Target="../ink/ink996.xml"/><Relationship Id="rId35" Type="http://schemas.openxmlformats.org/officeDocument/2006/relationships/image" Target="../media/image965.png"/><Relationship Id="rId56" Type="http://schemas.openxmlformats.org/officeDocument/2006/relationships/customXml" Target="../ink/ink1009.xml"/><Relationship Id="rId77" Type="http://schemas.openxmlformats.org/officeDocument/2006/relationships/image" Target="../media/image986.png"/><Relationship Id="rId100" Type="http://schemas.openxmlformats.org/officeDocument/2006/relationships/customXml" Target="../ink/ink1031.xml"/><Relationship Id="rId105" Type="http://schemas.openxmlformats.org/officeDocument/2006/relationships/image" Target="../media/image1000.png"/><Relationship Id="rId126" Type="http://schemas.openxmlformats.org/officeDocument/2006/relationships/customXml" Target="../ink/ink1044.xml"/><Relationship Id="rId147" Type="http://schemas.openxmlformats.org/officeDocument/2006/relationships/image" Target="../media/image1021.png"/><Relationship Id="rId8" Type="http://schemas.openxmlformats.org/officeDocument/2006/relationships/customXml" Target="../ink/ink985.xml"/><Relationship Id="rId51" Type="http://schemas.openxmlformats.org/officeDocument/2006/relationships/image" Target="../media/image973.png"/><Relationship Id="rId72" Type="http://schemas.openxmlformats.org/officeDocument/2006/relationships/customXml" Target="../ink/ink1017.xml"/><Relationship Id="rId93" Type="http://schemas.openxmlformats.org/officeDocument/2006/relationships/image" Target="../media/image994.png"/><Relationship Id="rId98" Type="http://schemas.openxmlformats.org/officeDocument/2006/relationships/customXml" Target="../ink/ink1030.xml"/><Relationship Id="rId121" Type="http://schemas.openxmlformats.org/officeDocument/2006/relationships/image" Target="../media/image1008.png"/><Relationship Id="rId142" Type="http://schemas.openxmlformats.org/officeDocument/2006/relationships/customXml" Target="../ink/ink1052.xml"/><Relationship Id="rId163" Type="http://schemas.openxmlformats.org/officeDocument/2006/relationships/image" Target="../media/image1029.png"/><Relationship Id="rId3" Type="http://schemas.openxmlformats.org/officeDocument/2006/relationships/image" Target="../media/image949.png"/><Relationship Id="rId25" Type="http://schemas.openxmlformats.org/officeDocument/2006/relationships/image" Target="../media/image960.png"/><Relationship Id="rId46" Type="http://schemas.openxmlformats.org/officeDocument/2006/relationships/customXml" Target="../ink/ink1004.xml"/><Relationship Id="rId67" Type="http://schemas.openxmlformats.org/officeDocument/2006/relationships/image" Target="../media/image981.png"/><Relationship Id="rId116" Type="http://schemas.openxmlformats.org/officeDocument/2006/relationships/customXml" Target="../ink/ink1039.xml"/><Relationship Id="rId137" Type="http://schemas.openxmlformats.org/officeDocument/2006/relationships/image" Target="../media/image1016.png"/><Relationship Id="rId158" Type="http://schemas.openxmlformats.org/officeDocument/2006/relationships/customXml" Target="../ink/ink1060.xml"/><Relationship Id="rId20" Type="http://schemas.openxmlformats.org/officeDocument/2006/relationships/customXml" Target="../ink/ink991.xml"/><Relationship Id="rId41" Type="http://schemas.openxmlformats.org/officeDocument/2006/relationships/image" Target="../media/image968.png"/><Relationship Id="rId62" Type="http://schemas.openxmlformats.org/officeDocument/2006/relationships/customXml" Target="../ink/ink1012.xml"/><Relationship Id="rId83" Type="http://schemas.openxmlformats.org/officeDocument/2006/relationships/image" Target="../media/image989.png"/><Relationship Id="rId88" Type="http://schemas.openxmlformats.org/officeDocument/2006/relationships/customXml" Target="../ink/ink1025.xml"/><Relationship Id="rId111" Type="http://schemas.openxmlformats.org/officeDocument/2006/relationships/image" Target="../media/image1003.png"/><Relationship Id="rId132" Type="http://schemas.openxmlformats.org/officeDocument/2006/relationships/customXml" Target="../ink/ink1047.xml"/><Relationship Id="rId153" Type="http://schemas.openxmlformats.org/officeDocument/2006/relationships/image" Target="../media/image1024.png"/><Relationship Id="rId15" Type="http://schemas.openxmlformats.org/officeDocument/2006/relationships/image" Target="../media/image955.png"/><Relationship Id="rId36" Type="http://schemas.openxmlformats.org/officeDocument/2006/relationships/customXml" Target="../ink/ink999.xml"/><Relationship Id="rId57" Type="http://schemas.openxmlformats.org/officeDocument/2006/relationships/image" Target="../media/image976.png"/><Relationship Id="rId106" Type="http://schemas.openxmlformats.org/officeDocument/2006/relationships/customXml" Target="../ink/ink1034.xml"/><Relationship Id="rId127" Type="http://schemas.openxmlformats.org/officeDocument/2006/relationships/image" Target="../media/image1011.png"/><Relationship Id="rId10" Type="http://schemas.openxmlformats.org/officeDocument/2006/relationships/customXml" Target="../ink/ink986.xml"/><Relationship Id="rId31" Type="http://schemas.openxmlformats.org/officeDocument/2006/relationships/image" Target="../media/image963.png"/><Relationship Id="rId52" Type="http://schemas.openxmlformats.org/officeDocument/2006/relationships/customXml" Target="../ink/ink1007.xml"/><Relationship Id="rId73" Type="http://schemas.openxmlformats.org/officeDocument/2006/relationships/image" Target="../media/image984.png"/><Relationship Id="rId78" Type="http://schemas.openxmlformats.org/officeDocument/2006/relationships/customXml" Target="../ink/ink1020.xml"/><Relationship Id="rId94" Type="http://schemas.openxmlformats.org/officeDocument/2006/relationships/customXml" Target="../ink/ink1028.xml"/><Relationship Id="rId99" Type="http://schemas.openxmlformats.org/officeDocument/2006/relationships/image" Target="../media/image997.png"/><Relationship Id="rId101" Type="http://schemas.openxmlformats.org/officeDocument/2006/relationships/image" Target="../media/image998.png"/><Relationship Id="rId122" Type="http://schemas.openxmlformats.org/officeDocument/2006/relationships/customXml" Target="../ink/ink1042.xml"/><Relationship Id="rId143" Type="http://schemas.openxmlformats.org/officeDocument/2006/relationships/image" Target="../media/image1019.png"/><Relationship Id="rId148" Type="http://schemas.openxmlformats.org/officeDocument/2006/relationships/customXml" Target="../ink/ink1055.xml"/><Relationship Id="rId164" Type="http://schemas.openxmlformats.org/officeDocument/2006/relationships/customXml" Target="../ink/ink1063.xml"/><Relationship Id="rId4" Type="http://schemas.openxmlformats.org/officeDocument/2006/relationships/customXml" Target="../ink/ink983.xml"/><Relationship Id="rId9" Type="http://schemas.openxmlformats.org/officeDocument/2006/relationships/image" Target="../media/image952.png"/><Relationship Id="rId26" Type="http://schemas.openxmlformats.org/officeDocument/2006/relationships/customXml" Target="../ink/ink994.xml"/><Relationship Id="rId47" Type="http://schemas.openxmlformats.org/officeDocument/2006/relationships/image" Target="../media/image971.png"/><Relationship Id="rId68" Type="http://schemas.openxmlformats.org/officeDocument/2006/relationships/customXml" Target="../ink/ink1015.xml"/><Relationship Id="rId89" Type="http://schemas.openxmlformats.org/officeDocument/2006/relationships/image" Target="../media/image992.png"/><Relationship Id="rId112" Type="http://schemas.openxmlformats.org/officeDocument/2006/relationships/customXml" Target="../ink/ink1037.xml"/><Relationship Id="rId133" Type="http://schemas.openxmlformats.org/officeDocument/2006/relationships/image" Target="../media/image1014.png"/><Relationship Id="rId154" Type="http://schemas.openxmlformats.org/officeDocument/2006/relationships/customXml" Target="../ink/ink1058.xml"/><Relationship Id="rId16" Type="http://schemas.openxmlformats.org/officeDocument/2006/relationships/customXml" Target="../ink/ink989.xml"/><Relationship Id="rId37" Type="http://schemas.openxmlformats.org/officeDocument/2006/relationships/image" Target="../media/image966.png"/><Relationship Id="rId58" Type="http://schemas.openxmlformats.org/officeDocument/2006/relationships/customXml" Target="../ink/ink1010.xml"/><Relationship Id="rId79" Type="http://schemas.openxmlformats.org/officeDocument/2006/relationships/image" Target="../media/image987.png"/><Relationship Id="rId102" Type="http://schemas.openxmlformats.org/officeDocument/2006/relationships/customXml" Target="../ink/ink1032.xml"/><Relationship Id="rId123" Type="http://schemas.openxmlformats.org/officeDocument/2006/relationships/image" Target="../media/image1009.png"/><Relationship Id="rId144" Type="http://schemas.openxmlformats.org/officeDocument/2006/relationships/customXml" Target="../ink/ink1053.xml"/><Relationship Id="rId90" Type="http://schemas.openxmlformats.org/officeDocument/2006/relationships/customXml" Target="../ink/ink1026.xml"/><Relationship Id="rId165" Type="http://schemas.openxmlformats.org/officeDocument/2006/relationships/image" Target="../media/image1030.png"/><Relationship Id="rId27" Type="http://schemas.openxmlformats.org/officeDocument/2006/relationships/image" Target="../media/image961.png"/><Relationship Id="rId48" Type="http://schemas.openxmlformats.org/officeDocument/2006/relationships/customXml" Target="../ink/ink1005.xml"/><Relationship Id="rId69" Type="http://schemas.openxmlformats.org/officeDocument/2006/relationships/image" Target="../media/image982.png"/><Relationship Id="rId113" Type="http://schemas.openxmlformats.org/officeDocument/2006/relationships/image" Target="../media/image1004.png"/><Relationship Id="rId134" Type="http://schemas.openxmlformats.org/officeDocument/2006/relationships/customXml" Target="../ink/ink1048.xml"/><Relationship Id="rId80" Type="http://schemas.openxmlformats.org/officeDocument/2006/relationships/customXml" Target="../ink/ink1021.xml"/><Relationship Id="rId155" Type="http://schemas.openxmlformats.org/officeDocument/2006/relationships/image" Target="../media/image1025.png"/></Relationships>
</file>

<file path=ppt/slides/_rels/slide2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89.png"/><Relationship Id="rId21" Type="http://schemas.openxmlformats.org/officeDocument/2006/relationships/image" Target="../media/image1041.png"/><Relationship Id="rId42" Type="http://schemas.openxmlformats.org/officeDocument/2006/relationships/customXml" Target="../ink/ink1084.xml"/><Relationship Id="rId63" Type="http://schemas.openxmlformats.org/officeDocument/2006/relationships/image" Target="../media/image1062.png"/><Relationship Id="rId84" Type="http://schemas.openxmlformats.org/officeDocument/2006/relationships/customXml" Target="../ink/ink1105.xml"/><Relationship Id="rId138" Type="http://schemas.openxmlformats.org/officeDocument/2006/relationships/customXml" Target="../ink/ink1132.xml"/><Relationship Id="rId107" Type="http://schemas.openxmlformats.org/officeDocument/2006/relationships/image" Target="../media/image1084.png"/><Relationship Id="rId11" Type="http://schemas.openxmlformats.org/officeDocument/2006/relationships/image" Target="../media/image1036.png"/><Relationship Id="rId32" Type="http://schemas.openxmlformats.org/officeDocument/2006/relationships/customXml" Target="../ink/ink1079.xml"/><Relationship Id="rId53" Type="http://schemas.openxmlformats.org/officeDocument/2006/relationships/image" Target="../media/image1057.png"/><Relationship Id="rId74" Type="http://schemas.openxmlformats.org/officeDocument/2006/relationships/customXml" Target="../ink/ink1100.xml"/><Relationship Id="rId128" Type="http://schemas.openxmlformats.org/officeDocument/2006/relationships/customXml" Target="../ink/ink1127.xml"/><Relationship Id="rId149" Type="http://schemas.openxmlformats.org/officeDocument/2006/relationships/image" Target="../media/image1105.png"/><Relationship Id="rId5" Type="http://schemas.openxmlformats.org/officeDocument/2006/relationships/image" Target="../media/image439.png"/><Relationship Id="rId95" Type="http://schemas.openxmlformats.org/officeDocument/2006/relationships/image" Target="../media/image1078.png"/><Relationship Id="rId22" Type="http://schemas.openxmlformats.org/officeDocument/2006/relationships/customXml" Target="../ink/ink1074.xml"/><Relationship Id="rId27" Type="http://schemas.openxmlformats.org/officeDocument/2006/relationships/image" Target="../media/image1044.png"/><Relationship Id="rId43" Type="http://schemas.openxmlformats.org/officeDocument/2006/relationships/image" Target="../media/image1052.png"/><Relationship Id="rId48" Type="http://schemas.openxmlformats.org/officeDocument/2006/relationships/customXml" Target="../ink/ink1087.xml"/><Relationship Id="rId64" Type="http://schemas.openxmlformats.org/officeDocument/2006/relationships/customXml" Target="../ink/ink1095.xml"/><Relationship Id="rId69" Type="http://schemas.openxmlformats.org/officeDocument/2006/relationships/image" Target="../media/image1065.png"/><Relationship Id="rId113" Type="http://schemas.openxmlformats.org/officeDocument/2006/relationships/image" Target="../media/image1087.png"/><Relationship Id="rId118" Type="http://schemas.openxmlformats.org/officeDocument/2006/relationships/customXml" Target="../ink/ink1122.xml"/><Relationship Id="rId134" Type="http://schemas.openxmlformats.org/officeDocument/2006/relationships/customXml" Target="../ink/ink1130.xml"/><Relationship Id="rId139" Type="http://schemas.openxmlformats.org/officeDocument/2006/relationships/image" Target="../media/image1100.png"/><Relationship Id="rId80" Type="http://schemas.openxmlformats.org/officeDocument/2006/relationships/customXml" Target="../ink/ink1103.xml"/><Relationship Id="rId85" Type="http://schemas.openxmlformats.org/officeDocument/2006/relationships/image" Target="../media/image1073.png"/><Relationship Id="rId150" Type="http://schemas.openxmlformats.org/officeDocument/2006/relationships/customXml" Target="../ink/ink1138.xml"/><Relationship Id="rId155" Type="http://schemas.openxmlformats.org/officeDocument/2006/relationships/image" Target="../media/image1108.png"/><Relationship Id="rId12" Type="http://schemas.openxmlformats.org/officeDocument/2006/relationships/customXml" Target="../ink/ink1069.xml"/><Relationship Id="rId17" Type="http://schemas.openxmlformats.org/officeDocument/2006/relationships/image" Target="../media/image1039.png"/><Relationship Id="rId33" Type="http://schemas.openxmlformats.org/officeDocument/2006/relationships/image" Target="../media/image1047.png"/><Relationship Id="rId38" Type="http://schemas.openxmlformats.org/officeDocument/2006/relationships/customXml" Target="../ink/ink1082.xml"/><Relationship Id="rId59" Type="http://schemas.openxmlformats.org/officeDocument/2006/relationships/image" Target="../media/image1060.png"/><Relationship Id="rId103" Type="http://schemas.openxmlformats.org/officeDocument/2006/relationships/image" Target="../media/image1082.png"/><Relationship Id="rId108" Type="http://schemas.openxmlformats.org/officeDocument/2006/relationships/customXml" Target="../ink/ink1117.xml"/><Relationship Id="rId124" Type="http://schemas.openxmlformats.org/officeDocument/2006/relationships/customXml" Target="../ink/ink1125.xml"/><Relationship Id="rId129" Type="http://schemas.openxmlformats.org/officeDocument/2006/relationships/image" Target="../media/image1095.png"/><Relationship Id="rId54" Type="http://schemas.openxmlformats.org/officeDocument/2006/relationships/customXml" Target="../ink/ink1090.xml"/><Relationship Id="rId70" Type="http://schemas.openxmlformats.org/officeDocument/2006/relationships/customXml" Target="../ink/ink1098.xml"/><Relationship Id="rId75" Type="http://schemas.openxmlformats.org/officeDocument/2006/relationships/image" Target="../media/image1068.png"/><Relationship Id="rId91" Type="http://schemas.openxmlformats.org/officeDocument/2006/relationships/image" Target="../media/image1076.png"/><Relationship Id="rId96" Type="http://schemas.openxmlformats.org/officeDocument/2006/relationships/customXml" Target="../ink/ink1111.xml"/><Relationship Id="rId140" Type="http://schemas.openxmlformats.org/officeDocument/2006/relationships/customXml" Target="../ink/ink1133.xml"/><Relationship Id="rId145" Type="http://schemas.openxmlformats.org/officeDocument/2006/relationships/image" Target="../media/image1103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1066.xml"/><Relationship Id="rId23" Type="http://schemas.openxmlformats.org/officeDocument/2006/relationships/image" Target="../media/image1042.png"/><Relationship Id="rId28" Type="http://schemas.openxmlformats.org/officeDocument/2006/relationships/customXml" Target="../ink/ink1077.xml"/><Relationship Id="rId49" Type="http://schemas.openxmlformats.org/officeDocument/2006/relationships/image" Target="../media/image1055.png"/><Relationship Id="rId114" Type="http://schemas.openxmlformats.org/officeDocument/2006/relationships/customXml" Target="../ink/ink1120.xml"/><Relationship Id="rId119" Type="http://schemas.openxmlformats.org/officeDocument/2006/relationships/image" Target="../media/image1090.png"/><Relationship Id="rId44" Type="http://schemas.openxmlformats.org/officeDocument/2006/relationships/customXml" Target="../ink/ink1085.xml"/><Relationship Id="rId60" Type="http://schemas.openxmlformats.org/officeDocument/2006/relationships/customXml" Target="../ink/ink1093.xml"/><Relationship Id="rId65" Type="http://schemas.openxmlformats.org/officeDocument/2006/relationships/image" Target="../media/image1063.png"/><Relationship Id="rId81" Type="http://schemas.openxmlformats.org/officeDocument/2006/relationships/image" Target="../media/image1071.png"/><Relationship Id="rId86" Type="http://schemas.openxmlformats.org/officeDocument/2006/relationships/customXml" Target="../ink/ink1106.xml"/><Relationship Id="rId130" Type="http://schemas.openxmlformats.org/officeDocument/2006/relationships/customXml" Target="../ink/ink1128.xml"/><Relationship Id="rId135" Type="http://schemas.openxmlformats.org/officeDocument/2006/relationships/image" Target="../media/image1098.png"/><Relationship Id="rId151" Type="http://schemas.openxmlformats.org/officeDocument/2006/relationships/image" Target="../media/image1106.png"/><Relationship Id="rId13" Type="http://schemas.openxmlformats.org/officeDocument/2006/relationships/image" Target="../media/image1037.png"/><Relationship Id="rId18" Type="http://schemas.openxmlformats.org/officeDocument/2006/relationships/customXml" Target="../ink/ink1072.xml"/><Relationship Id="rId39" Type="http://schemas.openxmlformats.org/officeDocument/2006/relationships/image" Target="../media/image1050.png"/><Relationship Id="rId109" Type="http://schemas.openxmlformats.org/officeDocument/2006/relationships/image" Target="../media/image1085.png"/><Relationship Id="rId34" Type="http://schemas.openxmlformats.org/officeDocument/2006/relationships/customXml" Target="../ink/ink1080.xml"/><Relationship Id="rId50" Type="http://schemas.openxmlformats.org/officeDocument/2006/relationships/customXml" Target="../ink/ink1088.xml"/><Relationship Id="rId55" Type="http://schemas.openxmlformats.org/officeDocument/2006/relationships/image" Target="../media/image1058.png"/><Relationship Id="rId76" Type="http://schemas.openxmlformats.org/officeDocument/2006/relationships/customXml" Target="../ink/ink1101.xml"/><Relationship Id="rId97" Type="http://schemas.openxmlformats.org/officeDocument/2006/relationships/image" Target="../media/image1079.png"/><Relationship Id="rId104" Type="http://schemas.openxmlformats.org/officeDocument/2006/relationships/customXml" Target="../ink/ink1115.xml"/><Relationship Id="rId120" Type="http://schemas.openxmlformats.org/officeDocument/2006/relationships/customXml" Target="../ink/ink1123.xml"/><Relationship Id="rId125" Type="http://schemas.openxmlformats.org/officeDocument/2006/relationships/image" Target="../media/image1093.png"/><Relationship Id="rId141" Type="http://schemas.openxmlformats.org/officeDocument/2006/relationships/image" Target="../media/image1101.png"/><Relationship Id="rId146" Type="http://schemas.openxmlformats.org/officeDocument/2006/relationships/customXml" Target="../ink/ink1136.xml"/><Relationship Id="rId7" Type="http://schemas.openxmlformats.org/officeDocument/2006/relationships/image" Target="../media/image1034.png"/><Relationship Id="rId71" Type="http://schemas.openxmlformats.org/officeDocument/2006/relationships/image" Target="../media/image1066.png"/><Relationship Id="rId92" Type="http://schemas.openxmlformats.org/officeDocument/2006/relationships/customXml" Target="../ink/ink1109.xml"/><Relationship Id="rId2" Type="http://schemas.openxmlformats.org/officeDocument/2006/relationships/image" Target="../media/image1032.png"/><Relationship Id="rId29" Type="http://schemas.openxmlformats.org/officeDocument/2006/relationships/image" Target="../media/image1045.png"/><Relationship Id="rId24" Type="http://schemas.openxmlformats.org/officeDocument/2006/relationships/customXml" Target="../ink/ink1075.xml"/><Relationship Id="rId40" Type="http://schemas.openxmlformats.org/officeDocument/2006/relationships/customXml" Target="../ink/ink1083.xml"/><Relationship Id="rId45" Type="http://schemas.openxmlformats.org/officeDocument/2006/relationships/image" Target="../media/image1053.png"/><Relationship Id="rId66" Type="http://schemas.openxmlformats.org/officeDocument/2006/relationships/customXml" Target="../ink/ink1096.xml"/><Relationship Id="rId87" Type="http://schemas.openxmlformats.org/officeDocument/2006/relationships/image" Target="../media/image1074.png"/><Relationship Id="rId110" Type="http://schemas.openxmlformats.org/officeDocument/2006/relationships/customXml" Target="../ink/ink1118.xml"/><Relationship Id="rId115" Type="http://schemas.openxmlformats.org/officeDocument/2006/relationships/image" Target="../media/image1088.png"/><Relationship Id="rId131" Type="http://schemas.openxmlformats.org/officeDocument/2006/relationships/image" Target="../media/image1096.png"/><Relationship Id="rId136" Type="http://schemas.openxmlformats.org/officeDocument/2006/relationships/customXml" Target="../ink/ink1131.xml"/><Relationship Id="rId61" Type="http://schemas.openxmlformats.org/officeDocument/2006/relationships/image" Target="../media/image1061.png"/><Relationship Id="rId82" Type="http://schemas.openxmlformats.org/officeDocument/2006/relationships/customXml" Target="../ink/ink1104.xml"/><Relationship Id="rId152" Type="http://schemas.openxmlformats.org/officeDocument/2006/relationships/customXml" Target="../ink/ink1139.xml"/><Relationship Id="rId19" Type="http://schemas.openxmlformats.org/officeDocument/2006/relationships/image" Target="../media/image1040.png"/><Relationship Id="rId14" Type="http://schemas.openxmlformats.org/officeDocument/2006/relationships/customXml" Target="../ink/ink1070.xml"/><Relationship Id="rId30" Type="http://schemas.openxmlformats.org/officeDocument/2006/relationships/customXml" Target="../ink/ink1078.xml"/><Relationship Id="rId35" Type="http://schemas.openxmlformats.org/officeDocument/2006/relationships/image" Target="../media/image1048.png"/><Relationship Id="rId56" Type="http://schemas.openxmlformats.org/officeDocument/2006/relationships/customXml" Target="../ink/ink1091.xml"/><Relationship Id="rId77" Type="http://schemas.openxmlformats.org/officeDocument/2006/relationships/image" Target="../media/image1069.png"/><Relationship Id="rId100" Type="http://schemas.openxmlformats.org/officeDocument/2006/relationships/customXml" Target="../ink/ink1113.xml"/><Relationship Id="rId105" Type="http://schemas.openxmlformats.org/officeDocument/2006/relationships/image" Target="../media/image1083.png"/><Relationship Id="rId126" Type="http://schemas.openxmlformats.org/officeDocument/2006/relationships/customXml" Target="../ink/ink1126.xml"/><Relationship Id="rId147" Type="http://schemas.openxmlformats.org/officeDocument/2006/relationships/image" Target="../media/image1104.png"/><Relationship Id="rId8" Type="http://schemas.openxmlformats.org/officeDocument/2006/relationships/customXml" Target="../ink/ink1067.xml"/><Relationship Id="rId51" Type="http://schemas.openxmlformats.org/officeDocument/2006/relationships/image" Target="../media/image1056.png"/><Relationship Id="rId72" Type="http://schemas.openxmlformats.org/officeDocument/2006/relationships/customXml" Target="../ink/ink1099.xml"/><Relationship Id="rId93" Type="http://schemas.openxmlformats.org/officeDocument/2006/relationships/image" Target="../media/image1077.png"/><Relationship Id="rId98" Type="http://schemas.openxmlformats.org/officeDocument/2006/relationships/customXml" Target="../ink/ink1112.xml"/><Relationship Id="rId121" Type="http://schemas.openxmlformats.org/officeDocument/2006/relationships/image" Target="../media/image1091.png"/><Relationship Id="rId142" Type="http://schemas.openxmlformats.org/officeDocument/2006/relationships/customXml" Target="../ink/ink1134.xml"/><Relationship Id="rId3" Type="http://schemas.openxmlformats.org/officeDocument/2006/relationships/image" Target="../media/image1033.png"/><Relationship Id="rId25" Type="http://schemas.openxmlformats.org/officeDocument/2006/relationships/image" Target="../media/image1043.png"/><Relationship Id="rId46" Type="http://schemas.openxmlformats.org/officeDocument/2006/relationships/customXml" Target="../ink/ink1086.xml"/><Relationship Id="rId67" Type="http://schemas.openxmlformats.org/officeDocument/2006/relationships/image" Target="../media/image1064.png"/><Relationship Id="rId116" Type="http://schemas.openxmlformats.org/officeDocument/2006/relationships/customXml" Target="../ink/ink1121.xml"/><Relationship Id="rId137" Type="http://schemas.openxmlformats.org/officeDocument/2006/relationships/image" Target="../media/image1099.png"/><Relationship Id="rId20" Type="http://schemas.openxmlformats.org/officeDocument/2006/relationships/customXml" Target="../ink/ink1073.xml"/><Relationship Id="rId41" Type="http://schemas.openxmlformats.org/officeDocument/2006/relationships/image" Target="../media/image1051.png"/><Relationship Id="rId62" Type="http://schemas.openxmlformats.org/officeDocument/2006/relationships/customXml" Target="../ink/ink1094.xml"/><Relationship Id="rId83" Type="http://schemas.openxmlformats.org/officeDocument/2006/relationships/image" Target="../media/image1072.png"/><Relationship Id="rId88" Type="http://schemas.openxmlformats.org/officeDocument/2006/relationships/customXml" Target="../ink/ink1107.xml"/><Relationship Id="rId111" Type="http://schemas.openxmlformats.org/officeDocument/2006/relationships/image" Target="../media/image1086.png"/><Relationship Id="rId132" Type="http://schemas.openxmlformats.org/officeDocument/2006/relationships/customXml" Target="../ink/ink1129.xml"/><Relationship Id="rId153" Type="http://schemas.openxmlformats.org/officeDocument/2006/relationships/image" Target="../media/image1107.png"/><Relationship Id="rId15" Type="http://schemas.openxmlformats.org/officeDocument/2006/relationships/image" Target="../media/image1038.png"/><Relationship Id="rId36" Type="http://schemas.openxmlformats.org/officeDocument/2006/relationships/customXml" Target="../ink/ink1081.xml"/><Relationship Id="rId57" Type="http://schemas.openxmlformats.org/officeDocument/2006/relationships/image" Target="../media/image1059.png"/><Relationship Id="rId106" Type="http://schemas.openxmlformats.org/officeDocument/2006/relationships/customXml" Target="../ink/ink1116.xml"/><Relationship Id="rId127" Type="http://schemas.openxmlformats.org/officeDocument/2006/relationships/image" Target="../media/image1094.png"/><Relationship Id="rId10" Type="http://schemas.openxmlformats.org/officeDocument/2006/relationships/customXml" Target="../ink/ink1068.xml"/><Relationship Id="rId31" Type="http://schemas.openxmlformats.org/officeDocument/2006/relationships/image" Target="../media/image1046.png"/><Relationship Id="rId52" Type="http://schemas.openxmlformats.org/officeDocument/2006/relationships/customXml" Target="../ink/ink1089.xml"/><Relationship Id="rId73" Type="http://schemas.openxmlformats.org/officeDocument/2006/relationships/image" Target="../media/image1067.png"/><Relationship Id="rId78" Type="http://schemas.openxmlformats.org/officeDocument/2006/relationships/customXml" Target="../ink/ink1102.xml"/><Relationship Id="rId94" Type="http://schemas.openxmlformats.org/officeDocument/2006/relationships/customXml" Target="../ink/ink1110.xml"/><Relationship Id="rId99" Type="http://schemas.openxmlformats.org/officeDocument/2006/relationships/image" Target="../media/image1080.png"/><Relationship Id="rId101" Type="http://schemas.openxmlformats.org/officeDocument/2006/relationships/image" Target="../media/image1081.png"/><Relationship Id="rId122" Type="http://schemas.openxmlformats.org/officeDocument/2006/relationships/customXml" Target="../ink/ink1124.xml"/><Relationship Id="rId143" Type="http://schemas.openxmlformats.org/officeDocument/2006/relationships/image" Target="../media/image1102.png"/><Relationship Id="rId148" Type="http://schemas.openxmlformats.org/officeDocument/2006/relationships/customXml" Target="../ink/ink1137.xml"/><Relationship Id="rId4" Type="http://schemas.openxmlformats.org/officeDocument/2006/relationships/customXml" Target="../ink/ink1065.xml"/><Relationship Id="rId9" Type="http://schemas.openxmlformats.org/officeDocument/2006/relationships/image" Target="../media/image1035.png"/><Relationship Id="rId26" Type="http://schemas.openxmlformats.org/officeDocument/2006/relationships/customXml" Target="../ink/ink1076.xml"/><Relationship Id="rId47" Type="http://schemas.openxmlformats.org/officeDocument/2006/relationships/image" Target="../media/image1054.png"/><Relationship Id="rId68" Type="http://schemas.openxmlformats.org/officeDocument/2006/relationships/customXml" Target="../ink/ink1097.xml"/><Relationship Id="rId89" Type="http://schemas.openxmlformats.org/officeDocument/2006/relationships/image" Target="../media/image1075.png"/><Relationship Id="rId112" Type="http://schemas.openxmlformats.org/officeDocument/2006/relationships/customXml" Target="../ink/ink1119.xml"/><Relationship Id="rId133" Type="http://schemas.openxmlformats.org/officeDocument/2006/relationships/image" Target="../media/image1097.png"/><Relationship Id="rId154" Type="http://schemas.openxmlformats.org/officeDocument/2006/relationships/customXml" Target="../ink/ink1140.xml"/><Relationship Id="rId16" Type="http://schemas.openxmlformats.org/officeDocument/2006/relationships/customXml" Target="../ink/ink1071.xml"/><Relationship Id="rId37" Type="http://schemas.openxmlformats.org/officeDocument/2006/relationships/image" Target="../media/image1049.png"/><Relationship Id="rId58" Type="http://schemas.openxmlformats.org/officeDocument/2006/relationships/customXml" Target="../ink/ink1092.xml"/><Relationship Id="rId79" Type="http://schemas.openxmlformats.org/officeDocument/2006/relationships/image" Target="../media/image1070.png"/><Relationship Id="rId102" Type="http://schemas.openxmlformats.org/officeDocument/2006/relationships/customXml" Target="../ink/ink1114.xml"/><Relationship Id="rId123" Type="http://schemas.openxmlformats.org/officeDocument/2006/relationships/image" Target="../media/image1092.png"/><Relationship Id="rId144" Type="http://schemas.openxmlformats.org/officeDocument/2006/relationships/customXml" Target="../ink/ink1135.xml"/><Relationship Id="rId90" Type="http://schemas.openxmlformats.org/officeDocument/2006/relationships/customXml" Target="../ink/ink1108.xml"/></Relationships>
</file>

<file path=ppt/slides/_rels/slide2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21.png"/><Relationship Id="rId21" Type="http://schemas.openxmlformats.org/officeDocument/2006/relationships/customXml" Target="../ink/ink1150.xml"/><Relationship Id="rId42" Type="http://schemas.openxmlformats.org/officeDocument/2006/relationships/image" Target="../media/image1129.png"/><Relationship Id="rId47" Type="http://schemas.openxmlformats.org/officeDocument/2006/relationships/customXml" Target="../ink/ink1163.xml"/><Relationship Id="rId63" Type="http://schemas.openxmlformats.org/officeDocument/2006/relationships/customXml" Target="../ink/ink1171.xml"/><Relationship Id="rId68" Type="http://schemas.openxmlformats.org/officeDocument/2006/relationships/image" Target="../media/image1142.png"/><Relationship Id="rId16" Type="http://schemas.openxmlformats.org/officeDocument/2006/relationships/image" Target="../media/image1116.png"/><Relationship Id="rId11" Type="http://schemas.openxmlformats.org/officeDocument/2006/relationships/customXml" Target="../ink/ink1145.xml"/><Relationship Id="rId24" Type="http://schemas.openxmlformats.org/officeDocument/2006/relationships/image" Target="../media/image1120.png"/><Relationship Id="rId32" Type="http://schemas.openxmlformats.org/officeDocument/2006/relationships/image" Target="../media/image1124.png"/><Relationship Id="rId37" Type="http://schemas.openxmlformats.org/officeDocument/2006/relationships/customXml" Target="../ink/ink1158.xml"/><Relationship Id="rId40" Type="http://schemas.openxmlformats.org/officeDocument/2006/relationships/image" Target="../media/image1128.png"/><Relationship Id="rId45" Type="http://schemas.openxmlformats.org/officeDocument/2006/relationships/customXml" Target="../ink/ink1162.xml"/><Relationship Id="rId53" Type="http://schemas.openxmlformats.org/officeDocument/2006/relationships/customXml" Target="../ink/ink1166.xml"/><Relationship Id="rId58" Type="http://schemas.openxmlformats.org/officeDocument/2006/relationships/image" Target="../media/image1137.png"/><Relationship Id="rId66" Type="http://schemas.openxmlformats.org/officeDocument/2006/relationships/image" Target="../media/image1141.png"/><Relationship Id="rId74" Type="http://schemas.openxmlformats.org/officeDocument/2006/relationships/image" Target="../media/image1145.png"/><Relationship Id="rId5" Type="http://schemas.openxmlformats.org/officeDocument/2006/relationships/customXml" Target="../ink/ink1142.xml"/><Relationship Id="rId61" Type="http://schemas.openxmlformats.org/officeDocument/2006/relationships/customXml" Target="../ink/ink1170.xml"/><Relationship Id="rId19" Type="http://schemas.openxmlformats.org/officeDocument/2006/relationships/customXml" Target="../ink/ink1149.xml"/><Relationship Id="rId14" Type="http://schemas.openxmlformats.org/officeDocument/2006/relationships/image" Target="../media/image1115.png"/><Relationship Id="rId22" Type="http://schemas.openxmlformats.org/officeDocument/2006/relationships/image" Target="../media/image1119.png"/><Relationship Id="rId27" Type="http://schemas.openxmlformats.org/officeDocument/2006/relationships/customXml" Target="../ink/ink1153.xml"/><Relationship Id="rId30" Type="http://schemas.openxmlformats.org/officeDocument/2006/relationships/image" Target="../media/image1123.png"/><Relationship Id="rId35" Type="http://schemas.openxmlformats.org/officeDocument/2006/relationships/customXml" Target="../ink/ink1157.xml"/><Relationship Id="rId43" Type="http://schemas.openxmlformats.org/officeDocument/2006/relationships/customXml" Target="../ink/ink1161.xml"/><Relationship Id="rId48" Type="http://schemas.openxmlformats.org/officeDocument/2006/relationships/image" Target="../media/image1132.png"/><Relationship Id="rId56" Type="http://schemas.openxmlformats.org/officeDocument/2006/relationships/image" Target="../media/image1136.png"/><Relationship Id="rId64" Type="http://schemas.openxmlformats.org/officeDocument/2006/relationships/image" Target="../media/image1140.png"/><Relationship Id="rId69" Type="http://schemas.openxmlformats.org/officeDocument/2006/relationships/customXml" Target="../ink/ink1174.xml"/><Relationship Id="rId77" Type="http://schemas.openxmlformats.org/officeDocument/2006/relationships/customXml" Target="../ink/ink1178.xml"/><Relationship Id="rId8" Type="http://schemas.openxmlformats.org/officeDocument/2006/relationships/image" Target="../media/image1112.png"/><Relationship Id="rId51" Type="http://schemas.openxmlformats.org/officeDocument/2006/relationships/customXml" Target="../ink/ink1165.xml"/><Relationship Id="rId72" Type="http://schemas.openxmlformats.org/officeDocument/2006/relationships/image" Target="../media/image1144.png"/><Relationship Id="rId3" Type="http://schemas.openxmlformats.org/officeDocument/2006/relationships/customXml" Target="../ink/ink1141.xml"/><Relationship Id="rId12" Type="http://schemas.openxmlformats.org/officeDocument/2006/relationships/image" Target="../media/image1114.png"/><Relationship Id="rId17" Type="http://schemas.openxmlformats.org/officeDocument/2006/relationships/customXml" Target="../ink/ink1148.xml"/><Relationship Id="rId25" Type="http://schemas.openxmlformats.org/officeDocument/2006/relationships/customXml" Target="../ink/ink1152.xml"/><Relationship Id="rId33" Type="http://schemas.openxmlformats.org/officeDocument/2006/relationships/customXml" Target="../ink/ink1156.xml"/><Relationship Id="rId38" Type="http://schemas.openxmlformats.org/officeDocument/2006/relationships/image" Target="../media/image1127.png"/><Relationship Id="rId46" Type="http://schemas.openxmlformats.org/officeDocument/2006/relationships/image" Target="../media/image1131.png"/><Relationship Id="rId59" Type="http://schemas.openxmlformats.org/officeDocument/2006/relationships/customXml" Target="../ink/ink1169.xml"/><Relationship Id="rId67" Type="http://schemas.openxmlformats.org/officeDocument/2006/relationships/customXml" Target="../ink/ink1173.xml"/><Relationship Id="rId20" Type="http://schemas.openxmlformats.org/officeDocument/2006/relationships/image" Target="../media/image1118.png"/><Relationship Id="rId41" Type="http://schemas.openxmlformats.org/officeDocument/2006/relationships/customXml" Target="../ink/ink1160.xml"/><Relationship Id="rId54" Type="http://schemas.openxmlformats.org/officeDocument/2006/relationships/image" Target="../media/image1135.png"/><Relationship Id="rId62" Type="http://schemas.openxmlformats.org/officeDocument/2006/relationships/image" Target="../media/image1139.png"/><Relationship Id="rId70" Type="http://schemas.openxmlformats.org/officeDocument/2006/relationships/image" Target="../media/image1143.png"/><Relationship Id="rId75" Type="http://schemas.openxmlformats.org/officeDocument/2006/relationships/customXml" Target="../ink/ink117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11.png"/><Relationship Id="rId15" Type="http://schemas.openxmlformats.org/officeDocument/2006/relationships/customXml" Target="../ink/ink1147.xml"/><Relationship Id="rId23" Type="http://schemas.openxmlformats.org/officeDocument/2006/relationships/customXml" Target="../ink/ink1151.xml"/><Relationship Id="rId28" Type="http://schemas.openxmlformats.org/officeDocument/2006/relationships/image" Target="../media/image1122.png"/><Relationship Id="rId36" Type="http://schemas.openxmlformats.org/officeDocument/2006/relationships/image" Target="../media/image1126.png"/><Relationship Id="rId49" Type="http://schemas.openxmlformats.org/officeDocument/2006/relationships/customXml" Target="../ink/ink1164.xml"/><Relationship Id="rId57" Type="http://schemas.openxmlformats.org/officeDocument/2006/relationships/customXml" Target="../ink/ink1168.xml"/><Relationship Id="rId10" Type="http://schemas.openxmlformats.org/officeDocument/2006/relationships/image" Target="../media/image1113.png"/><Relationship Id="rId31" Type="http://schemas.openxmlformats.org/officeDocument/2006/relationships/customXml" Target="../ink/ink1155.xml"/><Relationship Id="rId44" Type="http://schemas.openxmlformats.org/officeDocument/2006/relationships/image" Target="../media/image1130.png"/><Relationship Id="rId52" Type="http://schemas.openxmlformats.org/officeDocument/2006/relationships/image" Target="../media/image1134.png"/><Relationship Id="rId60" Type="http://schemas.openxmlformats.org/officeDocument/2006/relationships/image" Target="../media/image1138.png"/><Relationship Id="rId65" Type="http://schemas.openxmlformats.org/officeDocument/2006/relationships/customXml" Target="../ink/ink1172.xml"/><Relationship Id="rId73" Type="http://schemas.openxmlformats.org/officeDocument/2006/relationships/customXml" Target="../ink/ink1176.xml"/><Relationship Id="rId78" Type="http://schemas.openxmlformats.org/officeDocument/2006/relationships/image" Target="../media/image1147.png"/><Relationship Id="rId4" Type="http://schemas.openxmlformats.org/officeDocument/2006/relationships/image" Target="../media/image1110.png"/><Relationship Id="rId9" Type="http://schemas.openxmlformats.org/officeDocument/2006/relationships/customXml" Target="../ink/ink1144.xml"/><Relationship Id="rId13" Type="http://schemas.openxmlformats.org/officeDocument/2006/relationships/customXml" Target="../ink/ink1146.xml"/><Relationship Id="rId18" Type="http://schemas.openxmlformats.org/officeDocument/2006/relationships/image" Target="../media/image1117.png"/><Relationship Id="rId39" Type="http://schemas.openxmlformats.org/officeDocument/2006/relationships/customXml" Target="../ink/ink1159.xml"/><Relationship Id="rId34" Type="http://schemas.openxmlformats.org/officeDocument/2006/relationships/image" Target="../media/image1125.png"/><Relationship Id="rId50" Type="http://schemas.openxmlformats.org/officeDocument/2006/relationships/image" Target="../media/image1133.png"/><Relationship Id="rId55" Type="http://schemas.openxmlformats.org/officeDocument/2006/relationships/customXml" Target="../ink/ink1167.xml"/><Relationship Id="rId76" Type="http://schemas.openxmlformats.org/officeDocument/2006/relationships/image" Target="../media/image1146.png"/><Relationship Id="rId7" Type="http://schemas.openxmlformats.org/officeDocument/2006/relationships/customXml" Target="../ink/ink1143.xml"/><Relationship Id="rId71" Type="http://schemas.openxmlformats.org/officeDocument/2006/relationships/customXml" Target="../ink/ink1175.xml"/><Relationship Id="rId2" Type="http://schemas.openxmlformats.org/officeDocument/2006/relationships/image" Target="../media/image1109.png"/><Relationship Id="rId29" Type="http://schemas.openxmlformats.org/officeDocument/2006/relationships/customXml" Target="../ink/ink115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179.xml"/><Relationship Id="rId2" Type="http://schemas.openxmlformats.org/officeDocument/2006/relationships/image" Target="../media/image11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4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37.xml"/><Relationship Id="rId21" Type="http://schemas.openxmlformats.org/officeDocument/2006/relationships/customXml" Target="../ink/ink1189.xml"/><Relationship Id="rId42" Type="http://schemas.openxmlformats.org/officeDocument/2006/relationships/image" Target="../media/image1170.png"/><Relationship Id="rId63" Type="http://schemas.openxmlformats.org/officeDocument/2006/relationships/customXml" Target="../ink/ink1210.xml"/><Relationship Id="rId84" Type="http://schemas.openxmlformats.org/officeDocument/2006/relationships/image" Target="../media/image1191.png"/><Relationship Id="rId16" Type="http://schemas.openxmlformats.org/officeDocument/2006/relationships/image" Target="../media/image1157.png"/><Relationship Id="rId107" Type="http://schemas.openxmlformats.org/officeDocument/2006/relationships/customXml" Target="../ink/ink1232.xml"/><Relationship Id="rId11" Type="http://schemas.openxmlformats.org/officeDocument/2006/relationships/customXml" Target="../ink/ink1184.xml"/><Relationship Id="rId32" Type="http://schemas.openxmlformats.org/officeDocument/2006/relationships/image" Target="../media/image1165.png"/><Relationship Id="rId37" Type="http://schemas.openxmlformats.org/officeDocument/2006/relationships/customXml" Target="../ink/ink1197.xml"/><Relationship Id="rId53" Type="http://schemas.openxmlformats.org/officeDocument/2006/relationships/customXml" Target="../ink/ink1205.xml"/><Relationship Id="rId58" Type="http://schemas.openxmlformats.org/officeDocument/2006/relationships/image" Target="../media/image1178.png"/><Relationship Id="rId74" Type="http://schemas.openxmlformats.org/officeDocument/2006/relationships/image" Target="../media/image1186.png"/><Relationship Id="rId79" Type="http://schemas.openxmlformats.org/officeDocument/2006/relationships/customXml" Target="../ink/ink1218.xml"/><Relationship Id="rId102" Type="http://schemas.openxmlformats.org/officeDocument/2006/relationships/image" Target="../media/image1200.png"/><Relationship Id="rId123" Type="http://schemas.openxmlformats.org/officeDocument/2006/relationships/customXml" Target="../ink/ink1240.xml"/><Relationship Id="rId128" Type="http://schemas.openxmlformats.org/officeDocument/2006/relationships/image" Target="../media/image1213.png"/><Relationship Id="rId5" Type="http://schemas.openxmlformats.org/officeDocument/2006/relationships/customXml" Target="../ink/ink1181.xml"/><Relationship Id="rId90" Type="http://schemas.openxmlformats.org/officeDocument/2006/relationships/image" Target="../media/image1194.png"/><Relationship Id="rId95" Type="http://schemas.openxmlformats.org/officeDocument/2006/relationships/customXml" Target="../ink/ink1226.xml"/><Relationship Id="rId22" Type="http://schemas.openxmlformats.org/officeDocument/2006/relationships/image" Target="../media/image1160.png"/><Relationship Id="rId27" Type="http://schemas.openxmlformats.org/officeDocument/2006/relationships/customXml" Target="../ink/ink1192.xml"/><Relationship Id="rId43" Type="http://schemas.openxmlformats.org/officeDocument/2006/relationships/customXml" Target="../ink/ink1200.xml"/><Relationship Id="rId48" Type="http://schemas.openxmlformats.org/officeDocument/2006/relationships/image" Target="../media/image1173.png"/><Relationship Id="rId64" Type="http://schemas.openxmlformats.org/officeDocument/2006/relationships/image" Target="../media/image1181.png"/><Relationship Id="rId69" Type="http://schemas.openxmlformats.org/officeDocument/2006/relationships/customXml" Target="../ink/ink1213.xml"/><Relationship Id="rId113" Type="http://schemas.openxmlformats.org/officeDocument/2006/relationships/customXml" Target="../ink/ink1235.xml"/><Relationship Id="rId118" Type="http://schemas.openxmlformats.org/officeDocument/2006/relationships/image" Target="../media/image1208.png"/><Relationship Id="rId134" Type="http://schemas.openxmlformats.org/officeDocument/2006/relationships/image" Target="../media/image1216.png"/><Relationship Id="rId80" Type="http://schemas.openxmlformats.org/officeDocument/2006/relationships/image" Target="../media/image1189.png"/><Relationship Id="rId85" Type="http://schemas.openxmlformats.org/officeDocument/2006/relationships/customXml" Target="../ink/ink1221.xml"/><Relationship Id="rId12" Type="http://schemas.openxmlformats.org/officeDocument/2006/relationships/image" Target="../media/image1155.png"/><Relationship Id="rId17" Type="http://schemas.openxmlformats.org/officeDocument/2006/relationships/customXml" Target="../ink/ink1187.xml"/><Relationship Id="rId33" Type="http://schemas.openxmlformats.org/officeDocument/2006/relationships/customXml" Target="../ink/ink1195.xml"/><Relationship Id="rId38" Type="http://schemas.openxmlformats.org/officeDocument/2006/relationships/image" Target="../media/image1168.png"/><Relationship Id="rId59" Type="http://schemas.openxmlformats.org/officeDocument/2006/relationships/customXml" Target="../ink/ink1208.xml"/><Relationship Id="rId103" Type="http://schemas.openxmlformats.org/officeDocument/2006/relationships/customXml" Target="../ink/ink1230.xml"/><Relationship Id="rId108" Type="http://schemas.openxmlformats.org/officeDocument/2006/relationships/image" Target="../media/image1203.png"/><Relationship Id="rId124" Type="http://schemas.openxmlformats.org/officeDocument/2006/relationships/image" Target="../media/image1211.png"/><Relationship Id="rId129" Type="http://schemas.openxmlformats.org/officeDocument/2006/relationships/customXml" Target="../ink/ink1243.xml"/><Relationship Id="rId54" Type="http://schemas.openxmlformats.org/officeDocument/2006/relationships/image" Target="../media/image1176.png"/><Relationship Id="rId70" Type="http://schemas.openxmlformats.org/officeDocument/2006/relationships/image" Target="../media/image1184.png"/><Relationship Id="rId75" Type="http://schemas.openxmlformats.org/officeDocument/2006/relationships/customXml" Target="../ink/ink1216.xml"/><Relationship Id="rId91" Type="http://schemas.openxmlformats.org/officeDocument/2006/relationships/customXml" Target="../ink/ink1224.xml"/><Relationship Id="rId96" Type="http://schemas.openxmlformats.org/officeDocument/2006/relationships/image" Target="../media/image11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2.png"/><Relationship Id="rId23" Type="http://schemas.openxmlformats.org/officeDocument/2006/relationships/customXml" Target="../ink/ink1190.xml"/><Relationship Id="rId28" Type="http://schemas.openxmlformats.org/officeDocument/2006/relationships/image" Target="../media/image1163.png"/><Relationship Id="rId49" Type="http://schemas.openxmlformats.org/officeDocument/2006/relationships/customXml" Target="../ink/ink1203.xml"/><Relationship Id="rId114" Type="http://schemas.openxmlformats.org/officeDocument/2006/relationships/image" Target="../media/image1206.png"/><Relationship Id="rId119" Type="http://schemas.openxmlformats.org/officeDocument/2006/relationships/customXml" Target="../ink/ink1238.xml"/><Relationship Id="rId44" Type="http://schemas.openxmlformats.org/officeDocument/2006/relationships/image" Target="../media/image1171.png"/><Relationship Id="rId60" Type="http://schemas.openxmlformats.org/officeDocument/2006/relationships/image" Target="../media/image1179.png"/><Relationship Id="rId65" Type="http://schemas.openxmlformats.org/officeDocument/2006/relationships/customXml" Target="../ink/ink1211.xml"/><Relationship Id="rId81" Type="http://schemas.openxmlformats.org/officeDocument/2006/relationships/customXml" Target="../ink/ink1219.xml"/><Relationship Id="rId86" Type="http://schemas.openxmlformats.org/officeDocument/2006/relationships/image" Target="../media/image1192.png"/><Relationship Id="rId130" Type="http://schemas.openxmlformats.org/officeDocument/2006/relationships/image" Target="../media/image1214.png"/><Relationship Id="rId135" Type="http://schemas.openxmlformats.org/officeDocument/2006/relationships/customXml" Target="../ink/ink1246.xml"/><Relationship Id="rId13" Type="http://schemas.openxmlformats.org/officeDocument/2006/relationships/customXml" Target="../ink/ink1185.xml"/><Relationship Id="rId18" Type="http://schemas.openxmlformats.org/officeDocument/2006/relationships/image" Target="../media/image1158.png"/><Relationship Id="rId39" Type="http://schemas.openxmlformats.org/officeDocument/2006/relationships/customXml" Target="../ink/ink1198.xml"/><Relationship Id="rId109" Type="http://schemas.openxmlformats.org/officeDocument/2006/relationships/customXml" Target="../ink/ink1233.xml"/><Relationship Id="rId34" Type="http://schemas.openxmlformats.org/officeDocument/2006/relationships/image" Target="../media/image1166.png"/><Relationship Id="rId50" Type="http://schemas.openxmlformats.org/officeDocument/2006/relationships/image" Target="../media/image1174.png"/><Relationship Id="rId55" Type="http://schemas.openxmlformats.org/officeDocument/2006/relationships/customXml" Target="../ink/ink1206.xml"/><Relationship Id="rId76" Type="http://schemas.openxmlformats.org/officeDocument/2006/relationships/image" Target="../media/image1187.png"/><Relationship Id="rId97" Type="http://schemas.openxmlformats.org/officeDocument/2006/relationships/customXml" Target="../ink/ink1227.xml"/><Relationship Id="rId104" Type="http://schemas.openxmlformats.org/officeDocument/2006/relationships/image" Target="../media/image1201.png"/><Relationship Id="rId120" Type="http://schemas.openxmlformats.org/officeDocument/2006/relationships/image" Target="../media/image1209.png"/><Relationship Id="rId125" Type="http://schemas.openxmlformats.org/officeDocument/2006/relationships/customXml" Target="../ink/ink1241.xml"/><Relationship Id="rId7" Type="http://schemas.openxmlformats.org/officeDocument/2006/relationships/customXml" Target="../ink/ink1182.xml"/><Relationship Id="rId71" Type="http://schemas.openxmlformats.org/officeDocument/2006/relationships/customXml" Target="../ink/ink1214.xml"/><Relationship Id="rId92" Type="http://schemas.openxmlformats.org/officeDocument/2006/relationships/image" Target="../media/image1195.png"/><Relationship Id="rId2" Type="http://schemas.openxmlformats.org/officeDocument/2006/relationships/image" Target="../media/image1150.png"/><Relationship Id="rId29" Type="http://schemas.openxmlformats.org/officeDocument/2006/relationships/customXml" Target="../ink/ink1193.xml"/><Relationship Id="rId24" Type="http://schemas.openxmlformats.org/officeDocument/2006/relationships/image" Target="../media/image1161.png"/><Relationship Id="rId40" Type="http://schemas.openxmlformats.org/officeDocument/2006/relationships/image" Target="../media/image1169.png"/><Relationship Id="rId45" Type="http://schemas.openxmlformats.org/officeDocument/2006/relationships/customXml" Target="../ink/ink1201.xml"/><Relationship Id="rId66" Type="http://schemas.openxmlformats.org/officeDocument/2006/relationships/image" Target="../media/image1182.png"/><Relationship Id="rId87" Type="http://schemas.openxmlformats.org/officeDocument/2006/relationships/customXml" Target="../ink/ink1222.xml"/><Relationship Id="rId110" Type="http://schemas.openxmlformats.org/officeDocument/2006/relationships/image" Target="../media/image1204.png"/><Relationship Id="rId115" Type="http://schemas.openxmlformats.org/officeDocument/2006/relationships/customXml" Target="../ink/ink1236.xml"/><Relationship Id="rId131" Type="http://schemas.openxmlformats.org/officeDocument/2006/relationships/customXml" Target="../ink/ink1244.xml"/><Relationship Id="rId136" Type="http://schemas.openxmlformats.org/officeDocument/2006/relationships/image" Target="../media/image1217.png"/><Relationship Id="rId61" Type="http://schemas.openxmlformats.org/officeDocument/2006/relationships/customXml" Target="../ink/ink1209.xml"/><Relationship Id="rId82" Type="http://schemas.openxmlformats.org/officeDocument/2006/relationships/image" Target="../media/image1190.png"/><Relationship Id="rId19" Type="http://schemas.openxmlformats.org/officeDocument/2006/relationships/customXml" Target="../ink/ink1188.xml"/><Relationship Id="rId14" Type="http://schemas.openxmlformats.org/officeDocument/2006/relationships/image" Target="../media/image1156.png"/><Relationship Id="rId30" Type="http://schemas.openxmlformats.org/officeDocument/2006/relationships/image" Target="../media/image1164.png"/><Relationship Id="rId35" Type="http://schemas.openxmlformats.org/officeDocument/2006/relationships/customXml" Target="../ink/ink1196.xml"/><Relationship Id="rId56" Type="http://schemas.openxmlformats.org/officeDocument/2006/relationships/image" Target="../media/image1177.png"/><Relationship Id="rId77" Type="http://schemas.openxmlformats.org/officeDocument/2006/relationships/customXml" Target="../ink/ink1217.xml"/><Relationship Id="rId100" Type="http://schemas.openxmlformats.org/officeDocument/2006/relationships/image" Target="../media/image1199.png"/><Relationship Id="rId105" Type="http://schemas.openxmlformats.org/officeDocument/2006/relationships/customXml" Target="../ink/ink1231.xml"/><Relationship Id="rId126" Type="http://schemas.openxmlformats.org/officeDocument/2006/relationships/image" Target="../media/image1212.png"/><Relationship Id="rId8" Type="http://schemas.openxmlformats.org/officeDocument/2006/relationships/image" Target="../media/image1153.png"/><Relationship Id="rId51" Type="http://schemas.openxmlformats.org/officeDocument/2006/relationships/customXml" Target="../ink/ink1204.xml"/><Relationship Id="rId72" Type="http://schemas.openxmlformats.org/officeDocument/2006/relationships/image" Target="../media/image1185.png"/><Relationship Id="rId93" Type="http://schemas.openxmlformats.org/officeDocument/2006/relationships/customXml" Target="../ink/ink1225.xml"/><Relationship Id="rId98" Type="http://schemas.openxmlformats.org/officeDocument/2006/relationships/image" Target="../media/image1198.png"/><Relationship Id="rId121" Type="http://schemas.openxmlformats.org/officeDocument/2006/relationships/customXml" Target="../ink/ink1239.xml"/><Relationship Id="rId3" Type="http://schemas.openxmlformats.org/officeDocument/2006/relationships/customXml" Target="../ink/ink1180.xml"/><Relationship Id="rId25" Type="http://schemas.openxmlformats.org/officeDocument/2006/relationships/customXml" Target="../ink/ink1191.xml"/><Relationship Id="rId46" Type="http://schemas.openxmlformats.org/officeDocument/2006/relationships/image" Target="../media/image1172.png"/><Relationship Id="rId67" Type="http://schemas.openxmlformats.org/officeDocument/2006/relationships/customXml" Target="../ink/ink1212.xml"/><Relationship Id="rId116" Type="http://schemas.openxmlformats.org/officeDocument/2006/relationships/image" Target="../media/image1207.png"/><Relationship Id="rId20" Type="http://schemas.openxmlformats.org/officeDocument/2006/relationships/image" Target="../media/image1159.png"/><Relationship Id="rId41" Type="http://schemas.openxmlformats.org/officeDocument/2006/relationships/customXml" Target="../ink/ink1199.xml"/><Relationship Id="rId62" Type="http://schemas.openxmlformats.org/officeDocument/2006/relationships/image" Target="../media/image1180.png"/><Relationship Id="rId83" Type="http://schemas.openxmlformats.org/officeDocument/2006/relationships/customXml" Target="../ink/ink1220.xml"/><Relationship Id="rId88" Type="http://schemas.openxmlformats.org/officeDocument/2006/relationships/image" Target="../media/image1193.png"/><Relationship Id="rId111" Type="http://schemas.openxmlformats.org/officeDocument/2006/relationships/customXml" Target="../ink/ink1234.xml"/><Relationship Id="rId132" Type="http://schemas.openxmlformats.org/officeDocument/2006/relationships/image" Target="../media/image1215.png"/><Relationship Id="rId15" Type="http://schemas.openxmlformats.org/officeDocument/2006/relationships/customXml" Target="../ink/ink1186.xml"/><Relationship Id="rId36" Type="http://schemas.openxmlformats.org/officeDocument/2006/relationships/image" Target="../media/image1167.png"/><Relationship Id="rId57" Type="http://schemas.openxmlformats.org/officeDocument/2006/relationships/customXml" Target="../ink/ink1207.xml"/><Relationship Id="rId106" Type="http://schemas.openxmlformats.org/officeDocument/2006/relationships/image" Target="../media/image1202.png"/><Relationship Id="rId127" Type="http://schemas.openxmlformats.org/officeDocument/2006/relationships/customXml" Target="../ink/ink1242.xml"/><Relationship Id="rId10" Type="http://schemas.openxmlformats.org/officeDocument/2006/relationships/image" Target="../media/image1154.png"/><Relationship Id="rId31" Type="http://schemas.openxmlformats.org/officeDocument/2006/relationships/customXml" Target="../ink/ink1194.xml"/><Relationship Id="rId52" Type="http://schemas.openxmlformats.org/officeDocument/2006/relationships/image" Target="../media/image1175.png"/><Relationship Id="rId73" Type="http://schemas.openxmlformats.org/officeDocument/2006/relationships/customXml" Target="../ink/ink1215.xml"/><Relationship Id="rId78" Type="http://schemas.openxmlformats.org/officeDocument/2006/relationships/image" Target="../media/image1188.png"/><Relationship Id="rId94" Type="http://schemas.openxmlformats.org/officeDocument/2006/relationships/image" Target="../media/image1196.png"/><Relationship Id="rId99" Type="http://schemas.openxmlformats.org/officeDocument/2006/relationships/customXml" Target="../ink/ink1228.xml"/><Relationship Id="rId101" Type="http://schemas.openxmlformats.org/officeDocument/2006/relationships/customXml" Target="../ink/ink1229.xml"/><Relationship Id="rId122" Type="http://schemas.openxmlformats.org/officeDocument/2006/relationships/image" Target="../media/image1210.png"/><Relationship Id="rId4" Type="http://schemas.openxmlformats.org/officeDocument/2006/relationships/image" Target="../media/image1151.png"/><Relationship Id="rId9" Type="http://schemas.openxmlformats.org/officeDocument/2006/relationships/customXml" Target="../ink/ink1183.xml"/><Relationship Id="rId26" Type="http://schemas.openxmlformats.org/officeDocument/2006/relationships/image" Target="../media/image1162.png"/><Relationship Id="rId47" Type="http://schemas.openxmlformats.org/officeDocument/2006/relationships/customXml" Target="../ink/ink1202.xml"/><Relationship Id="rId68" Type="http://schemas.openxmlformats.org/officeDocument/2006/relationships/image" Target="../media/image1183.png"/><Relationship Id="rId89" Type="http://schemas.openxmlformats.org/officeDocument/2006/relationships/customXml" Target="../ink/ink1223.xml"/><Relationship Id="rId112" Type="http://schemas.openxmlformats.org/officeDocument/2006/relationships/image" Target="../media/image1205.png"/><Relationship Id="rId133" Type="http://schemas.openxmlformats.org/officeDocument/2006/relationships/customXml" Target="../ink/ink124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47.xml"/><Relationship Id="rId2" Type="http://schemas.openxmlformats.org/officeDocument/2006/relationships/image" Target="../media/image12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248.xml"/><Relationship Id="rId2" Type="http://schemas.openxmlformats.org/officeDocument/2006/relationships/image" Target="../media/image12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0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3.xml"/><Relationship Id="rId299" Type="http://schemas.openxmlformats.org/officeDocument/2006/relationships/customXml" Target="../ink/ink254.xml"/><Relationship Id="rId21" Type="http://schemas.openxmlformats.org/officeDocument/2006/relationships/customXml" Target="../ink/ink115.xml"/><Relationship Id="rId63" Type="http://schemas.openxmlformats.org/officeDocument/2006/relationships/customXml" Target="../ink/ink136.xml"/><Relationship Id="rId159" Type="http://schemas.openxmlformats.org/officeDocument/2006/relationships/customXml" Target="../ink/ink184.xml"/><Relationship Id="rId324" Type="http://schemas.openxmlformats.org/officeDocument/2006/relationships/image" Target="../media/image269.png"/><Relationship Id="rId170" Type="http://schemas.openxmlformats.org/officeDocument/2006/relationships/image" Target="../media/image192.png"/><Relationship Id="rId226" Type="http://schemas.openxmlformats.org/officeDocument/2006/relationships/image" Target="../media/image220.png"/><Relationship Id="rId268" Type="http://schemas.openxmlformats.org/officeDocument/2006/relationships/image" Target="../media/image241.png"/><Relationship Id="rId32" Type="http://schemas.openxmlformats.org/officeDocument/2006/relationships/image" Target="../media/image123.png"/><Relationship Id="rId74" Type="http://schemas.openxmlformats.org/officeDocument/2006/relationships/image" Target="../media/image144.png"/><Relationship Id="rId128" Type="http://schemas.openxmlformats.org/officeDocument/2006/relationships/image" Target="../media/image171.png"/><Relationship Id="rId335" Type="http://schemas.openxmlformats.org/officeDocument/2006/relationships/customXml" Target="../ink/ink272.xml"/><Relationship Id="rId5" Type="http://schemas.openxmlformats.org/officeDocument/2006/relationships/customXml" Target="../ink/ink107.xml"/><Relationship Id="rId181" Type="http://schemas.openxmlformats.org/officeDocument/2006/relationships/customXml" Target="../ink/ink195.xml"/><Relationship Id="rId237" Type="http://schemas.openxmlformats.org/officeDocument/2006/relationships/customXml" Target="../ink/ink223.xml"/><Relationship Id="rId279" Type="http://schemas.openxmlformats.org/officeDocument/2006/relationships/customXml" Target="../ink/ink244.xml"/><Relationship Id="rId43" Type="http://schemas.openxmlformats.org/officeDocument/2006/relationships/customXml" Target="../ink/ink126.xml"/><Relationship Id="rId139" Type="http://schemas.openxmlformats.org/officeDocument/2006/relationships/customXml" Target="../ink/ink174.xml"/><Relationship Id="rId290" Type="http://schemas.openxmlformats.org/officeDocument/2006/relationships/image" Target="../media/image252.png"/><Relationship Id="rId304" Type="http://schemas.openxmlformats.org/officeDocument/2006/relationships/image" Target="../media/image259.png"/><Relationship Id="rId346" Type="http://schemas.openxmlformats.org/officeDocument/2006/relationships/image" Target="../media/image280.png"/><Relationship Id="rId85" Type="http://schemas.openxmlformats.org/officeDocument/2006/relationships/customXml" Target="../ink/ink147.xml"/><Relationship Id="rId150" Type="http://schemas.openxmlformats.org/officeDocument/2006/relationships/image" Target="../media/image182.png"/><Relationship Id="rId192" Type="http://schemas.openxmlformats.org/officeDocument/2006/relationships/image" Target="../media/image203.png"/><Relationship Id="rId206" Type="http://schemas.openxmlformats.org/officeDocument/2006/relationships/image" Target="../media/image210.png"/><Relationship Id="rId248" Type="http://schemas.openxmlformats.org/officeDocument/2006/relationships/image" Target="../media/image231.png"/><Relationship Id="rId12" Type="http://schemas.openxmlformats.org/officeDocument/2006/relationships/image" Target="../media/image113.png"/><Relationship Id="rId108" Type="http://schemas.openxmlformats.org/officeDocument/2006/relationships/image" Target="../media/image161.png"/><Relationship Id="rId315" Type="http://schemas.openxmlformats.org/officeDocument/2006/relationships/customXml" Target="../ink/ink262.xml"/><Relationship Id="rId357" Type="http://schemas.openxmlformats.org/officeDocument/2006/relationships/customXml" Target="../ink/ink283.xml"/><Relationship Id="rId54" Type="http://schemas.openxmlformats.org/officeDocument/2006/relationships/image" Target="../media/image134.png"/><Relationship Id="rId96" Type="http://schemas.openxmlformats.org/officeDocument/2006/relationships/image" Target="../media/image155.png"/><Relationship Id="rId161" Type="http://schemas.openxmlformats.org/officeDocument/2006/relationships/customXml" Target="../ink/ink185.xml"/><Relationship Id="rId217" Type="http://schemas.openxmlformats.org/officeDocument/2006/relationships/customXml" Target="../ink/ink213.xml"/><Relationship Id="rId259" Type="http://schemas.openxmlformats.org/officeDocument/2006/relationships/customXml" Target="../ink/ink234.xml"/><Relationship Id="rId23" Type="http://schemas.openxmlformats.org/officeDocument/2006/relationships/customXml" Target="../ink/ink116.xml"/><Relationship Id="rId119" Type="http://schemas.openxmlformats.org/officeDocument/2006/relationships/customXml" Target="../ink/ink164.xml"/><Relationship Id="rId270" Type="http://schemas.openxmlformats.org/officeDocument/2006/relationships/image" Target="../media/image242.png"/><Relationship Id="rId326" Type="http://schemas.openxmlformats.org/officeDocument/2006/relationships/image" Target="../media/image270.png"/><Relationship Id="rId65" Type="http://schemas.openxmlformats.org/officeDocument/2006/relationships/customXml" Target="../ink/ink137.xml"/><Relationship Id="rId130" Type="http://schemas.openxmlformats.org/officeDocument/2006/relationships/image" Target="../media/image172.png"/><Relationship Id="rId172" Type="http://schemas.openxmlformats.org/officeDocument/2006/relationships/image" Target="../media/image193.png"/><Relationship Id="rId228" Type="http://schemas.openxmlformats.org/officeDocument/2006/relationships/image" Target="../media/image221.png"/><Relationship Id="rId281" Type="http://schemas.openxmlformats.org/officeDocument/2006/relationships/customXml" Target="../ink/ink245.xml"/><Relationship Id="rId337" Type="http://schemas.openxmlformats.org/officeDocument/2006/relationships/customXml" Target="../ink/ink273.xml"/><Relationship Id="rId34" Type="http://schemas.openxmlformats.org/officeDocument/2006/relationships/image" Target="../media/image124.png"/><Relationship Id="rId76" Type="http://schemas.openxmlformats.org/officeDocument/2006/relationships/image" Target="../media/image145.png"/><Relationship Id="rId141" Type="http://schemas.openxmlformats.org/officeDocument/2006/relationships/customXml" Target="../ink/ink175.xml"/><Relationship Id="rId7" Type="http://schemas.openxmlformats.org/officeDocument/2006/relationships/customXml" Target="../ink/ink108.xml"/><Relationship Id="rId183" Type="http://schemas.openxmlformats.org/officeDocument/2006/relationships/customXml" Target="../ink/ink196.xml"/><Relationship Id="rId239" Type="http://schemas.openxmlformats.org/officeDocument/2006/relationships/customXml" Target="../ink/ink224.xml"/><Relationship Id="rId250" Type="http://schemas.openxmlformats.org/officeDocument/2006/relationships/image" Target="../media/image232.png"/><Relationship Id="rId292" Type="http://schemas.openxmlformats.org/officeDocument/2006/relationships/image" Target="../media/image253.png"/><Relationship Id="rId306" Type="http://schemas.openxmlformats.org/officeDocument/2006/relationships/image" Target="../media/image260.png"/><Relationship Id="rId45" Type="http://schemas.openxmlformats.org/officeDocument/2006/relationships/customXml" Target="../ink/ink127.xml"/><Relationship Id="rId87" Type="http://schemas.openxmlformats.org/officeDocument/2006/relationships/customXml" Target="../ink/ink148.xml"/><Relationship Id="rId110" Type="http://schemas.openxmlformats.org/officeDocument/2006/relationships/image" Target="../media/image162.png"/><Relationship Id="rId348" Type="http://schemas.openxmlformats.org/officeDocument/2006/relationships/image" Target="../media/image281.png"/><Relationship Id="rId152" Type="http://schemas.openxmlformats.org/officeDocument/2006/relationships/image" Target="../media/image183.png"/><Relationship Id="rId194" Type="http://schemas.openxmlformats.org/officeDocument/2006/relationships/image" Target="../media/image204.png"/><Relationship Id="rId208" Type="http://schemas.openxmlformats.org/officeDocument/2006/relationships/image" Target="../media/image211.png"/><Relationship Id="rId261" Type="http://schemas.openxmlformats.org/officeDocument/2006/relationships/customXml" Target="../ink/ink235.xml"/><Relationship Id="rId14" Type="http://schemas.openxmlformats.org/officeDocument/2006/relationships/image" Target="../media/image114.png"/><Relationship Id="rId56" Type="http://schemas.openxmlformats.org/officeDocument/2006/relationships/image" Target="../media/image135.png"/><Relationship Id="rId317" Type="http://schemas.openxmlformats.org/officeDocument/2006/relationships/customXml" Target="../ink/ink263.xml"/><Relationship Id="rId359" Type="http://schemas.openxmlformats.org/officeDocument/2006/relationships/customXml" Target="../ink/ink284.xml"/><Relationship Id="rId98" Type="http://schemas.openxmlformats.org/officeDocument/2006/relationships/image" Target="../media/image156.png"/><Relationship Id="rId121" Type="http://schemas.openxmlformats.org/officeDocument/2006/relationships/customXml" Target="../ink/ink165.xml"/><Relationship Id="rId163" Type="http://schemas.openxmlformats.org/officeDocument/2006/relationships/customXml" Target="../ink/ink186.xml"/><Relationship Id="rId219" Type="http://schemas.openxmlformats.org/officeDocument/2006/relationships/customXml" Target="../ink/ink214.xml"/><Relationship Id="rId230" Type="http://schemas.openxmlformats.org/officeDocument/2006/relationships/image" Target="../media/image222.png"/><Relationship Id="rId25" Type="http://schemas.openxmlformats.org/officeDocument/2006/relationships/customXml" Target="../ink/ink117.xml"/><Relationship Id="rId67" Type="http://schemas.openxmlformats.org/officeDocument/2006/relationships/customXml" Target="../ink/ink138.xml"/><Relationship Id="rId272" Type="http://schemas.openxmlformats.org/officeDocument/2006/relationships/image" Target="../media/image243.png"/><Relationship Id="rId328" Type="http://schemas.openxmlformats.org/officeDocument/2006/relationships/image" Target="../media/image271.png"/><Relationship Id="rId88" Type="http://schemas.openxmlformats.org/officeDocument/2006/relationships/image" Target="../media/image151.png"/><Relationship Id="rId111" Type="http://schemas.openxmlformats.org/officeDocument/2006/relationships/customXml" Target="../ink/ink160.xml"/><Relationship Id="rId132" Type="http://schemas.openxmlformats.org/officeDocument/2006/relationships/image" Target="../media/image173.png"/><Relationship Id="rId153" Type="http://schemas.openxmlformats.org/officeDocument/2006/relationships/customXml" Target="../ink/ink181.xml"/><Relationship Id="rId174" Type="http://schemas.openxmlformats.org/officeDocument/2006/relationships/image" Target="../media/image194.png"/><Relationship Id="rId195" Type="http://schemas.openxmlformats.org/officeDocument/2006/relationships/customXml" Target="../ink/ink202.xml"/><Relationship Id="rId209" Type="http://schemas.openxmlformats.org/officeDocument/2006/relationships/customXml" Target="../ink/ink209.xml"/><Relationship Id="rId360" Type="http://schemas.openxmlformats.org/officeDocument/2006/relationships/image" Target="../media/image287.png"/><Relationship Id="rId220" Type="http://schemas.openxmlformats.org/officeDocument/2006/relationships/image" Target="../media/image217.png"/><Relationship Id="rId241" Type="http://schemas.openxmlformats.org/officeDocument/2006/relationships/customXml" Target="../ink/ink225.xml"/><Relationship Id="rId15" Type="http://schemas.openxmlformats.org/officeDocument/2006/relationships/customXml" Target="../ink/ink112.xml"/><Relationship Id="rId36" Type="http://schemas.openxmlformats.org/officeDocument/2006/relationships/image" Target="../media/image125.png"/><Relationship Id="rId57" Type="http://schemas.openxmlformats.org/officeDocument/2006/relationships/customXml" Target="../ink/ink133.xml"/><Relationship Id="rId262" Type="http://schemas.openxmlformats.org/officeDocument/2006/relationships/image" Target="../media/image238.png"/><Relationship Id="rId283" Type="http://schemas.openxmlformats.org/officeDocument/2006/relationships/customXml" Target="../ink/ink246.xml"/><Relationship Id="rId318" Type="http://schemas.openxmlformats.org/officeDocument/2006/relationships/image" Target="../media/image266.png"/><Relationship Id="rId339" Type="http://schemas.openxmlformats.org/officeDocument/2006/relationships/customXml" Target="../ink/ink274.xml"/><Relationship Id="rId78" Type="http://schemas.openxmlformats.org/officeDocument/2006/relationships/image" Target="../media/image146.png"/><Relationship Id="rId99" Type="http://schemas.openxmlformats.org/officeDocument/2006/relationships/customXml" Target="../ink/ink154.xml"/><Relationship Id="rId101" Type="http://schemas.openxmlformats.org/officeDocument/2006/relationships/customXml" Target="../ink/ink155.xml"/><Relationship Id="rId122" Type="http://schemas.openxmlformats.org/officeDocument/2006/relationships/image" Target="../media/image168.png"/><Relationship Id="rId143" Type="http://schemas.openxmlformats.org/officeDocument/2006/relationships/customXml" Target="../ink/ink176.xml"/><Relationship Id="rId164" Type="http://schemas.openxmlformats.org/officeDocument/2006/relationships/image" Target="../media/image189.png"/><Relationship Id="rId185" Type="http://schemas.openxmlformats.org/officeDocument/2006/relationships/customXml" Target="../ink/ink197.xml"/><Relationship Id="rId350" Type="http://schemas.openxmlformats.org/officeDocument/2006/relationships/image" Target="../media/image282.png"/><Relationship Id="rId9" Type="http://schemas.openxmlformats.org/officeDocument/2006/relationships/customXml" Target="../ink/ink109.xml"/><Relationship Id="rId210" Type="http://schemas.openxmlformats.org/officeDocument/2006/relationships/image" Target="../media/image212.png"/><Relationship Id="rId26" Type="http://schemas.openxmlformats.org/officeDocument/2006/relationships/image" Target="../media/image120.png"/><Relationship Id="rId231" Type="http://schemas.openxmlformats.org/officeDocument/2006/relationships/customXml" Target="../ink/ink220.xml"/><Relationship Id="rId252" Type="http://schemas.openxmlformats.org/officeDocument/2006/relationships/image" Target="../media/image233.png"/><Relationship Id="rId273" Type="http://schemas.openxmlformats.org/officeDocument/2006/relationships/customXml" Target="../ink/ink241.xml"/><Relationship Id="rId294" Type="http://schemas.openxmlformats.org/officeDocument/2006/relationships/image" Target="../media/image254.png"/><Relationship Id="rId308" Type="http://schemas.openxmlformats.org/officeDocument/2006/relationships/image" Target="../media/image261.png"/><Relationship Id="rId329" Type="http://schemas.openxmlformats.org/officeDocument/2006/relationships/customXml" Target="../ink/ink269.xml"/><Relationship Id="rId47" Type="http://schemas.openxmlformats.org/officeDocument/2006/relationships/customXml" Target="../ink/ink128.xml"/><Relationship Id="rId68" Type="http://schemas.openxmlformats.org/officeDocument/2006/relationships/image" Target="../media/image141.png"/><Relationship Id="rId89" Type="http://schemas.openxmlformats.org/officeDocument/2006/relationships/customXml" Target="../ink/ink149.xml"/><Relationship Id="rId112" Type="http://schemas.openxmlformats.org/officeDocument/2006/relationships/image" Target="../media/image163.png"/><Relationship Id="rId133" Type="http://schemas.openxmlformats.org/officeDocument/2006/relationships/customXml" Target="../ink/ink171.xml"/><Relationship Id="rId154" Type="http://schemas.openxmlformats.org/officeDocument/2006/relationships/image" Target="../media/image184.png"/><Relationship Id="rId175" Type="http://schemas.openxmlformats.org/officeDocument/2006/relationships/customXml" Target="../ink/ink192.xml"/><Relationship Id="rId340" Type="http://schemas.openxmlformats.org/officeDocument/2006/relationships/image" Target="../media/image277.png"/><Relationship Id="rId361" Type="http://schemas.openxmlformats.org/officeDocument/2006/relationships/customXml" Target="../ink/ink285.xml"/><Relationship Id="rId196" Type="http://schemas.openxmlformats.org/officeDocument/2006/relationships/image" Target="../media/image205.png"/><Relationship Id="rId200" Type="http://schemas.openxmlformats.org/officeDocument/2006/relationships/image" Target="../media/image207.png"/><Relationship Id="rId16" Type="http://schemas.openxmlformats.org/officeDocument/2006/relationships/image" Target="../media/image115.png"/><Relationship Id="rId221" Type="http://schemas.openxmlformats.org/officeDocument/2006/relationships/customXml" Target="../ink/ink215.xml"/><Relationship Id="rId242" Type="http://schemas.openxmlformats.org/officeDocument/2006/relationships/image" Target="../media/image228.png"/><Relationship Id="rId263" Type="http://schemas.openxmlformats.org/officeDocument/2006/relationships/customXml" Target="../ink/ink236.xml"/><Relationship Id="rId284" Type="http://schemas.openxmlformats.org/officeDocument/2006/relationships/image" Target="../media/image249.png"/><Relationship Id="rId319" Type="http://schemas.openxmlformats.org/officeDocument/2006/relationships/customXml" Target="../ink/ink264.xml"/><Relationship Id="rId37" Type="http://schemas.openxmlformats.org/officeDocument/2006/relationships/customXml" Target="../ink/ink123.xml"/><Relationship Id="rId58" Type="http://schemas.openxmlformats.org/officeDocument/2006/relationships/image" Target="../media/image136.png"/><Relationship Id="rId79" Type="http://schemas.openxmlformats.org/officeDocument/2006/relationships/customXml" Target="../ink/ink144.xml"/><Relationship Id="rId102" Type="http://schemas.openxmlformats.org/officeDocument/2006/relationships/image" Target="../media/image158.png"/><Relationship Id="rId123" Type="http://schemas.openxmlformats.org/officeDocument/2006/relationships/customXml" Target="../ink/ink166.xml"/><Relationship Id="rId144" Type="http://schemas.openxmlformats.org/officeDocument/2006/relationships/image" Target="../media/image179.png"/><Relationship Id="rId330" Type="http://schemas.openxmlformats.org/officeDocument/2006/relationships/image" Target="../media/image272.png"/><Relationship Id="rId90" Type="http://schemas.openxmlformats.org/officeDocument/2006/relationships/image" Target="../media/image152.png"/><Relationship Id="rId165" Type="http://schemas.openxmlformats.org/officeDocument/2006/relationships/customXml" Target="../ink/ink187.xml"/><Relationship Id="rId186" Type="http://schemas.openxmlformats.org/officeDocument/2006/relationships/image" Target="../media/image200.png"/><Relationship Id="rId351" Type="http://schemas.openxmlformats.org/officeDocument/2006/relationships/customXml" Target="../ink/ink280.xml"/><Relationship Id="rId211" Type="http://schemas.openxmlformats.org/officeDocument/2006/relationships/customXml" Target="../ink/ink210.xml"/><Relationship Id="rId232" Type="http://schemas.openxmlformats.org/officeDocument/2006/relationships/image" Target="../media/image223.png"/><Relationship Id="rId253" Type="http://schemas.openxmlformats.org/officeDocument/2006/relationships/customXml" Target="../ink/ink231.xml"/><Relationship Id="rId274" Type="http://schemas.openxmlformats.org/officeDocument/2006/relationships/image" Target="../media/image244.png"/><Relationship Id="rId295" Type="http://schemas.openxmlformats.org/officeDocument/2006/relationships/customXml" Target="../ink/ink252.xml"/><Relationship Id="rId309" Type="http://schemas.openxmlformats.org/officeDocument/2006/relationships/customXml" Target="../ink/ink259.xml"/><Relationship Id="rId27" Type="http://schemas.openxmlformats.org/officeDocument/2006/relationships/customXml" Target="../ink/ink118.xml"/><Relationship Id="rId48" Type="http://schemas.openxmlformats.org/officeDocument/2006/relationships/image" Target="../media/image131.png"/><Relationship Id="rId69" Type="http://schemas.openxmlformats.org/officeDocument/2006/relationships/customXml" Target="../ink/ink139.xml"/><Relationship Id="rId113" Type="http://schemas.openxmlformats.org/officeDocument/2006/relationships/customXml" Target="../ink/ink161.xml"/><Relationship Id="rId134" Type="http://schemas.openxmlformats.org/officeDocument/2006/relationships/image" Target="../media/image174.png"/><Relationship Id="rId320" Type="http://schemas.openxmlformats.org/officeDocument/2006/relationships/image" Target="../media/image267.png"/><Relationship Id="rId80" Type="http://schemas.openxmlformats.org/officeDocument/2006/relationships/image" Target="../media/image147.png"/><Relationship Id="rId155" Type="http://schemas.openxmlformats.org/officeDocument/2006/relationships/customXml" Target="../ink/ink182.xml"/><Relationship Id="rId176" Type="http://schemas.openxmlformats.org/officeDocument/2006/relationships/image" Target="../media/image195.png"/><Relationship Id="rId197" Type="http://schemas.openxmlformats.org/officeDocument/2006/relationships/customXml" Target="../ink/ink203.xml"/><Relationship Id="rId341" Type="http://schemas.openxmlformats.org/officeDocument/2006/relationships/customXml" Target="../ink/ink275.xml"/><Relationship Id="rId362" Type="http://schemas.openxmlformats.org/officeDocument/2006/relationships/image" Target="../media/image288.png"/><Relationship Id="rId201" Type="http://schemas.openxmlformats.org/officeDocument/2006/relationships/customXml" Target="../ink/ink205.xml"/><Relationship Id="rId222" Type="http://schemas.openxmlformats.org/officeDocument/2006/relationships/image" Target="../media/image218.png"/><Relationship Id="rId243" Type="http://schemas.openxmlformats.org/officeDocument/2006/relationships/customXml" Target="../ink/ink226.xml"/><Relationship Id="rId264" Type="http://schemas.openxmlformats.org/officeDocument/2006/relationships/image" Target="../media/image239.png"/><Relationship Id="rId285" Type="http://schemas.openxmlformats.org/officeDocument/2006/relationships/customXml" Target="../ink/ink247.xml"/><Relationship Id="rId17" Type="http://schemas.openxmlformats.org/officeDocument/2006/relationships/customXml" Target="../ink/ink113.xml"/><Relationship Id="rId38" Type="http://schemas.openxmlformats.org/officeDocument/2006/relationships/image" Target="../media/image126.png"/><Relationship Id="rId59" Type="http://schemas.openxmlformats.org/officeDocument/2006/relationships/customXml" Target="../ink/ink134.xml"/><Relationship Id="rId103" Type="http://schemas.openxmlformats.org/officeDocument/2006/relationships/customXml" Target="../ink/ink156.xml"/><Relationship Id="rId124" Type="http://schemas.openxmlformats.org/officeDocument/2006/relationships/image" Target="../media/image169.png"/><Relationship Id="rId310" Type="http://schemas.openxmlformats.org/officeDocument/2006/relationships/image" Target="../media/image262.png"/><Relationship Id="rId70" Type="http://schemas.openxmlformats.org/officeDocument/2006/relationships/image" Target="../media/image142.png"/><Relationship Id="rId91" Type="http://schemas.openxmlformats.org/officeDocument/2006/relationships/customXml" Target="../ink/ink150.xml"/><Relationship Id="rId145" Type="http://schemas.openxmlformats.org/officeDocument/2006/relationships/customXml" Target="../ink/ink177.xml"/><Relationship Id="rId166" Type="http://schemas.openxmlformats.org/officeDocument/2006/relationships/image" Target="../media/image190.png"/><Relationship Id="rId187" Type="http://schemas.openxmlformats.org/officeDocument/2006/relationships/customXml" Target="../ink/ink198.xml"/><Relationship Id="rId331" Type="http://schemas.openxmlformats.org/officeDocument/2006/relationships/customXml" Target="../ink/ink270.xml"/><Relationship Id="rId352" Type="http://schemas.openxmlformats.org/officeDocument/2006/relationships/image" Target="../media/image283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213.png"/><Relationship Id="rId233" Type="http://schemas.openxmlformats.org/officeDocument/2006/relationships/customXml" Target="../ink/ink221.xml"/><Relationship Id="rId254" Type="http://schemas.openxmlformats.org/officeDocument/2006/relationships/image" Target="../media/image234.png"/><Relationship Id="rId28" Type="http://schemas.openxmlformats.org/officeDocument/2006/relationships/image" Target="../media/image121.png"/><Relationship Id="rId49" Type="http://schemas.openxmlformats.org/officeDocument/2006/relationships/customXml" Target="../ink/ink129.xml"/><Relationship Id="rId114" Type="http://schemas.openxmlformats.org/officeDocument/2006/relationships/image" Target="../media/image164.png"/><Relationship Id="rId275" Type="http://schemas.openxmlformats.org/officeDocument/2006/relationships/customXml" Target="../ink/ink242.xml"/><Relationship Id="rId296" Type="http://schemas.openxmlformats.org/officeDocument/2006/relationships/image" Target="../media/image255.png"/><Relationship Id="rId300" Type="http://schemas.openxmlformats.org/officeDocument/2006/relationships/image" Target="../media/image257.png"/><Relationship Id="rId60" Type="http://schemas.openxmlformats.org/officeDocument/2006/relationships/image" Target="../media/image137.png"/><Relationship Id="rId81" Type="http://schemas.openxmlformats.org/officeDocument/2006/relationships/customXml" Target="../ink/ink145.xml"/><Relationship Id="rId135" Type="http://schemas.openxmlformats.org/officeDocument/2006/relationships/customXml" Target="../ink/ink172.xml"/><Relationship Id="rId156" Type="http://schemas.openxmlformats.org/officeDocument/2006/relationships/image" Target="../media/image185.png"/><Relationship Id="rId177" Type="http://schemas.openxmlformats.org/officeDocument/2006/relationships/customXml" Target="../ink/ink193.xml"/><Relationship Id="rId198" Type="http://schemas.openxmlformats.org/officeDocument/2006/relationships/image" Target="../media/image206.png"/><Relationship Id="rId321" Type="http://schemas.openxmlformats.org/officeDocument/2006/relationships/customXml" Target="../ink/ink265.xml"/><Relationship Id="rId342" Type="http://schemas.openxmlformats.org/officeDocument/2006/relationships/image" Target="../media/image278.png"/><Relationship Id="rId363" Type="http://schemas.openxmlformats.org/officeDocument/2006/relationships/customXml" Target="../ink/ink286.xml"/><Relationship Id="rId202" Type="http://schemas.openxmlformats.org/officeDocument/2006/relationships/image" Target="../media/image208.png"/><Relationship Id="rId223" Type="http://schemas.openxmlformats.org/officeDocument/2006/relationships/customXml" Target="../ink/ink216.xml"/><Relationship Id="rId244" Type="http://schemas.openxmlformats.org/officeDocument/2006/relationships/image" Target="../media/image229.png"/><Relationship Id="rId18" Type="http://schemas.openxmlformats.org/officeDocument/2006/relationships/image" Target="../media/image116.png"/><Relationship Id="rId39" Type="http://schemas.openxmlformats.org/officeDocument/2006/relationships/customXml" Target="../ink/ink124.xml"/><Relationship Id="rId265" Type="http://schemas.openxmlformats.org/officeDocument/2006/relationships/customXml" Target="../ink/ink237.xml"/><Relationship Id="rId286" Type="http://schemas.openxmlformats.org/officeDocument/2006/relationships/image" Target="../media/image250.png"/><Relationship Id="rId50" Type="http://schemas.openxmlformats.org/officeDocument/2006/relationships/image" Target="../media/image132.png"/><Relationship Id="rId104" Type="http://schemas.openxmlformats.org/officeDocument/2006/relationships/image" Target="../media/image159.png"/><Relationship Id="rId125" Type="http://schemas.openxmlformats.org/officeDocument/2006/relationships/customXml" Target="../ink/ink167.xml"/><Relationship Id="rId146" Type="http://schemas.openxmlformats.org/officeDocument/2006/relationships/image" Target="../media/image180.png"/><Relationship Id="rId167" Type="http://schemas.openxmlformats.org/officeDocument/2006/relationships/customXml" Target="../ink/ink188.xml"/><Relationship Id="rId188" Type="http://schemas.openxmlformats.org/officeDocument/2006/relationships/image" Target="../media/image201.png"/><Relationship Id="rId311" Type="http://schemas.openxmlformats.org/officeDocument/2006/relationships/customXml" Target="../ink/ink260.xml"/><Relationship Id="rId332" Type="http://schemas.openxmlformats.org/officeDocument/2006/relationships/image" Target="../media/image273.png"/><Relationship Id="rId353" Type="http://schemas.openxmlformats.org/officeDocument/2006/relationships/customXml" Target="../ink/ink281.xml"/><Relationship Id="rId71" Type="http://schemas.openxmlformats.org/officeDocument/2006/relationships/customXml" Target="../ink/ink140.xml"/><Relationship Id="rId92" Type="http://schemas.openxmlformats.org/officeDocument/2006/relationships/image" Target="../media/image153.png"/><Relationship Id="rId213" Type="http://schemas.openxmlformats.org/officeDocument/2006/relationships/customXml" Target="../ink/ink211.xml"/><Relationship Id="rId234" Type="http://schemas.openxmlformats.org/officeDocument/2006/relationships/image" Target="../media/image224.png"/><Relationship Id="rId2" Type="http://schemas.openxmlformats.org/officeDocument/2006/relationships/image" Target="../media/image108.png"/><Relationship Id="rId29" Type="http://schemas.openxmlformats.org/officeDocument/2006/relationships/customXml" Target="../ink/ink119.xml"/><Relationship Id="rId255" Type="http://schemas.openxmlformats.org/officeDocument/2006/relationships/customXml" Target="../ink/ink232.xml"/><Relationship Id="rId276" Type="http://schemas.openxmlformats.org/officeDocument/2006/relationships/image" Target="../media/image245.png"/><Relationship Id="rId297" Type="http://schemas.openxmlformats.org/officeDocument/2006/relationships/customXml" Target="../ink/ink253.xml"/><Relationship Id="rId40" Type="http://schemas.openxmlformats.org/officeDocument/2006/relationships/image" Target="../media/image127.png"/><Relationship Id="rId115" Type="http://schemas.openxmlformats.org/officeDocument/2006/relationships/customXml" Target="../ink/ink162.xml"/><Relationship Id="rId136" Type="http://schemas.openxmlformats.org/officeDocument/2006/relationships/image" Target="../media/image175.png"/><Relationship Id="rId157" Type="http://schemas.openxmlformats.org/officeDocument/2006/relationships/customXml" Target="../ink/ink183.xml"/><Relationship Id="rId178" Type="http://schemas.openxmlformats.org/officeDocument/2006/relationships/image" Target="../media/image196.png"/><Relationship Id="rId301" Type="http://schemas.openxmlformats.org/officeDocument/2006/relationships/customXml" Target="../ink/ink255.xml"/><Relationship Id="rId322" Type="http://schemas.openxmlformats.org/officeDocument/2006/relationships/image" Target="../media/image268.png"/><Relationship Id="rId343" Type="http://schemas.openxmlformats.org/officeDocument/2006/relationships/customXml" Target="../ink/ink276.xml"/><Relationship Id="rId364" Type="http://schemas.openxmlformats.org/officeDocument/2006/relationships/image" Target="../media/image289.png"/><Relationship Id="rId61" Type="http://schemas.openxmlformats.org/officeDocument/2006/relationships/customXml" Target="../ink/ink135.xml"/><Relationship Id="rId82" Type="http://schemas.openxmlformats.org/officeDocument/2006/relationships/image" Target="../media/image148.png"/><Relationship Id="rId199" Type="http://schemas.openxmlformats.org/officeDocument/2006/relationships/customXml" Target="../ink/ink204.xml"/><Relationship Id="rId203" Type="http://schemas.openxmlformats.org/officeDocument/2006/relationships/customXml" Target="../ink/ink206.xml"/><Relationship Id="rId19" Type="http://schemas.openxmlformats.org/officeDocument/2006/relationships/customXml" Target="../ink/ink114.xml"/><Relationship Id="rId224" Type="http://schemas.openxmlformats.org/officeDocument/2006/relationships/image" Target="../media/image219.png"/><Relationship Id="rId245" Type="http://schemas.openxmlformats.org/officeDocument/2006/relationships/customXml" Target="../ink/ink227.xml"/><Relationship Id="rId266" Type="http://schemas.openxmlformats.org/officeDocument/2006/relationships/image" Target="../media/image240.png"/><Relationship Id="rId287" Type="http://schemas.openxmlformats.org/officeDocument/2006/relationships/customXml" Target="../ink/ink248.xml"/><Relationship Id="rId30" Type="http://schemas.openxmlformats.org/officeDocument/2006/relationships/image" Target="../media/image122.png"/><Relationship Id="rId105" Type="http://schemas.openxmlformats.org/officeDocument/2006/relationships/customXml" Target="../ink/ink157.xml"/><Relationship Id="rId126" Type="http://schemas.openxmlformats.org/officeDocument/2006/relationships/image" Target="../media/image170.png"/><Relationship Id="rId147" Type="http://schemas.openxmlformats.org/officeDocument/2006/relationships/customXml" Target="../ink/ink178.xml"/><Relationship Id="rId168" Type="http://schemas.openxmlformats.org/officeDocument/2006/relationships/image" Target="../media/image191.png"/><Relationship Id="rId312" Type="http://schemas.openxmlformats.org/officeDocument/2006/relationships/image" Target="../media/image263.png"/><Relationship Id="rId333" Type="http://schemas.openxmlformats.org/officeDocument/2006/relationships/customXml" Target="../ink/ink271.xml"/><Relationship Id="rId354" Type="http://schemas.openxmlformats.org/officeDocument/2006/relationships/image" Target="../media/image284.png"/><Relationship Id="rId51" Type="http://schemas.openxmlformats.org/officeDocument/2006/relationships/customXml" Target="../ink/ink130.xml"/><Relationship Id="rId72" Type="http://schemas.openxmlformats.org/officeDocument/2006/relationships/image" Target="../media/image143.png"/><Relationship Id="rId93" Type="http://schemas.openxmlformats.org/officeDocument/2006/relationships/customXml" Target="../ink/ink151.xml"/><Relationship Id="rId189" Type="http://schemas.openxmlformats.org/officeDocument/2006/relationships/customXml" Target="../ink/ink199.xml"/><Relationship Id="rId3" Type="http://schemas.openxmlformats.org/officeDocument/2006/relationships/customXml" Target="../ink/ink106.xml"/><Relationship Id="rId214" Type="http://schemas.openxmlformats.org/officeDocument/2006/relationships/image" Target="../media/image214.png"/><Relationship Id="rId235" Type="http://schemas.openxmlformats.org/officeDocument/2006/relationships/customXml" Target="../ink/ink222.xml"/><Relationship Id="rId256" Type="http://schemas.openxmlformats.org/officeDocument/2006/relationships/image" Target="../media/image235.png"/><Relationship Id="rId277" Type="http://schemas.openxmlformats.org/officeDocument/2006/relationships/customXml" Target="../ink/ink243.xml"/><Relationship Id="rId298" Type="http://schemas.openxmlformats.org/officeDocument/2006/relationships/image" Target="../media/image256.png"/><Relationship Id="rId116" Type="http://schemas.openxmlformats.org/officeDocument/2006/relationships/image" Target="../media/image165.png"/><Relationship Id="rId137" Type="http://schemas.openxmlformats.org/officeDocument/2006/relationships/customXml" Target="../ink/ink173.xml"/><Relationship Id="rId158" Type="http://schemas.openxmlformats.org/officeDocument/2006/relationships/image" Target="../media/image186.png"/><Relationship Id="rId302" Type="http://schemas.openxmlformats.org/officeDocument/2006/relationships/image" Target="../media/image258.png"/><Relationship Id="rId323" Type="http://schemas.openxmlformats.org/officeDocument/2006/relationships/customXml" Target="../ink/ink266.xml"/><Relationship Id="rId344" Type="http://schemas.openxmlformats.org/officeDocument/2006/relationships/image" Target="../media/image279.png"/><Relationship Id="rId20" Type="http://schemas.openxmlformats.org/officeDocument/2006/relationships/image" Target="../media/image117.png"/><Relationship Id="rId41" Type="http://schemas.openxmlformats.org/officeDocument/2006/relationships/customXml" Target="../ink/ink125.xml"/><Relationship Id="rId62" Type="http://schemas.openxmlformats.org/officeDocument/2006/relationships/image" Target="../media/image138.png"/><Relationship Id="rId83" Type="http://schemas.openxmlformats.org/officeDocument/2006/relationships/customXml" Target="../ink/ink146.xml"/><Relationship Id="rId179" Type="http://schemas.openxmlformats.org/officeDocument/2006/relationships/customXml" Target="../ink/ink194.xml"/><Relationship Id="rId190" Type="http://schemas.openxmlformats.org/officeDocument/2006/relationships/image" Target="../media/image202.png"/><Relationship Id="rId204" Type="http://schemas.openxmlformats.org/officeDocument/2006/relationships/image" Target="../media/image209.png"/><Relationship Id="rId225" Type="http://schemas.openxmlformats.org/officeDocument/2006/relationships/customXml" Target="../ink/ink217.xml"/><Relationship Id="rId246" Type="http://schemas.openxmlformats.org/officeDocument/2006/relationships/image" Target="../media/image230.png"/><Relationship Id="rId267" Type="http://schemas.openxmlformats.org/officeDocument/2006/relationships/customXml" Target="../ink/ink238.xml"/><Relationship Id="rId288" Type="http://schemas.openxmlformats.org/officeDocument/2006/relationships/image" Target="../media/image251.png"/><Relationship Id="rId106" Type="http://schemas.openxmlformats.org/officeDocument/2006/relationships/image" Target="../media/image160.png"/><Relationship Id="rId127" Type="http://schemas.openxmlformats.org/officeDocument/2006/relationships/customXml" Target="../ink/ink168.xml"/><Relationship Id="rId313" Type="http://schemas.openxmlformats.org/officeDocument/2006/relationships/customXml" Target="../ink/ink261.xml"/><Relationship Id="rId10" Type="http://schemas.openxmlformats.org/officeDocument/2006/relationships/image" Target="../media/image112.png"/><Relationship Id="rId31" Type="http://schemas.openxmlformats.org/officeDocument/2006/relationships/customXml" Target="../ink/ink120.xml"/><Relationship Id="rId52" Type="http://schemas.openxmlformats.org/officeDocument/2006/relationships/image" Target="../media/image133.png"/><Relationship Id="rId73" Type="http://schemas.openxmlformats.org/officeDocument/2006/relationships/customXml" Target="../ink/ink141.xml"/><Relationship Id="rId94" Type="http://schemas.openxmlformats.org/officeDocument/2006/relationships/image" Target="../media/image154.png"/><Relationship Id="rId148" Type="http://schemas.openxmlformats.org/officeDocument/2006/relationships/image" Target="../media/image181.png"/><Relationship Id="rId169" Type="http://schemas.openxmlformats.org/officeDocument/2006/relationships/customXml" Target="../ink/ink189.xml"/><Relationship Id="rId334" Type="http://schemas.openxmlformats.org/officeDocument/2006/relationships/image" Target="../media/image274.png"/><Relationship Id="rId355" Type="http://schemas.openxmlformats.org/officeDocument/2006/relationships/customXml" Target="../ink/ink282.xml"/><Relationship Id="rId4" Type="http://schemas.openxmlformats.org/officeDocument/2006/relationships/image" Target="../media/image109.png"/><Relationship Id="rId180" Type="http://schemas.openxmlformats.org/officeDocument/2006/relationships/image" Target="../media/image197.png"/><Relationship Id="rId215" Type="http://schemas.openxmlformats.org/officeDocument/2006/relationships/customXml" Target="../ink/ink212.xml"/><Relationship Id="rId236" Type="http://schemas.openxmlformats.org/officeDocument/2006/relationships/image" Target="../media/image225.png"/><Relationship Id="rId257" Type="http://schemas.openxmlformats.org/officeDocument/2006/relationships/customXml" Target="../ink/ink233.xml"/><Relationship Id="rId278" Type="http://schemas.openxmlformats.org/officeDocument/2006/relationships/image" Target="../media/image246.png"/><Relationship Id="rId303" Type="http://schemas.openxmlformats.org/officeDocument/2006/relationships/customXml" Target="../ink/ink256.xml"/><Relationship Id="rId42" Type="http://schemas.openxmlformats.org/officeDocument/2006/relationships/image" Target="../media/image128.png"/><Relationship Id="rId84" Type="http://schemas.openxmlformats.org/officeDocument/2006/relationships/image" Target="../media/image149.png"/><Relationship Id="rId138" Type="http://schemas.openxmlformats.org/officeDocument/2006/relationships/image" Target="../media/image176.png"/><Relationship Id="rId345" Type="http://schemas.openxmlformats.org/officeDocument/2006/relationships/customXml" Target="../ink/ink277.xml"/><Relationship Id="rId191" Type="http://schemas.openxmlformats.org/officeDocument/2006/relationships/customXml" Target="../ink/ink200.xml"/><Relationship Id="rId205" Type="http://schemas.openxmlformats.org/officeDocument/2006/relationships/customXml" Target="../ink/ink207.xml"/><Relationship Id="rId247" Type="http://schemas.openxmlformats.org/officeDocument/2006/relationships/customXml" Target="../ink/ink228.xml"/><Relationship Id="rId107" Type="http://schemas.openxmlformats.org/officeDocument/2006/relationships/customXml" Target="../ink/ink158.xml"/><Relationship Id="rId289" Type="http://schemas.openxmlformats.org/officeDocument/2006/relationships/customXml" Target="../ink/ink249.xml"/><Relationship Id="rId11" Type="http://schemas.openxmlformats.org/officeDocument/2006/relationships/customXml" Target="../ink/ink110.xml"/><Relationship Id="rId53" Type="http://schemas.openxmlformats.org/officeDocument/2006/relationships/customXml" Target="../ink/ink131.xml"/><Relationship Id="rId149" Type="http://schemas.openxmlformats.org/officeDocument/2006/relationships/customXml" Target="../ink/ink179.xml"/><Relationship Id="rId314" Type="http://schemas.openxmlformats.org/officeDocument/2006/relationships/image" Target="../media/image264.png"/><Relationship Id="rId356" Type="http://schemas.openxmlformats.org/officeDocument/2006/relationships/image" Target="../media/image285.png"/><Relationship Id="rId95" Type="http://schemas.openxmlformats.org/officeDocument/2006/relationships/customXml" Target="../ink/ink152.xml"/><Relationship Id="rId160" Type="http://schemas.openxmlformats.org/officeDocument/2006/relationships/image" Target="../media/image187.png"/><Relationship Id="rId216" Type="http://schemas.openxmlformats.org/officeDocument/2006/relationships/image" Target="../media/image215.png"/><Relationship Id="rId258" Type="http://schemas.openxmlformats.org/officeDocument/2006/relationships/image" Target="../media/image236.png"/><Relationship Id="rId22" Type="http://schemas.openxmlformats.org/officeDocument/2006/relationships/image" Target="../media/image118.png"/><Relationship Id="rId64" Type="http://schemas.openxmlformats.org/officeDocument/2006/relationships/image" Target="../media/image139.png"/><Relationship Id="rId118" Type="http://schemas.openxmlformats.org/officeDocument/2006/relationships/image" Target="../media/image166.png"/><Relationship Id="rId325" Type="http://schemas.openxmlformats.org/officeDocument/2006/relationships/customXml" Target="../ink/ink267.xml"/><Relationship Id="rId171" Type="http://schemas.openxmlformats.org/officeDocument/2006/relationships/customXml" Target="../ink/ink190.xml"/><Relationship Id="rId227" Type="http://schemas.openxmlformats.org/officeDocument/2006/relationships/customXml" Target="../ink/ink218.xml"/><Relationship Id="rId269" Type="http://schemas.openxmlformats.org/officeDocument/2006/relationships/customXml" Target="../ink/ink239.xml"/><Relationship Id="rId33" Type="http://schemas.openxmlformats.org/officeDocument/2006/relationships/customXml" Target="../ink/ink121.xml"/><Relationship Id="rId129" Type="http://schemas.openxmlformats.org/officeDocument/2006/relationships/customXml" Target="../ink/ink169.xml"/><Relationship Id="rId280" Type="http://schemas.openxmlformats.org/officeDocument/2006/relationships/image" Target="../media/image247.png"/><Relationship Id="rId336" Type="http://schemas.openxmlformats.org/officeDocument/2006/relationships/image" Target="../media/image275.png"/><Relationship Id="rId75" Type="http://schemas.openxmlformats.org/officeDocument/2006/relationships/customXml" Target="../ink/ink142.xml"/><Relationship Id="rId140" Type="http://schemas.openxmlformats.org/officeDocument/2006/relationships/image" Target="../media/image177.png"/><Relationship Id="rId182" Type="http://schemas.openxmlformats.org/officeDocument/2006/relationships/image" Target="../media/image198.png"/><Relationship Id="rId6" Type="http://schemas.openxmlformats.org/officeDocument/2006/relationships/image" Target="../media/image110.png"/><Relationship Id="rId238" Type="http://schemas.openxmlformats.org/officeDocument/2006/relationships/image" Target="../media/image226.png"/><Relationship Id="rId291" Type="http://schemas.openxmlformats.org/officeDocument/2006/relationships/customXml" Target="../ink/ink250.xml"/><Relationship Id="rId305" Type="http://schemas.openxmlformats.org/officeDocument/2006/relationships/customXml" Target="../ink/ink257.xml"/><Relationship Id="rId347" Type="http://schemas.openxmlformats.org/officeDocument/2006/relationships/customXml" Target="../ink/ink278.xml"/><Relationship Id="rId44" Type="http://schemas.openxmlformats.org/officeDocument/2006/relationships/image" Target="../media/image129.png"/><Relationship Id="rId86" Type="http://schemas.openxmlformats.org/officeDocument/2006/relationships/image" Target="../media/image150.png"/><Relationship Id="rId151" Type="http://schemas.openxmlformats.org/officeDocument/2006/relationships/customXml" Target="../ink/ink180.xml"/><Relationship Id="rId193" Type="http://schemas.openxmlformats.org/officeDocument/2006/relationships/customXml" Target="../ink/ink201.xml"/><Relationship Id="rId207" Type="http://schemas.openxmlformats.org/officeDocument/2006/relationships/customXml" Target="../ink/ink208.xml"/><Relationship Id="rId249" Type="http://schemas.openxmlformats.org/officeDocument/2006/relationships/customXml" Target="../ink/ink229.xml"/><Relationship Id="rId13" Type="http://schemas.openxmlformats.org/officeDocument/2006/relationships/customXml" Target="../ink/ink111.xml"/><Relationship Id="rId109" Type="http://schemas.openxmlformats.org/officeDocument/2006/relationships/customXml" Target="../ink/ink159.xml"/><Relationship Id="rId260" Type="http://schemas.openxmlformats.org/officeDocument/2006/relationships/image" Target="../media/image237.png"/><Relationship Id="rId316" Type="http://schemas.openxmlformats.org/officeDocument/2006/relationships/image" Target="../media/image265.png"/><Relationship Id="rId55" Type="http://schemas.openxmlformats.org/officeDocument/2006/relationships/customXml" Target="../ink/ink132.xml"/><Relationship Id="rId97" Type="http://schemas.openxmlformats.org/officeDocument/2006/relationships/customXml" Target="../ink/ink153.xml"/><Relationship Id="rId120" Type="http://schemas.openxmlformats.org/officeDocument/2006/relationships/image" Target="../media/image167.png"/><Relationship Id="rId358" Type="http://schemas.openxmlformats.org/officeDocument/2006/relationships/image" Target="../media/image286.png"/><Relationship Id="rId162" Type="http://schemas.openxmlformats.org/officeDocument/2006/relationships/image" Target="../media/image188.png"/><Relationship Id="rId218" Type="http://schemas.openxmlformats.org/officeDocument/2006/relationships/image" Target="../media/image216.png"/><Relationship Id="rId271" Type="http://schemas.openxmlformats.org/officeDocument/2006/relationships/customXml" Target="../ink/ink240.xml"/><Relationship Id="rId24" Type="http://schemas.openxmlformats.org/officeDocument/2006/relationships/image" Target="../media/image119.png"/><Relationship Id="rId66" Type="http://schemas.openxmlformats.org/officeDocument/2006/relationships/image" Target="../media/image140.png"/><Relationship Id="rId131" Type="http://schemas.openxmlformats.org/officeDocument/2006/relationships/customXml" Target="../ink/ink170.xml"/><Relationship Id="rId327" Type="http://schemas.openxmlformats.org/officeDocument/2006/relationships/customXml" Target="../ink/ink268.xml"/><Relationship Id="rId173" Type="http://schemas.openxmlformats.org/officeDocument/2006/relationships/customXml" Target="../ink/ink191.xml"/><Relationship Id="rId229" Type="http://schemas.openxmlformats.org/officeDocument/2006/relationships/customXml" Target="../ink/ink219.xml"/><Relationship Id="rId240" Type="http://schemas.openxmlformats.org/officeDocument/2006/relationships/image" Target="../media/image227.png"/><Relationship Id="rId35" Type="http://schemas.openxmlformats.org/officeDocument/2006/relationships/customXml" Target="../ink/ink122.xml"/><Relationship Id="rId77" Type="http://schemas.openxmlformats.org/officeDocument/2006/relationships/customXml" Target="../ink/ink143.xml"/><Relationship Id="rId100" Type="http://schemas.openxmlformats.org/officeDocument/2006/relationships/image" Target="../media/image157.png"/><Relationship Id="rId282" Type="http://schemas.openxmlformats.org/officeDocument/2006/relationships/image" Target="../media/image248.png"/><Relationship Id="rId338" Type="http://schemas.openxmlformats.org/officeDocument/2006/relationships/image" Target="../media/image276.png"/><Relationship Id="rId8" Type="http://schemas.openxmlformats.org/officeDocument/2006/relationships/image" Target="../media/image111.png"/><Relationship Id="rId142" Type="http://schemas.openxmlformats.org/officeDocument/2006/relationships/image" Target="../media/image178.png"/><Relationship Id="rId184" Type="http://schemas.openxmlformats.org/officeDocument/2006/relationships/image" Target="../media/image199.png"/><Relationship Id="rId251" Type="http://schemas.openxmlformats.org/officeDocument/2006/relationships/customXml" Target="../ink/ink230.xml"/><Relationship Id="rId46" Type="http://schemas.openxmlformats.org/officeDocument/2006/relationships/image" Target="../media/image130.png"/><Relationship Id="rId293" Type="http://schemas.openxmlformats.org/officeDocument/2006/relationships/customXml" Target="../ink/ink251.xml"/><Relationship Id="rId307" Type="http://schemas.openxmlformats.org/officeDocument/2006/relationships/customXml" Target="../ink/ink258.xml"/><Relationship Id="rId349" Type="http://schemas.openxmlformats.org/officeDocument/2006/relationships/customXml" Target="../ink/ink279.xml"/></Relationships>
</file>

<file path=ppt/slides/_rels/slide3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306.xml"/><Relationship Id="rId299" Type="http://schemas.openxmlformats.org/officeDocument/2006/relationships/customXml" Target="../ink/ink1397.xml"/><Relationship Id="rId21" Type="http://schemas.openxmlformats.org/officeDocument/2006/relationships/customXml" Target="../ink/ink1258.xml"/><Relationship Id="rId63" Type="http://schemas.openxmlformats.org/officeDocument/2006/relationships/customXml" Target="../ink/ink1279.xml"/><Relationship Id="rId159" Type="http://schemas.openxmlformats.org/officeDocument/2006/relationships/customXml" Target="../ink/ink1327.xml"/><Relationship Id="rId324" Type="http://schemas.openxmlformats.org/officeDocument/2006/relationships/image" Target="../media/image1381.png"/><Relationship Id="rId170" Type="http://schemas.openxmlformats.org/officeDocument/2006/relationships/image" Target="../media/image1305.png"/><Relationship Id="rId226" Type="http://schemas.openxmlformats.org/officeDocument/2006/relationships/image" Target="../media/image1333.png"/><Relationship Id="rId268" Type="http://schemas.openxmlformats.org/officeDocument/2006/relationships/image" Target="../media/image1354.png"/><Relationship Id="rId32" Type="http://schemas.openxmlformats.org/officeDocument/2006/relationships/image" Target="../media/image1236.png"/><Relationship Id="rId74" Type="http://schemas.openxmlformats.org/officeDocument/2006/relationships/image" Target="../media/image1257.png"/><Relationship Id="rId128" Type="http://schemas.openxmlformats.org/officeDocument/2006/relationships/image" Target="../media/image1284.png"/><Relationship Id="rId335" Type="http://schemas.openxmlformats.org/officeDocument/2006/relationships/customXml" Target="../ink/ink1415.xml"/><Relationship Id="rId5" Type="http://schemas.openxmlformats.org/officeDocument/2006/relationships/customXml" Target="../ink/ink1250.xml"/><Relationship Id="rId181" Type="http://schemas.openxmlformats.org/officeDocument/2006/relationships/customXml" Target="../ink/ink1338.xml"/><Relationship Id="rId237" Type="http://schemas.openxmlformats.org/officeDocument/2006/relationships/customXml" Target="../ink/ink1366.xml"/><Relationship Id="rId279" Type="http://schemas.openxmlformats.org/officeDocument/2006/relationships/customXml" Target="../ink/ink1387.xml"/><Relationship Id="rId43" Type="http://schemas.openxmlformats.org/officeDocument/2006/relationships/customXml" Target="../ink/ink1269.xml"/><Relationship Id="rId139" Type="http://schemas.openxmlformats.org/officeDocument/2006/relationships/customXml" Target="../ink/ink1317.xml"/><Relationship Id="rId290" Type="http://schemas.openxmlformats.org/officeDocument/2006/relationships/image" Target="../media/image1365.png"/><Relationship Id="rId304" Type="http://schemas.openxmlformats.org/officeDocument/2006/relationships/image" Target="../media/image1371.png"/><Relationship Id="rId346" Type="http://schemas.openxmlformats.org/officeDocument/2006/relationships/image" Target="../media/image1392.png"/><Relationship Id="rId85" Type="http://schemas.openxmlformats.org/officeDocument/2006/relationships/customXml" Target="../ink/ink1290.xml"/><Relationship Id="rId150" Type="http://schemas.openxmlformats.org/officeDocument/2006/relationships/image" Target="../media/image1295.png"/><Relationship Id="rId192" Type="http://schemas.openxmlformats.org/officeDocument/2006/relationships/image" Target="../media/image1316.png"/><Relationship Id="rId206" Type="http://schemas.openxmlformats.org/officeDocument/2006/relationships/image" Target="../media/image1323.png"/><Relationship Id="rId248" Type="http://schemas.openxmlformats.org/officeDocument/2006/relationships/image" Target="../media/image1344.png"/><Relationship Id="rId12" Type="http://schemas.openxmlformats.org/officeDocument/2006/relationships/image" Target="../media/image1226.png"/><Relationship Id="rId108" Type="http://schemas.openxmlformats.org/officeDocument/2006/relationships/image" Target="../media/image1274.png"/><Relationship Id="rId315" Type="http://schemas.openxmlformats.org/officeDocument/2006/relationships/customXml" Target="../ink/ink1405.xml"/><Relationship Id="rId54" Type="http://schemas.openxmlformats.org/officeDocument/2006/relationships/image" Target="../media/image1247.png"/><Relationship Id="rId96" Type="http://schemas.openxmlformats.org/officeDocument/2006/relationships/image" Target="../media/image1268.png"/><Relationship Id="rId161" Type="http://schemas.openxmlformats.org/officeDocument/2006/relationships/customXml" Target="../ink/ink1328.xml"/><Relationship Id="rId217" Type="http://schemas.openxmlformats.org/officeDocument/2006/relationships/customXml" Target="../ink/ink1356.xml"/><Relationship Id="rId259" Type="http://schemas.openxmlformats.org/officeDocument/2006/relationships/customXml" Target="../ink/ink1377.xml"/><Relationship Id="rId23" Type="http://schemas.openxmlformats.org/officeDocument/2006/relationships/customXml" Target="../ink/ink1259.xml"/><Relationship Id="rId119" Type="http://schemas.openxmlformats.org/officeDocument/2006/relationships/customXml" Target="../ink/ink1307.xml"/><Relationship Id="rId270" Type="http://schemas.openxmlformats.org/officeDocument/2006/relationships/image" Target="../media/image1355.png"/><Relationship Id="rId326" Type="http://schemas.openxmlformats.org/officeDocument/2006/relationships/image" Target="../media/image1382.png"/><Relationship Id="rId65" Type="http://schemas.openxmlformats.org/officeDocument/2006/relationships/customXml" Target="../ink/ink1280.xml"/><Relationship Id="rId130" Type="http://schemas.openxmlformats.org/officeDocument/2006/relationships/image" Target="../media/image1285.png"/><Relationship Id="rId172" Type="http://schemas.openxmlformats.org/officeDocument/2006/relationships/image" Target="../media/image1306.png"/><Relationship Id="rId228" Type="http://schemas.openxmlformats.org/officeDocument/2006/relationships/image" Target="../media/image1334.png"/><Relationship Id="rId281" Type="http://schemas.openxmlformats.org/officeDocument/2006/relationships/customXml" Target="../ink/ink1388.xml"/><Relationship Id="rId337" Type="http://schemas.openxmlformats.org/officeDocument/2006/relationships/customXml" Target="../ink/ink1416.xml"/><Relationship Id="rId34" Type="http://schemas.openxmlformats.org/officeDocument/2006/relationships/image" Target="../media/image1237.png"/><Relationship Id="rId76" Type="http://schemas.openxmlformats.org/officeDocument/2006/relationships/image" Target="../media/image1258.png"/><Relationship Id="rId141" Type="http://schemas.openxmlformats.org/officeDocument/2006/relationships/customXml" Target="../ink/ink1318.xml"/><Relationship Id="rId7" Type="http://schemas.openxmlformats.org/officeDocument/2006/relationships/customXml" Target="../ink/ink1251.xml"/><Relationship Id="rId183" Type="http://schemas.openxmlformats.org/officeDocument/2006/relationships/customXml" Target="../ink/ink1339.xml"/><Relationship Id="rId239" Type="http://schemas.openxmlformats.org/officeDocument/2006/relationships/customXml" Target="../ink/ink1367.xml"/><Relationship Id="rId250" Type="http://schemas.openxmlformats.org/officeDocument/2006/relationships/image" Target="../media/image1345.png"/><Relationship Id="rId292" Type="http://schemas.openxmlformats.org/officeDocument/2006/relationships/image" Target="../media/image1145.png"/><Relationship Id="rId306" Type="http://schemas.openxmlformats.org/officeDocument/2006/relationships/image" Target="../media/image1372.png"/><Relationship Id="rId45" Type="http://schemas.openxmlformats.org/officeDocument/2006/relationships/customXml" Target="../ink/ink1270.xml"/><Relationship Id="rId87" Type="http://schemas.openxmlformats.org/officeDocument/2006/relationships/customXml" Target="../ink/ink1291.xml"/><Relationship Id="rId110" Type="http://schemas.openxmlformats.org/officeDocument/2006/relationships/image" Target="../media/image1275.png"/><Relationship Id="rId348" Type="http://schemas.openxmlformats.org/officeDocument/2006/relationships/image" Target="../media/image1393.png"/><Relationship Id="rId152" Type="http://schemas.openxmlformats.org/officeDocument/2006/relationships/image" Target="../media/image1296.png"/><Relationship Id="rId194" Type="http://schemas.openxmlformats.org/officeDocument/2006/relationships/image" Target="../media/image1317.png"/><Relationship Id="rId208" Type="http://schemas.openxmlformats.org/officeDocument/2006/relationships/image" Target="../media/image1324.png"/><Relationship Id="rId261" Type="http://schemas.openxmlformats.org/officeDocument/2006/relationships/customXml" Target="../ink/ink1378.xml"/><Relationship Id="rId14" Type="http://schemas.openxmlformats.org/officeDocument/2006/relationships/image" Target="../media/image1227.png"/><Relationship Id="rId56" Type="http://schemas.openxmlformats.org/officeDocument/2006/relationships/image" Target="../media/image1248.png"/><Relationship Id="rId317" Type="http://schemas.openxmlformats.org/officeDocument/2006/relationships/customXml" Target="../ink/ink1406.xml"/><Relationship Id="rId8" Type="http://schemas.openxmlformats.org/officeDocument/2006/relationships/image" Target="../media/image1224.png"/><Relationship Id="rId98" Type="http://schemas.openxmlformats.org/officeDocument/2006/relationships/image" Target="../media/image1269.png"/><Relationship Id="rId121" Type="http://schemas.openxmlformats.org/officeDocument/2006/relationships/customXml" Target="../ink/ink1308.xml"/><Relationship Id="rId142" Type="http://schemas.openxmlformats.org/officeDocument/2006/relationships/image" Target="../media/image1291.png"/><Relationship Id="rId163" Type="http://schemas.openxmlformats.org/officeDocument/2006/relationships/customXml" Target="../ink/ink1329.xml"/><Relationship Id="rId184" Type="http://schemas.openxmlformats.org/officeDocument/2006/relationships/image" Target="../media/image1312.png"/><Relationship Id="rId219" Type="http://schemas.openxmlformats.org/officeDocument/2006/relationships/customXml" Target="../ink/ink1357.xml"/><Relationship Id="rId230" Type="http://schemas.openxmlformats.org/officeDocument/2006/relationships/image" Target="../media/image1335.png"/><Relationship Id="rId251" Type="http://schemas.openxmlformats.org/officeDocument/2006/relationships/customXml" Target="../ink/ink1373.xml"/><Relationship Id="rId25" Type="http://schemas.openxmlformats.org/officeDocument/2006/relationships/customXml" Target="../ink/ink1260.xml"/><Relationship Id="rId46" Type="http://schemas.openxmlformats.org/officeDocument/2006/relationships/image" Target="../media/image1243.png"/><Relationship Id="rId67" Type="http://schemas.openxmlformats.org/officeDocument/2006/relationships/customXml" Target="../ink/ink1281.xml"/><Relationship Id="rId272" Type="http://schemas.openxmlformats.org/officeDocument/2006/relationships/image" Target="../media/image1356.png"/><Relationship Id="rId293" Type="http://schemas.openxmlformats.org/officeDocument/2006/relationships/customXml" Target="../ink/ink1394.xml"/><Relationship Id="rId307" Type="http://schemas.openxmlformats.org/officeDocument/2006/relationships/customXml" Target="../ink/ink1401.xml"/><Relationship Id="rId328" Type="http://schemas.openxmlformats.org/officeDocument/2006/relationships/image" Target="../media/image1383.png"/><Relationship Id="rId349" Type="http://schemas.openxmlformats.org/officeDocument/2006/relationships/customXml" Target="../ink/ink1422.xml"/><Relationship Id="rId88" Type="http://schemas.openxmlformats.org/officeDocument/2006/relationships/image" Target="../media/image1264.png"/><Relationship Id="rId111" Type="http://schemas.openxmlformats.org/officeDocument/2006/relationships/customXml" Target="../ink/ink1303.xml"/><Relationship Id="rId132" Type="http://schemas.openxmlformats.org/officeDocument/2006/relationships/image" Target="../media/image1286.png"/><Relationship Id="rId153" Type="http://schemas.openxmlformats.org/officeDocument/2006/relationships/customXml" Target="../ink/ink1324.xml"/><Relationship Id="rId174" Type="http://schemas.openxmlformats.org/officeDocument/2006/relationships/image" Target="../media/image1307.png"/><Relationship Id="rId195" Type="http://schemas.openxmlformats.org/officeDocument/2006/relationships/customXml" Target="../ink/ink1345.xml"/><Relationship Id="rId209" Type="http://schemas.openxmlformats.org/officeDocument/2006/relationships/customXml" Target="../ink/ink1352.xml"/><Relationship Id="rId220" Type="http://schemas.openxmlformats.org/officeDocument/2006/relationships/image" Target="../media/image1330.png"/><Relationship Id="rId241" Type="http://schemas.openxmlformats.org/officeDocument/2006/relationships/customXml" Target="../ink/ink1368.xml"/><Relationship Id="rId15" Type="http://schemas.openxmlformats.org/officeDocument/2006/relationships/customXml" Target="../ink/ink1255.xml"/><Relationship Id="rId36" Type="http://schemas.openxmlformats.org/officeDocument/2006/relationships/image" Target="../media/image1238.png"/><Relationship Id="rId57" Type="http://schemas.openxmlformats.org/officeDocument/2006/relationships/customXml" Target="../ink/ink1276.xml"/><Relationship Id="rId262" Type="http://schemas.openxmlformats.org/officeDocument/2006/relationships/image" Target="../media/image1351.png"/><Relationship Id="rId283" Type="http://schemas.openxmlformats.org/officeDocument/2006/relationships/customXml" Target="../ink/ink1389.xml"/><Relationship Id="rId318" Type="http://schemas.openxmlformats.org/officeDocument/2006/relationships/image" Target="../media/image1378.png"/><Relationship Id="rId339" Type="http://schemas.openxmlformats.org/officeDocument/2006/relationships/customXml" Target="../ink/ink1417.xml"/><Relationship Id="rId78" Type="http://schemas.openxmlformats.org/officeDocument/2006/relationships/image" Target="../media/image1259.png"/><Relationship Id="rId99" Type="http://schemas.openxmlformats.org/officeDocument/2006/relationships/customXml" Target="../ink/ink1297.xml"/><Relationship Id="rId101" Type="http://schemas.openxmlformats.org/officeDocument/2006/relationships/customXml" Target="../ink/ink1298.xml"/><Relationship Id="rId122" Type="http://schemas.openxmlformats.org/officeDocument/2006/relationships/image" Target="../media/image1281.png"/><Relationship Id="rId143" Type="http://schemas.openxmlformats.org/officeDocument/2006/relationships/customXml" Target="../ink/ink1319.xml"/><Relationship Id="rId164" Type="http://schemas.openxmlformats.org/officeDocument/2006/relationships/image" Target="../media/image1302.png"/><Relationship Id="rId185" Type="http://schemas.openxmlformats.org/officeDocument/2006/relationships/customXml" Target="../ink/ink1340.xml"/><Relationship Id="rId350" Type="http://schemas.openxmlformats.org/officeDocument/2006/relationships/image" Target="../media/image1394.png"/><Relationship Id="rId9" Type="http://schemas.openxmlformats.org/officeDocument/2006/relationships/customXml" Target="../ink/ink1252.xml"/><Relationship Id="rId210" Type="http://schemas.openxmlformats.org/officeDocument/2006/relationships/image" Target="../media/image1325.png"/><Relationship Id="rId26" Type="http://schemas.openxmlformats.org/officeDocument/2006/relationships/image" Target="../media/image1233.png"/><Relationship Id="rId231" Type="http://schemas.openxmlformats.org/officeDocument/2006/relationships/customXml" Target="../ink/ink1363.xml"/><Relationship Id="rId252" Type="http://schemas.openxmlformats.org/officeDocument/2006/relationships/image" Target="../media/image1346.png"/><Relationship Id="rId273" Type="http://schemas.openxmlformats.org/officeDocument/2006/relationships/customXml" Target="../ink/ink1384.xml"/><Relationship Id="rId294" Type="http://schemas.openxmlformats.org/officeDocument/2006/relationships/image" Target="../media/image1366.png"/><Relationship Id="rId308" Type="http://schemas.openxmlformats.org/officeDocument/2006/relationships/image" Target="../media/image1373.png"/><Relationship Id="rId329" Type="http://schemas.openxmlformats.org/officeDocument/2006/relationships/customXml" Target="../ink/ink1412.xml"/><Relationship Id="rId47" Type="http://schemas.openxmlformats.org/officeDocument/2006/relationships/customXml" Target="../ink/ink1271.xml"/><Relationship Id="rId68" Type="http://schemas.openxmlformats.org/officeDocument/2006/relationships/image" Target="../media/image1254.png"/><Relationship Id="rId89" Type="http://schemas.openxmlformats.org/officeDocument/2006/relationships/customXml" Target="../ink/ink1292.xml"/><Relationship Id="rId112" Type="http://schemas.openxmlformats.org/officeDocument/2006/relationships/image" Target="../media/image1276.png"/><Relationship Id="rId133" Type="http://schemas.openxmlformats.org/officeDocument/2006/relationships/customXml" Target="../ink/ink1314.xml"/><Relationship Id="rId154" Type="http://schemas.openxmlformats.org/officeDocument/2006/relationships/image" Target="../media/image1297.png"/><Relationship Id="rId175" Type="http://schemas.openxmlformats.org/officeDocument/2006/relationships/customXml" Target="../ink/ink1335.xml"/><Relationship Id="rId340" Type="http://schemas.openxmlformats.org/officeDocument/2006/relationships/image" Target="../media/image1389.png"/><Relationship Id="rId196" Type="http://schemas.openxmlformats.org/officeDocument/2006/relationships/image" Target="../media/image1318.png"/><Relationship Id="rId200" Type="http://schemas.openxmlformats.org/officeDocument/2006/relationships/image" Target="../media/image1320.png"/><Relationship Id="rId16" Type="http://schemas.openxmlformats.org/officeDocument/2006/relationships/image" Target="../media/image1228.png"/><Relationship Id="rId221" Type="http://schemas.openxmlformats.org/officeDocument/2006/relationships/customXml" Target="../ink/ink1358.xml"/><Relationship Id="rId242" Type="http://schemas.openxmlformats.org/officeDocument/2006/relationships/image" Target="../media/image1341.png"/><Relationship Id="rId263" Type="http://schemas.openxmlformats.org/officeDocument/2006/relationships/customXml" Target="../ink/ink1379.xml"/><Relationship Id="rId284" Type="http://schemas.openxmlformats.org/officeDocument/2006/relationships/image" Target="../media/image1362.png"/><Relationship Id="rId319" Type="http://schemas.openxmlformats.org/officeDocument/2006/relationships/customXml" Target="../ink/ink1407.xml"/><Relationship Id="rId37" Type="http://schemas.openxmlformats.org/officeDocument/2006/relationships/customXml" Target="../ink/ink1266.xml"/><Relationship Id="rId58" Type="http://schemas.openxmlformats.org/officeDocument/2006/relationships/image" Target="../media/image1249.png"/><Relationship Id="rId79" Type="http://schemas.openxmlformats.org/officeDocument/2006/relationships/customXml" Target="../ink/ink1287.xml"/><Relationship Id="rId102" Type="http://schemas.openxmlformats.org/officeDocument/2006/relationships/image" Target="../media/image1271.png"/><Relationship Id="rId123" Type="http://schemas.openxmlformats.org/officeDocument/2006/relationships/customXml" Target="../ink/ink1309.xml"/><Relationship Id="rId144" Type="http://schemas.openxmlformats.org/officeDocument/2006/relationships/image" Target="../media/image1292.png"/><Relationship Id="rId330" Type="http://schemas.openxmlformats.org/officeDocument/2006/relationships/image" Target="../media/image1384.png"/><Relationship Id="rId90" Type="http://schemas.openxmlformats.org/officeDocument/2006/relationships/image" Target="../media/image1265.png"/><Relationship Id="rId165" Type="http://schemas.openxmlformats.org/officeDocument/2006/relationships/customXml" Target="../ink/ink1330.xml"/><Relationship Id="rId186" Type="http://schemas.openxmlformats.org/officeDocument/2006/relationships/image" Target="../media/image1313.png"/><Relationship Id="rId351" Type="http://schemas.openxmlformats.org/officeDocument/2006/relationships/customXml" Target="../ink/ink1423.xml"/><Relationship Id="rId211" Type="http://schemas.openxmlformats.org/officeDocument/2006/relationships/customXml" Target="../ink/ink1353.xml"/><Relationship Id="rId232" Type="http://schemas.openxmlformats.org/officeDocument/2006/relationships/image" Target="../media/image1336.png"/><Relationship Id="rId253" Type="http://schemas.openxmlformats.org/officeDocument/2006/relationships/customXml" Target="../ink/ink1374.xml"/><Relationship Id="rId274" Type="http://schemas.openxmlformats.org/officeDocument/2006/relationships/image" Target="../media/image1357.png"/><Relationship Id="rId295" Type="http://schemas.openxmlformats.org/officeDocument/2006/relationships/customXml" Target="../ink/ink1395.xml"/><Relationship Id="rId309" Type="http://schemas.openxmlformats.org/officeDocument/2006/relationships/customXml" Target="../ink/ink1402.xml"/><Relationship Id="rId27" Type="http://schemas.openxmlformats.org/officeDocument/2006/relationships/customXml" Target="../ink/ink1261.xml"/><Relationship Id="rId48" Type="http://schemas.openxmlformats.org/officeDocument/2006/relationships/image" Target="../media/image1244.png"/><Relationship Id="rId69" Type="http://schemas.openxmlformats.org/officeDocument/2006/relationships/customXml" Target="../ink/ink1282.xml"/><Relationship Id="rId113" Type="http://schemas.openxmlformats.org/officeDocument/2006/relationships/customXml" Target="../ink/ink1304.xml"/><Relationship Id="rId134" Type="http://schemas.openxmlformats.org/officeDocument/2006/relationships/image" Target="../media/image1287.png"/><Relationship Id="rId320" Type="http://schemas.openxmlformats.org/officeDocument/2006/relationships/image" Target="../media/image1379.png"/><Relationship Id="rId80" Type="http://schemas.openxmlformats.org/officeDocument/2006/relationships/image" Target="../media/image1260.png"/><Relationship Id="rId155" Type="http://schemas.openxmlformats.org/officeDocument/2006/relationships/customXml" Target="../ink/ink1325.xml"/><Relationship Id="rId176" Type="http://schemas.openxmlformats.org/officeDocument/2006/relationships/image" Target="../media/image1308.png"/><Relationship Id="rId197" Type="http://schemas.openxmlformats.org/officeDocument/2006/relationships/customXml" Target="../ink/ink1346.xml"/><Relationship Id="rId341" Type="http://schemas.openxmlformats.org/officeDocument/2006/relationships/customXml" Target="../ink/ink1418.xml"/><Relationship Id="rId201" Type="http://schemas.openxmlformats.org/officeDocument/2006/relationships/customXml" Target="../ink/ink1348.xml"/><Relationship Id="rId222" Type="http://schemas.openxmlformats.org/officeDocument/2006/relationships/image" Target="../media/image1331.png"/><Relationship Id="rId243" Type="http://schemas.openxmlformats.org/officeDocument/2006/relationships/customXml" Target="../ink/ink1369.xml"/><Relationship Id="rId264" Type="http://schemas.openxmlformats.org/officeDocument/2006/relationships/image" Target="../media/image1352.png"/><Relationship Id="rId285" Type="http://schemas.openxmlformats.org/officeDocument/2006/relationships/customXml" Target="../ink/ink1390.xml"/><Relationship Id="rId17" Type="http://schemas.openxmlformats.org/officeDocument/2006/relationships/customXml" Target="../ink/ink1256.xml"/><Relationship Id="rId38" Type="http://schemas.openxmlformats.org/officeDocument/2006/relationships/image" Target="../media/image1239.png"/><Relationship Id="rId59" Type="http://schemas.openxmlformats.org/officeDocument/2006/relationships/customXml" Target="../ink/ink1277.xml"/><Relationship Id="rId103" Type="http://schemas.openxmlformats.org/officeDocument/2006/relationships/customXml" Target="../ink/ink1299.xml"/><Relationship Id="rId124" Type="http://schemas.openxmlformats.org/officeDocument/2006/relationships/image" Target="../media/image1282.png"/><Relationship Id="rId310" Type="http://schemas.openxmlformats.org/officeDocument/2006/relationships/image" Target="../media/image1374.png"/><Relationship Id="rId70" Type="http://schemas.openxmlformats.org/officeDocument/2006/relationships/image" Target="../media/image1255.png"/><Relationship Id="rId91" Type="http://schemas.openxmlformats.org/officeDocument/2006/relationships/customXml" Target="../ink/ink1293.xml"/><Relationship Id="rId145" Type="http://schemas.openxmlformats.org/officeDocument/2006/relationships/customXml" Target="../ink/ink1320.xml"/><Relationship Id="rId166" Type="http://schemas.openxmlformats.org/officeDocument/2006/relationships/image" Target="../media/image1303.png"/><Relationship Id="rId187" Type="http://schemas.openxmlformats.org/officeDocument/2006/relationships/customXml" Target="../ink/ink1341.xml"/><Relationship Id="rId331" Type="http://schemas.openxmlformats.org/officeDocument/2006/relationships/customXml" Target="../ink/ink1413.xml"/><Relationship Id="rId352" Type="http://schemas.openxmlformats.org/officeDocument/2006/relationships/image" Target="../media/image1395.png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326.png"/><Relationship Id="rId233" Type="http://schemas.openxmlformats.org/officeDocument/2006/relationships/customXml" Target="../ink/ink1364.xml"/><Relationship Id="rId254" Type="http://schemas.openxmlformats.org/officeDocument/2006/relationships/image" Target="../media/image1347.png"/><Relationship Id="rId28" Type="http://schemas.openxmlformats.org/officeDocument/2006/relationships/image" Target="../media/image1234.png"/><Relationship Id="rId49" Type="http://schemas.openxmlformats.org/officeDocument/2006/relationships/customXml" Target="../ink/ink1272.xml"/><Relationship Id="rId114" Type="http://schemas.openxmlformats.org/officeDocument/2006/relationships/image" Target="../media/image1277.png"/><Relationship Id="rId275" Type="http://schemas.openxmlformats.org/officeDocument/2006/relationships/customXml" Target="../ink/ink1385.xml"/><Relationship Id="rId296" Type="http://schemas.openxmlformats.org/officeDocument/2006/relationships/image" Target="../media/image1367.png"/><Relationship Id="rId300" Type="http://schemas.openxmlformats.org/officeDocument/2006/relationships/image" Target="../media/image1369.png"/><Relationship Id="rId60" Type="http://schemas.openxmlformats.org/officeDocument/2006/relationships/image" Target="../media/image1250.png"/><Relationship Id="rId81" Type="http://schemas.openxmlformats.org/officeDocument/2006/relationships/customXml" Target="../ink/ink1288.xml"/><Relationship Id="rId135" Type="http://schemas.openxmlformats.org/officeDocument/2006/relationships/customXml" Target="../ink/ink1315.xml"/><Relationship Id="rId156" Type="http://schemas.openxmlformats.org/officeDocument/2006/relationships/image" Target="../media/image1298.png"/><Relationship Id="rId177" Type="http://schemas.openxmlformats.org/officeDocument/2006/relationships/customXml" Target="../ink/ink1336.xml"/><Relationship Id="rId198" Type="http://schemas.openxmlformats.org/officeDocument/2006/relationships/image" Target="../media/image1319.png"/><Relationship Id="rId321" Type="http://schemas.openxmlformats.org/officeDocument/2006/relationships/customXml" Target="../ink/ink1408.xml"/><Relationship Id="rId342" Type="http://schemas.openxmlformats.org/officeDocument/2006/relationships/image" Target="../media/image1390.png"/><Relationship Id="rId202" Type="http://schemas.openxmlformats.org/officeDocument/2006/relationships/image" Target="../media/image1321.png"/><Relationship Id="rId223" Type="http://schemas.openxmlformats.org/officeDocument/2006/relationships/customXml" Target="../ink/ink1359.xml"/><Relationship Id="rId244" Type="http://schemas.openxmlformats.org/officeDocument/2006/relationships/image" Target="../media/image1342.png"/><Relationship Id="rId18" Type="http://schemas.openxmlformats.org/officeDocument/2006/relationships/image" Target="../media/image1229.png"/><Relationship Id="rId39" Type="http://schemas.openxmlformats.org/officeDocument/2006/relationships/customXml" Target="../ink/ink1267.xml"/><Relationship Id="rId265" Type="http://schemas.openxmlformats.org/officeDocument/2006/relationships/customXml" Target="../ink/ink1380.xml"/><Relationship Id="rId286" Type="http://schemas.openxmlformats.org/officeDocument/2006/relationships/image" Target="../media/image1363.png"/><Relationship Id="rId50" Type="http://schemas.openxmlformats.org/officeDocument/2006/relationships/image" Target="../media/image1245.png"/><Relationship Id="rId104" Type="http://schemas.openxmlformats.org/officeDocument/2006/relationships/image" Target="../media/image1272.png"/><Relationship Id="rId125" Type="http://schemas.openxmlformats.org/officeDocument/2006/relationships/customXml" Target="../ink/ink1310.xml"/><Relationship Id="rId146" Type="http://schemas.openxmlformats.org/officeDocument/2006/relationships/image" Target="../media/image1293.png"/><Relationship Id="rId167" Type="http://schemas.openxmlformats.org/officeDocument/2006/relationships/customXml" Target="../ink/ink1331.xml"/><Relationship Id="rId188" Type="http://schemas.openxmlformats.org/officeDocument/2006/relationships/image" Target="../media/image1314.png"/><Relationship Id="rId311" Type="http://schemas.openxmlformats.org/officeDocument/2006/relationships/customXml" Target="../ink/ink1403.xml"/><Relationship Id="rId332" Type="http://schemas.openxmlformats.org/officeDocument/2006/relationships/image" Target="../media/image1385.png"/><Relationship Id="rId71" Type="http://schemas.openxmlformats.org/officeDocument/2006/relationships/customXml" Target="../ink/ink1283.xml"/><Relationship Id="rId92" Type="http://schemas.openxmlformats.org/officeDocument/2006/relationships/image" Target="../media/image1266.png"/><Relationship Id="rId213" Type="http://schemas.openxmlformats.org/officeDocument/2006/relationships/customXml" Target="../ink/ink1354.xml"/><Relationship Id="rId234" Type="http://schemas.openxmlformats.org/officeDocument/2006/relationships/image" Target="../media/image1337.png"/><Relationship Id="rId2" Type="http://schemas.openxmlformats.org/officeDocument/2006/relationships/image" Target="../media/image1221.png"/><Relationship Id="rId29" Type="http://schemas.openxmlformats.org/officeDocument/2006/relationships/customXml" Target="../ink/ink1262.xml"/><Relationship Id="rId255" Type="http://schemas.openxmlformats.org/officeDocument/2006/relationships/customXml" Target="../ink/ink1375.xml"/><Relationship Id="rId276" Type="http://schemas.openxmlformats.org/officeDocument/2006/relationships/image" Target="../media/image1358.png"/><Relationship Id="rId297" Type="http://schemas.openxmlformats.org/officeDocument/2006/relationships/customXml" Target="../ink/ink1396.xml"/><Relationship Id="rId40" Type="http://schemas.openxmlformats.org/officeDocument/2006/relationships/image" Target="../media/image1240.png"/><Relationship Id="rId115" Type="http://schemas.openxmlformats.org/officeDocument/2006/relationships/customXml" Target="../ink/ink1305.xml"/><Relationship Id="rId136" Type="http://schemas.openxmlformats.org/officeDocument/2006/relationships/image" Target="../media/image1288.png"/><Relationship Id="rId157" Type="http://schemas.openxmlformats.org/officeDocument/2006/relationships/customXml" Target="../ink/ink1326.xml"/><Relationship Id="rId178" Type="http://schemas.openxmlformats.org/officeDocument/2006/relationships/image" Target="../media/image1309.png"/><Relationship Id="rId301" Type="http://schemas.openxmlformats.org/officeDocument/2006/relationships/customXml" Target="../ink/ink1398.xml"/><Relationship Id="rId322" Type="http://schemas.openxmlformats.org/officeDocument/2006/relationships/image" Target="../media/image1380.png"/><Relationship Id="rId343" Type="http://schemas.openxmlformats.org/officeDocument/2006/relationships/customXml" Target="../ink/ink1419.xml"/><Relationship Id="rId61" Type="http://schemas.openxmlformats.org/officeDocument/2006/relationships/customXml" Target="../ink/ink1278.xml"/><Relationship Id="rId82" Type="http://schemas.openxmlformats.org/officeDocument/2006/relationships/image" Target="../media/image1261.png"/><Relationship Id="rId199" Type="http://schemas.openxmlformats.org/officeDocument/2006/relationships/customXml" Target="../ink/ink1347.xml"/><Relationship Id="rId203" Type="http://schemas.openxmlformats.org/officeDocument/2006/relationships/customXml" Target="../ink/ink1349.xml"/><Relationship Id="rId19" Type="http://schemas.openxmlformats.org/officeDocument/2006/relationships/customXml" Target="../ink/ink1257.xml"/><Relationship Id="rId224" Type="http://schemas.openxmlformats.org/officeDocument/2006/relationships/image" Target="../media/image1332.png"/><Relationship Id="rId245" Type="http://schemas.openxmlformats.org/officeDocument/2006/relationships/customXml" Target="../ink/ink1370.xml"/><Relationship Id="rId266" Type="http://schemas.openxmlformats.org/officeDocument/2006/relationships/image" Target="../media/image1353.png"/><Relationship Id="rId287" Type="http://schemas.openxmlformats.org/officeDocument/2006/relationships/customXml" Target="../ink/ink1391.xml"/><Relationship Id="rId30" Type="http://schemas.openxmlformats.org/officeDocument/2006/relationships/image" Target="../media/image1235.png"/><Relationship Id="rId105" Type="http://schemas.openxmlformats.org/officeDocument/2006/relationships/customXml" Target="../ink/ink1300.xml"/><Relationship Id="rId126" Type="http://schemas.openxmlformats.org/officeDocument/2006/relationships/image" Target="../media/image1283.png"/><Relationship Id="rId147" Type="http://schemas.openxmlformats.org/officeDocument/2006/relationships/customXml" Target="../ink/ink1321.xml"/><Relationship Id="rId168" Type="http://schemas.openxmlformats.org/officeDocument/2006/relationships/image" Target="../media/image1304.png"/><Relationship Id="rId312" Type="http://schemas.openxmlformats.org/officeDocument/2006/relationships/image" Target="../media/image1375.png"/><Relationship Id="rId333" Type="http://schemas.openxmlformats.org/officeDocument/2006/relationships/customXml" Target="../ink/ink1414.xml"/><Relationship Id="rId51" Type="http://schemas.openxmlformats.org/officeDocument/2006/relationships/customXml" Target="../ink/ink1273.xml"/><Relationship Id="rId72" Type="http://schemas.openxmlformats.org/officeDocument/2006/relationships/image" Target="../media/image1256.png"/><Relationship Id="rId93" Type="http://schemas.openxmlformats.org/officeDocument/2006/relationships/customXml" Target="../ink/ink1294.xml"/><Relationship Id="rId189" Type="http://schemas.openxmlformats.org/officeDocument/2006/relationships/customXml" Target="../ink/ink1342.xml"/><Relationship Id="rId3" Type="http://schemas.openxmlformats.org/officeDocument/2006/relationships/customXml" Target="../ink/ink1249.xml"/><Relationship Id="rId214" Type="http://schemas.openxmlformats.org/officeDocument/2006/relationships/image" Target="../media/image1327.png"/><Relationship Id="rId235" Type="http://schemas.openxmlformats.org/officeDocument/2006/relationships/customXml" Target="../ink/ink1365.xml"/><Relationship Id="rId256" Type="http://schemas.openxmlformats.org/officeDocument/2006/relationships/image" Target="../media/image1348.png"/><Relationship Id="rId277" Type="http://schemas.openxmlformats.org/officeDocument/2006/relationships/customXml" Target="../ink/ink1386.xml"/><Relationship Id="rId298" Type="http://schemas.openxmlformats.org/officeDocument/2006/relationships/image" Target="../media/image1368.png"/><Relationship Id="rId116" Type="http://schemas.openxmlformats.org/officeDocument/2006/relationships/image" Target="../media/image1278.png"/><Relationship Id="rId137" Type="http://schemas.openxmlformats.org/officeDocument/2006/relationships/customXml" Target="../ink/ink1316.xml"/><Relationship Id="rId158" Type="http://schemas.openxmlformats.org/officeDocument/2006/relationships/image" Target="../media/image1299.png"/><Relationship Id="rId302" Type="http://schemas.openxmlformats.org/officeDocument/2006/relationships/image" Target="../media/image1370.png"/><Relationship Id="rId323" Type="http://schemas.openxmlformats.org/officeDocument/2006/relationships/customXml" Target="../ink/ink1409.xml"/><Relationship Id="rId344" Type="http://schemas.openxmlformats.org/officeDocument/2006/relationships/image" Target="../media/image1391.png"/><Relationship Id="rId20" Type="http://schemas.openxmlformats.org/officeDocument/2006/relationships/image" Target="../media/image1230.png"/><Relationship Id="rId41" Type="http://schemas.openxmlformats.org/officeDocument/2006/relationships/customXml" Target="../ink/ink1268.xml"/><Relationship Id="rId62" Type="http://schemas.openxmlformats.org/officeDocument/2006/relationships/image" Target="../media/image1251.png"/><Relationship Id="rId83" Type="http://schemas.openxmlformats.org/officeDocument/2006/relationships/customXml" Target="../ink/ink1289.xml"/><Relationship Id="rId179" Type="http://schemas.openxmlformats.org/officeDocument/2006/relationships/customXml" Target="../ink/ink1337.xml"/><Relationship Id="rId190" Type="http://schemas.openxmlformats.org/officeDocument/2006/relationships/image" Target="../media/image1315.png"/><Relationship Id="rId204" Type="http://schemas.openxmlformats.org/officeDocument/2006/relationships/image" Target="../media/image1322.png"/><Relationship Id="rId225" Type="http://schemas.openxmlformats.org/officeDocument/2006/relationships/customXml" Target="../ink/ink1360.xml"/><Relationship Id="rId246" Type="http://schemas.openxmlformats.org/officeDocument/2006/relationships/image" Target="../media/image1343.png"/><Relationship Id="rId267" Type="http://schemas.openxmlformats.org/officeDocument/2006/relationships/customXml" Target="../ink/ink1381.xml"/><Relationship Id="rId288" Type="http://schemas.openxmlformats.org/officeDocument/2006/relationships/image" Target="../media/image1364.png"/><Relationship Id="rId106" Type="http://schemas.openxmlformats.org/officeDocument/2006/relationships/image" Target="../media/image1273.png"/><Relationship Id="rId127" Type="http://schemas.openxmlformats.org/officeDocument/2006/relationships/customXml" Target="../ink/ink1311.xml"/><Relationship Id="rId313" Type="http://schemas.openxmlformats.org/officeDocument/2006/relationships/customXml" Target="../ink/ink1404.xml"/><Relationship Id="rId10" Type="http://schemas.openxmlformats.org/officeDocument/2006/relationships/image" Target="../media/image1225.png"/><Relationship Id="rId31" Type="http://schemas.openxmlformats.org/officeDocument/2006/relationships/customXml" Target="../ink/ink1263.xml"/><Relationship Id="rId52" Type="http://schemas.openxmlformats.org/officeDocument/2006/relationships/image" Target="../media/image1246.png"/><Relationship Id="rId73" Type="http://schemas.openxmlformats.org/officeDocument/2006/relationships/customXml" Target="../ink/ink1284.xml"/><Relationship Id="rId94" Type="http://schemas.openxmlformats.org/officeDocument/2006/relationships/image" Target="../media/image1267.png"/><Relationship Id="rId148" Type="http://schemas.openxmlformats.org/officeDocument/2006/relationships/image" Target="../media/image1294.png"/><Relationship Id="rId169" Type="http://schemas.openxmlformats.org/officeDocument/2006/relationships/customXml" Target="../ink/ink1332.xml"/><Relationship Id="rId334" Type="http://schemas.openxmlformats.org/officeDocument/2006/relationships/image" Target="../media/image1386.png"/><Relationship Id="rId4" Type="http://schemas.openxmlformats.org/officeDocument/2006/relationships/image" Target="../media/image1222.png"/><Relationship Id="rId180" Type="http://schemas.openxmlformats.org/officeDocument/2006/relationships/image" Target="../media/image1310.png"/><Relationship Id="rId215" Type="http://schemas.openxmlformats.org/officeDocument/2006/relationships/customXml" Target="../ink/ink1355.xml"/><Relationship Id="rId236" Type="http://schemas.openxmlformats.org/officeDocument/2006/relationships/image" Target="../media/image1338.png"/><Relationship Id="rId257" Type="http://schemas.openxmlformats.org/officeDocument/2006/relationships/customXml" Target="../ink/ink1376.xml"/><Relationship Id="rId278" Type="http://schemas.openxmlformats.org/officeDocument/2006/relationships/image" Target="../media/image1359.png"/><Relationship Id="rId303" Type="http://schemas.openxmlformats.org/officeDocument/2006/relationships/customXml" Target="../ink/ink1399.xml"/><Relationship Id="rId42" Type="http://schemas.openxmlformats.org/officeDocument/2006/relationships/image" Target="../media/image1241.png"/><Relationship Id="rId84" Type="http://schemas.openxmlformats.org/officeDocument/2006/relationships/image" Target="../media/image1262.png"/><Relationship Id="rId138" Type="http://schemas.openxmlformats.org/officeDocument/2006/relationships/image" Target="../media/image1289.png"/><Relationship Id="rId345" Type="http://schemas.openxmlformats.org/officeDocument/2006/relationships/customXml" Target="../ink/ink1420.xml"/><Relationship Id="rId191" Type="http://schemas.openxmlformats.org/officeDocument/2006/relationships/customXml" Target="../ink/ink1343.xml"/><Relationship Id="rId205" Type="http://schemas.openxmlformats.org/officeDocument/2006/relationships/customXml" Target="../ink/ink1350.xml"/><Relationship Id="rId247" Type="http://schemas.openxmlformats.org/officeDocument/2006/relationships/customXml" Target="../ink/ink1371.xml"/><Relationship Id="rId107" Type="http://schemas.openxmlformats.org/officeDocument/2006/relationships/customXml" Target="../ink/ink1301.xml"/><Relationship Id="rId289" Type="http://schemas.openxmlformats.org/officeDocument/2006/relationships/customXml" Target="../ink/ink1392.xml"/><Relationship Id="rId11" Type="http://schemas.openxmlformats.org/officeDocument/2006/relationships/customXml" Target="../ink/ink1253.xml"/><Relationship Id="rId53" Type="http://schemas.openxmlformats.org/officeDocument/2006/relationships/customXml" Target="../ink/ink1274.xml"/><Relationship Id="rId149" Type="http://schemas.openxmlformats.org/officeDocument/2006/relationships/customXml" Target="../ink/ink1322.xml"/><Relationship Id="rId314" Type="http://schemas.openxmlformats.org/officeDocument/2006/relationships/image" Target="../media/image1376.png"/><Relationship Id="rId95" Type="http://schemas.openxmlformats.org/officeDocument/2006/relationships/customXml" Target="../ink/ink1295.xml"/><Relationship Id="rId160" Type="http://schemas.openxmlformats.org/officeDocument/2006/relationships/image" Target="../media/image1300.png"/><Relationship Id="rId216" Type="http://schemas.openxmlformats.org/officeDocument/2006/relationships/image" Target="../media/image1328.png"/><Relationship Id="rId258" Type="http://schemas.openxmlformats.org/officeDocument/2006/relationships/image" Target="../media/image1349.png"/><Relationship Id="rId22" Type="http://schemas.openxmlformats.org/officeDocument/2006/relationships/image" Target="../media/image1231.png"/><Relationship Id="rId64" Type="http://schemas.openxmlformats.org/officeDocument/2006/relationships/image" Target="../media/image1252.png"/><Relationship Id="rId118" Type="http://schemas.openxmlformats.org/officeDocument/2006/relationships/image" Target="../media/image1279.png"/><Relationship Id="rId325" Type="http://schemas.openxmlformats.org/officeDocument/2006/relationships/customXml" Target="../ink/ink1410.xml"/><Relationship Id="rId171" Type="http://schemas.openxmlformats.org/officeDocument/2006/relationships/customXml" Target="../ink/ink1333.xml"/><Relationship Id="rId227" Type="http://schemas.openxmlformats.org/officeDocument/2006/relationships/customXml" Target="../ink/ink1361.xml"/><Relationship Id="rId269" Type="http://schemas.openxmlformats.org/officeDocument/2006/relationships/customXml" Target="../ink/ink1382.xml"/><Relationship Id="rId33" Type="http://schemas.openxmlformats.org/officeDocument/2006/relationships/customXml" Target="../ink/ink1264.xml"/><Relationship Id="rId129" Type="http://schemas.openxmlformats.org/officeDocument/2006/relationships/customXml" Target="../ink/ink1312.xml"/><Relationship Id="rId280" Type="http://schemas.openxmlformats.org/officeDocument/2006/relationships/image" Target="../media/image1360.png"/><Relationship Id="rId336" Type="http://schemas.openxmlformats.org/officeDocument/2006/relationships/image" Target="../media/image1387.png"/><Relationship Id="rId75" Type="http://schemas.openxmlformats.org/officeDocument/2006/relationships/customXml" Target="../ink/ink1285.xml"/><Relationship Id="rId140" Type="http://schemas.openxmlformats.org/officeDocument/2006/relationships/image" Target="../media/image1290.png"/><Relationship Id="rId182" Type="http://schemas.openxmlformats.org/officeDocument/2006/relationships/image" Target="../media/image1311.png"/><Relationship Id="rId6" Type="http://schemas.openxmlformats.org/officeDocument/2006/relationships/image" Target="../media/image1223.png"/><Relationship Id="rId238" Type="http://schemas.openxmlformats.org/officeDocument/2006/relationships/image" Target="../media/image1339.png"/><Relationship Id="rId291" Type="http://schemas.openxmlformats.org/officeDocument/2006/relationships/customXml" Target="../ink/ink1393.xml"/><Relationship Id="rId305" Type="http://schemas.openxmlformats.org/officeDocument/2006/relationships/customXml" Target="../ink/ink1400.xml"/><Relationship Id="rId347" Type="http://schemas.openxmlformats.org/officeDocument/2006/relationships/customXml" Target="../ink/ink1421.xml"/><Relationship Id="rId44" Type="http://schemas.openxmlformats.org/officeDocument/2006/relationships/image" Target="../media/image1242.png"/><Relationship Id="rId86" Type="http://schemas.openxmlformats.org/officeDocument/2006/relationships/image" Target="../media/image1263.png"/><Relationship Id="rId151" Type="http://schemas.openxmlformats.org/officeDocument/2006/relationships/customXml" Target="../ink/ink1323.xml"/><Relationship Id="rId193" Type="http://schemas.openxmlformats.org/officeDocument/2006/relationships/customXml" Target="../ink/ink1344.xml"/><Relationship Id="rId207" Type="http://schemas.openxmlformats.org/officeDocument/2006/relationships/customXml" Target="../ink/ink1351.xml"/><Relationship Id="rId249" Type="http://schemas.openxmlformats.org/officeDocument/2006/relationships/customXml" Target="../ink/ink1372.xml"/><Relationship Id="rId13" Type="http://schemas.openxmlformats.org/officeDocument/2006/relationships/customXml" Target="../ink/ink1254.xml"/><Relationship Id="rId109" Type="http://schemas.openxmlformats.org/officeDocument/2006/relationships/customXml" Target="../ink/ink1302.xml"/><Relationship Id="rId260" Type="http://schemas.openxmlformats.org/officeDocument/2006/relationships/image" Target="../media/image1350.png"/><Relationship Id="rId316" Type="http://schemas.openxmlformats.org/officeDocument/2006/relationships/image" Target="../media/image1377.png"/><Relationship Id="rId55" Type="http://schemas.openxmlformats.org/officeDocument/2006/relationships/customXml" Target="../ink/ink1275.xml"/><Relationship Id="rId97" Type="http://schemas.openxmlformats.org/officeDocument/2006/relationships/customXml" Target="../ink/ink1296.xml"/><Relationship Id="rId120" Type="http://schemas.openxmlformats.org/officeDocument/2006/relationships/image" Target="../media/image1280.png"/><Relationship Id="rId162" Type="http://schemas.openxmlformats.org/officeDocument/2006/relationships/image" Target="../media/image1301.png"/><Relationship Id="rId218" Type="http://schemas.openxmlformats.org/officeDocument/2006/relationships/image" Target="../media/image1329.png"/><Relationship Id="rId271" Type="http://schemas.openxmlformats.org/officeDocument/2006/relationships/customXml" Target="../ink/ink1383.xml"/><Relationship Id="rId24" Type="http://schemas.openxmlformats.org/officeDocument/2006/relationships/image" Target="../media/image1232.png"/><Relationship Id="rId66" Type="http://schemas.openxmlformats.org/officeDocument/2006/relationships/image" Target="../media/image1253.png"/><Relationship Id="rId131" Type="http://schemas.openxmlformats.org/officeDocument/2006/relationships/customXml" Target="../ink/ink1313.xml"/><Relationship Id="rId327" Type="http://schemas.openxmlformats.org/officeDocument/2006/relationships/customXml" Target="../ink/ink1411.xml"/><Relationship Id="rId173" Type="http://schemas.openxmlformats.org/officeDocument/2006/relationships/customXml" Target="../ink/ink1334.xml"/><Relationship Id="rId229" Type="http://schemas.openxmlformats.org/officeDocument/2006/relationships/customXml" Target="../ink/ink1362.xml"/><Relationship Id="rId240" Type="http://schemas.openxmlformats.org/officeDocument/2006/relationships/image" Target="../media/image1340.png"/><Relationship Id="rId35" Type="http://schemas.openxmlformats.org/officeDocument/2006/relationships/customXml" Target="../ink/ink1265.xml"/><Relationship Id="rId77" Type="http://schemas.openxmlformats.org/officeDocument/2006/relationships/customXml" Target="../ink/ink1286.xml"/><Relationship Id="rId100" Type="http://schemas.openxmlformats.org/officeDocument/2006/relationships/image" Target="../media/image1270.png"/><Relationship Id="rId282" Type="http://schemas.openxmlformats.org/officeDocument/2006/relationships/image" Target="../media/image1361.png"/><Relationship Id="rId338" Type="http://schemas.openxmlformats.org/officeDocument/2006/relationships/image" Target="../media/image1388.pn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408.png"/><Relationship Id="rId21" Type="http://schemas.openxmlformats.org/officeDocument/2006/relationships/customXml" Target="../ink/ink1433.xml"/><Relationship Id="rId42" Type="http://schemas.openxmlformats.org/officeDocument/2006/relationships/image" Target="../media/image1416.png"/><Relationship Id="rId47" Type="http://schemas.openxmlformats.org/officeDocument/2006/relationships/customXml" Target="../ink/ink1446.xml"/><Relationship Id="rId63" Type="http://schemas.openxmlformats.org/officeDocument/2006/relationships/customXml" Target="../ink/ink1454.xml"/><Relationship Id="rId68" Type="http://schemas.openxmlformats.org/officeDocument/2006/relationships/image" Target="../media/image1429.png"/><Relationship Id="rId84" Type="http://schemas.openxmlformats.org/officeDocument/2006/relationships/image" Target="../media/image1437.png"/><Relationship Id="rId89" Type="http://schemas.openxmlformats.org/officeDocument/2006/relationships/customXml" Target="../ink/ink1467.xml"/><Relationship Id="rId16" Type="http://schemas.openxmlformats.org/officeDocument/2006/relationships/image" Target="../media/image1403.png"/><Relationship Id="rId11" Type="http://schemas.openxmlformats.org/officeDocument/2006/relationships/customXml" Target="../ink/ink1428.xml"/><Relationship Id="rId32" Type="http://schemas.openxmlformats.org/officeDocument/2006/relationships/image" Target="../media/image1411.png"/><Relationship Id="rId37" Type="http://schemas.openxmlformats.org/officeDocument/2006/relationships/customXml" Target="../ink/ink1441.xml"/><Relationship Id="rId53" Type="http://schemas.openxmlformats.org/officeDocument/2006/relationships/customXml" Target="../ink/ink1449.xml"/><Relationship Id="rId58" Type="http://schemas.openxmlformats.org/officeDocument/2006/relationships/image" Target="../media/image1424.png"/><Relationship Id="rId74" Type="http://schemas.openxmlformats.org/officeDocument/2006/relationships/image" Target="../media/image1432.png"/><Relationship Id="rId79" Type="http://schemas.openxmlformats.org/officeDocument/2006/relationships/customXml" Target="../ink/ink1462.xml"/><Relationship Id="rId5" Type="http://schemas.openxmlformats.org/officeDocument/2006/relationships/customXml" Target="../ink/ink1425.xml"/><Relationship Id="rId90" Type="http://schemas.openxmlformats.org/officeDocument/2006/relationships/image" Target="../media/image1440.png"/><Relationship Id="rId14" Type="http://schemas.openxmlformats.org/officeDocument/2006/relationships/image" Target="../media/image1402.png"/><Relationship Id="rId22" Type="http://schemas.openxmlformats.org/officeDocument/2006/relationships/image" Target="../media/image1406.png"/><Relationship Id="rId27" Type="http://schemas.openxmlformats.org/officeDocument/2006/relationships/customXml" Target="../ink/ink1436.xml"/><Relationship Id="rId30" Type="http://schemas.openxmlformats.org/officeDocument/2006/relationships/image" Target="../media/image1410.png"/><Relationship Id="rId35" Type="http://schemas.openxmlformats.org/officeDocument/2006/relationships/customXml" Target="../ink/ink1440.xml"/><Relationship Id="rId43" Type="http://schemas.openxmlformats.org/officeDocument/2006/relationships/customXml" Target="../ink/ink1444.xml"/><Relationship Id="rId48" Type="http://schemas.openxmlformats.org/officeDocument/2006/relationships/image" Target="../media/image1419.png"/><Relationship Id="rId56" Type="http://schemas.openxmlformats.org/officeDocument/2006/relationships/image" Target="../media/image1423.png"/><Relationship Id="rId64" Type="http://schemas.openxmlformats.org/officeDocument/2006/relationships/image" Target="../media/image1427.png"/><Relationship Id="rId69" Type="http://schemas.openxmlformats.org/officeDocument/2006/relationships/customXml" Target="../ink/ink1457.xml"/><Relationship Id="rId77" Type="http://schemas.openxmlformats.org/officeDocument/2006/relationships/customXml" Target="../ink/ink1461.xml"/><Relationship Id="rId8" Type="http://schemas.openxmlformats.org/officeDocument/2006/relationships/image" Target="../media/image1399.png"/><Relationship Id="rId51" Type="http://schemas.openxmlformats.org/officeDocument/2006/relationships/customXml" Target="../ink/ink1448.xml"/><Relationship Id="rId72" Type="http://schemas.openxmlformats.org/officeDocument/2006/relationships/image" Target="../media/image1431.png"/><Relationship Id="rId80" Type="http://schemas.openxmlformats.org/officeDocument/2006/relationships/image" Target="../media/image1435.png"/><Relationship Id="rId85" Type="http://schemas.openxmlformats.org/officeDocument/2006/relationships/customXml" Target="../ink/ink1465.xml"/><Relationship Id="rId3" Type="http://schemas.openxmlformats.org/officeDocument/2006/relationships/customXml" Target="../ink/ink1424.xml"/><Relationship Id="rId12" Type="http://schemas.openxmlformats.org/officeDocument/2006/relationships/image" Target="../media/image1401.png"/><Relationship Id="rId17" Type="http://schemas.openxmlformats.org/officeDocument/2006/relationships/customXml" Target="../ink/ink1431.xml"/><Relationship Id="rId25" Type="http://schemas.openxmlformats.org/officeDocument/2006/relationships/customXml" Target="../ink/ink1435.xml"/><Relationship Id="rId33" Type="http://schemas.openxmlformats.org/officeDocument/2006/relationships/customXml" Target="../ink/ink1439.xml"/><Relationship Id="rId38" Type="http://schemas.openxmlformats.org/officeDocument/2006/relationships/image" Target="../media/image1414.png"/><Relationship Id="rId46" Type="http://schemas.openxmlformats.org/officeDocument/2006/relationships/image" Target="../media/image1418.png"/><Relationship Id="rId59" Type="http://schemas.openxmlformats.org/officeDocument/2006/relationships/customXml" Target="../ink/ink1452.xml"/><Relationship Id="rId67" Type="http://schemas.openxmlformats.org/officeDocument/2006/relationships/customXml" Target="../ink/ink1456.xml"/><Relationship Id="rId20" Type="http://schemas.openxmlformats.org/officeDocument/2006/relationships/image" Target="../media/image1405.png"/><Relationship Id="rId41" Type="http://schemas.openxmlformats.org/officeDocument/2006/relationships/customXml" Target="../ink/ink1443.xml"/><Relationship Id="rId54" Type="http://schemas.openxmlformats.org/officeDocument/2006/relationships/image" Target="../media/image1422.png"/><Relationship Id="rId62" Type="http://schemas.openxmlformats.org/officeDocument/2006/relationships/image" Target="../media/image1426.png"/><Relationship Id="rId70" Type="http://schemas.openxmlformats.org/officeDocument/2006/relationships/image" Target="../media/image1430.png"/><Relationship Id="rId75" Type="http://schemas.openxmlformats.org/officeDocument/2006/relationships/customXml" Target="../ink/ink1460.xml"/><Relationship Id="rId83" Type="http://schemas.openxmlformats.org/officeDocument/2006/relationships/customXml" Target="../ink/ink1464.xml"/><Relationship Id="rId88" Type="http://schemas.openxmlformats.org/officeDocument/2006/relationships/image" Target="../media/image1439.png"/><Relationship Id="rId91" Type="http://schemas.openxmlformats.org/officeDocument/2006/relationships/customXml" Target="../ink/ink146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98.png"/><Relationship Id="rId15" Type="http://schemas.openxmlformats.org/officeDocument/2006/relationships/customXml" Target="../ink/ink1430.xml"/><Relationship Id="rId23" Type="http://schemas.openxmlformats.org/officeDocument/2006/relationships/customXml" Target="../ink/ink1434.xml"/><Relationship Id="rId28" Type="http://schemas.openxmlformats.org/officeDocument/2006/relationships/image" Target="../media/image1409.png"/><Relationship Id="rId36" Type="http://schemas.openxmlformats.org/officeDocument/2006/relationships/image" Target="../media/image1413.png"/><Relationship Id="rId49" Type="http://schemas.openxmlformats.org/officeDocument/2006/relationships/customXml" Target="../ink/ink1447.xml"/><Relationship Id="rId57" Type="http://schemas.openxmlformats.org/officeDocument/2006/relationships/customXml" Target="../ink/ink1451.xml"/><Relationship Id="rId10" Type="http://schemas.openxmlformats.org/officeDocument/2006/relationships/image" Target="../media/image1400.png"/><Relationship Id="rId31" Type="http://schemas.openxmlformats.org/officeDocument/2006/relationships/customXml" Target="../ink/ink1438.xml"/><Relationship Id="rId44" Type="http://schemas.openxmlformats.org/officeDocument/2006/relationships/image" Target="../media/image1417.png"/><Relationship Id="rId52" Type="http://schemas.openxmlformats.org/officeDocument/2006/relationships/image" Target="../media/image1421.png"/><Relationship Id="rId60" Type="http://schemas.openxmlformats.org/officeDocument/2006/relationships/image" Target="../media/image1425.png"/><Relationship Id="rId65" Type="http://schemas.openxmlformats.org/officeDocument/2006/relationships/customXml" Target="../ink/ink1455.xml"/><Relationship Id="rId73" Type="http://schemas.openxmlformats.org/officeDocument/2006/relationships/customXml" Target="../ink/ink1459.xml"/><Relationship Id="rId78" Type="http://schemas.openxmlformats.org/officeDocument/2006/relationships/image" Target="../media/image1434.png"/><Relationship Id="rId81" Type="http://schemas.openxmlformats.org/officeDocument/2006/relationships/customXml" Target="../ink/ink1463.xml"/><Relationship Id="rId86" Type="http://schemas.openxmlformats.org/officeDocument/2006/relationships/image" Target="../media/image1438.png"/><Relationship Id="rId4" Type="http://schemas.openxmlformats.org/officeDocument/2006/relationships/image" Target="../media/image1397.png"/><Relationship Id="rId9" Type="http://schemas.openxmlformats.org/officeDocument/2006/relationships/customXml" Target="../ink/ink1427.xml"/><Relationship Id="rId13" Type="http://schemas.openxmlformats.org/officeDocument/2006/relationships/customXml" Target="../ink/ink1429.xml"/><Relationship Id="rId18" Type="http://schemas.openxmlformats.org/officeDocument/2006/relationships/image" Target="../media/image1404.png"/><Relationship Id="rId39" Type="http://schemas.openxmlformats.org/officeDocument/2006/relationships/customXml" Target="../ink/ink1442.xml"/><Relationship Id="rId34" Type="http://schemas.openxmlformats.org/officeDocument/2006/relationships/image" Target="../media/image1412.png"/><Relationship Id="rId50" Type="http://schemas.openxmlformats.org/officeDocument/2006/relationships/image" Target="../media/image1420.png"/><Relationship Id="rId55" Type="http://schemas.openxmlformats.org/officeDocument/2006/relationships/customXml" Target="../ink/ink1450.xml"/><Relationship Id="rId76" Type="http://schemas.openxmlformats.org/officeDocument/2006/relationships/image" Target="../media/image1433.png"/><Relationship Id="rId7" Type="http://schemas.openxmlformats.org/officeDocument/2006/relationships/customXml" Target="../ink/ink1426.xml"/><Relationship Id="rId71" Type="http://schemas.openxmlformats.org/officeDocument/2006/relationships/customXml" Target="../ink/ink1458.xml"/><Relationship Id="rId92" Type="http://schemas.openxmlformats.org/officeDocument/2006/relationships/image" Target="../media/image1441.png"/><Relationship Id="rId2" Type="http://schemas.openxmlformats.org/officeDocument/2006/relationships/image" Target="../media/image1396.png"/><Relationship Id="rId29" Type="http://schemas.openxmlformats.org/officeDocument/2006/relationships/customXml" Target="../ink/ink1437.xml"/><Relationship Id="rId24" Type="http://schemas.openxmlformats.org/officeDocument/2006/relationships/image" Target="../media/image1407.png"/><Relationship Id="rId40" Type="http://schemas.openxmlformats.org/officeDocument/2006/relationships/image" Target="../media/image1415.png"/><Relationship Id="rId45" Type="http://schemas.openxmlformats.org/officeDocument/2006/relationships/customXml" Target="../ink/ink1445.xml"/><Relationship Id="rId66" Type="http://schemas.openxmlformats.org/officeDocument/2006/relationships/image" Target="../media/image1428.png"/><Relationship Id="rId87" Type="http://schemas.openxmlformats.org/officeDocument/2006/relationships/customXml" Target="../ink/ink1466.xml"/><Relationship Id="rId61" Type="http://schemas.openxmlformats.org/officeDocument/2006/relationships/customXml" Target="../ink/ink1453.xml"/><Relationship Id="rId82" Type="http://schemas.openxmlformats.org/officeDocument/2006/relationships/image" Target="../media/image1436.png"/><Relationship Id="rId19" Type="http://schemas.openxmlformats.org/officeDocument/2006/relationships/customXml" Target="../ink/ink1432.xml"/></Relationships>
</file>

<file path=ppt/slides/_rels/slide3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526.xml"/><Relationship Id="rId21" Type="http://schemas.openxmlformats.org/officeDocument/2006/relationships/customXml" Target="../ink/ink1478.xml"/><Relationship Id="rId42" Type="http://schemas.openxmlformats.org/officeDocument/2006/relationships/image" Target="../media/image1461.png"/><Relationship Id="rId63" Type="http://schemas.openxmlformats.org/officeDocument/2006/relationships/customXml" Target="../ink/ink1499.xml"/><Relationship Id="rId84" Type="http://schemas.openxmlformats.org/officeDocument/2006/relationships/image" Target="../media/image1482.png"/><Relationship Id="rId138" Type="http://schemas.openxmlformats.org/officeDocument/2006/relationships/image" Target="../media/image1509.png"/><Relationship Id="rId159" Type="http://schemas.openxmlformats.org/officeDocument/2006/relationships/customXml" Target="../ink/ink1547.xml"/><Relationship Id="rId170" Type="http://schemas.openxmlformats.org/officeDocument/2006/relationships/image" Target="../media/image1525.png"/><Relationship Id="rId191" Type="http://schemas.openxmlformats.org/officeDocument/2006/relationships/customXml" Target="../ink/ink1563.xml"/><Relationship Id="rId205" Type="http://schemas.openxmlformats.org/officeDocument/2006/relationships/customXml" Target="../ink/ink1570.xml"/><Relationship Id="rId226" Type="http://schemas.openxmlformats.org/officeDocument/2006/relationships/image" Target="../media/image1553.png"/><Relationship Id="rId107" Type="http://schemas.openxmlformats.org/officeDocument/2006/relationships/customXml" Target="../ink/ink1521.xml"/><Relationship Id="rId11" Type="http://schemas.openxmlformats.org/officeDocument/2006/relationships/customXml" Target="../ink/ink1473.xml"/><Relationship Id="rId32" Type="http://schemas.openxmlformats.org/officeDocument/2006/relationships/image" Target="../media/image1456.png"/><Relationship Id="rId53" Type="http://schemas.openxmlformats.org/officeDocument/2006/relationships/customXml" Target="../ink/ink1494.xml"/><Relationship Id="rId74" Type="http://schemas.openxmlformats.org/officeDocument/2006/relationships/image" Target="../media/image1477.png"/><Relationship Id="rId128" Type="http://schemas.openxmlformats.org/officeDocument/2006/relationships/image" Target="../media/image1504.png"/><Relationship Id="rId149" Type="http://schemas.openxmlformats.org/officeDocument/2006/relationships/customXml" Target="../ink/ink1542.xml"/><Relationship Id="rId5" Type="http://schemas.openxmlformats.org/officeDocument/2006/relationships/customXml" Target="../ink/ink1470.xml"/><Relationship Id="rId95" Type="http://schemas.openxmlformats.org/officeDocument/2006/relationships/customXml" Target="../ink/ink1515.xml"/><Relationship Id="rId160" Type="http://schemas.openxmlformats.org/officeDocument/2006/relationships/image" Target="../media/image1520.png"/><Relationship Id="rId181" Type="http://schemas.openxmlformats.org/officeDocument/2006/relationships/customXml" Target="../ink/ink1558.xml"/><Relationship Id="rId216" Type="http://schemas.openxmlformats.org/officeDocument/2006/relationships/image" Target="../media/image1548.png"/><Relationship Id="rId22" Type="http://schemas.openxmlformats.org/officeDocument/2006/relationships/image" Target="../media/image1451.png"/><Relationship Id="rId43" Type="http://schemas.openxmlformats.org/officeDocument/2006/relationships/customXml" Target="../ink/ink1489.xml"/><Relationship Id="rId64" Type="http://schemas.openxmlformats.org/officeDocument/2006/relationships/image" Target="../media/image1472.png"/><Relationship Id="rId118" Type="http://schemas.openxmlformats.org/officeDocument/2006/relationships/image" Target="../media/image1499.png"/><Relationship Id="rId139" Type="http://schemas.openxmlformats.org/officeDocument/2006/relationships/customXml" Target="../ink/ink1537.xml"/><Relationship Id="rId85" Type="http://schemas.openxmlformats.org/officeDocument/2006/relationships/customXml" Target="../ink/ink1510.xml"/><Relationship Id="rId150" Type="http://schemas.openxmlformats.org/officeDocument/2006/relationships/image" Target="../media/image1515.png"/><Relationship Id="rId171" Type="http://schemas.openxmlformats.org/officeDocument/2006/relationships/customXml" Target="../ink/ink1553.xml"/><Relationship Id="rId192" Type="http://schemas.openxmlformats.org/officeDocument/2006/relationships/image" Target="../media/image1536.png"/><Relationship Id="rId206" Type="http://schemas.openxmlformats.org/officeDocument/2006/relationships/image" Target="../media/image1543.png"/><Relationship Id="rId227" Type="http://schemas.openxmlformats.org/officeDocument/2006/relationships/customXml" Target="../ink/ink1581.xml"/><Relationship Id="rId12" Type="http://schemas.openxmlformats.org/officeDocument/2006/relationships/image" Target="../media/image1447.png"/><Relationship Id="rId33" Type="http://schemas.openxmlformats.org/officeDocument/2006/relationships/customXml" Target="../ink/ink1484.xml"/><Relationship Id="rId108" Type="http://schemas.openxmlformats.org/officeDocument/2006/relationships/image" Target="../media/image1494.png"/><Relationship Id="rId129" Type="http://schemas.openxmlformats.org/officeDocument/2006/relationships/customXml" Target="../ink/ink1532.xml"/><Relationship Id="rId54" Type="http://schemas.openxmlformats.org/officeDocument/2006/relationships/image" Target="../media/image1467.png"/><Relationship Id="rId75" Type="http://schemas.openxmlformats.org/officeDocument/2006/relationships/customXml" Target="../ink/ink1505.xml"/><Relationship Id="rId96" Type="http://schemas.openxmlformats.org/officeDocument/2006/relationships/image" Target="../media/image1488.png"/><Relationship Id="rId140" Type="http://schemas.openxmlformats.org/officeDocument/2006/relationships/image" Target="../media/image1510.png"/><Relationship Id="rId161" Type="http://schemas.openxmlformats.org/officeDocument/2006/relationships/customXml" Target="../ink/ink1548.xml"/><Relationship Id="rId182" Type="http://schemas.openxmlformats.org/officeDocument/2006/relationships/image" Target="../media/image1531.png"/><Relationship Id="rId217" Type="http://schemas.openxmlformats.org/officeDocument/2006/relationships/customXml" Target="../ink/ink1576.xml"/><Relationship Id="rId6" Type="http://schemas.openxmlformats.org/officeDocument/2006/relationships/image" Target="../media/image1444.png"/><Relationship Id="rId23" Type="http://schemas.openxmlformats.org/officeDocument/2006/relationships/customXml" Target="../ink/ink1479.xml"/><Relationship Id="rId119" Type="http://schemas.openxmlformats.org/officeDocument/2006/relationships/customXml" Target="../ink/ink1527.xml"/><Relationship Id="rId44" Type="http://schemas.openxmlformats.org/officeDocument/2006/relationships/image" Target="../media/image1462.png"/><Relationship Id="rId65" Type="http://schemas.openxmlformats.org/officeDocument/2006/relationships/customXml" Target="../ink/ink1500.xml"/><Relationship Id="rId86" Type="http://schemas.openxmlformats.org/officeDocument/2006/relationships/image" Target="../media/image1483.png"/><Relationship Id="rId130" Type="http://schemas.openxmlformats.org/officeDocument/2006/relationships/image" Target="../media/image1505.png"/><Relationship Id="rId151" Type="http://schemas.openxmlformats.org/officeDocument/2006/relationships/customXml" Target="../ink/ink1543.xml"/><Relationship Id="rId172" Type="http://schemas.openxmlformats.org/officeDocument/2006/relationships/image" Target="../media/image1526.png"/><Relationship Id="rId193" Type="http://schemas.openxmlformats.org/officeDocument/2006/relationships/customXml" Target="../ink/ink1564.xml"/><Relationship Id="rId207" Type="http://schemas.openxmlformats.org/officeDocument/2006/relationships/customXml" Target="../ink/ink1571.xml"/><Relationship Id="rId228" Type="http://schemas.openxmlformats.org/officeDocument/2006/relationships/image" Target="../media/image1554.png"/><Relationship Id="rId13" Type="http://schemas.openxmlformats.org/officeDocument/2006/relationships/customXml" Target="../ink/ink1474.xml"/><Relationship Id="rId109" Type="http://schemas.openxmlformats.org/officeDocument/2006/relationships/customXml" Target="../ink/ink1522.xml"/><Relationship Id="rId34" Type="http://schemas.openxmlformats.org/officeDocument/2006/relationships/image" Target="../media/image1457.png"/><Relationship Id="rId55" Type="http://schemas.openxmlformats.org/officeDocument/2006/relationships/customXml" Target="../ink/ink1495.xml"/><Relationship Id="rId76" Type="http://schemas.openxmlformats.org/officeDocument/2006/relationships/image" Target="../media/image1478.png"/><Relationship Id="rId97" Type="http://schemas.openxmlformats.org/officeDocument/2006/relationships/customXml" Target="../ink/ink1516.xml"/><Relationship Id="rId120" Type="http://schemas.openxmlformats.org/officeDocument/2006/relationships/image" Target="../media/image1500.png"/><Relationship Id="rId141" Type="http://schemas.openxmlformats.org/officeDocument/2006/relationships/customXml" Target="../ink/ink1538.xml"/><Relationship Id="rId7" Type="http://schemas.openxmlformats.org/officeDocument/2006/relationships/customXml" Target="../ink/ink1471.xml"/><Relationship Id="rId162" Type="http://schemas.openxmlformats.org/officeDocument/2006/relationships/image" Target="../media/image1521.png"/><Relationship Id="rId183" Type="http://schemas.openxmlformats.org/officeDocument/2006/relationships/customXml" Target="../ink/ink1559.xml"/><Relationship Id="rId218" Type="http://schemas.openxmlformats.org/officeDocument/2006/relationships/image" Target="../media/image1549.png"/><Relationship Id="rId24" Type="http://schemas.openxmlformats.org/officeDocument/2006/relationships/image" Target="../media/image1452.png"/><Relationship Id="rId45" Type="http://schemas.openxmlformats.org/officeDocument/2006/relationships/customXml" Target="../ink/ink1490.xml"/><Relationship Id="rId66" Type="http://schemas.openxmlformats.org/officeDocument/2006/relationships/image" Target="../media/image1473.png"/><Relationship Id="rId87" Type="http://schemas.openxmlformats.org/officeDocument/2006/relationships/customXml" Target="../ink/ink1511.xml"/><Relationship Id="rId110" Type="http://schemas.openxmlformats.org/officeDocument/2006/relationships/image" Target="../media/image1495.png"/><Relationship Id="rId131" Type="http://schemas.openxmlformats.org/officeDocument/2006/relationships/customXml" Target="../ink/ink1533.xml"/><Relationship Id="rId152" Type="http://schemas.openxmlformats.org/officeDocument/2006/relationships/image" Target="../media/image1516.png"/><Relationship Id="rId173" Type="http://schemas.openxmlformats.org/officeDocument/2006/relationships/customXml" Target="../ink/ink1554.xml"/><Relationship Id="rId194" Type="http://schemas.openxmlformats.org/officeDocument/2006/relationships/image" Target="../media/image1537.png"/><Relationship Id="rId208" Type="http://schemas.openxmlformats.org/officeDocument/2006/relationships/image" Target="../media/image1544.png"/><Relationship Id="rId14" Type="http://schemas.openxmlformats.org/officeDocument/2006/relationships/image" Target="../media/image1145.png"/><Relationship Id="rId35" Type="http://schemas.openxmlformats.org/officeDocument/2006/relationships/customXml" Target="../ink/ink1485.xml"/><Relationship Id="rId56" Type="http://schemas.openxmlformats.org/officeDocument/2006/relationships/image" Target="../media/image1468.png"/><Relationship Id="rId77" Type="http://schemas.openxmlformats.org/officeDocument/2006/relationships/customXml" Target="../ink/ink1506.xml"/><Relationship Id="rId100" Type="http://schemas.openxmlformats.org/officeDocument/2006/relationships/image" Target="../media/image1490.png"/><Relationship Id="rId8" Type="http://schemas.openxmlformats.org/officeDocument/2006/relationships/image" Target="../media/image1445.png"/><Relationship Id="rId98" Type="http://schemas.openxmlformats.org/officeDocument/2006/relationships/image" Target="../media/image1489.png"/><Relationship Id="rId121" Type="http://schemas.openxmlformats.org/officeDocument/2006/relationships/customXml" Target="../ink/ink1528.xml"/><Relationship Id="rId142" Type="http://schemas.openxmlformats.org/officeDocument/2006/relationships/image" Target="../media/image1511.png"/><Relationship Id="rId163" Type="http://schemas.openxmlformats.org/officeDocument/2006/relationships/customXml" Target="../ink/ink1549.xml"/><Relationship Id="rId184" Type="http://schemas.openxmlformats.org/officeDocument/2006/relationships/image" Target="../media/image1532.png"/><Relationship Id="rId219" Type="http://schemas.openxmlformats.org/officeDocument/2006/relationships/customXml" Target="../ink/ink1577.xml"/><Relationship Id="rId3" Type="http://schemas.openxmlformats.org/officeDocument/2006/relationships/customXml" Target="../ink/ink1469.xml"/><Relationship Id="rId214" Type="http://schemas.openxmlformats.org/officeDocument/2006/relationships/image" Target="../media/image1547.png"/><Relationship Id="rId25" Type="http://schemas.openxmlformats.org/officeDocument/2006/relationships/customXml" Target="../ink/ink1480.xml"/><Relationship Id="rId46" Type="http://schemas.openxmlformats.org/officeDocument/2006/relationships/image" Target="../media/image1463.png"/><Relationship Id="rId67" Type="http://schemas.openxmlformats.org/officeDocument/2006/relationships/customXml" Target="../ink/ink1501.xml"/><Relationship Id="rId116" Type="http://schemas.openxmlformats.org/officeDocument/2006/relationships/image" Target="../media/image1498.png"/><Relationship Id="rId137" Type="http://schemas.openxmlformats.org/officeDocument/2006/relationships/customXml" Target="../ink/ink1536.xml"/><Relationship Id="rId158" Type="http://schemas.openxmlformats.org/officeDocument/2006/relationships/image" Target="../media/image1519.png"/><Relationship Id="rId20" Type="http://schemas.openxmlformats.org/officeDocument/2006/relationships/image" Target="../media/image1450.png"/><Relationship Id="rId41" Type="http://schemas.openxmlformats.org/officeDocument/2006/relationships/customXml" Target="../ink/ink1488.xml"/><Relationship Id="rId62" Type="http://schemas.openxmlformats.org/officeDocument/2006/relationships/image" Target="../media/image1471.png"/><Relationship Id="rId83" Type="http://schemas.openxmlformats.org/officeDocument/2006/relationships/customXml" Target="../ink/ink1509.xml"/><Relationship Id="rId88" Type="http://schemas.openxmlformats.org/officeDocument/2006/relationships/image" Target="../media/image1484.png"/><Relationship Id="rId111" Type="http://schemas.openxmlformats.org/officeDocument/2006/relationships/customXml" Target="../ink/ink1523.xml"/><Relationship Id="rId132" Type="http://schemas.openxmlformats.org/officeDocument/2006/relationships/image" Target="../media/image1506.png"/><Relationship Id="rId153" Type="http://schemas.openxmlformats.org/officeDocument/2006/relationships/customXml" Target="../ink/ink1544.xml"/><Relationship Id="rId174" Type="http://schemas.openxmlformats.org/officeDocument/2006/relationships/image" Target="../media/image1527.png"/><Relationship Id="rId179" Type="http://schemas.openxmlformats.org/officeDocument/2006/relationships/customXml" Target="../ink/ink1557.xml"/><Relationship Id="rId195" Type="http://schemas.openxmlformats.org/officeDocument/2006/relationships/customXml" Target="../ink/ink1565.xml"/><Relationship Id="rId209" Type="http://schemas.openxmlformats.org/officeDocument/2006/relationships/customXml" Target="../ink/ink1572.xml"/><Relationship Id="rId190" Type="http://schemas.openxmlformats.org/officeDocument/2006/relationships/image" Target="../media/image1535.png"/><Relationship Id="rId204" Type="http://schemas.openxmlformats.org/officeDocument/2006/relationships/image" Target="../media/image1542.png"/><Relationship Id="rId220" Type="http://schemas.openxmlformats.org/officeDocument/2006/relationships/image" Target="../media/image1550.png"/><Relationship Id="rId225" Type="http://schemas.openxmlformats.org/officeDocument/2006/relationships/customXml" Target="../ink/ink1580.xml"/><Relationship Id="rId15" Type="http://schemas.openxmlformats.org/officeDocument/2006/relationships/customXml" Target="../ink/ink1475.xml"/><Relationship Id="rId36" Type="http://schemas.openxmlformats.org/officeDocument/2006/relationships/image" Target="../media/image1458.png"/><Relationship Id="rId57" Type="http://schemas.openxmlformats.org/officeDocument/2006/relationships/customXml" Target="../ink/ink1496.xml"/><Relationship Id="rId106" Type="http://schemas.openxmlformats.org/officeDocument/2006/relationships/image" Target="../media/image1493.png"/><Relationship Id="rId127" Type="http://schemas.openxmlformats.org/officeDocument/2006/relationships/customXml" Target="../ink/ink1531.xml"/><Relationship Id="rId10" Type="http://schemas.openxmlformats.org/officeDocument/2006/relationships/image" Target="../media/image1446.png"/><Relationship Id="rId31" Type="http://schemas.openxmlformats.org/officeDocument/2006/relationships/customXml" Target="../ink/ink1483.xml"/><Relationship Id="rId52" Type="http://schemas.openxmlformats.org/officeDocument/2006/relationships/image" Target="../media/image1466.png"/><Relationship Id="rId73" Type="http://schemas.openxmlformats.org/officeDocument/2006/relationships/customXml" Target="../ink/ink1504.xml"/><Relationship Id="rId78" Type="http://schemas.openxmlformats.org/officeDocument/2006/relationships/image" Target="../media/image1479.png"/><Relationship Id="rId94" Type="http://schemas.openxmlformats.org/officeDocument/2006/relationships/image" Target="../media/image1487.png"/><Relationship Id="rId99" Type="http://schemas.openxmlformats.org/officeDocument/2006/relationships/customXml" Target="../ink/ink1517.xml"/><Relationship Id="rId101" Type="http://schemas.openxmlformats.org/officeDocument/2006/relationships/customXml" Target="../ink/ink1518.xml"/><Relationship Id="rId122" Type="http://schemas.openxmlformats.org/officeDocument/2006/relationships/image" Target="../media/image1501.png"/><Relationship Id="rId143" Type="http://schemas.openxmlformats.org/officeDocument/2006/relationships/customXml" Target="../ink/ink1539.xml"/><Relationship Id="rId148" Type="http://schemas.openxmlformats.org/officeDocument/2006/relationships/image" Target="../media/image1514.png"/><Relationship Id="rId164" Type="http://schemas.openxmlformats.org/officeDocument/2006/relationships/image" Target="../media/image1522.png"/><Relationship Id="rId169" Type="http://schemas.openxmlformats.org/officeDocument/2006/relationships/customXml" Target="../ink/ink1552.xml"/><Relationship Id="rId185" Type="http://schemas.openxmlformats.org/officeDocument/2006/relationships/customXml" Target="../ink/ink1560.xml"/><Relationship Id="rId4" Type="http://schemas.openxmlformats.org/officeDocument/2006/relationships/image" Target="../media/image1443.png"/><Relationship Id="rId9" Type="http://schemas.openxmlformats.org/officeDocument/2006/relationships/customXml" Target="../ink/ink1472.xml"/><Relationship Id="rId180" Type="http://schemas.openxmlformats.org/officeDocument/2006/relationships/image" Target="../media/image1530.png"/><Relationship Id="rId210" Type="http://schemas.openxmlformats.org/officeDocument/2006/relationships/image" Target="../media/image1545.png"/><Relationship Id="rId215" Type="http://schemas.openxmlformats.org/officeDocument/2006/relationships/customXml" Target="../ink/ink1575.xml"/><Relationship Id="rId26" Type="http://schemas.openxmlformats.org/officeDocument/2006/relationships/image" Target="../media/image1453.png"/><Relationship Id="rId47" Type="http://schemas.openxmlformats.org/officeDocument/2006/relationships/customXml" Target="../ink/ink1491.xml"/><Relationship Id="rId68" Type="http://schemas.openxmlformats.org/officeDocument/2006/relationships/image" Target="../media/image1474.png"/><Relationship Id="rId89" Type="http://schemas.openxmlformats.org/officeDocument/2006/relationships/customXml" Target="../ink/ink1512.xml"/><Relationship Id="rId112" Type="http://schemas.openxmlformats.org/officeDocument/2006/relationships/image" Target="../media/image1496.png"/><Relationship Id="rId133" Type="http://schemas.openxmlformats.org/officeDocument/2006/relationships/customXml" Target="../ink/ink1534.xml"/><Relationship Id="rId154" Type="http://schemas.openxmlformats.org/officeDocument/2006/relationships/image" Target="../media/image1517.png"/><Relationship Id="rId175" Type="http://schemas.openxmlformats.org/officeDocument/2006/relationships/customXml" Target="../ink/ink1555.xml"/><Relationship Id="rId196" Type="http://schemas.openxmlformats.org/officeDocument/2006/relationships/image" Target="../media/image1538.png"/><Relationship Id="rId200" Type="http://schemas.openxmlformats.org/officeDocument/2006/relationships/image" Target="../media/image1540.png"/><Relationship Id="rId16" Type="http://schemas.openxmlformats.org/officeDocument/2006/relationships/image" Target="../media/image1448.png"/><Relationship Id="rId221" Type="http://schemas.openxmlformats.org/officeDocument/2006/relationships/customXml" Target="../ink/ink1578.xml"/><Relationship Id="rId37" Type="http://schemas.openxmlformats.org/officeDocument/2006/relationships/customXml" Target="../ink/ink1486.xml"/><Relationship Id="rId58" Type="http://schemas.openxmlformats.org/officeDocument/2006/relationships/image" Target="../media/image1469.png"/><Relationship Id="rId79" Type="http://schemas.openxmlformats.org/officeDocument/2006/relationships/customXml" Target="../ink/ink1507.xml"/><Relationship Id="rId102" Type="http://schemas.openxmlformats.org/officeDocument/2006/relationships/image" Target="../media/image1491.png"/><Relationship Id="rId123" Type="http://schemas.openxmlformats.org/officeDocument/2006/relationships/customXml" Target="../ink/ink1529.xml"/><Relationship Id="rId144" Type="http://schemas.openxmlformats.org/officeDocument/2006/relationships/image" Target="../media/image1512.png"/><Relationship Id="rId90" Type="http://schemas.openxmlformats.org/officeDocument/2006/relationships/image" Target="../media/image1485.png"/><Relationship Id="rId165" Type="http://schemas.openxmlformats.org/officeDocument/2006/relationships/customXml" Target="../ink/ink1550.xml"/><Relationship Id="rId186" Type="http://schemas.openxmlformats.org/officeDocument/2006/relationships/image" Target="../media/image1533.png"/><Relationship Id="rId211" Type="http://schemas.openxmlformats.org/officeDocument/2006/relationships/customXml" Target="../ink/ink1573.xml"/><Relationship Id="rId27" Type="http://schemas.openxmlformats.org/officeDocument/2006/relationships/customXml" Target="../ink/ink1481.xml"/><Relationship Id="rId48" Type="http://schemas.openxmlformats.org/officeDocument/2006/relationships/image" Target="../media/image1464.png"/><Relationship Id="rId69" Type="http://schemas.openxmlformats.org/officeDocument/2006/relationships/customXml" Target="../ink/ink1502.xml"/><Relationship Id="rId113" Type="http://schemas.openxmlformats.org/officeDocument/2006/relationships/customXml" Target="../ink/ink1524.xml"/><Relationship Id="rId134" Type="http://schemas.openxmlformats.org/officeDocument/2006/relationships/image" Target="../media/image1507.png"/><Relationship Id="rId80" Type="http://schemas.openxmlformats.org/officeDocument/2006/relationships/image" Target="../media/image1480.png"/><Relationship Id="rId155" Type="http://schemas.openxmlformats.org/officeDocument/2006/relationships/customXml" Target="../ink/ink1545.xml"/><Relationship Id="rId176" Type="http://schemas.openxmlformats.org/officeDocument/2006/relationships/image" Target="../media/image1528.png"/><Relationship Id="rId197" Type="http://schemas.openxmlformats.org/officeDocument/2006/relationships/customXml" Target="../ink/ink1566.xml"/><Relationship Id="rId201" Type="http://schemas.openxmlformats.org/officeDocument/2006/relationships/customXml" Target="../ink/ink1568.xml"/><Relationship Id="rId222" Type="http://schemas.openxmlformats.org/officeDocument/2006/relationships/image" Target="../media/image1551.png"/><Relationship Id="rId17" Type="http://schemas.openxmlformats.org/officeDocument/2006/relationships/customXml" Target="../ink/ink1476.xml"/><Relationship Id="rId38" Type="http://schemas.openxmlformats.org/officeDocument/2006/relationships/image" Target="../media/image1459.png"/><Relationship Id="rId59" Type="http://schemas.openxmlformats.org/officeDocument/2006/relationships/customXml" Target="../ink/ink1497.xml"/><Relationship Id="rId103" Type="http://schemas.openxmlformats.org/officeDocument/2006/relationships/customXml" Target="../ink/ink1519.xml"/><Relationship Id="rId124" Type="http://schemas.openxmlformats.org/officeDocument/2006/relationships/image" Target="../media/image1502.png"/><Relationship Id="rId70" Type="http://schemas.openxmlformats.org/officeDocument/2006/relationships/image" Target="../media/image1475.png"/><Relationship Id="rId91" Type="http://schemas.openxmlformats.org/officeDocument/2006/relationships/customXml" Target="../ink/ink1513.xml"/><Relationship Id="rId145" Type="http://schemas.openxmlformats.org/officeDocument/2006/relationships/customXml" Target="../ink/ink1540.xml"/><Relationship Id="rId166" Type="http://schemas.openxmlformats.org/officeDocument/2006/relationships/image" Target="../media/image1523.png"/><Relationship Id="rId187" Type="http://schemas.openxmlformats.org/officeDocument/2006/relationships/customXml" Target="../ink/ink1561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546.png"/><Relationship Id="rId28" Type="http://schemas.openxmlformats.org/officeDocument/2006/relationships/image" Target="../media/image1454.png"/><Relationship Id="rId49" Type="http://schemas.openxmlformats.org/officeDocument/2006/relationships/customXml" Target="../ink/ink1492.xml"/><Relationship Id="rId114" Type="http://schemas.openxmlformats.org/officeDocument/2006/relationships/image" Target="../media/image1497.png"/><Relationship Id="rId60" Type="http://schemas.openxmlformats.org/officeDocument/2006/relationships/image" Target="../media/image1470.png"/><Relationship Id="rId81" Type="http://schemas.openxmlformats.org/officeDocument/2006/relationships/customXml" Target="../ink/ink1508.xml"/><Relationship Id="rId135" Type="http://schemas.openxmlformats.org/officeDocument/2006/relationships/customXml" Target="../ink/ink1535.xml"/><Relationship Id="rId156" Type="http://schemas.openxmlformats.org/officeDocument/2006/relationships/image" Target="../media/image1518.png"/><Relationship Id="rId177" Type="http://schemas.openxmlformats.org/officeDocument/2006/relationships/customXml" Target="../ink/ink1556.xml"/><Relationship Id="rId198" Type="http://schemas.openxmlformats.org/officeDocument/2006/relationships/image" Target="../media/image1539.png"/><Relationship Id="rId202" Type="http://schemas.openxmlformats.org/officeDocument/2006/relationships/image" Target="../media/image1541.png"/><Relationship Id="rId223" Type="http://schemas.openxmlformats.org/officeDocument/2006/relationships/customXml" Target="../ink/ink1579.xml"/><Relationship Id="rId18" Type="http://schemas.openxmlformats.org/officeDocument/2006/relationships/image" Target="../media/image1449.png"/><Relationship Id="rId39" Type="http://schemas.openxmlformats.org/officeDocument/2006/relationships/customXml" Target="../ink/ink1487.xml"/><Relationship Id="rId50" Type="http://schemas.openxmlformats.org/officeDocument/2006/relationships/image" Target="../media/image1465.png"/><Relationship Id="rId104" Type="http://schemas.openxmlformats.org/officeDocument/2006/relationships/image" Target="../media/image1492.png"/><Relationship Id="rId125" Type="http://schemas.openxmlformats.org/officeDocument/2006/relationships/customXml" Target="../ink/ink1530.xml"/><Relationship Id="rId146" Type="http://schemas.openxmlformats.org/officeDocument/2006/relationships/image" Target="../media/image1513.png"/><Relationship Id="rId167" Type="http://schemas.openxmlformats.org/officeDocument/2006/relationships/customXml" Target="../ink/ink1551.xml"/><Relationship Id="rId188" Type="http://schemas.openxmlformats.org/officeDocument/2006/relationships/image" Target="../media/image1534.png"/><Relationship Id="rId71" Type="http://schemas.openxmlformats.org/officeDocument/2006/relationships/customXml" Target="../ink/ink1503.xml"/><Relationship Id="rId92" Type="http://schemas.openxmlformats.org/officeDocument/2006/relationships/image" Target="../media/image1486.png"/><Relationship Id="rId213" Type="http://schemas.openxmlformats.org/officeDocument/2006/relationships/customXml" Target="../ink/ink1574.xml"/><Relationship Id="rId2" Type="http://schemas.openxmlformats.org/officeDocument/2006/relationships/image" Target="../media/image1442.png"/><Relationship Id="rId29" Type="http://schemas.openxmlformats.org/officeDocument/2006/relationships/customXml" Target="../ink/ink1482.xml"/><Relationship Id="rId40" Type="http://schemas.openxmlformats.org/officeDocument/2006/relationships/image" Target="../media/image1460.png"/><Relationship Id="rId115" Type="http://schemas.openxmlformats.org/officeDocument/2006/relationships/customXml" Target="../ink/ink1525.xml"/><Relationship Id="rId136" Type="http://schemas.openxmlformats.org/officeDocument/2006/relationships/image" Target="../media/image1508.png"/><Relationship Id="rId157" Type="http://schemas.openxmlformats.org/officeDocument/2006/relationships/customXml" Target="../ink/ink1546.xml"/><Relationship Id="rId178" Type="http://schemas.openxmlformats.org/officeDocument/2006/relationships/image" Target="../media/image1529.png"/><Relationship Id="rId61" Type="http://schemas.openxmlformats.org/officeDocument/2006/relationships/customXml" Target="../ink/ink1498.xml"/><Relationship Id="rId82" Type="http://schemas.openxmlformats.org/officeDocument/2006/relationships/image" Target="../media/image1481.png"/><Relationship Id="rId199" Type="http://schemas.openxmlformats.org/officeDocument/2006/relationships/customXml" Target="../ink/ink1567.xml"/><Relationship Id="rId203" Type="http://schemas.openxmlformats.org/officeDocument/2006/relationships/customXml" Target="../ink/ink1569.xml"/><Relationship Id="rId19" Type="http://schemas.openxmlformats.org/officeDocument/2006/relationships/customXml" Target="../ink/ink1477.xml"/><Relationship Id="rId224" Type="http://schemas.openxmlformats.org/officeDocument/2006/relationships/image" Target="../media/image1552.png"/><Relationship Id="rId30" Type="http://schemas.openxmlformats.org/officeDocument/2006/relationships/image" Target="../media/image1455.png"/><Relationship Id="rId105" Type="http://schemas.openxmlformats.org/officeDocument/2006/relationships/customXml" Target="../ink/ink1520.xml"/><Relationship Id="rId126" Type="http://schemas.openxmlformats.org/officeDocument/2006/relationships/image" Target="../media/image1503.png"/><Relationship Id="rId147" Type="http://schemas.openxmlformats.org/officeDocument/2006/relationships/customXml" Target="../ink/ink1541.xml"/><Relationship Id="rId168" Type="http://schemas.openxmlformats.org/officeDocument/2006/relationships/image" Target="../media/image1524.png"/><Relationship Id="rId51" Type="http://schemas.openxmlformats.org/officeDocument/2006/relationships/customXml" Target="../ink/ink1493.xml"/><Relationship Id="rId72" Type="http://schemas.openxmlformats.org/officeDocument/2006/relationships/image" Target="../media/image1476.png"/><Relationship Id="rId93" Type="http://schemas.openxmlformats.org/officeDocument/2006/relationships/customXml" Target="../ink/ink1514.xml"/><Relationship Id="rId189" Type="http://schemas.openxmlformats.org/officeDocument/2006/relationships/customXml" Target="../ink/ink1562.xml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39.xml"/><Relationship Id="rId21" Type="http://schemas.openxmlformats.org/officeDocument/2006/relationships/customXml" Target="../ink/ink1591.xml"/><Relationship Id="rId42" Type="http://schemas.openxmlformats.org/officeDocument/2006/relationships/image" Target="../media/image1575.png"/><Relationship Id="rId63" Type="http://schemas.openxmlformats.org/officeDocument/2006/relationships/customXml" Target="../ink/ink1612.xml"/><Relationship Id="rId84" Type="http://schemas.openxmlformats.org/officeDocument/2006/relationships/image" Target="../media/image1596.png"/><Relationship Id="rId138" Type="http://schemas.openxmlformats.org/officeDocument/2006/relationships/image" Target="../media/image1623.png"/><Relationship Id="rId159" Type="http://schemas.openxmlformats.org/officeDocument/2006/relationships/customXml" Target="../ink/ink1660.xml"/><Relationship Id="rId170" Type="http://schemas.openxmlformats.org/officeDocument/2006/relationships/image" Target="../media/image1638.png"/><Relationship Id="rId107" Type="http://schemas.openxmlformats.org/officeDocument/2006/relationships/customXml" Target="../ink/ink1634.xml"/><Relationship Id="rId11" Type="http://schemas.openxmlformats.org/officeDocument/2006/relationships/customXml" Target="../ink/ink1586.xml"/><Relationship Id="rId32" Type="http://schemas.openxmlformats.org/officeDocument/2006/relationships/image" Target="../media/image1570.png"/><Relationship Id="rId53" Type="http://schemas.openxmlformats.org/officeDocument/2006/relationships/customXml" Target="../ink/ink1607.xml"/><Relationship Id="rId74" Type="http://schemas.openxmlformats.org/officeDocument/2006/relationships/image" Target="../media/image1591.png"/><Relationship Id="rId128" Type="http://schemas.openxmlformats.org/officeDocument/2006/relationships/image" Target="../media/image1618.png"/><Relationship Id="rId149" Type="http://schemas.openxmlformats.org/officeDocument/2006/relationships/customXml" Target="../ink/ink1655.xml"/><Relationship Id="rId5" Type="http://schemas.openxmlformats.org/officeDocument/2006/relationships/customXml" Target="../ink/ink1583.xml"/><Relationship Id="rId95" Type="http://schemas.openxmlformats.org/officeDocument/2006/relationships/customXml" Target="../ink/ink1628.xml"/><Relationship Id="rId160" Type="http://schemas.openxmlformats.org/officeDocument/2006/relationships/image" Target="../media/image1633.png"/><Relationship Id="rId181" Type="http://schemas.openxmlformats.org/officeDocument/2006/relationships/customXml" Target="../ink/ink1671.xml"/><Relationship Id="rId22" Type="http://schemas.openxmlformats.org/officeDocument/2006/relationships/image" Target="../media/image1565.png"/><Relationship Id="rId43" Type="http://schemas.openxmlformats.org/officeDocument/2006/relationships/customXml" Target="../ink/ink1602.xml"/><Relationship Id="rId64" Type="http://schemas.openxmlformats.org/officeDocument/2006/relationships/image" Target="../media/image1586.png"/><Relationship Id="rId118" Type="http://schemas.openxmlformats.org/officeDocument/2006/relationships/image" Target="../media/image1613.png"/><Relationship Id="rId139" Type="http://schemas.openxmlformats.org/officeDocument/2006/relationships/customXml" Target="../ink/ink1650.xml"/><Relationship Id="rId85" Type="http://schemas.openxmlformats.org/officeDocument/2006/relationships/customXml" Target="../ink/ink1623.xml"/><Relationship Id="rId150" Type="http://schemas.openxmlformats.org/officeDocument/2006/relationships/image" Target="../media/image1629.png"/><Relationship Id="rId171" Type="http://schemas.openxmlformats.org/officeDocument/2006/relationships/customXml" Target="../ink/ink1666.xml"/><Relationship Id="rId12" Type="http://schemas.openxmlformats.org/officeDocument/2006/relationships/image" Target="../media/image1560.png"/><Relationship Id="rId33" Type="http://schemas.openxmlformats.org/officeDocument/2006/relationships/customXml" Target="../ink/ink1597.xml"/><Relationship Id="rId108" Type="http://schemas.openxmlformats.org/officeDocument/2006/relationships/image" Target="../media/image1608.png"/><Relationship Id="rId129" Type="http://schemas.openxmlformats.org/officeDocument/2006/relationships/customXml" Target="../ink/ink1645.xml"/><Relationship Id="rId54" Type="http://schemas.openxmlformats.org/officeDocument/2006/relationships/image" Target="../media/image1581.png"/><Relationship Id="rId75" Type="http://schemas.openxmlformats.org/officeDocument/2006/relationships/customXml" Target="../ink/ink1618.xml"/><Relationship Id="rId96" Type="http://schemas.openxmlformats.org/officeDocument/2006/relationships/image" Target="../media/image1602.png"/><Relationship Id="rId140" Type="http://schemas.openxmlformats.org/officeDocument/2006/relationships/image" Target="../media/image1624.png"/><Relationship Id="rId161" Type="http://schemas.openxmlformats.org/officeDocument/2006/relationships/customXml" Target="../ink/ink1661.xml"/><Relationship Id="rId182" Type="http://schemas.openxmlformats.org/officeDocument/2006/relationships/image" Target="../media/image1644.png"/><Relationship Id="rId6" Type="http://schemas.openxmlformats.org/officeDocument/2006/relationships/image" Target="../media/image1557.png"/><Relationship Id="rId23" Type="http://schemas.openxmlformats.org/officeDocument/2006/relationships/customXml" Target="../ink/ink1592.xml"/><Relationship Id="rId119" Type="http://schemas.openxmlformats.org/officeDocument/2006/relationships/customXml" Target="../ink/ink1640.xml"/><Relationship Id="rId44" Type="http://schemas.openxmlformats.org/officeDocument/2006/relationships/image" Target="../media/image1576.png"/><Relationship Id="rId65" Type="http://schemas.openxmlformats.org/officeDocument/2006/relationships/customXml" Target="../ink/ink1613.xml"/><Relationship Id="rId86" Type="http://schemas.openxmlformats.org/officeDocument/2006/relationships/image" Target="../media/image1597.png"/><Relationship Id="rId130" Type="http://schemas.openxmlformats.org/officeDocument/2006/relationships/image" Target="../media/image1619.png"/><Relationship Id="rId151" Type="http://schemas.openxmlformats.org/officeDocument/2006/relationships/customXml" Target="../ink/ink1656.xml"/><Relationship Id="rId172" Type="http://schemas.openxmlformats.org/officeDocument/2006/relationships/image" Target="../media/image1639.png"/><Relationship Id="rId13" Type="http://schemas.openxmlformats.org/officeDocument/2006/relationships/customXml" Target="../ink/ink1587.xml"/><Relationship Id="rId18" Type="http://schemas.openxmlformats.org/officeDocument/2006/relationships/image" Target="../media/image1563.png"/><Relationship Id="rId39" Type="http://schemas.openxmlformats.org/officeDocument/2006/relationships/customXml" Target="../ink/ink1600.xml"/><Relationship Id="rId109" Type="http://schemas.openxmlformats.org/officeDocument/2006/relationships/customXml" Target="../ink/ink1635.xml"/><Relationship Id="rId34" Type="http://schemas.openxmlformats.org/officeDocument/2006/relationships/image" Target="../media/image1571.png"/><Relationship Id="rId50" Type="http://schemas.openxmlformats.org/officeDocument/2006/relationships/image" Target="../media/image1579.png"/><Relationship Id="rId55" Type="http://schemas.openxmlformats.org/officeDocument/2006/relationships/customXml" Target="../ink/ink1608.xml"/><Relationship Id="rId76" Type="http://schemas.openxmlformats.org/officeDocument/2006/relationships/image" Target="../media/image1592.png"/><Relationship Id="rId97" Type="http://schemas.openxmlformats.org/officeDocument/2006/relationships/customXml" Target="../ink/ink1629.xml"/><Relationship Id="rId104" Type="http://schemas.openxmlformats.org/officeDocument/2006/relationships/image" Target="../media/image1606.png"/><Relationship Id="rId120" Type="http://schemas.openxmlformats.org/officeDocument/2006/relationships/image" Target="../media/image1614.png"/><Relationship Id="rId125" Type="http://schemas.openxmlformats.org/officeDocument/2006/relationships/customXml" Target="../ink/ink1643.xml"/><Relationship Id="rId141" Type="http://schemas.openxmlformats.org/officeDocument/2006/relationships/customXml" Target="../ink/ink1651.xml"/><Relationship Id="rId146" Type="http://schemas.openxmlformats.org/officeDocument/2006/relationships/image" Target="../media/image1627.png"/><Relationship Id="rId167" Type="http://schemas.openxmlformats.org/officeDocument/2006/relationships/customXml" Target="../ink/ink1664.xml"/><Relationship Id="rId7" Type="http://schemas.openxmlformats.org/officeDocument/2006/relationships/customXml" Target="../ink/ink1584.xml"/><Relationship Id="rId71" Type="http://schemas.openxmlformats.org/officeDocument/2006/relationships/customXml" Target="../ink/ink1616.xml"/><Relationship Id="rId92" Type="http://schemas.openxmlformats.org/officeDocument/2006/relationships/image" Target="../media/image1600.png"/><Relationship Id="rId162" Type="http://schemas.openxmlformats.org/officeDocument/2006/relationships/image" Target="../media/image1634.png"/><Relationship Id="rId183" Type="http://schemas.openxmlformats.org/officeDocument/2006/relationships/customXml" Target="../ink/ink1672.xml"/><Relationship Id="rId2" Type="http://schemas.openxmlformats.org/officeDocument/2006/relationships/image" Target="../media/image1555.png"/><Relationship Id="rId29" Type="http://schemas.openxmlformats.org/officeDocument/2006/relationships/customXml" Target="../ink/ink1595.xml"/><Relationship Id="rId24" Type="http://schemas.openxmlformats.org/officeDocument/2006/relationships/image" Target="../media/image1566.png"/><Relationship Id="rId40" Type="http://schemas.openxmlformats.org/officeDocument/2006/relationships/image" Target="../media/image1574.png"/><Relationship Id="rId45" Type="http://schemas.openxmlformats.org/officeDocument/2006/relationships/customXml" Target="../ink/ink1603.xml"/><Relationship Id="rId66" Type="http://schemas.openxmlformats.org/officeDocument/2006/relationships/image" Target="../media/image1587.png"/><Relationship Id="rId87" Type="http://schemas.openxmlformats.org/officeDocument/2006/relationships/customXml" Target="../ink/ink1624.xml"/><Relationship Id="rId110" Type="http://schemas.openxmlformats.org/officeDocument/2006/relationships/image" Target="../media/image1609.png"/><Relationship Id="rId115" Type="http://schemas.openxmlformats.org/officeDocument/2006/relationships/customXml" Target="../ink/ink1638.xml"/><Relationship Id="rId131" Type="http://schemas.openxmlformats.org/officeDocument/2006/relationships/customXml" Target="../ink/ink1646.xml"/><Relationship Id="rId136" Type="http://schemas.openxmlformats.org/officeDocument/2006/relationships/image" Target="../media/image1622.png"/><Relationship Id="rId157" Type="http://schemas.openxmlformats.org/officeDocument/2006/relationships/customXml" Target="../ink/ink1659.xml"/><Relationship Id="rId178" Type="http://schemas.openxmlformats.org/officeDocument/2006/relationships/image" Target="../media/image1642.png"/><Relationship Id="rId61" Type="http://schemas.openxmlformats.org/officeDocument/2006/relationships/customXml" Target="../ink/ink1611.xml"/><Relationship Id="rId82" Type="http://schemas.openxmlformats.org/officeDocument/2006/relationships/image" Target="../media/image1595.png"/><Relationship Id="rId152" Type="http://schemas.openxmlformats.org/officeDocument/2006/relationships/image" Target="../media/image1630.png"/><Relationship Id="rId173" Type="http://schemas.openxmlformats.org/officeDocument/2006/relationships/customXml" Target="../ink/ink1667.xml"/><Relationship Id="rId19" Type="http://schemas.openxmlformats.org/officeDocument/2006/relationships/customXml" Target="../ink/ink1590.xml"/><Relationship Id="rId14" Type="http://schemas.openxmlformats.org/officeDocument/2006/relationships/image" Target="../media/image1561.png"/><Relationship Id="rId30" Type="http://schemas.openxmlformats.org/officeDocument/2006/relationships/image" Target="../media/image1569.png"/><Relationship Id="rId35" Type="http://schemas.openxmlformats.org/officeDocument/2006/relationships/customXml" Target="../ink/ink1598.xml"/><Relationship Id="rId56" Type="http://schemas.openxmlformats.org/officeDocument/2006/relationships/image" Target="../media/image1582.png"/><Relationship Id="rId77" Type="http://schemas.openxmlformats.org/officeDocument/2006/relationships/customXml" Target="../ink/ink1619.xml"/><Relationship Id="rId100" Type="http://schemas.openxmlformats.org/officeDocument/2006/relationships/image" Target="../media/image1604.png"/><Relationship Id="rId105" Type="http://schemas.openxmlformats.org/officeDocument/2006/relationships/customXml" Target="../ink/ink1633.xml"/><Relationship Id="rId126" Type="http://schemas.openxmlformats.org/officeDocument/2006/relationships/image" Target="../media/image1617.png"/><Relationship Id="rId147" Type="http://schemas.openxmlformats.org/officeDocument/2006/relationships/customXml" Target="../ink/ink1654.xml"/><Relationship Id="rId168" Type="http://schemas.openxmlformats.org/officeDocument/2006/relationships/image" Target="../media/image1637.png"/><Relationship Id="rId8" Type="http://schemas.openxmlformats.org/officeDocument/2006/relationships/image" Target="../media/image1558.png"/><Relationship Id="rId51" Type="http://schemas.openxmlformats.org/officeDocument/2006/relationships/customXml" Target="../ink/ink1606.xml"/><Relationship Id="rId72" Type="http://schemas.openxmlformats.org/officeDocument/2006/relationships/image" Target="../media/image1590.png"/><Relationship Id="rId93" Type="http://schemas.openxmlformats.org/officeDocument/2006/relationships/customXml" Target="../ink/ink1627.xml"/><Relationship Id="rId98" Type="http://schemas.openxmlformats.org/officeDocument/2006/relationships/image" Target="../media/image1603.png"/><Relationship Id="rId121" Type="http://schemas.openxmlformats.org/officeDocument/2006/relationships/customXml" Target="../ink/ink1641.xml"/><Relationship Id="rId142" Type="http://schemas.openxmlformats.org/officeDocument/2006/relationships/image" Target="../media/image1625.png"/><Relationship Id="rId163" Type="http://schemas.openxmlformats.org/officeDocument/2006/relationships/customXml" Target="../ink/ink1662.xml"/><Relationship Id="rId184" Type="http://schemas.openxmlformats.org/officeDocument/2006/relationships/image" Target="../media/image1645.png"/><Relationship Id="rId3" Type="http://schemas.openxmlformats.org/officeDocument/2006/relationships/customXml" Target="../ink/ink1582.xml"/><Relationship Id="rId25" Type="http://schemas.openxmlformats.org/officeDocument/2006/relationships/customXml" Target="../ink/ink1593.xml"/><Relationship Id="rId46" Type="http://schemas.openxmlformats.org/officeDocument/2006/relationships/image" Target="../media/image1577.png"/><Relationship Id="rId67" Type="http://schemas.openxmlformats.org/officeDocument/2006/relationships/customXml" Target="../ink/ink1614.xml"/><Relationship Id="rId116" Type="http://schemas.openxmlformats.org/officeDocument/2006/relationships/image" Target="../media/image1612.png"/><Relationship Id="rId137" Type="http://schemas.openxmlformats.org/officeDocument/2006/relationships/customXml" Target="../ink/ink1649.xml"/><Relationship Id="rId158" Type="http://schemas.openxmlformats.org/officeDocument/2006/relationships/image" Target="../media/image1632.png"/><Relationship Id="rId20" Type="http://schemas.openxmlformats.org/officeDocument/2006/relationships/image" Target="../media/image1564.png"/><Relationship Id="rId41" Type="http://schemas.openxmlformats.org/officeDocument/2006/relationships/customXml" Target="../ink/ink1601.xml"/><Relationship Id="rId62" Type="http://schemas.openxmlformats.org/officeDocument/2006/relationships/image" Target="../media/image1585.png"/><Relationship Id="rId83" Type="http://schemas.openxmlformats.org/officeDocument/2006/relationships/customXml" Target="../ink/ink1622.xml"/><Relationship Id="rId88" Type="http://schemas.openxmlformats.org/officeDocument/2006/relationships/image" Target="../media/image1598.png"/><Relationship Id="rId111" Type="http://schemas.openxmlformats.org/officeDocument/2006/relationships/customXml" Target="../ink/ink1636.xml"/><Relationship Id="rId132" Type="http://schemas.openxmlformats.org/officeDocument/2006/relationships/image" Target="../media/image1620.png"/><Relationship Id="rId153" Type="http://schemas.openxmlformats.org/officeDocument/2006/relationships/customXml" Target="../ink/ink1657.xml"/><Relationship Id="rId174" Type="http://schemas.openxmlformats.org/officeDocument/2006/relationships/image" Target="../media/image1640.png"/><Relationship Id="rId179" Type="http://schemas.openxmlformats.org/officeDocument/2006/relationships/customXml" Target="../ink/ink1670.xml"/><Relationship Id="rId15" Type="http://schemas.openxmlformats.org/officeDocument/2006/relationships/customXml" Target="../ink/ink1588.xml"/><Relationship Id="rId36" Type="http://schemas.openxmlformats.org/officeDocument/2006/relationships/image" Target="../media/image1572.png"/><Relationship Id="rId57" Type="http://schemas.openxmlformats.org/officeDocument/2006/relationships/customXml" Target="../ink/ink1609.xml"/><Relationship Id="rId106" Type="http://schemas.openxmlformats.org/officeDocument/2006/relationships/image" Target="../media/image1607.png"/><Relationship Id="rId127" Type="http://schemas.openxmlformats.org/officeDocument/2006/relationships/customXml" Target="../ink/ink1644.xml"/><Relationship Id="rId10" Type="http://schemas.openxmlformats.org/officeDocument/2006/relationships/image" Target="../media/image1559.png"/><Relationship Id="rId31" Type="http://schemas.openxmlformats.org/officeDocument/2006/relationships/customXml" Target="../ink/ink1596.xml"/><Relationship Id="rId52" Type="http://schemas.openxmlformats.org/officeDocument/2006/relationships/image" Target="../media/image1580.png"/><Relationship Id="rId73" Type="http://schemas.openxmlformats.org/officeDocument/2006/relationships/customXml" Target="../ink/ink1617.xml"/><Relationship Id="rId78" Type="http://schemas.openxmlformats.org/officeDocument/2006/relationships/image" Target="../media/image1593.png"/><Relationship Id="rId94" Type="http://schemas.openxmlformats.org/officeDocument/2006/relationships/image" Target="../media/image1601.png"/><Relationship Id="rId99" Type="http://schemas.openxmlformats.org/officeDocument/2006/relationships/customXml" Target="../ink/ink1630.xml"/><Relationship Id="rId101" Type="http://schemas.openxmlformats.org/officeDocument/2006/relationships/customXml" Target="../ink/ink1631.xml"/><Relationship Id="rId122" Type="http://schemas.openxmlformats.org/officeDocument/2006/relationships/image" Target="../media/image1615.png"/><Relationship Id="rId143" Type="http://schemas.openxmlformats.org/officeDocument/2006/relationships/customXml" Target="../ink/ink1652.xml"/><Relationship Id="rId148" Type="http://schemas.openxmlformats.org/officeDocument/2006/relationships/image" Target="../media/image1628.png"/><Relationship Id="rId164" Type="http://schemas.openxmlformats.org/officeDocument/2006/relationships/image" Target="../media/image1635.png"/><Relationship Id="rId169" Type="http://schemas.openxmlformats.org/officeDocument/2006/relationships/customXml" Target="../ink/ink1665.xml"/><Relationship Id="rId185" Type="http://schemas.openxmlformats.org/officeDocument/2006/relationships/customXml" Target="../ink/ink1673.xml"/><Relationship Id="rId4" Type="http://schemas.openxmlformats.org/officeDocument/2006/relationships/image" Target="../media/image1556.png"/><Relationship Id="rId9" Type="http://schemas.openxmlformats.org/officeDocument/2006/relationships/customXml" Target="../ink/ink1585.xml"/><Relationship Id="rId180" Type="http://schemas.openxmlformats.org/officeDocument/2006/relationships/image" Target="../media/image1643.png"/><Relationship Id="rId26" Type="http://schemas.openxmlformats.org/officeDocument/2006/relationships/image" Target="../media/image1567.png"/><Relationship Id="rId47" Type="http://schemas.openxmlformats.org/officeDocument/2006/relationships/customXml" Target="../ink/ink1604.xml"/><Relationship Id="rId68" Type="http://schemas.openxmlformats.org/officeDocument/2006/relationships/image" Target="../media/image1588.png"/><Relationship Id="rId89" Type="http://schemas.openxmlformats.org/officeDocument/2006/relationships/customXml" Target="../ink/ink1625.xml"/><Relationship Id="rId112" Type="http://schemas.openxmlformats.org/officeDocument/2006/relationships/image" Target="../media/image1610.png"/><Relationship Id="rId133" Type="http://schemas.openxmlformats.org/officeDocument/2006/relationships/customXml" Target="../ink/ink1647.xml"/><Relationship Id="rId154" Type="http://schemas.openxmlformats.org/officeDocument/2006/relationships/image" Target="../media/image823.png"/><Relationship Id="rId175" Type="http://schemas.openxmlformats.org/officeDocument/2006/relationships/customXml" Target="../ink/ink1668.xml"/><Relationship Id="rId16" Type="http://schemas.openxmlformats.org/officeDocument/2006/relationships/image" Target="../media/image1562.png"/><Relationship Id="rId37" Type="http://schemas.openxmlformats.org/officeDocument/2006/relationships/customXml" Target="../ink/ink1599.xml"/><Relationship Id="rId58" Type="http://schemas.openxmlformats.org/officeDocument/2006/relationships/image" Target="../media/image1583.png"/><Relationship Id="rId79" Type="http://schemas.openxmlformats.org/officeDocument/2006/relationships/customXml" Target="../ink/ink1620.xml"/><Relationship Id="rId102" Type="http://schemas.openxmlformats.org/officeDocument/2006/relationships/image" Target="../media/image1605.png"/><Relationship Id="rId123" Type="http://schemas.openxmlformats.org/officeDocument/2006/relationships/customXml" Target="../ink/ink1642.xml"/><Relationship Id="rId144" Type="http://schemas.openxmlformats.org/officeDocument/2006/relationships/image" Target="../media/image1626.png"/><Relationship Id="rId90" Type="http://schemas.openxmlformats.org/officeDocument/2006/relationships/image" Target="../media/image1599.png"/><Relationship Id="rId165" Type="http://schemas.openxmlformats.org/officeDocument/2006/relationships/customXml" Target="../ink/ink1663.xml"/><Relationship Id="rId186" Type="http://schemas.openxmlformats.org/officeDocument/2006/relationships/image" Target="../media/image1646.png"/><Relationship Id="rId27" Type="http://schemas.openxmlformats.org/officeDocument/2006/relationships/customXml" Target="../ink/ink1594.xml"/><Relationship Id="rId48" Type="http://schemas.openxmlformats.org/officeDocument/2006/relationships/image" Target="../media/image1578.png"/><Relationship Id="rId69" Type="http://schemas.openxmlformats.org/officeDocument/2006/relationships/customXml" Target="../ink/ink1615.xml"/><Relationship Id="rId113" Type="http://schemas.openxmlformats.org/officeDocument/2006/relationships/customXml" Target="../ink/ink1637.xml"/><Relationship Id="rId134" Type="http://schemas.openxmlformats.org/officeDocument/2006/relationships/image" Target="../media/image1621.png"/><Relationship Id="rId80" Type="http://schemas.openxmlformats.org/officeDocument/2006/relationships/image" Target="../media/image1594.png"/><Relationship Id="rId155" Type="http://schemas.openxmlformats.org/officeDocument/2006/relationships/customXml" Target="../ink/ink1658.xml"/><Relationship Id="rId176" Type="http://schemas.openxmlformats.org/officeDocument/2006/relationships/image" Target="../media/image1641.png"/><Relationship Id="rId17" Type="http://schemas.openxmlformats.org/officeDocument/2006/relationships/customXml" Target="../ink/ink1589.xml"/><Relationship Id="rId38" Type="http://schemas.openxmlformats.org/officeDocument/2006/relationships/image" Target="../media/image1573.png"/><Relationship Id="rId59" Type="http://schemas.openxmlformats.org/officeDocument/2006/relationships/customXml" Target="../ink/ink1610.xml"/><Relationship Id="rId103" Type="http://schemas.openxmlformats.org/officeDocument/2006/relationships/customXml" Target="../ink/ink1632.xml"/><Relationship Id="rId124" Type="http://schemas.openxmlformats.org/officeDocument/2006/relationships/image" Target="../media/image1616.png"/><Relationship Id="rId70" Type="http://schemas.openxmlformats.org/officeDocument/2006/relationships/image" Target="../media/image1589.png"/><Relationship Id="rId91" Type="http://schemas.openxmlformats.org/officeDocument/2006/relationships/customXml" Target="../ink/ink1626.xml"/><Relationship Id="rId145" Type="http://schemas.openxmlformats.org/officeDocument/2006/relationships/customXml" Target="../ink/ink1653.xml"/><Relationship Id="rId166" Type="http://schemas.openxmlformats.org/officeDocument/2006/relationships/image" Target="../media/image1636.pn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568.png"/><Relationship Id="rId49" Type="http://schemas.openxmlformats.org/officeDocument/2006/relationships/customXml" Target="../ink/ink1605.xml"/><Relationship Id="rId114" Type="http://schemas.openxmlformats.org/officeDocument/2006/relationships/image" Target="../media/image1611.png"/><Relationship Id="rId60" Type="http://schemas.openxmlformats.org/officeDocument/2006/relationships/image" Target="../media/image1584.png"/><Relationship Id="rId81" Type="http://schemas.openxmlformats.org/officeDocument/2006/relationships/customXml" Target="../ink/ink1621.xml"/><Relationship Id="rId135" Type="http://schemas.openxmlformats.org/officeDocument/2006/relationships/customXml" Target="../ink/ink1648.xml"/><Relationship Id="rId156" Type="http://schemas.openxmlformats.org/officeDocument/2006/relationships/image" Target="../media/image1631.png"/><Relationship Id="rId177" Type="http://schemas.openxmlformats.org/officeDocument/2006/relationships/customXml" Target="../ink/ink1669.xml"/></Relationships>
</file>

<file path=ppt/slides/_rels/slide3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731.xml"/><Relationship Id="rId21" Type="http://schemas.openxmlformats.org/officeDocument/2006/relationships/customXml" Target="../ink/ink1683.xml"/><Relationship Id="rId42" Type="http://schemas.openxmlformats.org/officeDocument/2006/relationships/image" Target="../media/image1667.png"/><Relationship Id="rId63" Type="http://schemas.openxmlformats.org/officeDocument/2006/relationships/customXml" Target="../ink/ink1704.xml"/><Relationship Id="rId84" Type="http://schemas.openxmlformats.org/officeDocument/2006/relationships/image" Target="../media/image1688.png"/><Relationship Id="rId138" Type="http://schemas.openxmlformats.org/officeDocument/2006/relationships/image" Target="../media/image1714.png"/><Relationship Id="rId159" Type="http://schemas.openxmlformats.org/officeDocument/2006/relationships/customXml" Target="../ink/ink1752.xml"/><Relationship Id="rId170" Type="http://schemas.openxmlformats.org/officeDocument/2006/relationships/image" Target="../media/image1730.png"/><Relationship Id="rId107" Type="http://schemas.openxmlformats.org/officeDocument/2006/relationships/customXml" Target="../ink/ink1726.xml"/><Relationship Id="rId11" Type="http://schemas.openxmlformats.org/officeDocument/2006/relationships/customXml" Target="../ink/ink1678.xml"/><Relationship Id="rId32" Type="http://schemas.openxmlformats.org/officeDocument/2006/relationships/image" Target="../media/image1662.png"/><Relationship Id="rId53" Type="http://schemas.openxmlformats.org/officeDocument/2006/relationships/customXml" Target="../ink/ink1699.xml"/><Relationship Id="rId74" Type="http://schemas.openxmlformats.org/officeDocument/2006/relationships/image" Target="../media/image1683.png"/><Relationship Id="rId128" Type="http://schemas.openxmlformats.org/officeDocument/2006/relationships/image" Target="../media/image1709.png"/><Relationship Id="rId149" Type="http://schemas.openxmlformats.org/officeDocument/2006/relationships/customXml" Target="../ink/ink1747.xml"/><Relationship Id="rId5" Type="http://schemas.openxmlformats.org/officeDocument/2006/relationships/customXml" Target="../ink/ink1675.xml"/><Relationship Id="rId95" Type="http://schemas.openxmlformats.org/officeDocument/2006/relationships/customXml" Target="../ink/ink1720.xml"/><Relationship Id="rId160" Type="http://schemas.openxmlformats.org/officeDocument/2006/relationships/image" Target="../media/image1725.png"/><Relationship Id="rId181" Type="http://schemas.openxmlformats.org/officeDocument/2006/relationships/customXml" Target="../ink/ink1763.xml"/><Relationship Id="rId22" Type="http://schemas.openxmlformats.org/officeDocument/2006/relationships/image" Target="../media/image1657.png"/><Relationship Id="rId43" Type="http://schemas.openxmlformats.org/officeDocument/2006/relationships/customXml" Target="../ink/ink1694.xml"/><Relationship Id="rId64" Type="http://schemas.openxmlformats.org/officeDocument/2006/relationships/image" Target="../media/image1678.png"/><Relationship Id="rId118" Type="http://schemas.openxmlformats.org/officeDocument/2006/relationships/image" Target="../media/image1704.png"/><Relationship Id="rId139" Type="http://schemas.openxmlformats.org/officeDocument/2006/relationships/customXml" Target="../ink/ink1742.xml"/><Relationship Id="rId85" Type="http://schemas.openxmlformats.org/officeDocument/2006/relationships/customXml" Target="../ink/ink1715.xml"/><Relationship Id="rId150" Type="http://schemas.openxmlformats.org/officeDocument/2006/relationships/image" Target="../media/image1720.png"/><Relationship Id="rId171" Type="http://schemas.openxmlformats.org/officeDocument/2006/relationships/customXml" Target="../ink/ink1758.xml"/><Relationship Id="rId12" Type="http://schemas.openxmlformats.org/officeDocument/2006/relationships/image" Target="../media/image1652.png"/><Relationship Id="rId33" Type="http://schemas.openxmlformats.org/officeDocument/2006/relationships/customXml" Target="../ink/ink1689.xml"/><Relationship Id="rId108" Type="http://schemas.openxmlformats.org/officeDocument/2006/relationships/image" Target="../media/image1699.png"/><Relationship Id="rId129" Type="http://schemas.openxmlformats.org/officeDocument/2006/relationships/customXml" Target="../ink/ink1737.xml"/><Relationship Id="rId54" Type="http://schemas.openxmlformats.org/officeDocument/2006/relationships/image" Target="../media/image1673.png"/><Relationship Id="rId75" Type="http://schemas.openxmlformats.org/officeDocument/2006/relationships/customXml" Target="../ink/ink1710.xml"/><Relationship Id="rId96" Type="http://schemas.openxmlformats.org/officeDocument/2006/relationships/image" Target="../media/image1145.png"/><Relationship Id="rId140" Type="http://schemas.openxmlformats.org/officeDocument/2006/relationships/image" Target="../media/image1715.png"/><Relationship Id="rId161" Type="http://schemas.openxmlformats.org/officeDocument/2006/relationships/customXml" Target="../ink/ink1753.xml"/><Relationship Id="rId182" Type="http://schemas.openxmlformats.org/officeDocument/2006/relationships/image" Target="../media/image1736.png"/><Relationship Id="rId6" Type="http://schemas.openxmlformats.org/officeDocument/2006/relationships/image" Target="../media/image1649.png"/><Relationship Id="rId23" Type="http://schemas.openxmlformats.org/officeDocument/2006/relationships/customXml" Target="../ink/ink1684.xml"/><Relationship Id="rId119" Type="http://schemas.openxmlformats.org/officeDocument/2006/relationships/customXml" Target="../ink/ink1732.xml"/><Relationship Id="rId44" Type="http://schemas.openxmlformats.org/officeDocument/2006/relationships/image" Target="../media/image1668.png"/><Relationship Id="rId60" Type="http://schemas.openxmlformats.org/officeDocument/2006/relationships/image" Target="../media/image1676.png"/><Relationship Id="rId65" Type="http://schemas.openxmlformats.org/officeDocument/2006/relationships/customXml" Target="../ink/ink1705.xml"/><Relationship Id="rId81" Type="http://schemas.openxmlformats.org/officeDocument/2006/relationships/customXml" Target="../ink/ink1713.xml"/><Relationship Id="rId86" Type="http://schemas.openxmlformats.org/officeDocument/2006/relationships/image" Target="../media/image1689.png"/><Relationship Id="rId130" Type="http://schemas.openxmlformats.org/officeDocument/2006/relationships/image" Target="../media/image1710.png"/><Relationship Id="rId135" Type="http://schemas.openxmlformats.org/officeDocument/2006/relationships/customXml" Target="../ink/ink1740.xml"/><Relationship Id="rId151" Type="http://schemas.openxmlformats.org/officeDocument/2006/relationships/customXml" Target="../ink/ink1748.xml"/><Relationship Id="rId156" Type="http://schemas.openxmlformats.org/officeDocument/2006/relationships/image" Target="../media/image1723.png"/><Relationship Id="rId177" Type="http://schemas.openxmlformats.org/officeDocument/2006/relationships/customXml" Target="../ink/ink1761.xml"/><Relationship Id="rId172" Type="http://schemas.openxmlformats.org/officeDocument/2006/relationships/image" Target="../media/image1731.png"/><Relationship Id="rId13" Type="http://schemas.openxmlformats.org/officeDocument/2006/relationships/customXml" Target="../ink/ink1679.xml"/><Relationship Id="rId18" Type="http://schemas.openxmlformats.org/officeDocument/2006/relationships/image" Target="../media/image1655.png"/><Relationship Id="rId39" Type="http://schemas.openxmlformats.org/officeDocument/2006/relationships/customXml" Target="../ink/ink1692.xml"/><Relationship Id="rId109" Type="http://schemas.openxmlformats.org/officeDocument/2006/relationships/customXml" Target="../ink/ink1727.xml"/><Relationship Id="rId34" Type="http://schemas.openxmlformats.org/officeDocument/2006/relationships/image" Target="../media/image1663.png"/><Relationship Id="rId50" Type="http://schemas.openxmlformats.org/officeDocument/2006/relationships/image" Target="../media/image1671.png"/><Relationship Id="rId55" Type="http://schemas.openxmlformats.org/officeDocument/2006/relationships/customXml" Target="../ink/ink1700.xml"/><Relationship Id="rId76" Type="http://schemas.openxmlformats.org/officeDocument/2006/relationships/image" Target="../media/image1684.png"/><Relationship Id="rId97" Type="http://schemas.openxmlformats.org/officeDocument/2006/relationships/customXml" Target="../ink/ink1721.xml"/><Relationship Id="rId104" Type="http://schemas.openxmlformats.org/officeDocument/2006/relationships/image" Target="../media/image1697.png"/><Relationship Id="rId120" Type="http://schemas.openxmlformats.org/officeDocument/2006/relationships/image" Target="../media/image1705.png"/><Relationship Id="rId125" Type="http://schemas.openxmlformats.org/officeDocument/2006/relationships/customXml" Target="../ink/ink1735.xml"/><Relationship Id="rId141" Type="http://schemas.openxmlformats.org/officeDocument/2006/relationships/customXml" Target="../ink/ink1743.xml"/><Relationship Id="rId146" Type="http://schemas.openxmlformats.org/officeDocument/2006/relationships/image" Target="../media/image1718.png"/><Relationship Id="rId167" Type="http://schemas.openxmlformats.org/officeDocument/2006/relationships/customXml" Target="../ink/ink1756.xml"/><Relationship Id="rId7" Type="http://schemas.openxmlformats.org/officeDocument/2006/relationships/customXml" Target="../ink/ink1676.xml"/><Relationship Id="rId71" Type="http://schemas.openxmlformats.org/officeDocument/2006/relationships/customXml" Target="../ink/ink1708.xml"/><Relationship Id="rId92" Type="http://schemas.openxmlformats.org/officeDocument/2006/relationships/image" Target="../media/image1692.png"/><Relationship Id="rId162" Type="http://schemas.openxmlformats.org/officeDocument/2006/relationships/image" Target="../media/image1726.png"/><Relationship Id="rId183" Type="http://schemas.openxmlformats.org/officeDocument/2006/relationships/customXml" Target="../ink/ink1764.xml"/><Relationship Id="rId2" Type="http://schemas.openxmlformats.org/officeDocument/2006/relationships/image" Target="../media/image1647.png"/><Relationship Id="rId29" Type="http://schemas.openxmlformats.org/officeDocument/2006/relationships/customXml" Target="../ink/ink1687.xml"/><Relationship Id="rId24" Type="http://schemas.openxmlformats.org/officeDocument/2006/relationships/image" Target="../media/image1658.png"/><Relationship Id="rId40" Type="http://schemas.openxmlformats.org/officeDocument/2006/relationships/image" Target="../media/image1666.png"/><Relationship Id="rId45" Type="http://schemas.openxmlformats.org/officeDocument/2006/relationships/customXml" Target="../ink/ink1695.xml"/><Relationship Id="rId66" Type="http://schemas.openxmlformats.org/officeDocument/2006/relationships/image" Target="../media/image1679.png"/><Relationship Id="rId87" Type="http://schemas.openxmlformats.org/officeDocument/2006/relationships/customXml" Target="../ink/ink1716.xml"/><Relationship Id="rId110" Type="http://schemas.openxmlformats.org/officeDocument/2006/relationships/image" Target="../media/image1700.png"/><Relationship Id="rId115" Type="http://schemas.openxmlformats.org/officeDocument/2006/relationships/customXml" Target="../ink/ink1730.xml"/><Relationship Id="rId131" Type="http://schemas.openxmlformats.org/officeDocument/2006/relationships/customXml" Target="../ink/ink1738.xml"/><Relationship Id="rId136" Type="http://schemas.openxmlformats.org/officeDocument/2006/relationships/image" Target="../media/image1713.png"/><Relationship Id="rId157" Type="http://schemas.openxmlformats.org/officeDocument/2006/relationships/customXml" Target="../ink/ink1751.xml"/><Relationship Id="rId178" Type="http://schemas.openxmlformats.org/officeDocument/2006/relationships/image" Target="../media/image1734.png"/><Relationship Id="rId61" Type="http://schemas.openxmlformats.org/officeDocument/2006/relationships/customXml" Target="../ink/ink1703.xml"/><Relationship Id="rId82" Type="http://schemas.openxmlformats.org/officeDocument/2006/relationships/image" Target="../media/image1687.png"/><Relationship Id="rId152" Type="http://schemas.openxmlformats.org/officeDocument/2006/relationships/image" Target="../media/image1721.png"/><Relationship Id="rId173" Type="http://schemas.openxmlformats.org/officeDocument/2006/relationships/customXml" Target="../ink/ink1759.xml"/><Relationship Id="rId19" Type="http://schemas.openxmlformats.org/officeDocument/2006/relationships/customXml" Target="../ink/ink1682.xml"/><Relationship Id="rId14" Type="http://schemas.openxmlformats.org/officeDocument/2006/relationships/image" Target="../media/image1653.png"/><Relationship Id="rId30" Type="http://schemas.openxmlformats.org/officeDocument/2006/relationships/image" Target="../media/image1661.png"/><Relationship Id="rId35" Type="http://schemas.openxmlformats.org/officeDocument/2006/relationships/customXml" Target="../ink/ink1690.xml"/><Relationship Id="rId56" Type="http://schemas.openxmlformats.org/officeDocument/2006/relationships/image" Target="../media/image1674.png"/><Relationship Id="rId77" Type="http://schemas.openxmlformats.org/officeDocument/2006/relationships/customXml" Target="../ink/ink1711.xml"/><Relationship Id="rId100" Type="http://schemas.openxmlformats.org/officeDocument/2006/relationships/image" Target="../media/image1695.png"/><Relationship Id="rId105" Type="http://schemas.openxmlformats.org/officeDocument/2006/relationships/customXml" Target="../ink/ink1725.xml"/><Relationship Id="rId126" Type="http://schemas.openxmlformats.org/officeDocument/2006/relationships/image" Target="../media/image1708.png"/><Relationship Id="rId147" Type="http://schemas.openxmlformats.org/officeDocument/2006/relationships/customXml" Target="../ink/ink1746.xml"/><Relationship Id="rId168" Type="http://schemas.openxmlformats.org/officeDocument/2006/relationships/image" Target="../media/image1729.png"/><Relationship Id="rId8" Type="http://schemas.openxmlformats.org/officeDocument/2006/relationships/image" Target="../media/image1650.png"/><Relationship Id="rId51" Type="http://schemas.openxmlformats.org/officeDocument/2006/relationships/customXml" Target="../ink/ink1698.xml"/><Relationship Id="rId72" Type="http://schemas.openxmlformats.org/officeDocument/2006/relationships/image" Target="../media/image1682.png"/><Relationship Id="rId93" Type="http://schemas.openxmlformats.org/officeDocument/2006/relationships/customXml" Target="../ink/ink1719.xml"/><Relationship Id="rId98" Type="http://schemas.openxmlformats.org/officeDocument/2006/relationships/image" Target="../media/image1694.png"/><Relationship Id="rId121" Type="http://schemas.openxmlformats.org/officeDocument/2006/relationships/customXml" Target="../ink/ink1733.xml"/><Relationship Id="rId142" Type="http://schemas.openxmlformats.org/officeDocument/2006/relationships/image" Target="../media/image1716.png"/><Relationship Id="rId163" Type="http://schemas.openxmlformats.org/officeDocument/2006/relationships/customXml" Target="../ink/ink1754.xml"/><Relationship Id="rId184" Type="http://schemas.openxmlformats.org/officeDocument/2006/relationships/image" Target="../media/image1737.png"/><Relationship Id="rId3" Type="http://schemas.openxmlformats.org/officeDocument/2006/relationships/customXml" Target="../ink/ink1674.xml"/><Relationship Id="rId25" Type="http://schemas.openxmlformats.org/officeDocument/2006/relationships/customXml" Target="../ink/ink1685.xml"/><Relationship Id="rId46" Type="http://schemas.openxmlformats.org/officeDocument/2006/relationships/image" Target="../media/image1669.png"/><Relationship Id="rId67" Type="http://schemas.openxmlformats.org/officeDocument/2006/relationships/customXml" Target="../ink/ink1706.xml"/><Relationship Id="rId116" Type="http://schemas.openxmlformats.org/officeDocument/2006/relationships/image" Target="../media/image1703.png"/><Relationship Id="rId137" Type="http://schemas.openxmlformats.org/officeDocument/2006/relationships/customXml" Target="../ink/ink1741.xml"/><Relationship Id="rId158" Type="http://schemas.openxmlformats.org/officeDocument/2006/relationships/image" Target="../media/image1724.png"/><Relationship Id="rId20" Type="http://schemas.openxmlformats.org/officeDocument/2006/relationships/image" Target="../media/image1656.png"/><Relationship Id="rId41" Type="http://schemas.openxmlformats.org/officeDocument/2006/relationships/customXml" Target="../ink/ink1693.xml"/><Relationship Id="rId62" Type="http://schemas.openxmlformats.org/officeDocument/2006/relationships/image" Target="../media/image1677.png"/><Relationship Id="rId83" Type="http://schemas.openxmlformats.org/officeDocument/2006/relationships/customXml" Target="../ink/ink1714.xml"/><Relationship Id="rId88" Type="http://schemas.openxmlformats.org/officeDocument/2006/relationships/image" Target="../media/image1690.png"/><Relationship Id="rId111" Type="http://schemas.openxmlformats.org/officeDocument/2006/relationships/customXml" Target="../ink/ink1728.xml"/><Relationship Id="rId132" Type="http://schemas.openxmlformats.org/officeDocument/2006/relationships/image" Target="../media/image1711.png"/><Relationship Id="rId153" Type="http://schemas.openxmlformats.org/officeDocument/2006/relationships/customXml" Target="../ink/ink1749.xml"/><Relationship Id="rId174" Type="http://schemas.openxmlformats.org/officeDocument/2006/relationships/image" Target="../media/image1732.png"/><Relationship Id="rId179" Type="http://schemas.openxmlformats.org/officeDocument/2006/relationships/customXml" Target="../ink/ink1762.xml"/><Relationship Id="rId15" Type="http://schemas.openxmlformats.org/officeDocument/2006/relationships/customXml" Target="../ink/ink1680.xml"/><Relationship Id="rId36" Type="http://schemas.openxmlformats.org/officeDocument/2006/relationships/image" Target="../media/image1664.png"/><Relationship Id="rId57" Type="http://schemas.openxmlformats.org/officeDocument/2006/relationships/customXml" Target="../ink/ink1701.xml"/><Relationship Id="rId106" Type="http://schemas.openxmlformats.org/officeDocument/2006/relationships/image" Target="../media/image1698.png"/><Relationship Id="rId127" Type="http://schemas.openxmlformats.org/officeDocument/2006/relationships/customXml" Target="../ink/ink1736.xml"/><Relationship Id="rId10" Type="http://schemas.openxmlformats.org/officeDocument/2006/relationships/image" Target="../media/image1651.png"/><Relationship Id="rId31" Type="http://schemas.openxmlformats.org/officeDocument/2006/relationships/customXml" Target="../ink/ink1688.xml"/><Relationship Id="rId52" Type="http://schemas.openxmlformats.org/officeDocument/2006/relationships/image" Target="../media/image1672.png"/><Relationship Id="rId73" Type="http://schemas.openxmlformats.org/officeDocument/2006/relationships/customXml" Target="../ink/ink1709.xml"/><Relationship Id="rId78" Type="http://schemas.openxmlformats.org/officeDocument/2006/relationships/image" Target="../media/image1685.png"/><Relationship Id="rId94" Type="http://schemas.openxmlformats.org/officeDocument/2006/relationships/image" Target="../media/image1693.png"/><Relationship Id="rId99" Type="http://schemas.openxmlformats.org/officeDocument/2006/relationships/customXml" Target="../ink/ink1722.xml"/><Relationship Id="rId101" Type="http://schemas.openxmlformats.org/officeDocument/2006/relationships/customXml" Target="../ink/ink1723.xml"/><Relationship Id="rId122" Type="http://schemas.openxmlformats.org/officeDocument/2006/relationships/image" Target="../media/image1706.png"/><Relationship Id="rId143" Type="http://schemas.openxmlformats.org/officeDocument/2006/relationships/customXml" Target="../ink/ink1744.xml"/><Relationship Id="rId148" Type="http://schemas.openxmlformats.org/officeDocument/2006/relationships/image" Target="../media/image1719.png"/><Relationship Id="rId164" Type="http://schemas.openxmlformats.org/officeDocument/2006/relationships/image" Target="../media/image1727.png"/><Relationship Id="rId169" Type="http://schemas.openxmlformats.org/officeDocument/2006/relationships/customXml" Target="../ink/ink1757.xml"/><Relationship Id="rId4" Type="http://schemas.openxmlformats.org/officeDocument/2006/relationships/image" Target="../media/image1648.png"/><Relationship Id="rId9" Type="http://schemas.openxmlformats.org/officeDocument/2006/relationships/customXml" Target="../ink/ink1677.xml"/><Relationship Id="rId180" Type="http://schemas.openxmlformats.org/officeDocument/2006/relationships/image" Target="../media/image1735.png"/><Relationship Id="rId26" Type="http://schemas.openxmlformats.org/officeDocument/2006/relationships/image" Target="../media/image1659.png"/><Relationship Id="rId47" Type="http://schemas.openxmlformats.org/officeDocument/2006/relationships/customXml" Target="../ink/ink1696.xml"/><Relationship Id="rId68" Type="http://schemas.openxmlformats.org/officeDocument/2006/relationships/image" Target="../media/image1680.png"/><Relationship Id="rId89" Type="http://schemas.openxmlformats.org/officeDocument/2006/relationships/customXml" Target="../ink/ink1717.xml"/><Relationship Id="rId112" Type="http://schemas.openxmlformats.org/officeDocument/2006/relationships/image" Target="../media/image1701.png"/><Relationship Id="rId133" Type="http://schemas.openxmlformats.org/officeDocument/2006/relationships/customXml" Target="../ink/ink1739.xml"/><Relationship Id="rId154" Type="http://schemas.openxmlformats.org/officeDocument/2006/relationships/image" Target="../media/image1722.png"/><Relationship Id="rId175" Type="http://schemas.openxmlformats.org/officeDocument/2006/relationships/customXml" Target="../ink/ink1760.xml"/><Relationship Id="rId16" Type="http://schemas.openxmlformats.org/officeDocument/2006/relationships/image" Target="../media/image1654.png"/><Relationship Id="rId37" Type="http://schemas.openxmlformats.org/officeDocument/2006/relationships/customXml" Target="../ink/ink1691.xml"/><Relationship Id="rId58" Type="http://schemas.openxmlformats.org/officeDocument/2006/relationships/image" Target="../media/image1675.png"/><Relationship Id="rId79" Type="http://schemas.openxmlformats.org/officeDocument/2006/relationships/customXml" Target="../ink/ink1712.xml"/><Relationship Id="rId102" Type="http://schemas.openxmlformats.org/officeDocument/2006/relationships/image" Target="../media/image1696.png"/><Relationship Id="rId123" Type="http://schemas.openxmlformats.org/officeDocument/2006/relationships/customXml" Target="../ink/ink1734.xml"/><Relationship Id="rId144" Type="http://schemas.openxmlformats.org/officeDocument/2006/relationships/image" Target="../media/image1717.png"/><Relationship Id="rId90" Type="http://schemas.openxmlformats.org/officeDocument/2006/relationships/image" Target="../media/image1691.png"/><Relationship Id="rId165" Type="http://schemas.openxmlformats.org/officeDocument/2006/relationships/customXml" Target="../ink/ink1755.xml"/><Relationship Id="rId27" Type="http://schemas.openxmlformats.org/officeDocument/2006/relationships/customXml" Target="../ink/ink1686.xml"/><Relationship Id="rId48" Type="http://schemas.openxmlformats.org/officeDocument/2006/relationships/image" Target="../media/image1670.png"/><Relationship Id="rId69" Type="http://schemas.openxmlformats.org/officeDocument/2006/relationships/customXml" Target="../ink/ink1707.xml"/><Relationship Id="rId113" Type="http://schemas.openxmlformats.org/officeDocument/2006/relationships/customXml" Target="../ink/ink1729.xml"/><Relationship Id="rId134" Type="http://schemas.openxmlformats.org/officeDocument/2006/relationships/image" Target="../media/image1712.png"/><Relationship Id="rId80" Type="http://schemas.openxmlformats.org/officeDocument/2006/relationships/image" Target="../media/image1686.png"/><Relationship Id="rId155" Type="http://schemas.openxmlformats.org/officeDocument/2006/relationships/customXml" Target="../ink/ink1750.xml"/><Relationship Id="rId176" Type="http://schemas.openxmlformats.org/officeDocument/2006/relationships/image" Target="../media/image1733.png"/><Relationship Id="rId17" Type="http://schemas.openxmlformats.org/officeDocument/2006/relationships/customXml" Target="../ink/ink1681.xml"/><Relationship Id="rId38" Type="http://schemas.openxmlformats.org/officeDocument/2006/relationships/image" Target="../media/image1665.png"/><Relationship Id="rId59" Type="http://schemas.openxmlformats.org/officeDocument/2006/relationships/customXml" Target="../ink/ink1702.xml"/><Relationship Id="rId103" Type="http://schemas.openxmlformats.org/officeDocument/2006/relationships/customXml" Target="../ink/ink1724.xml"/><Relationship Id="rId124" Type="http://schemas.openxmlformats.org/officeDocument/2006/relationships/image" Target="../media/image1707.png"/><Relationship Id="rId70" Type="http://schemas.openxmlformats.org/officeDocument/2006/relationships/image" Target="../media/image1681.png"/><Relationship Id="rId91" Type="http://schemas.openxmlformats.org/officeDocument/2006/relationships/customXml" Target="../ink/ink1718.xml"/><Relationship Id="rId145" Type="http://schemas.openxmlformats.org/officeDocument/2006/relationships/customXml" Target="../ink/ink1745.xml"/><Relationship Id="rId166" Type="http://schemas.openxmlformats.org/officeDocument/2006/relationships/image" Target="../media/image1728.png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660.png"/><Relationship Id="rId49" Type="http://schemas.openxmlformats.org/officeDocument/2006/relationships/customXml" Target="../ink/ink1697.xml"/><Relationship Id="rId114" Type="http://schemas.openxmlformats.org/officeDocument/2006/relationships/image" Target="../media/image17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9.png"/><Relationship Id="rId2" Type="http://schemas.openxmlformats.org/officeDocument/2006/relationships/image" Target="../media/image1738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0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1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821.xml"/><Relationship Id="rId21" Type="http://schemas.openxmlformats.org/officeDocument/2006/relationships/customXml" Target="../ink/ink1773.xml"/><Relationship Id="rId42" Type="http://schemas.openxmlformats.org/officeDocument/2006/relationships/image" Target="../media/image1762.png"/><Relationship Id="rId63" Type="http://schemas.openxmlformats.org/officeDocument/2006/relationships/customXml" Target="../ink/ink1794.xml"/><Relationship Id="rId84" Type="http://schemas.openxmlformats.org/officeDocument/2006/relationships/image" Target="../media/image1783.png"/><Relationship Id="rId138" Type="http://schemas.openxmlformats.org/officeDocument/2006/relationships/image" Target="../media/image1810.png"/><Relationship Id="rId159" Type="http://schemas.openxmlformats.org/officeDocument/2006/relationships/customXml" Target="../ink/ink1842.xml"/><Relationship Id="rId170" Type="http://schemas.openxmlformats.org/officeDocument/2006/relationships/image" Target="../media/image1826.png"/><Relationship Id="rId191" Type="http://schemas.openxmlformats.org/officeDocument/2006/relationships/customXml" Target="../ink/ink1858.xml"/><Relationship Id="rId205" Type="http://schemas.openxmlformats.org/officeDocument/2006/relationships/customXml" Target="../ink/ink1865.xml"/><Relationship Id="rId226" Type="http://schemas.openxmlformats.org/officeDocument/2006/relationships/image" Target="../media/image1853.png"/><Relationship Id="rId247" Type="http://schemas.openxmlformats.org/officeDocument/2006/relationships/customXml" Target="../ink/ink1886.xml"/><Relationship Id="rId107" Type="http://schemas.openxmlformats.org/officeDocument/2006/relationships/customXml" Target="../ink/ink1816.xml"/><Relationship Id="rId11" Type="http://schemas.openxmlformats.org/officeDocument/2006/relationships/customXml" Target="../ink/ink1768.xml"/><Relationship Id="rId32" Type="http://schemas.openxmlformats.org/officeDocument/2006/relationships/image" Target="../media/image1757.png"/><Relationship Id="rId53" Type="http://schemas.openxmlformats.org/officeDocument/2006/relationships/customXml" Target="../ink/ink1789.xml"/><Relationship Id="rId74" Type="http://schemas.openxmlformats.org/officeDocument/2006/relationships/image" Target="../media/image1778.png"/><Relationship Id="rId128" Type="http://schemas.openxmlformats.org/officeDocument/2006/relationships/image" Target="../media/image1805.png"/><Relationship Id="rId149" Type="http://schemas.openxmlformats.org/officeDocument/2006/relationships/customXml" Target="../ink/ink1837.xml"/><Relationship Id="rId5" Type="http://schemas.openxmlformats.org/officeDocument/2006/relationships/customXml" Target="../ink/ink1765.xml"/><Relationship Id="rId95" Type="http://schemas.openxmlformats.org/officeDocument/2006/relationships/customXml" Target="../ink/ink1810.xml"/><Relationship Id="rId160" Type="http://schemas.openxmlformats.org/officeDocument/2006/relationships/image" Target="../media/image1821.png"/><Relationship Id="rId181" Type="http://schemas.openxmlformats.org/officeDocument/2006/relationships/customXml" Target="../ink/ink1853.xml"/><Relationship Id="rId216" Type="http://schemas.openxmlformats.org/officeDocument/2006/relationships/image" Target="../media/image1849.png"/><Relationship Id="rId237" Type="http://schemas.openxmlformats.org/officeDocument/2006/relationships/customXml" Target="../ink/ink1881.xml"/><Relationship Id="rId22" Type="http://schemas.openxmlformats.org/officeDocument/2006/relationships/image" Target="../media/image1752.png"/><Relationship Id="rId43" Type="http://schemas.openxmlformats.org/officeDocument/2006/relationships/customXml" Target="../ink/ink1784.xml"/><Relationship Id="rId64" Type="http://schemas.openxmlformats.org/officeDocument/2006/relationships/image" Target="../media/image1773.png"/><Relationship Id="rId118" Type="http://schemas.openxmlformats.org/officeDocument/2006/relationships/image" Target="../media/image1800.png"/><Relationship Id="rId139" Type="http://schemas.openxmlformats.org/officeDocument/2006/relationships/customXml" Target="../ink/ink1832.xml"/><Relationship Id="rId85" Type="http://schemas.openxmlformats.org/officeDocument/2006/relationships/customXml" Target="../ink/ink1805.xml"/><Relationship Id="rId150" Type="http://schemas.openxmlformats.org/officeDocument/2006/relationships/image" Target="../media/image1816.png"/><Relationship Id="rId171" Type="http://schemas.openxmlformats.org/officeDocument/2006/relationships/customXml" Target="../ink/ink1848.xml"/><Relationship Id="rId192" Type="http://schemas.openxmlformats.org/officeDocument/2006/relationships/image" Target="../media/image1837.png"/><Relationship Id="rId206" Type="http://schemas.openxmlformats.org/officeDocument/2006/relationships/image" Target="../media/image1844.png"/><Relationship Id="rId227" Type="http://schemas.openxmlformats.org/officeDocument/2006/relationships/customXml" Target="../ink/ink1876.xml"/><Relationship Id="rId248" Type="http://schemas.openxmlformats.org/officeDocument/2006/relationships/image" Target="../media/image1864.png"/><Relationship Id="rId12" Type="http://schemas.openxmlformats.org/officeDocument/2006/relationships/image" Target="../media/image1747.png"/><Relationship Id="rId33" Type="http://schemas.openxmlformats.org/officeDocument/2006/relationships/customXml" Target="../ink/ink1779.xml"/><Relationship Id="rId108" Type="http://schemas.openxmlformats.org/officeDocument/2006/relationships/image" Target="../media/image1795.png"/><Relationship Id="rId129" Type="http://schemas.openxmlformats.org/officeDocument/2006/relationships/customXml" Target="../ink/ink1827.xml"/><Relationship Id="rId54" Type="http://schemas.openxmlformats.org/officeDocument/2006/relationships/image" Target="../media/image1768.png"/><Relationship Id="rId75" Type="http://schemas.openxmlformats.org/officeDocument/2006/relationships/customXml" Target="../ink/ink1800.xml"/><Relationship Id="rId96" Type="http://schemas.openxmlformats.org/officeDocument/2006/relationships/image" Target="../media/image1789.png"/><Relationship Id="rId140" Type="http://schemas.openxmlformats.org/officeDocument/2006/relationships/image" Target="../media/image1811.png"/><Relationship Id="rId161" Type="http://schemas.openxmlformats.org/officeDocument/2006/relationships/customXml" Target="../ink/ink1843.xml"/><Relationship Id="rId182" Type="http://schemas.openxmlformats.org/officeDocument/2006/relationships/image" Target="../media/image1832.png"/><Relationship Id="rId217" Type="http://schemas.openxmlformats.org/officeDocument/2006/relationships/customXml" Target="../ink/ink1871.xml"/><Relationship Id="rId6" Type="http://schemas.openxmlformats.org/officeDocument/2006/relationships/image" Target="../media/image1745.png"/><Relationship Id="rId238" Type="http://schemas.openxmlformats.org/officeDocument/2006/relationships/image" Target="../media/image1859.png"/><Relationship Id="rId23" Type="http://schemas.openxmlformats.org/officeDocument/2006/relationships/customXml" Target="../ink/ink1774.xml"/><Relationship Id="rId119" Type="http://schemas.openxmlformats.org/officeDocument/2006/relationships/customXml" Target="../ink/ink1822.xml"/><Relationship Id="rId44" Type="http://schemas.openxmlformats.org/officeDocument/2006/relationships/image" Target="../media/image1763.png"/><Relationship Id="rId65" Type="http://schemas.openxmlformats.org/officeDocument/2006/relationships/customXml" Target="../ink/ink1795.xml"/><Relationship Id="rId86" Type="http://schemas.openxmlformats.org/officeDocument/2006/relationships/image" Target="../media/image1784.png"/><Relationship Id="rId130" Type="http://schemas.openxmlformats.org/officeDocument/2006/relationships/image" Target="../media/image1806.png"/><Relationship Id="rId151" Type="http://schemas.openxmlformats.org/officeDocument/2006/relationships/customXml" Target="../ink/ink1838.xml"/><Relationship Id="rId172" Type="http://schemas.openxmlformats.org/officeDocument/2006/relationships/image" Target="../media/image1827.png"/><Relationship Id="rId193" Type="http://schemas.openxmlformats.org/officeDocument/2006/relationships/customXml" Target="../ink/ink1859.xml"/><Relationship Id="rId207" Type="http://schemas.openxmlformats.org/officeDocument/2006/relationships/customXml" Target="../ink/ink1866.xml"/><Relationship Id="rId228" Type="http://schemas.openxmlformats.org/officeDocument/2006/relationships/image" Target="../media/image1854.png"/><Relationship Id="rId249" Type="http://schemas.openxmlformats.org/officeDocument/2006/relationships/customXml" Target="../ink/ink1887.xml"/><Relationship Id="rId13" Type="http://schemas.openxmlformats.org/officeDocument/2006/relationships/customXml" Target="../ink/ink1769.xml"/><Relationship Id="rId109" Type="http://schemas.openxmlformats.org/officeDocument/2006/relationships/customXml" Target="../ink/ink1817.xml"/><Relationship Id="rId34" Type="http://schemas.openxmlformats.org/officeDocument/2006/relationships/image" Target="../media/image1758.png"/><Relationship Id="rId55" Type="http://schemas.openxmlformats.org/officeDocument/2006/relationships/customXml" Target="../ink/ink1790.xml"/><Relationship Id="rId76" Type="http://schemas.openxmlformats.org/officeDocument/2006/relationships/image" Target="../media/image1779.png"/><Relationship Id="rId97" Type="http://schemas.openxmlformats.org/officeDocument/2006/relationships/customXml" Target="../ink/ink1811.xml"/><Relationship Id="rId120" Type="http://schemas.openxmlformats.org/officeDocument/2006/relationships/image" Target="../media/image1801.png"/><Relationship Id="rId141" Type="http://schemas.openxmlformats.org/officeDocument/2006/relationships/customXml" Target="../ink/ink1833.xml"/><Relationship Id="rId7" Type="http://schemas.openxmlformats.org/officeDocument/2006/relationships/customXml" Target="../ink/ink1766.xml"/><Relationship Id="rId162" Type="http://schemas.openxmlformats.org/officeDocument/2006/relationships/image" Target="../media/image1822.png"/><Relationship Id="rId183" Type="http://schemas.openxmlformats.org/officeDocument/2006/relationships/customXml" Target="../ink/ink1854.xml"/><Relationship Id="rId218" Type="http://schemas.openxmlformats.org/officeDocument/2006/relationships/image" Target="../media/image1850.png"/><Relationship Id="rId239" Type="http://schemas.openxmlformats.org/officeDocument/2006/relationships/customXml" Target="../ink/ink1882.xml"/><Relationship Id="rId250" Type="http://schemas.openxmlformats.org/officeDocument/2006/relationships/image" Target="../media/image1865.png"/><Relationship Id="rId24" Type="http://schemas.openxmlformats.org/officeDocument/2006/relationships/image" Target="../media/image1753.png"/><Relationship Id="rId45" Type="http://schemas.openxmlformats.org/officeDocument/2006/relationships/customXml" Target="../ink/ink1785.xml"/><Relationship Id="rId66" Type="http://schemas.openxmlformats.org/officeDocument/2006/relationships/image" Target="../media/image1774.png"/><Relationship Id="rId87" Type="http://schemas.openxmlformats.org/officeDocument/2006/relationships/customXml" Target="../ink/ink1806.xml"/><Relationship Id="rId110" Type="http://schemas.openxmlformats.org/officeDocument/2006/relationships/image" Target="../media/image1796.png"/><Relationship Id="rId131" Type="http://schemas.openxmlformats.org/officeDocument/2006/relationships/customXml" Target="../ink/ink1828.xml"/><Relationship Id="rId152" Type="http://schemas.openxmlformats.org/officeDocument/2006/relationships/image" Target="../media/image1817.png"/><Relationship Id="rId173" Type="http://schemas.openxmlformats.org/officeDocument/2006/relationships/customXml" Target="../ink/ink1849.xml"/><Relationship Id="rId194" Type="http://schemas.openxmlformats.org/officeDocument/2006/relationships/image" Target="../media/image1838.png"/><Relationship Id="rId208" Type="http://schemas.openxmlformats.org/officeDocument/2006/relationships/image" Target="../media/image1845.png"/><Relationship Id="rId229" Type="http://schemas.openxmlformats.org/officeDocument/2006/relationships/customXml" Target="../ink/ink1877.xml"/><Relationship Id="rId240" Type="http://schemas.openxmlformats.org/officeDocument/2006/relationships/image" Target="../media/image1860.png"/><Relationship Id="rId14" Type="http://schemas.openxmlformats.org/officeDocument/2006/relationships/image" Target="../media/image1748.png"/><Relationship Id="rId35" Type="http://schemas.openxmlformats.org/officeDocument/2006/relationships/customXml" Target="../ink/ink1780.xml"/><Relationship Id="rId56" Type="http://schemas.openxmlformats.org/officeDocument/2006/relationships/image" Target="../media/image1769.png"/><Relationship Id="rId77" Type="http://schemas.openxmlformats.org/officeDocument/2006/relationships/customXml" Target="../ink/ink1801.xml"/><Relationship Id="rId100" Type="http://schemas.openxmlformats.org/officeDocument/2006/relationships/image" Target="../media/image1791.png"/><Relationship Id="rId8" Type="http://schemas.openxmlformats.org/officeDocument/2006/relationships/image" Target="../media/image439.png"/><Relationship Id="rId98" Type="http://schemas.openxmlformats.org/officeDocument/2006/relationships/image" Target="../media/image1790.png"/><Relationship Id="rId121" Type="http://schemas.openxmlformats.org/officeDocument/2006/relationships/customXml" Target="../ink/ink1823.xml"/><Relationship Id="rId142" Type="http://schemas.openxmlformats.org/officeDocument/2006/relationships/image" Target="../media/image1812.png"/><Relationship Id="rId163" Type="http://schemas.openxmlformats.org/officeDocument/2006/relationships/customXml" Target="../ink/ink1844.xml"/><Relationship Id="rId184" Type="http://schemas.openxmlformats.org/officeDocument/2006/relationships/image" Target="../media/image1833.png"/><Relationship Id="rId219" Type="http://schemas.openxmlformats.org/officeDocument/2006/relationships/customXml" Target="../ink/ink1872.xml"/><Relationship Id="rId230" Type="http://schemas.openxmlformats.org/officeDocument/2006/relationships/image" Target="../media/image1855.png"/><Relationship Id="rId251" Type="http://schemas.openxmlformats.org/officeDocument/2006/relationships/customXml" Target="../ink/ink1888.xml"/><Relationship Id="rId25" Type="http://schemas.openxmlformats.org/officeDocument/2006/relationships/customXml" Target="../ink/ink1775.xml"/><Relationship Id="rId46" Type="http://schemas.openxmlformats.org/officeDocument/2006/relationships/image" Target="../media/image1764.png"/><Relationship Id="rId67" Type="http://schemas.openxmlformats.org/officeDocument/2006/relationships/customXml" Target="../ink/ink1796.xml"/><Relationship Id="rId88" Type="http://schemas.openxmlformats.org/officeDocument/2006/relationships/image" Target="../media/image1785.png"/><Relationship Id="rId111" Type="http://schemas.openxmlformats.org/officeDocument/2006/relationships/customXml" Target="../ink/ink1818.xml"/><Relationship Id="rId132" Type="http://schemas.openxmlformats.org/officeDocument/2006/relationships/image" Target="../media/image1807.png"/><Relationship Id="rId153" Type="http://schemas.openxmlformats.org/officeDocument/2006/relationships/customXml" Target="../ink/ink1839.xml"/><Relationship Id="rId174" Type="http://schemas.openxmlformats.org/officeDocument/2006/relationships/image" Target="../media/image1828.png"/><Relationship Id="rId195" Type="http://schemas.openxmlformats.org/officeDocument/2006/relationships/customXml" Target="../ink/ink1860.xml"/><Relationship Id="rId209" Type="http://schemas.openxmlformats.org/officeDocument/2006/relationships/customXml" Target="../ink/ink1867.xml"/><Relationship Id="rId220" Type="http://schemas.openxmlformats.org/officeDocument/2006/relationships/image" Target="../media/image1851.png"/><Relationship Id="rId241" Type="http://schemas.openxmlformats.org/officeDocument/2006/relationships/customXml" Target="../ink/ink1883.xml"/><Relationship Id="rId15" Type="http://schemas.openxmlformats.org/officeDocument/2006/relationships/customXml" Target="../ink/ink1770.xml"/><Relationship Id="rId36" Type="http://schemas.openxmlformats.org/officeDocument/2006/relationships/image" Target="../media/image1759.png"/><Relationship Id="rId57" Type="http://schemas.openxmlformats.org/officeDocument/2006/relationships/customXml" Target="../ink/ink1791.xml"/><Relationship Id="rId78" Type="http://schemas.openxmlformats.org/officeDocument/2006/relationships/image" Target="../media/image1780.png"/><Relationship Id="rId99" Type="http://schemas.openxmlformats.org/officeDocument/2006/relationships/customXml" Target="../ink/ink1812.xml"/><Relationship Id="rId101" Type="http://schemas.openxmlformats.org/officeDocument/2006/relationships/customXml" Target="../ink/ink1813.xml"/><Relationship Id="rId122" Type="http://schemas.openxmlformats.org/officeDocument/2006/relationships/image" Target="../media/image1802.png"/><Relationship Id="rId143" Type="http://schemas.openxmlformats.org/officeDocument/2006/relationships/customXml" Target="../ink/ink1834.xml"/><Relationship Id="rId164" Type="http://schemas.openxmlformats.org/officeDocument/2006/relationships/image" Target="../media/image1823.png"/><Relationship Id="rId185" Type="http://schemas.openxmlformats.org/officeDocument/2006/relationships/customXml" Target="../ink/ink1855.xml"/><Relationship Id="rId9" Type="http://schemas.openxmlformats.org/officeDocument/2006/relationships/customXml" Target="../ink/ink1767.xml"/><Relationship Id="rId210" Type="http://schemas.openxmlformats.org/officeDocument/2006/relationships/image" Target="../media/image1846.png"/><Relationship Id="rId26" Type="http://schemas.openxmlformats.org/officeDocument/2006/relationships/image" Target="../media/image1754.png"/><Relationship Id="rId231" Type="http://schemas.openxmlformats.org/officeDocument/2006/relationships/customXml" Target="../ink/ink1878.xml"/><Relationship Id="rId252" Type="http://schemas.openxmlformats.org/officeDocument/2006/relationships/image" Target="../media/image1866.png"/><Relationship Id="rId47" Type="http://schemas.openxmlformats.org/officeDocument/2006/relationships/customXml" Target="../ink/ink1786.xml"/><Relationship Id="rId68" Type="http://schemas.openxmlformats.org/officeDocument/2006/relationships/image" Target="../media/image1775.png"/><Relationship Id="rId89" Type="http://schemas.openxmlformats.org/officeDocument/2006/relationships/customXml" Target="../ink/ink1807.xml"/><Relationship Id="rId112" Type="http://schemas.openxmlformats.org/officeDocument/2006/relationships/image" Target="../media/image1797.png"/><Relationship Id="rId133" Type="http://schemas.openxmlformats.org/officeDocument/2006/relationships/customXml" Target="../ink/ink1829.xml"/><Relationship Id="rId154" Type="http://schemas.openxmlformats.org/officeDocument/2006/relationships/image" Target="../media/image1818.png"/><Relationship Id="rId175" Type="http://schemas.openxmlformats.org/officeDocument/2006/relationships/customXml" Target="../ink/ink1850.xml"/><Relationship Id="rId196" Type="http://schemas.openxmlformats.org/officeDocument/2006/relationships/image" Target="../media/image1839.png"/><Relationship Id="rId200" Type="http://schemas.openxmlformats.org/officeDocument/2006/relationships/image" Target="../media/image1841.png"/><Relationship Id="rId16" Type="http://schemas.openxmlformats.org/officeDocument/2006/relationships/image" Target="../media/image1749.png"/><Relationship Id="rId221" Type="http://schemas.openxmlformats.org/officeDocument/2006/relationships/customXml" Target="../ink/ink1873.xml"/><Relationship Id="rId242" Type="http://schemas.openxmlformats.org/officeDocument/2006/relationships/image" Target="../media/image1861.png"/><Relationship Id="rId37" Type="http://schemas.openxmlformats.org/officeDocument/2006/relationships/customXml" Target="../ink/ink1781.xml"/><Relationship Id="rId58" Type="http://schemas.openxmlformats.org/officeDocument/2006/relationships/image" Target="../media/image1770.png"/><Relationship Id="rId79" Type="http://schemas.openxmlformats.org/officeDocument/2006/relationships/customXml" Target="../ink/ink1802.xml"/><Relationship Id="rId102" Type="http://schemas.openxmlformats.org/officeDocument/2006/relationships/image" Target="../media/image1792.png"/><Relationship Id="rId123" Type="http://schemas.openxmlformats.org/officeDocument/2006/relationships/customXml" Target="../ink/ink1824.xml"/><Relationship Id="rId144" Type="http://schemas.openxmlformats.org/officeDocument/2006/relationships/image" Target="../media/image1813.png"/><Relationship Id="rId90" Type="http://schemas.openxmlformats.org/officeDocument/2006/relationships/image" Target="../media/image1786.png"/><Relationship Id="rId165" Type="http://schemas.openxmlformats.org/officeDocument/2006/relationships/customXml" Target="../ink/ink1845.xml"/><Relationship Id="rId186" Type="http://schemas.openxmlformats.org/officeDocument/2006/relationships/image" Target="../media/image1834.png"/><Relationship Id="rId211" Type="http://schemas.openxmlformats.org/officeDocument/2006/relationships/customXml" Target="../ink/ink1868.xml"/><Relationship Id="rId232" Type="http://schemas.openxmlformats.org/officeDocument/2006/relationships/image" Target="../media/image1856.png"/><Relationship Id="rId253" Type="http://schemas.openxmlformats.org/officeDocument/2006/relationships/customXml" Target="../ink/ink1889.xml"/><Relationship Id="rId27" Type="http://schemas.openxmlformats.org/officeDocument/2006/relationships/customXml" Target="../ink/ink1776.xml"/><Relationship Id="rId48" Type="http://schemas.openxmlformats.org/officeDocument/2006/relationships/image" Target="../media/image1765.png"/><Relationship Id="rId69" Type="http://schemas.openxmlformats.org/officeDocument/2006/relationships/customXml" Target="../ink/ink1797.xml"/><Relationship Id="rId113" Type="http://schemas.openxmlformats.org/officeDocument/2006/relationships/customXml" Target="../ink/ink1819.xml"/><Relationship Id="rId134" Type="http://schemas.openxmlformats.org/officeDocument/2006/relationships/image" Target="../media/image1808.png"/><Relationship Id="rId80" Type="http://schemas.openxmlformats.org/officeDocument/2006/relationships/image" Target="../media/image1781.png"/><Relationship Id="rId155" Type="http://schemas.openxmlformats.org/officeDocument/2006/relationships/customXml" Target="../ink/ink1840.xml"/><Relationship Id="rId176" Type="http://schemas.openxmlformats.org/officeDocument/2006/relationships/image" Target="../media/image1829.png"/><Relationship Id="rId197" Type="http://schemas.openxmlformats.org/officeDocument/2006/relationships/customXml" Target="../ink/ink1861.xml"/><Relationship Id="rId201" Type="http://schemas.openxmlformats.org/officeDocument/2006/relationships/customXml" Target="../ink/ink1863.xml"/><Relationship Id="rId222" Type="http://schemas.openxmlformats.org/officeDocument/2006/relationships/image" Target="../media/image1145.png"/><Relationship Id="rId243" Type="http://schemas.openxmlformats.org/officeDocument/2006/relationships/customXml" Target="../ink/ink1884.xml"/><Relationship Id="rId17" Type="http://schemas.openxmlformats.org/officeDocument/2006/relationships/customXml" Target="../ink/ink1771.xml"/><Relationship Id="rId38" Type="http://schemas.openxmlformats.org/officeDocument/2006/relationships/image" Target="../media/image1760.png"/><Relationship Id="rId59" Type="http://schemas.openxmlformats.org/officeDocument/2006/relationships/customXml" Target="../ink/ink1792.xml"/><Relationship Id="rId103" Type="http://schemas.openxmlformats.org/officeDocument/2006/relationships/customXml" Target="../ink/ink1814.xml"/><Relationship Id="rId124" Type="http://schemas.openxmlformats.org/officeDocument/2006/relationships/image" Target="../media/image1803.png"/><Relationship Id="rId70" Type="http://schemas.openxmlformats.org/officeDocument/2006/relationships/image" Target="../media/image1776.png"/><Relationship Id="rId91" Type="http://schemas.openxmlformats.org/officeDocument/2006/relationships/customXml" Target="../ink/ink1808.xml"/><Relationship Id="rId145" Type="http://schemas.openxmlformats.org/officeDocument/2006/relationships/customXml" Target="../ink/ink1835.xml"/><Relationship Id="rId166" Type="http://schemas.openxmlformats.org/officeDocument/2006/relationships/image" Target="../media/image1824.png"/><Relationship Id="rId187" Type="http://schemas.openxmlformats.org/officeDocument/2006/relationships/customXml" Target="../ink/ink1856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1847.png"/><Relationship Id="rId233" Type="http://schemas.openxmlformats.org/officeDocument/2006/relationships/customXml" Target="../ink/ink1879.xml"/><Relationship Id="rId254" Type="http://schemas.openxmlformats.org/officeDocument/2006/relationships/image" Target="../media/image1867.png"/><Relationship Id="rId28" Type="http://schemas.openxmlformats.org/officeDocument/2006/relationships/image" Target="../media/image1755.png"/><Relationship Id="rId49" Type="http://schemas.openxmlformats.org/officeDocument/2006/relationships/customXml" Target="../ink/ink1787.xml"/><Relationship Id="rId114" Type="http://schemas.openxmlformats.org/officeDocument/2006/relationships/image" Target="../media/image1798.png"/><Relationship Id="rId60" Type="http://schemas.openxmlformats.org/officeDocument/2006/relationships/image" Target="../media/image1771.png"/><Relationship Id="rId81" Type="http://schemas.openxmlformats.org/officeDocument/2006/relationships/customXml" Target="../ink/ink1803.xml"/><Relationship Id="rId135" Type="http://schemas.openxmlformats.org/officeDocument/2006/relationships/customXml" Target="../ink/ink1830.xml"/><Relationship Id="rId156" Type="http://schemas.openxmlformats.org/officeDocument/2006/relationships/image" Target="../media/image1819.png"/><Relationship Id="rId177" Type="http://schemas.openxmlformats.org/officeDocument/2006/relationships/customXml" Target="../ink/ink1851.xml"/><Relationship Id="rId198" Type="http://schemas.openxmlformats.org/officeDocument/2006/relationships/image" Target="../media/image1840.png"/><Relationship Id="rId202" Type="http://schemas.openxmlformats.org/officeDocument/2006/relationships/image" Target="../media/image1842.png"/><Relationship Id="rId223" Type="http://schemas.openxmlformats.org/officeDocument/2006/relationships/customXml" Target="../ink/ink1874.xml"/><Relationship Id="rId244" Type="http://schemas.openxmlformats.org/officeDocument/2006/relationships/image" Target="../media/image1862.png"/><Relationship Id="rId18" Type="http://schemas.openxmlformats.org/officeDocument/2006/relationships/image" Target="../media/image1750.png"/><Relationship Id="rId39" Type="http://schemas.openxmlformats.org/officeDocument/2006/relationships/customXml" Target="../ink/ink1782.xml"/><Relationship Id="rId50" Type="http://schemas.openxmlformats.org/officeDocument/2006/relationships/image" Target="../media/image1766.png"/><Relationship Id="rId104" Type="http://schemas.openxmlformats.org/officeDocument/2006/relationships/image" Target="../media/image1793.png"/><Relationship Id="rId125" Type="http://schemas.openxmlformats.org/officeDocument/2006/relationships/customXml" Target="../ink/ink1825.xml"/><Relationship Id="rId146" Type="http://schemas.openxmlformats.org/officeDocument/2006/relationships/image" Target="../media/image1814.png"/><Relationship Id="rId167" Type="http://schemas.openxmlformats.org/officeDocument/2006/relationships/customXml" Target="../ink/ink1846.xml"/><Relationship Id="rId188" Type="http://schemas.openxmlformats.org/officeDocument/2006/relationships/image" Target="../media/image1835.png"/><Relationship Id="rId71" Type="http://schemas.openxmlformats.org/officeDocument/2006/relationships/customXml" Target="../ink/ink1798.xml"/><Relationship Id="rId92" Type="http://schemas.openxmlformats.org/officeDocument/2006/relationships/image" Target="../media/image1787.png"/><Relationship Id="rId213" Type="http://schemas.openxmlformats.org/officeDocument/2006/relationships/customXml" Target="../ink/ink1869.xml"/><Relationship Id="rId234" Type="http://schemas.openxmlformats.org/officeDocument/2006/relationships/image" Target="../media/image1857.png"/><Relationship Id="rId2" Type="http://schemas.openxmlformats.org/officeDocument/2006/relationships/image" Target="../media/image1742.png"/><Relationship Id="rId29" Type="http://schemas.openxmlformats.org/officeDocument/2006/relationships/customXml" Target="../ink/ink1777.xml"/><Relationship Id="rId255" Type="http://schemas.openxmlformats.org/officeDocument/2006/relationships/customXml" Target="../ink/ink1890.xml"/><Relationship Id="rId40" Type="http://schemas.openxmlformats.org/officeDocument/2006/relationships/image" Target="../media/image1761.png"/><Relationship Id="rId115" Type="http://schemas.openxmlformats.org/officeDocument/2006/relationships/customXml" Target="../ink/ink1820.xml"/><Relationship Id="rId136" Type="http://schemas.openxmlformats.org/officeDocument/2006/relationships/image" Target="../media/image1809.png"/><Relationship Id="rId157" Type="http://schemas.openxmlformats.org/officeDocument/2006/relationships/customXml" Target="../ink/ink1841.xml"/><Relationship Id="rId178" Type="http://schemas.openxmlformats.org/officeDocument/2006/relationships/image" Target="../media/image1830.png"/><Relationship Id="rId61" Type="http://schemas.openxmlformats.org/officeDocument/2006/relationships/customXml" Target="../ink/ink1793.xml"/><Relationship Id="rId82" Type="http://schemas.openxmlformats.org/officeDocument/2006/relationships/image" Target="../media/image1782.png"/><Relationship Id="rId199" Type="http://schemas.openxmlformats.org/officeDocument/2006/relationships/customXml" Target="../ink/ink1862.xml"/><Relationship Id="rId203" Type="http://schemas.openxmlformats.org/officeDocument/2006/relationships/customXml" Target="../ink/ink1864.xml"/><Relationship Id="rId19" Type="http://schemas.openxmlformats.org/officeDocument/2006/relationships/customXml" Target="../ink/ink1772.xml"/><Relationship Id="rId224" Type="http://schemas.openxmlformats.org/officeDocument/2006/relationships/image" Target="../media/image1852.png"/><Relationship Id="rId245" Type="http://schemas.openxmlformats.org/officeDocument/2006/relationships/customXml" Target="../ink/ink1885.xml"/><Relationship Id="rId30" Type="http://schemas.openxmlformats.org/officeDocument/2006/relationships/image" Target="../media/image1756.png"/><Relationship Id="rId105" Type="http://schemas.openxmlformats.org/officeDocument/2006/relationships/customXml" Target="../ink/ink1815.xml"/><Relationship Id="rId126" Type="http://schemas.openxmlformats.org/officeDocument/2006/relationships/image" Target="../media/image1804.png"/><Relationship Id="rId147" Type="http://schemas.openxmlformats.org/officeDocument/2006/relationships/customXml" Target="../ink/ink1836.xml"/><Relationship Id="rId168" Type="http://schemas.openxmlformats.org/officeDocument/2006/relationships/image" Target="../media/image1825.png"/><Relationship Id="rId51" Type="http://schemas.openxmlformats.org/officeDocument/2006/relationships/customXml" Target="../ink/ink1788.xml"/><Relationship Id="rId72" Type="http://schemas.openxmlformats.org/officeDocument/2006/relationships/image" Target="../media/image1777.png"/><Relationship Id="rId93" Type="http://schemas.openxmlformats.org/officeDocument/2006/relationships/customXml" Target="../ink/ink1809.xml"/><Relationship Id="rId189" Type="http://schemas.openxmlformats.org/officeDocument/2006/relationships/customXml" Target="../ink/ink1857.xml"/><Relationship Id="rId3" Type="http://schemas.openxmlformats.org/officeDocument/2006/relationships/image" Target="../media/image1743.png"/><Relationship Id="rId214" Type="http://schemas.openxmlformats.org/officeDocument/2006/relationships/image" Target="../media/image1848.png"/><Relationship Id="rId235" Type="http://schemas.openxmlformats.org/officeDocument/2006/relationships/customXml" Target="../ink/ink1880.xml"/><Relationship Id="rId256" Type="http://schemas.openxmlformats.org/officeDocument/2006/relationships/image" Target="../media/image1868.png"/><Relationship Id="rId116" Type="http://schemas.openxmlformats.org/officeDocument/2006/relationships/image" Target="../media/image1799.png"/><Relationship Id="rId137" Type="http://schemas.openxmlformats.org/officeDocument/2006/relationships/customXml" Target="../ink/ink1831.xml"/><Relationship Id="rId158" Type="http://schemas.openxmlformats.org/officeDocument/2006/relationships/image" Target="../media/image1820.png"/><Relationship Id="rId20" Type="http://schemas.openxmlformats.org/officeDocument/2006/relationships/image" Target="../media/image1751.png"/><Relationship Id="rId41" Type="http://schemas.openxmlformats.org/officeDocument/2006/relationships/customXml" Target="../ink/ink1783.xml"/><Relationship Id="rId62" Type="http://schemas.openxmlformats.org/officeDocument/2006/relationships/image" Target="../media/image1772.png"/><Relationship Id="rId83" Type="http://schemas.openxmlformats.org/officeDocument/2006/relationships/customXml" Target="../ink/ink1804.xml"/><Relationship Id="rId179" Type="http://schemas.openxmlformats.org/officeDocument/2006/relationships/customXml" Target="../ink/ink1852.xml"/><Relationship Id="rId190" Type="http://schemas.openxmlformats.org/officeDocument/2006/relationships/image" Target="../media/image1836.png"/><Relationship Id="rId204" Type="http://schemas.openxmlformats.org/officeDocument/2006/relationships/image" Target="../media/image1843.png"/><Relationship Id="rId225" Type="http://schemas.openxmlformats.org/officeDocument/2006/relationships/customXml" Target="../ink/ink1875.xml"/><Relationship Id="rId246" Type="http://schemas.openxmlformats.org/officeDocument/2006/relationships/image" Target="../media/image1863.png"/><Relationship Id="rId106" Type="http://schemas.openxmlformats.org/officeDocument/2006/relationships/image" Target="../media/image1794.png"/><Relationship Id="rId127" Type="http://schemas.openxmlformats.org/officeDocument/2006/relationships/customXml" Target="../ink/ink1826.xml"/><Relationship Id="rId10" Type="http://schemas.openxmlformats.org/officeDocument/2006/relationships/image" Target="../media/image1746.png"/><Relationship Id="rId31" Type="http://schemas.openxmlformats.org/officeDocument/2006/relationships/customXml" Target="../ink/ink1778.xml"/><Relationship Id="rId52" Type="http://schemas.openxmlformats.org/officeDocument/2006/relationships/image" Target="../media/image1767.png"/><Relationship Id="rId73" Type="http://schemas.openxmlformats.org/officeDocument/2006/relationships/customXml" Target="../ink/ink1799.xml"/><Relationship Id="rId94" Type="http://schemas.openxmlformats.org/officeDocument/2006/relationships/image" Target="../media/image1788.png"/><Relationship Id="rId148" Type="http://schemas.openxmlformats.org/officeDocument/2006/relationships/image" Target="../media/image1815.png"/><Relationship Id="rId169" Type="http://schemas.openxmlformats.org/officeDocument/2006/relationships/customXml" Target="../ink/ink1847.xml"/><Relationship Id="rId4" Type="http://schemas.openxmlformats.org/officeDocument/2006/relationships/image" Target="../media/image1744.png"/><Relationship Id="rId180" Type="http://schemas.openxmlformats.org/officeDocument/2006/relationships/image" Target="../media/image1831.png"/><Relationship Id="rId215" Type="http://schemas.openxmlformats.org/officeDocument/2006/relationships/customXml" Target="../ink/ink1870.xml"/><Relationship Id="rId236" Type="http://schemas.openxmlformats.org/officeDocument/2006/relationships/image" Target="../media/image185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7" Type="http://schemas.openxmlformats.org/officeDocument/2006/relationships/image" Target="../media/image293.png"/><Relationship Id="rId2" Type="http://schemas.openxmlformats.org/officeDocument/2006/relationships/image" Target="../media/image290.png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88.xml"/><Relationship Id="rId5" Type="http://schemas.openxmlformats.org/officeDocument/2006/relationships/image" Target="../media/image292.png"/><Relationship Id="rId4" Type="http://schemas.openxmlformats.org/officeDocument/2006/relationships/customXml" Target="../ink/ink28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1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3.png"/><Relationship Id="rId2" Type="http://schemas.openxmlformats.org/officeDocument/2006/relationships/image" Target="../media/image1872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6.png"/><Relationship Id="rId2" Type="http://schemas.openxmlformats.org/officeDocument/2006/relationships/image" Target="../media/image187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8.png"/><Relationship Id="rId2" Type="http://schemas.openxmlformats.org/officeDocument/2006/relationships/image" Target="../media/image1877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348.png"/><Relationship Id="rId21" Type="http://schemas.openxmlformats.org/officeDocument/2006/relationships/image" Target="../media/image300.png"/><Relationship Id="rId42" Type="http://schemas.openxmlformats.org/officeDocument/2006/relationships/customXml" Target="../ink/ink308.xml"/><Relationship Id="rId63" Type="http://schemas.openxmlformats.org/officeDocument/2006/relationships/image" Target="../media/image321.png"/><Relationship Id="rId84" Type="http://schemas.openxmlformats.org/officeDocument/2006/relationships/customXml" Target="../ink/ink329.xml"/><Relationship Id="rId138" Type="http://schemas.openxmlformats.org/officeDocument/2006/relationships/customXml" Target="../ink/ink356.xml"/><Relationship Id="rId159" Type="http://schemas.openxmlformats.org/officeDocument/2006/relationships/image" Target="../media/image369.png"/><Relationship Id="rId170" Type="http://schemas.openxmlformats.org/officeDocument/2006/relationships/customXml" Target="../ink/ink372.xml"/><Relationship Id="rId191" Type="http://schemas.openxmlformats.org/officeDocument/2006/relationships/image" Target="../media/image385.png"/><Relationship Id="rId107" Type="http://schemas.openxmlformats.org/officeDocument/2006/relationships/image" Target="../media/image343.png"/><Relationship Id="rId11" Type="http://schemas.openxmlformats.org/officeDocument/2006/relationships/image" Target="../media/image295.png"/><Relationship Id="rId32" Type="http://schemas.openxmlformats.org/officeDocument/2006/relationships/customXml" Target="../ink/ink303.xml"/><Relationship Id="rId53" Type="http://schemas.openxmlformats.org/officeDocument/2006/relationships/image" Target="../media/image316.png"/><Relationship Id="rId74" Type="http://schemas.openxmlformats.org/officeDocument/2006/relationships/customXml" Target="../ink/ink324.xml"/><Relationship Id="rId128" Type="http://schemas.openxmlformats.org/officeDocument/2006/relationships/customXml" Target="../ink/ink351.xml"/><Relationship Id="rId149" Type="http://schemas.openxmlformats.org/officeDocument/2006/relationships/image" Target="../media/image364.png"/><Relationship Id="rId5" Type="http://schemas.openxmlformats.org/officeDocument/2006/relationships/image" Target="../media/image292.png"/><Relationship Id="rId95" Type="http://schemas.openxmlformats.org/officeDocument/2006/relationships/image" Target="../media/image337.png"/><Relationship Id="rId160" Type="http://schemas.openxmlformats.org/officeDocument/2006/relationships/customXml" Target="../ink/ink367.xml"/><Relationship Id="rId181" Type="http://schemas.openxmlformats.org/officeDocument/2006/relationships/image" Target="../media/image380.png"/><Relationship Id="rId22" Type="http://schemas.openxmlformats.org/officeDocument/2006/relationships/customXml" Target="../ink/ink298.xml"/><Relationship Id="rId43" Type="http://schemas.openxmlformats.org/officeDocument/2006/relationships/image" Target="../media/image311.png"/><Relationship Id="rId64" Type="http://schemas.openxmlformats.org/officeDocument/2006/relationships/customXml" Target="../ink/ink319.xml"/><Relationship Id="rId118" Type="http://schemas.openxmlformats.org/officeDocument/2006/relationships/customXml" Target="../ink/ink346.xml"/><Relationship Id="rId139" Type="http://schemas.openxmlformats.org/officeDocument/2006/relationships/image" Target="../media/image359.png"/><Relationship Id="rId85" Type="http://schemas.openxmlformats.org/officeDocument/2006/relationships/image" Target="../media/image332.png"/><Relationship Id="rId150" Type="http://schemas.openxmlformats.org/officeDocument/2006/relationships/customXml" Target="../ink/ink362.xml"/><Relationship Id="rId171" Type="http://schemas.openxmlformats.org/officeDocument/2006/relationships/image" Target="../media/image375.png"/><Relationship Id="rId192" Type="http://schemas.openxmlformats.org/officeDocument/2006/relationships/customXml" Target="../ink/ink383.xml"/><Relationship Id="rId12" Type="http://schemas.openxmlformats.org/officeDocument/2006/relationships/customXml" Target="../ink/ink293.xml"/><Relationship Id="rId33" Type="http://schemas.openxmlformats.org/officeDocument/2006/relationships/image" Target="../media/image306.png"/><Relationship Id="rId108" Type="http://schemas.openxmlformats.org/officeDocument/2006/relationships/customXml" Target="../ink/ink341.xml"/><Relationship Id="rId129" Type="http://schemas.openxmlformats.org/officeDocument/2006/relationships/image" Target="../media/image354.png"/><Relationship Id="rId54" Type="http://schemas.openxmlformats.org/officeDocument/2006/relationships/customXml" Target="../ink/ink314.xml"/><Relationship Id="rId75" Type="http://schemas.openxmlformats.org/officeDocument/2006/relationships/image" Target="../media/image327.png"/><Relationship Id="rId96" Type="http://schemas.openxmlformats.org/officeDocument/2006/relationships/customXml" Target="../ink/ink335.xml"/><Relationship Id="rId140" Type="http://schemas.openxmlformats.org/officeDocument/2006/relationships/customXml" Target="../ink/ink357.xml"/><Relationship Id="rId161" Type="http://schemas.openxmlformats.org/officeDocument/2006/relationships/image" Target="../media/image370.png"/><Relationship Id="rId182" Type="http://schemas.openxmlformats.org/officeDocument/2006/relationships/customXml" Target="../ink/ink378.xml"/><Relationship Id="rId6" Type="http://schemas.openxmlformats.org/officeDocument/2006/relationships/customXml" Target="../ink/ink290.xml"/><Relationship Id="rId23" Type="http://schemas.openxmlformats.org/officeDocument/2006/relationships/image" Target="../media/image301.png"/><Relationship Id="rId119" Type="http://schemas.openxmlformats.org/officeDocument/2006/relationships/image" Target="../media/image349.png"/><Relationship Id="rId44" Type="http://schemas.openxmlformats.org/officeDocument/2006/relationships/customXml" Target="../ink/ink309.xml"/><Relationship Id="rId65" Type="http://schemas.openxmlformats.org/officeDocument/2006/relationships/image" Target="../media/image322.png"/><Relationship Id="rId86" Type="http://schemas.openxmlformats.org/officeDocument/2006/relationships/customXml" Target="../ink/ink330.xml"/><Relationship Id="rId130" Type="http://schemas.openxmlformats.org/officeDocument/2006/relationships/customXml" Target="../ink/ink352.xml"/><Relationship Id="rId151" Type="http://schemas.openxmlformats.org/officeDocument/2006/relationships/image" Target="../media/image365.png"/><Relationship Id="rId172" Type="http://schemas.openxmlformats.org/officeDocument/2006/relationships/customXml" Target="../ink/ink373.xml"/><Relationship Id="rId193" Type="http://schemas.openxmlformats.org/officeDocument/2006/relationships/image" Target="../media/image386.png"/><Relationship Id="rId13" Type="http://schemas.openxmlformats.org/officeDocument/2006/relationships/image" Target="../media/image296.png"/><Relationship Id="rId109" Type="http://schemas.openxmlformats.org/officeDocument/2006/relationships/image" Target="../media/image344.png"/><Relationship Id="rId34" Type="http://schemas.openxmlformats.org/officeDocument/2006/relationships/customXml" Target="../ink/ink304.xml"/><Relationship Id="rId50" Type="http://schemas.openxmlformats.org/officeDocument/2006/relationships/customXml" Target="../ink/ink312.xml"/><Relationship Id="rId55" Type="http://schemas.openxmlformats.org/officeDocument/2006/relationships/image" Target="../media/image317.png"/><Relationship Id="rId76" Type="http://schemas.openxmlformats.org/officeDocument/2006/relationships/customXml" Target="../ink/ink325.xml"/><Relationship Id="rId97" Type="http://schemas.openxmlformats.org/officeDocument/2006/relationships/image" Target="../media/image338.png"/><Relationship Id="rId104" Type="http://schemas.openxmlformats.org/officeDocument/2006/relationships/customXml" Target="../ink/ink339.xml"/><Relationship Id="rId120" Type="http://schemas.openxmlformats.org/officeDocument/2006/relationships/customXml" Target="../ink/ink347.xml"/><Relationship Id="rId125" Type="http://schemas.openxmlformats.org/officeDocument/2006/relationships/image" Target="../media/image352.png"/><Relationship Id="rId141" Type="http://schemas.openxmlformats.org/officeDocument/2006/relationships/image" Target="../media/image360.png"/><Relationship Id="rId146" Type="http://schemas.openxmlformats.org/officeDocument/2006/relationships/customXml" Target="../ink/ink360.xml"/><Relationship Id="rId167" Type="http://schemas.openxmlformats.org/officeDocument/2006/relationships/image" Target="../media/image373.png"/><Relationship Id="rId188" Type="http://schemas.openxmlformats.org/officeDocument/2006/relationships/customXml" Target="../ink/ink381.xml"/><Relationship Id="rId7" Type="http://schemas.openxmlformats.org/officeDocument/2006/relationships/image" Target="../media/image293.png"/><Relationship Id="rId71" Type="http://schemas.openxmlformats.org/officeDocument/2006/relationships/image" Target="../media/image325.png"/><Relationship Id="rId92" Type="http://schemas.openxmlformats.org/officeDocument/2006/relationships/customXml" Target="../ink/ink333.xml"/><Relationship Id="rId162" Type="http://schemas.openxmlformats.org/officeDocument/2006/relationships/customXml" Target="../ink/ink368.xml"/><Relationship Id="rId183" Type="http://schemas.openxmlformats.org/officeDocument/2006/relationships/image" Target="../media/image381.png"/><Relationship Id="rId2" Type="http://schemas.openxmlformats.org/officeDocument/2006/relationships/image" Target="../media/image290.png"/><Relationship Id="rId29" Type="http://schemas.openxmlformats.org/officeDocument/2006/relationships/image" Target="../media/image304.png"/><Relationship Id="rId24" Type="http://schemas.openxmlformats.org/officeDocument/2006/relationships/customXml" Target="../ink/ink299.xml"/><Relationship Id="rId40" Type="http://schemas.openxmlformats.org/officeDocument/2006/relationships/customXml" Target="../ink/ink307.xml"/><Relationship Id="rId45" Type="http://schemas.openxmlformats.org/officeDocument/2006/relationships/image" Target="../media/image312.png"/><Relationship Id="rId66" Type="http://schemas.openxmlformats.org/officeDocument/2006/relationships/customXml" Target="../ink/ink320.xml"/><Relationship Id="rId87" Type="http://schemas.openxmlformats.org/officeDocument/2006/relationships/image" Target="../media/image333.png"/><Relationship Id="rId110" Type="http://schemas.openxmlformats.org/officeDocument/2006/relationships/customXml" Target="../ink/ink342.xml"/><Relationship Id="rId115" Type="http://schemas.openxmlformats.org/officeDocument/2006/relationships/image" Target="../media/image347.png"/><Relationship Id="rId131" Type="http://schemas.openxmlformats.org/officeDocument/2006/relationships/image" Target="../media/image355.png"/><Relationship Id="rId136" Type="http://schemas.openxmlformats.org/officeDocument/2006/relationships/customXml" Target="../ink/ink355.xml"/><Relationship Id="rId157" Type="http://schemas.openxmlformats.org/officeDocument/2006/relationships/image" Target="../media/image368.png"/><Relationship Id="rId178" Type="http://schemas.openxmlformats.org/officeDocument/2006/relationships/customXml" Target="../ink/ink376.xml"/><Relationship Id="rId61" Type="http://schemas.openxmlformats.org/officeDocument/2006/relationships/image" Target="../media/image320.png"/><Relationship Id="rId82" Type="http://schemas.openxmlformats.org/officeDocument/2006/relationships/customXml" Target="../ink/ink328.xml"/><Relationship Id="rId152" Type="http://schemas.openxmlformats.org/officeDocument/2006/relationships/customXml" Target="../ink/ink363.xml"/><Relationship Id="rId173" Type="http://schemas.openxmlformats.org/officeDocument/2006/relationships/image" Target="../media/image376.png"/><Relationship Id="rId19" Type="http://schemas.openxmlformats.org/officeDocument/2006/relationships/image" Target="../media/image299.png"/><Relationship Id="rId14" Type="http://schemas.openxmlformats.org/officeDocument/2006/relationships/customXml" Target="../ink/ink294.xml"/><Relationship Id="rId30" Type="http://schemas.openxmlformats.org/officeDocument/2006/relationships/customXml" Target="../ink/ink302.xml"/><Relationship Id="rId35" Type="http://schemas.openxmlformats.org/officeDocument/2006/relationships/image" Target="../media/image307.png"/><Relationship Id="rId56" Type="http://schemas.openxmlformats.org/officeDocument/2006/relationships/customXml" Target="../ink/ink315.xml"/><Relationship Id="rId77" Type="http://schemas.openxmlformats.org/officeDocument/2006/relationships/image" Target="../media/image328.png"/><Relationship Id="rId100" Type="http://schemas.openxmlformats.org/officeDocument/2006/relationships/customXml" Target="../ink/ink337.xml"/><Relationship Id="rId105" Type="http://schemas.openxmlformats.org/officeDocument/2006/relationships/image" Target="../media/image342.png"/><Relationship Id="rId126" Type="http://schemas.openxmlformats.org/officeDocument/2006/relationships/customXml" Target="../ink/ink350.xml"/><Relationship Id="rId147" Type="http://schemas.openxmlformats.org/officeDocument/2006/relationships/image" Target="../media/image363.png"/><Relationship Id="rId168" Type="http://schemas.openxmlformats.org/officeDocument/2006/relationships/customXml" Target="../ink/ink371.xml"/><Relationship Id="rId8" Type="http://schemas.openxmlformats.org/officeDocument/2006/relationships/customXml" Target="../ink/ink291.xml"/><Relationship Id="rId51" Type="http://schemas.openxmlformats.org/officeDocument/2006/relationships/image" Target="../media/image315.png"/><Relationship Id="rId72" Type="http://schemas.openxmlformats.org/officeDocument/2006/relationships/customXml" Target="../ink/ink323.xml"/><Relationship Id="rId93" Type="http://schemas.openxmlformats.org/officeDocument/2006/relationships/image" Target="../media/image336.png"/><Relationship Id="rId98" Type="http://schemas.openxmlformats.org/officeDocument/2006/relationships/customXml" Target="../ink/ink336.xml"/><Relationship Id="rId121" Type="http://schemas.openxmlformats.org/officeDocument/2006/relationships/image" Target="../media/image350.png"/><Relationship Id="rId142" Type="http://schemas.openxmlformats.org/officeDocument/2006/relationships/customXml" Target="../ink/ink358.xml"/><Relationship Id="rId163" Type="http://schemas.openxmlformats.org/officeDocument/2006/relationships/image" Target="../media/image371.png"/><Relationship Id="rId184" Type="http://schemas.openxmlformats.org/officeDocument/2006/relationships/customXml" Target="../ink/ink379.xml"/><Relationship Id="rId189" Type="http://schemas.openxmlformats.org/officeDocument/2006/relationships/image" Target="../media/image384.png"/><Relationship Id="rId3" Type="http://schemas.openxmlformats.org/officeDocument/2006/relationships/image" Target="../media/image291.png"/><Relationship Id="rId25" Type="http://schemas.openxmlformats.org/officeDocument/2006/relationships/image" Target="../media/image302.png"/><Relationship Id="rId46" Type="http://schemas.openxmlformats.org/officeDocument/2006/relationships/customXml" Target="../ink/ink310.xml"/><Relationship Id="rId67" Type="http://schemas.openxmlformats.org/officeDocument/2006/relationships/image" Target="../media/image323.png"/><Relationship Id="rId116" Type="http://schemas.openxmlformats.org/officeDocument/2006/relationships/customXml" Target="../ink/ink345.xml"/><Relationship Id="rId137" Type="http://schemas.openxmlformats.org/officeDocument/2006/relationships/image" Target="../media/image358.png"/><Relationship Id="rId158" Type="http://schemas.openxmlformats.org/officeDocument/2006/relationships/customXml" Target="../ink/ink366.xml"/><Relationship Id="rId20" Type="http://schemas.openxmlformats.org/officeDocument/2006/relationships/customXml" Target="../ink/ink297.xml"/><Relationship Id="rId41" Type="http://schemas.openxmlformats.org/officeDocument/2006/relationships/image" Target="../media/image310.png"/><Relationship Id="rId62" Type="http://schemas.openxmlformats.org/officeDocument/2006/relationships/customXml" Target="../ink/ink318.xml"/><Relationship Id="rId83" Type="http://schemas.openxmlformats.org/officeDocument/2006/relationships/image" Target="../media/image331.png"/><Relationship Id="rId88" Type="http://schemas.openxmlformats.org/officeDocument/2006/relationships/customXml" Target="../ink/ink331.xml"/><Relationship Id="rId111" Type="http://schemas.openxmlformats.org/officeDocument/2006/relationships/image" Target="../media/image345.png"/><Relationship Id="rId132" Type="http://schemas.openxmlformats.org/officeDocument/2006/relationships/customXml" Target="../ink/ink353.xml"/><Relationship Id="rId153" Type="http://schemas.openxmlformats.org/officeDocument/2006/relationships/image" Target="../media/image366.png"/><Relationship Id="rId174" Type="http://schemas.openxmlformats.org/officeDocument/2006/relationships/customXml" Target="../ink/ink374.xml"/><Relationship Id="rId179" Type="http://schemas.openxmlformats.org/officeDocument/2006/relationships/image" Target="../media/image379.png"/><Relationship Id="rId190" Type="http://schemas.openxmlformats.org/officeDocument/2006/relationships/customXml" Target="../ink/ink382.xml"/><Relationship Id="rId15" Type="http://schemas.openxmlformats.org/officeDocument/2006/relationships/image" Target="../media/image297.png"/><Relationship Id="rId36" Type="http://schemas.openxmlformats.org/officeDocument/2006/relationships/customXml" Target="../ink/ink305.xml"/><Relationship Id="rId57" Type="http://schemas.openxmlformats.org/officeDocument/2006/relationships/image" Target="../media/image318.png"/><Relationship Id="rId106" Type="http://schemas.openxmlformats.org/officeDocument/2006/relationships/customXml" Target="../ink/ink340.xml"/><Relationship Id="rId127" Type="http://schemas.openxmlformats.org/officeDocument/2006/relationships/image" Target="../media/image353.png"/><Relationship Id="rId10" Type="http://schemas.openxmlformats.org/officeDocument/2006/relationships/customXml" Target="../ink/ink292.xml"/><Relationship Id="rId31" Type="http://schemas.openxmlformats.org/officeDocument/2006/relationships/image" Target="../media/image305.png"/><Relationship Id="rId52" Type="http://schemas.openxmlformats.org/officeDocument/2006/relationships/customXml" Target="../ink/ink313.xml"/><Relationship Id="rId73" Type="http://schemas.openxmlformats.org/officeDocument/2006/relationships/image" Target="../media/image326.png"/><Relationship Id="rId78" Type="http://schemas.openxmlformats.org/officeDocument/2006/relationships/customXml" Target="../ink/ink326.xml"/><Relationship Id="rId94" Type="http://schemas.openxmlformats.org/officeDocument/2006/relationships/customXml" Target="../ink/ink334.xml"/><Relationship Id="rId99" Type="http://schemas.openxmlformats.org/officeDocument/2006/relationships/image" Target="../media/image339.png"/><Relationship Id="rId101" Type="http://schemas.openxmlformats.org/officeDocument/2006/relationships/image" Target="../media/image340.png"/><Relationship Id="rId122" Type="http://schemas.openxmlformats.org/officeDocument/2006/relationships/customXml" Target="../ink/ink348.xml"/><Relationship Id="rId143" Type="http://schemas.openxmlformats.org/officeDocument/2006/relationships/image" Target="../media/image361.png"/><Relationship Id="rId148" Type="http://schemas.openxmlformats.org/officeDocument/2006/relationships/customXml" Target="../ink/ink361.xml"/><Relationship Id="rId164" Type="http://schemas.openxmlformats.org/officeDocument/2006/relationships/customXml" Target="../ink/ink369.xml"/><Relationship Id="rId169" Type="http://schemas.openxmlformats.org/officeDocument/2006/relationships/image" Target="../media/image374.png"/><Relationship Id="rId185" Type="http://schemas.openxmlformats.org/officeDocument/2006/relationships/image" Target="../media/image382.png"/><Relationship Id="rId4" Type="http://schemas.openxmlformats.org/officeDocument/2006/relationships/customXml" Target="../ink/ink289.xml"/><Relationship Id="rId9" Type="http://schemas.openxmlformats.org/officeDocument/2006/relationships/image" Target="../media/image294.png"/><Relationship Id="rId180" Type="http://schemas.openxmlformats.org/officeDocument/2006/relationships/customXml" Target="../ink/ink377.xml"/><Relationship Id="rId26" Type="http://schemas.openxmlformats.org/officeDocument/2006/relationships/customXml" Target="../ink/ink300.xml"/><Relationship Id="rId47" Type="http://schemas.openxmlformats.org/officeDocument/2006/relationships/image" Target="../media/image313.png"/><Relationship Id="rId68" Type="http://schemas.openxmlformats.org/officeDocument/2006/relationships/customXml" Target="../ink/ink321.xml"/><Relationship Id="rId89" Type="http://schemas.openxmlformats.org/officeDocument/2006/relationships/image" Target="../media/image334.png"/><Relationship Id="rId112" Type="http://schemas.openxmlformats.org/officeDocument/2006/relationships/customXml" Target="../ink/ink343.xml"/><Relationship Id="rId133" Type="http://schemas.openxmlformats.org/officeDocument/2006/relationships/image" Target="../media/image356.png"/><Relationship Id="rId154" Type="http://schemas.openxmlformats.org/officeDocument/2006/relationships/customXml" Target="../ink/ink364.xml"/><Relationship Id="rId175" Type="http://schemas.openxmlformats.org/officeDocument/2006/relationships/image" Target="../media/image377.png"/><Relationship Id="rId16" Type="http://schemas.openxmlformats.org/officeDocument/2006/relationships/customXml" Target="../ink/ink295.xml"/><Relationship Id="rId37" Type="http://schemas.openxmlformats.org/officeDocument/2006/relationships/image" Target="../media/image308.png"/><Relationship Id="rId58" Type="http://schemas.openxmlformats.org/officeDocument/2006/relationships/customXml" Target="../ink/ink316.xml"/><Relationship Id="rId79" Type="http://schemas.openxmlformats.org/officeDocument/2006/relationships/image" Target="../media/image329.png"/><Relationship Id="rId102" Type="http://schemas.openxmlformats.org/officeDocument/2006/relationships/customXml" Target="../ink/ink338.xml"/><Relationship Id="rId123" Type="http://schemas.openxmlformats.org/officeDocument/2006/relationships/image" Target="../media/image351.png"/><Relationship Id="rId144" Type="http://schemas.openxmlformats.org/officeDocument/2006/relationships/customXml" Target="../ink/ink359.xml"/><Relationship Id="rId90" Type="http://schemas.openxmlformats.org/officeDocument/2006/relationships/customXml" Target="../ink/ink332.xml"/><Relationship Id="rId165" Type="http://schemas.openxmlformats.org/officeDocument/2006/relationships/image" Target="../media/image372.png"/><Relationship Id="rId186" Type="http://schemas.openxmlformats.org/officeDocument/2006/relationships/customXml" Target="../ink/ink380.xml"/><Relationship Id="rId27" Type="http://schemas.openxmlformats.org/officeDocument/2006/relationships/image" Target="../media/image303.png"/><Relationship Id="rId48" Type="http://schemas.openxmlformats.org/officeDocument/2006/relationships/customXml" Target="../ink/ink311.xml"/><Relationship Id="rId69" Type="http://schemas.openxmlformats.org/officeDocument/2006/relationships/image" Target="../media/image324.png"/><Relationship Id="rId113" Type="http://schemas.openxmlformats.org/officeDocument/2006/relationships/image" Target="../media/image346.png"/><Relationship Id="rId134" Type="http://schemas.openxmlformats.org/officeDocument/2006/relationships/customXml" Target="../ink/ink354.xml"/><Relationship Id="rId80" Type="http://schemas.openxmlformats.org/officeDocument/2006/relationships/customXml" Target="../ink/ink327.xml"/><Relationship Id="rId155" Type="http://schemas.openxmlformats.org/officeDocument/2006/relationships/image" Target="../media/image367.png"/><Relationship Id="rId176" Type="http://schemas.openxmlformats.org/officeDocument/2006/relationships/customXml" Target="../ink/ink375.xml"/><Relationship Id="rId17" Type="http://schemas.openxmlformats.org/officeDocument/2006/relationships/image" Target="../media/image298.png"/><Relationship Id="rId38" Type="http://schemas.openxmlformats.org/officeDocument/2006/relationships/customXml" Target="../ink/ink306.xml"/><Relationship Id="rId59" Type="http://schemas.openxmlformats.org/officeDocument/2006/relationships/image" Target="../media/image319.png"/><Relationship Id="rId103" Type="http://schemas.openxmlformats.org/officeDocument/2006/relationships/image" Target="../media/image341.png"/><Relationship Id="rId124" Type="http://schemas.openxmlformats.org/officeDocument/2006/relationships/customXml" Target="../ink/ink349.xml"/><Relationship Id="rId70" Type="http://schemas.openxmlformats.org/officeDocument/2006/relationships/customXml" Target="../ink/ink322.xml"/><Relationship Id="rId91" Type="http://schemas.openxmlformats.org/officeDocument/2006/relationships/image" Target="../media/image335.png"/><Relationship Id="rId145" Type="http://schemas.openxmlformats.org/officeDocument/2006/relationships/image" Target="../media/image362.png"/><Relationship Id="rId166" Type="http://schemas.openxmlformats.org/officeDocument/2006/relationships/customXml" Target="../ink/ink370.xml"/><Relationship Id="rId187" Type="http://schemas.openxmlformats.org/officeDocument/2006/relationships/image" Target="../media/image383.png"/><Relationship Id="rId1" Type="http://schemas.openxmlformats.org/officeDocument/2006/relationships/slideLayout" Target="../slideLayouts/slideLayout1.xml"/><Relationship Id="rId28" Type="http://schemas.openxmlformats.org/officeDocument/2006/relationships/customXml" Target="../ink/ink301.xml"/><Relationship Id="rId49" Type="http://schemas.openxmlformats.org/officeDocument/2006/relationships/image" Target="../media/image314.png"/><Relationship Id="rId114" Type="http://schemas.openxmlformats.org/officeDocument/2006/relationships/customXml" Target="../ink/ink344.xml"/><Relationship Id="rId60" Type="http://schemas.openxmlformats.org/officeDocument/2006/relationships/customXml" Target="../ink/ink317.xml"/><Relationship Id="rId81" Type="http://schemas.openxmlformats.org/officeDocument/2006/relationships/image" Target="../media/image330.png"/><Relationship Id="rId135" Type="http://schemas.openxmlformats.org/officeDocument/2006/relationships/image" Target="../media/image357.png"/><Relationship Id="rId156" Type="http://schemas.openxmlformats.org/officeDocument/2006/relationships/customXml" Target="../ink/ink365.xml"/><Relationship Id="rId177" Type="http://schemas.openxmlformats.org/officeDocument/2006/relationships/image" Target="../media/image378.png"/><Relationship Id="rId18" Type="http://schemas.openxmlformats.org/officeDocument/2006/relationships/customXml" Target="../ink/ink296.xml"/><Relationship Id="rId39" Type="http://schemas.openxmlformats.org/officeDocument/2006/relationships/image" Target="../media/image30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89.xml"/><Relationship Id="rId18" Type="http://schemas.openxmlformats.org/officeDocument/2006/relationships/image" Target="../media/image395.png"/><Relationship Id="rId26" Type="http://schemas.openxmlformats.org/officeDocument/2006/relationships/image" Target="../media/image399.png"/><Relationship Id="rId39" Type="http://schemas.openxmlformats.org/officeDocument/2006/relationships/customXml" Target="../ink/ink402.xml"/><Relationship Id="rId21" Type="http://schemas.openxmlformats.org/officeDocument/2006/relationships/customXml" Target="../ink/ink393.xml"/><Relationship Id="rId34" Type="http://schemas.openxmlformats.org/officeDocument/2006/relationships/image" Target="../media/image403.png"/><Relationship Id="rId42" Type="http://schemas.openxmlformats.org/officeDocument/2006/relationships/image" Target="../media/image407.png"/><Relationship Id="rId47" Type="http://schemas.openxmlformats.org/officeDocument/2006/relationships/customXml" Target="../ink/ink406.xml"/><Relationship Id="rId7" Type="http://schemas.openxmlformats.org/officeDocument/2006/relationships/customXml" Target="../ink/ink386.xml"/><Relationship Id="rId2" Type="http://schemas.openxmlformats.org/officeDocument/2006/relationships/image" Target="../media/image387.png"/><Relationship Id="rId16" Type="http://schemas.openxmlformats.org/officeDocument/2006/relationships/image" Target="../media/image394.png"/><Relationship Id="rId29" Type="http://schemas.openxmlformats.org/officeDocument/2006/relationships/customXml" Target="../ink/ink39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9.png"/><Relationship Id="rId11" Type="http://schemas.openxmlformats.org/officeDocument/2006/relationships/customXml" Target="../ink/ink388.xml"/><Relationship Id="rId24" Type="http://schemas.openxmlformats.org/officeDocument/2006/relationships/image" Target="../media/image398.png"/><Relationship Id="rId32" Type="http://schemas.openxmlformats.org/officeDocument/2006/relationships/image" Target="../media/image402.png"/><Relationship Id="rId37" Type="http://schemas.openxmlformats.org/officeDocument/2006/relationships/customXml" Target="../ink/ink401.xml"/><Relationship Id="rId40" Type="http://schemas.openxmlformats.org/officeDocument/2006/relationships/image" Target="../media/image406.png"/><Relationship Id="rId45" Type="http://schemas.openxmlformats.org/officeDocument/2006/relationships/customXml" Target="../ink/ink405.xml"/><Relationship Id="rId5" Type="http://schemas.openxmlformats.org/officeDocument/2006/relationships/customXml" Target="../ink/ink385.xml"/><Relationship Id="rId15" Type="http://schemas.openxmlformats.org/officeDocument/2006/relationships/customXml" Target="../ink/ink390.xml"/><Relationship Id="rId23" Type="http://schemas.openxmlformats.org/officeDocument/2006/relationships/customXml" Target="../ink/ink394.xml"/><Relationship Id="rId28" Type="http://schemas.openxmlformats.org/officeDocument/2006/relationships/image" Target="../media/image400.png"/><Relationship Id="rId36" Type="http://schemas.openxmlformats.org/officeDocument/2006/relationships/image" Target="../media/image404.png"/><Relationship Id="rId10" Type="http://schemas.openxmlformats.org/officeDocument/2006/relationships/image" Target="../media/image391.png"/><Relationship Id="rId19" Type="http://schemas.openxmlformats.org/officeDocument/2006/relationships/customXml" Target="../ink/ink392.xml"/><Relationship Id="rId31" Type="http://schemas.openxmlformats.org/officeDocument/2006/relationships/customXml" Target="../ink/ink398.xml"/><Relationship Id="rId44" Type="http://schemas.openxmlformats.org/officeDocument/2006/relationships/image" Target="../media/image408.png"/><Relationship Id="rId4" Type="http://schemas.openxmlformats.org/officeDocument/2006/relationships/image" Target="../media/image388.png"/><Relationship Id="rId9" Type="http://schemas.openxmlformats.org/officeDocument/2006/relationships/customXml" Target="../ink/ink387.xml"/><Relationship Id="rId14" Type="http://schemas.openxmlformats.org/officeDocument/2006/relationships/image" Target="../media/image393.png"/><Relationship Id="rId22" Type="http://schemas.openxmlformats.org/officeDocument/2006/relationships/image" Target="../media/image397.png"/><Relationship Id="rId27" Type="http://schemas.openxmlformats.org/officeDocument/2006/relationships/customXml" Target="../ink/ink396.xml"/><Relationship Id="rId30" Type="http://schemas.openxmlformats.org/officeDocument/2006/relationships/image" Target="../media/image401.png"/><Relationship Id="rId35" Type="http://schemas.openxmlformats.org/officeDocument/2006/relationships/customXml" Target="../ink/ink400.xml"/><Relationship Id="rId43" Type="http://schemas.openxmlformats.org/officeDocument/2006/relationships/customXml" Target="../ink/ink404.xml"/><Relationship Id="rId48" Type="http://schemas.openxmlformats.org/officeDocument/2006/relationships/image" Target="../media/image410.png"/><Relationship Id="rId8" Type="http://schemas.openxmlformats.org/officeDocument/2006/relationships/image" Target="../media/image390.png"/><Relationship Id="rId3" Type="http://schemas.openxmlformats.org/officeDocument/2006/relationships/customXml" Target="../ink/ink384.xml"/><Relationship Id="rId12" Type="http://schemas.openxmlformats.org/officeDocument/2006/relationships/image" Target="../media/image392.png"/><Relationship Id="rId17" Type="http://schemas.openxmlformats.org/officeDocument/2006/relationships/customXml" Target="../ink/ink391.xml"/><Relationship Id="rId25" Type="http://schemas.openxmlformats.org/officeDocument/2006/relationships/customXml" Target="../ink/ink395.xml"/><Relationship Id="rId33" Type="http://schemas.openxmlformats.org/officeDocument/2006/relationships/customXml" Target="../ink/ink399.xml"/><Relationship Id="rId38" Type="http://schemas.openxmlformats.org/officeDocument/2006/relationships/image" Target="../media/image405.png"/><Relationship Id="rId46" Type="http://schemas.openxmlformats.org/officeDocument/2006/relationships/image" Target="../media/image409.png"/><Relationship Id="rId20" Type="http://schemas.openxmlformats.org/officeDocument/2006/relationships/image" Target="../media/image396.png"/><Relationship Id="rId41" Type="http://schemas.openxmlformats.org/officeDocument/2006/relationships/customXml" Target="../ink/ink40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23.png"/><Relationship Id="rId21" Type="http://schemas.openxmlformats.org/officeDocument/2006/relationships/customXml" Target="../ink/ink416.xml"/><Relationship Id="rId42" Type="http://schemas.openxmlformats.org/officeDocument/2006/relationships/image" Target="../media/image431.png"/><Relationship Id="rId47" Type="http://schemas.openxmlformats.org/officeDocument/2006/relationships/customXml" Target="../ink/ink429.xml"/><Relationship Id="rId63" Type="http://schemas.openxmlformats.org/officeDocument/2006/relationships/customXml" Target="../ink/ink437.xml"/><Relationship Id="rId68" Type="http://schemas.openxmlformats.org/officeDocument/2006/relationships/image" Target="../media/image444.png"/><Relationship Id="rId7" Type="http://schemas.openxmlformats.org/officeDocument/2006/relationships/customXml" Target="../ink/ink409.xml"/><Relationship Id="rId71" Type="http://schemas.openxmlformats.org/officeDocument/2006/relationships/customXml" Target="../ink/ink441.xml"/><Relationship Id="rId2" Type="http://schemas.openxmlformats.org/officeDocument/2006/relationships/image" Target="../media/image411.png"/><Relationship Id="rId16" Type="http://schemas.openxmlformats.org/officeDocument/2006/relationships/image" Target="../media/image418.png"/><Relationship Id="rId29" Type="http://schemas.openxmlformats.org/officeDocument/2006/relationships/customXml" Target="../ink/ink420.xml"/><Relationship Id="rId11" Type="http://schemas.openxmlformats.org/officeDocument/2006/relationships/customXml" Target="../ink/ink411.xml"/><Relationship Id="rId24" Type="http://schemas.openxmlformats.org/officeDocument/2006/relationships/image" Target="../media/image422.png"/><Relationship Id="rId32" Type="http://schemas.openxmlformats.org/officeDocument/2006/relationships/image" Target="../media/image426.png"/><Relationship Id="rId37" Type="http://schemas.openxmlformats.org/officeDocument/2006/relationships/customXml" Target="../ink/ink424.xml"/><Relationship Id="rId40" Type="http://schemas.openxmlformats.org/officeDocument/2006/relationships/image" Target="../media/image430.png"/><Relationship Id="rId45" Type="http://schemas.openxmlformats.org/officeDocument/2006/relationships/customXml" Target="../ink/ink428.xml"/><Relationship Id="rId53" Type="http://schemas.openxmlformats.org/officeDocument/2006/relationships/customXml" Target="../ink/ink432.xml"/><Relationship Id="rId58" Type="http://schemas.openxmlformats.org/officeDocument/2006/relationships/image" Target="../media/image439.png"/><Relationship Id="rId66" Type="http://schemas.openxmlformats.org/officeDocument/2006/relationships/image" Target="../media/image443.png"/><Relationship Id="rId5" Type="http://schemas.openxmlformats.org/officeDocument/2006/relationships/customXml" Target="../ink/ink408.xml"/><Relationship Id="rId61" Type="http://schemas.openxmlformats.org/officeDocument/2006/relationships/customXml" Target="../ink/ink436.xml"/><Relationship Id="rId19" Type="http://schemas.openxmlformats.org/officeDocument/2006/relationships/customXml" Target="../ink/ink415.xml"/><Relationship Id="rId14" Type="http://schemas.openxmlformats.org/officeDocument/2006/relationships/image" Target="../media/image417.png"/><Relationship Id="rId22" Type="http://schemas.openxmlformats.org/officeDocument/2006/relationships/image" Target="../media/image421.png"/><Relationship Id="rId27" Type="http://schemas.openxmlformats.org/officeDocument/2006/relationships/customXml" Target="../ink/ink419.xml"/><Relationship Id="rId30" Type="http://schemas.openxmlformats.org/officeDocument/2006/relationships/image" Target="../media/image425.png"/><Relationship Id="rId35" Type="http://schemas.openxmlformats.org/officeDocument/2006/relationships/customXml" Target="../ink/ink423.xml"/><Relationship Id="rId43" Type="http://schemas.openxmlformats.org/officeDocument/2006/relationships/customXml" Target="../ink/ink427.xml"/><Relationship Id="rId48" Type="http://schemas.openxmlformats.org/officeDocument/2006/relationships/image" Target="../media/image434.png"/><Relationship Id="rId56" Type="http://schemas.openxmlformats.org/officeDocument/2006/relationships/image" Target="../media/image438.png"/><Relationship Id="rId64" Type="http://schemas.openxmlformats.org/officeDocument/2006/relationships/image" Target="../media/image442.png"/><Relationship Id="rId69" Type="http://schemas.openxmlformats.org/officeDocument/2006/relationships/customXml" Target="../ink/ink440.xml"/><Relationship Id="rId8" Type="http://schemas.openxmlformats.org/officeDocument/2006/relationships/image" Target="../media/image414.png"/><Relationship Id="rId51" Type="http://schemas.openxmlformats.org/officeDocument/2006/relationships/customXml" Target="../ink/ink431.xml"/><Relationship Id="rId72" Type="http://schemas.openxmlformats.org/officeDocument/2006/relationships/image" Target="../media/image446.png"/><Relationship Id="rId3" Type="http://schemas.openxmlformats.org/officeDocument/2006/relationships/customXml" Target="../ink/ink407.xml"/><Relationship Id="rId12" Type="http://schemas.openxmlformats.org/officeDocument/2006/relationships/image" Target="../media/image416.png"/><Relationship Id="rId17" Type="http://schemas.openxmlformats.org/officeDocument/2006/relationships/customXml" Target="../ink/ink414.xml"/><Relationship Id="rId25" Type="http://schemas.openxmlformats.org/officeDocument/2006/relationships/customXml" Target="../ink/ink418.xml"/><Relationship Id="rId33" Type="http://schemas.openxmlformats.org/officeDocument/2006/relationships/customXml" Target="../ink/ink422.xml"/><Relationship Id="rId38" Type="http://schemas.openxmlformats.org/officeDocument/2006/relationships/image" Target="../media/image429.png"/><Relationship Id="rId46" Type="http://schemas.openxmlformats.org/officeDocument/2006/relationships/image" Target="../media/image433.png"/><Relationship Id="rId59" Type="http://schemas.openxmlformats.org/officeDocument/2006/relationships/customXml" Target="../ink/ink435.xml"/><Relationship Id="rId67" Type="http://schemas.openxmlformats.org/officeDocument/2006/relationships/customXml" Target="../ink/ink439.xml"/><Relationship Id="rId20" Type="http://schemas.openxmlformats.org/officeDocument/2006/relationships/image" Target="../media/image420.png"/><Relationship Id="rId41" Type="http://schemas.openxmlformats.org/officeDocument/2006/relationships/customXml" Target="../ink/ink426.xml"/><Relationship Id="rId54" Type="http://schemas.openxmlformats.org/officeDocument/2006/relationships/image" Target="../media/image437.png"/><Relationship Id="rId62" Type="http://schemas.openxmlformats.org/officeDocument/2006/relationships/image" Target="../media/image441.png"/><Relationship Id="rId70" Type="http://schemas.openxmlformats.org/officeDocument/2006/relationships/image" Target="../media/image4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3.png"/><Relationship Id="rId15" Type="http://schemas.openxmlformats.org/officeDocument/2006/relationships/customXml" Target="../ink/ink413.xml"/><Relationship Id="rId23" Type="http://schemas.openxmlformats.org/officeDocument/2006/relationships/customXml" Target="../ink/ink417.xml"/><Relationship Id="rId28" Type="http://schemas.openxmlformats.org/officeDocument/2006/relationships/image" Target="../media/image424.png"/><Relationship Id="rId36" Type="http://schemas.openxmlformats.org/officeDocument/2006/relationships/image" Target="../media/image428.png"/><Relationship Id="rId49" Type="http://schemas.openxmlformats.org/officeDocument/2006/relationships/customXml" Target="../ink/ink430.xml"/><Relationship Id="rId57" Type="http://schemas.openxmlformats.org/officeDocument/2006/relationships/customXml" Target="../ink/ink434.xml"/><Relationship Id="rId10" Type="http://schemas.openxmlformats.org/officeDocument/2006/relationships/image" Target="../media/image415.png"/><Relationship Id="rId31" Type="http://schemas.openxmlformats.org/officeDocument/2006/relationships/customXml" Target="../ink/ink421.xml"/><Relationship Id="rId44" Type="http://schemas.openxmlformats.org/officeDocument/2006/relationships/image" Target="../media/image432.png"/><Relationship Id="rId52" Type="http://schemas.openxmlformats.org/officeDocument/2006/relationships/image" Target="../media/image436.png"/><Relationship Id="rId60" Type="http://schemas.openxmlformats.org/officeDocument/2006/relationships/image" Target="../media/image440.png"/><Relationship Id="rId65" Type="http://schemas.openxmlformats.org/officeDocument/2006/relationships/customXml" Target="../ink/ink438.xml"/><Relationship Id="rId4" Type="http://schemas.openxmlformats.org/officeDocument/2006/relationships/image" Target="../media/image412.png"/><Relationship Id="rId9" Type="http://schemas.openxmlformats.org/officeDocument/2006/relationships/customXml" Target="../ink/ink410.xml"/><Relationship Id="rId13" Type="http://schemas.openxmlformats.org/officeDocument/2006/relationships/customXml" Target="../ink/ink412.xml"/><Relationship Id="rId18" Type="http://schemas.openxmlformats.org/officeDocument/2006/relationships/image" Target="../media/image419.png"/><Relationship Id="rId39" Type="http://schemas.openxmlformats.org/officeDocument/2006/relationships/customXml" Target="../ink/ink425.xml"/><Relationship Id="rId34" Type="http://schemas.openxmlformats.org/officeDocument/2006/relationships/image" Target="../media/image427.png"/><Relationship Id="rId50" Type="http://schemas.openxmlformats.org/officeDocument/2006/relationships/image" Target="../media/image435.png"/><Relationship Id="rId55" Type="http://schemas.openxmlformats.org/officeDocument/2006/relationships/customXml" Target="../ink/ink4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793" y="1126328"/>
            <a:ext cx="9299384" cy="163115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670800" y="905188"/>
              <a:ext cx="2822" cy="1409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670800" y="905188"/>
                <a:ext cx="28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6873169" y="2802981"/>
              <a:ext cx="247297" cy="190344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6"/>
            </p:blipFill>
            <p:spPr>
              <a:xfrm>
                <a:off x="6873169" y="2802981"/>
                <a:ext cx="247297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7083777" y="2836820"/>
              <a:ext cx="112889" cy="15791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7083777" y="2836820"/>
                <a:ext cx="112889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213952" y="2747993"/>
              <a:ext cx="252237" cy="269301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213952" y="2747993"/>
                <a:ext cx="252237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445022" y="2724024"/>
              <a:ext cx="143933" cy="1128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445022" y="2724024"/>
                <a:ext cx="14393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472538" y="2590079"/>
              <a:ext cx="282928" cy="36517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472538" y="2590079"/>
                <a:ext cx="282928" cy="365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614355" y="2733189"/>
              <a:ext cx="62089" cy="61121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614355" y="2733189"/>
                <a:ext cx="62089" cy="611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916333" y="2735304"/>
              <a:ext cx="42334" cy="22841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916333" y="2735304"/>
                <a:ext cx="4233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015111" y="2712745"/>
              <a:ext cx="118533" cy="23052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015111" y="2712745"/>
                <a:ext cx="118533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156222" y="2675205"/>
              <a:ext cx="107244" cy="253262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156222" y="2675205"/>
                <a:ext cx="107244" cy="253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245827" y="2605588"/>
              <a:ext cx="158750" cy="38350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245827" y="2605588"/>
                <a:ext cx="158750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615362" y="2628148"/>
              <a:ext cx="132115" cy="44836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615362" y="2628148"/>
                <a:ext cx="132115" cy="448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969022" y="2631672"/>
              <a:ext cx="22578" cy="13747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969022" y="2631672"/>
                <a:ext cx="22578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980311" y="2577389"/>
              <a:ext cx="135466" cy="271416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980311" y="2577389"/>
                <a:ext cx="135466" cy="27141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71" y="759608"/>
            <a:ext cx="10639955" cy="46910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371" y="759608"/>
            <a:ext cx="10639955" cy="469107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151893" y="510225"/>
              <a:ext cx="272344" cy="3683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151893" y="510225"/>
                <a:ext cx="272344" cy="368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206044" y="569620"/>
              <a:ext cx="79022" cy="23898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206044" y="569620"/>
                <a:ext cx="79022" cy="238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324577" y="584424"/>
              <a:ext cx="93134" cy="244627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324577" y="584424"/>
                <a:ext cx="93134" cy="244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397955" y="677481"/>
              <a:ext cx="167217" cy="33204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397955" y="677481"/>
                <a:ext cx="167217" cy="3320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527777" y="721894"/>
              <a:ext cx="121356" cy="564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527777" y="721894"/>
                <a:ext cx="121356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522133" y="214312"/>
              <a:ext cx="135467" cy="35848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522133" y="214312"/>
                <a:ext cx="135467" cy="358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954962" y="1257676"/>
              <a:ext cx="387526" cy="1127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954962" y="1257676"/>
                <a:ext cx="387526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941027" y="2143125"/>
              <a:ext cx="129117" cy="5470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941027" y="2143125"/>
                <a:ext cx="129117" cy="547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8283222" y="2334878"/>
              <a:ext cx="51681" cy="4511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8283222" y="2334878"/>
                <a:ext cx="5168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256058" y="2408195"/>
              <a:ext cx="46919" cy="4793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256058" y="2408195"/>
                <a:ext cx="46919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8782755" y="2262265"/>
              <a:ext cx="5645" cy="17976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8782755" y="2262265"/>
                <a:ext cx="5645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813800" y="2148764"/>
              <a:ext cx="996244" cy="31582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813800" y="2148764"/>
                <a:ext cx="996244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846784" y="2439214"/>
              <a:ext cx="983016" cy="9869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846784" y="2439214"/>
                <a:ext cx="983016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9144000" y="2205162"/>
              <a:ext cx="11288" cy="22841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9144000" y="2205162"/>
                <a:ext cx="11288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9420577" y="2188243"/>
              <a:ext cx="14112" cy="25943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9420577" y="2188243"/>
                <a:ext cx="14112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9243483" y="1808261"/>
              <a:ext cx="175684" cy="29256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9243483" y="1808261"/>
                <a:ext cx="175684" cy="292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9350022" y="1810376"/>
              <a:ext cx="143933" cy="18611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9350022" y="1810376"/>
                <a:ext cx="143933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9533466" y="1742699"/>
              <a:ext cx="132644" cy="14469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9533466" y="1742699"/>
                <a:ext cx="132644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940800" y="2248518"/>
              <a:ext cx="11288" cy="179417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940800" y="2248518"/>
                <a:ext cx="11288" cy="179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864600" y="2247461"/>
              <a:ext cx="93133" cy="9305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864600" y="2247461"/>
                <a:ext cx="9313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952088" y="2251691"/>
              <a:ext cx="129822" cy="6908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952088" y="2251691"/>
                <a:ext cx="129822" cy="69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9256888" y="2222082"/>
              <a:ext cx="11289" cy="18893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9256888" y="2222082"/>
                <a:ext cx="11289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186333" y="2211507"/>
              <a:ext cx="76200" cy="9235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186333" y="2211507"/>
                <a:ext cx="76200" cy="92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262533" y="2227722"/>
              <a:ext cx="76200" cy="67677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262533" y="2227722"/>
                <a:ext cx="76200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309577" y="1703220"/>
              <a:ext cx="143934" cy="34120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309577" y="1703220"/>
                <a:ext cx="143934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116255" y="2179783"/>
              <a:ext cx="21167" cy="23546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116255" y="2179783"/>
                <a:ext cx="21167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176933" y="2092366"/>
              <a:ext cx="347839" cy="34684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176933" y="2092366"/>
                <a:ext cx="347839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152944" y="2396916"/>
              <a:ext cx="362656" cy="5075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152944" y="2396916"/>
                <a:ext cx="36265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8935155" y="2255921"/>
              <a:ext cx="5645" cy="23334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8935155" y="2255921"/>
                <a:ext cx="5645" cy="233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8881533" y="2209392"/>
              <a:ext cx="81844" cy="133946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8881533" y="2209392"/>
                <a:ext cx="81844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8946444" y="2224549"/>
              <a:ext cx="121356" cy="9340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8946444" y="2224549"/>
                <a:ext cx="121356" cy="93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9256888" y="2223492"/>
              <a:ext cx="360" cy="17906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9256888" y="2223492"/>
                <a:ext cx="360" cy="179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9191977" y="2177140"/>
              <a:ext cx="64912" cy="12953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9191977" y="2177140"/>
                <a:ext cx="64912" cy="129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9245600" y="2188243"/>
              <a:ext cx="104422" cy="9305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9245600" y="2188243"/>
                <a:ext cx="104422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9556044" y="2198113"/>
              <a:ext cx="11288" cy="23546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9556044" y="2198113"/>
                <a:ext cx="11288" cy="235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9510888" y="2171500"/>
              <a:ext cx="67734" cy="11262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9510888" y="2171500"/>
                <a:ext cx="67734" cy="112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9556044" y="2205162"/>
              <a:ext cx="79022" cy="7613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9556044" y="2205162"/>
                <a:ext cx="79022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9663288" y="2143125"/>
              <a:ext cx="22578" cy="24815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9663288" y="2143125"/>
                <a:ext cx="22578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9611077" y="2289759"/>
              <a:ext cx="145345" cy="13288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9611077" y="2289759"/>
                <a:ext cx="145345" cy="132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0247488" y="2154404"/>
              <a:ext cx="19756" cy="24251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0247488" y="2154404"/>
                <a:ext cx="19756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10199511" y="2150703"/>
              <a:ext cx="84666" cy="12213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10199511" y="2150703"/>
                <a:ext cx="84666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10267244" y="2165684"/>
              <a:ext cx="64911" cy="7331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10267244" y="2165684"/>
                <a:ext cx="64911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10377311" y="2100826"/>
              <a:ext cx="14111" cy="24533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10377311" y="2100826"/>
                <a:ext cx="14111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10339916" y="2227722"/>
              <a:ext cx="147461" cy="14945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10339916" y="2227722"/>
                <a:ext cx="147461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6411383" y="2216442"/>
              <a:ext cx="237772" cy="1691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6411383" y="2216442"/>
                <a:ext cx="23777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6485466" y="2261560"/>
              <a:ext cx="67734" cy="225592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6485466" y="2261560"/>
                <a:ext cx="67734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6609644" y="2278480"/>
              <a:ext cx="112888" cy="21995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6609644" y="2278480"/>
                <a:ext cx="112888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6764513" y="2340518"/>
              <a:ext cx="159809" cy="12407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6764513" y="2340518"/>
                <a:ext cx="159809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6855177" y="2331177"/>
              <a:ext cx="47978" cy="294151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6855177" y="2331177"/>
                <a:ext cx="47978" cy="294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6747051" y="1959126"/>
              <a:ext cx="140581" cy="27705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6747051" y="1959126"/>
                <a:ext cx="140581" cy="2770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6568546" y="2185423"/>
              <a:ext cx="193498" cy="5921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6568546" y="2185423"/>
                <a:ext cx="193498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4018844" y="5972550"/>
              <a:ext cx="56444" cy="6203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4018844" y="5972550"/>
                <a:ext cx="5644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362604" y="5701840"/>
              <a:ext cx="330729" cy="3947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362604" y="5701840"/>
                <a:ext cx="33072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440744" y="5724399"/>
              <a:ext cx="77611" cy="26295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440744" y="5724399"/>
                <a:ext cx="77611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574800" y="5746958"/>
              <a:ext cx="127000" cy="28763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574800" y="5746958"/>
                <a:ext cx="127000" cy="2876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1823155" y="5761058"/>
              <a:ext cx="124178" cy="279170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1823155" y="5761058"/>
                <a:ext cx="124178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1732844" y="5436769"/>
              <a:ext cx="144639" cy="27353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1732844" y="5436769"/>
                <a:ext cx="144639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3057172" y="5602262"/>
              <a:ext cx="277989" cy="2626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3057172" y="5602262"/>
                <a:ext cx="277989" cy="26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3132666" y="5651082"/>
              <a:ext cx="67734" cy="26665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3132666" y="5651082"/>
                <a:ext cx="67734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3262488" y="5700078"/>
              <a:ext cx="127000" cy="22946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3262488" y="5700078"/>
                <a:ext cx="127000" cy="229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3426177" y="5786437"/>
              <a:ext cx="107245" cy="46246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3426177" y="5786437"/>
                <a:ext cx="107245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3431822" y="5396585"/>
              <a:ext cx="146755" cy="286397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3431822" y="5396585"/>
                <a:ext cx="146755" cy="286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4200172" y="5380371"/>
              <a:ext cx="258939" cy="1692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4200172" y="5380371"/>
                <a:ext cx="25893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4247444" y="5397291"/>
              <a:ext cx="98778" cy="276350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4247444" y="5397291"/>
                <a:ext cx="98778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4374444" y="5464968"/>
              <a:ext cx="112889" cy="19598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4374444" y="5464968"/>
                <a:ext cx="112889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4447822" y="5515727"/>
              <a:ext cx="141111" cy="33274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4447822" y="5515727"/>
                <a:ext cx="141111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4526844" y="5560845"/>
              <a:ext cx="135467" cy="4511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4526844" y="5560845"/>
                <a:ext cx="13546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4498622" y="5137155"/>
              <a:ext cx="132644" cy="29203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4498622" y="5137155"/>
                <a:ext cx="132644" cy="292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5444772" y="5466378"/>
              <a:ext cx="264583" cy="3806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5444772" y="5466378"/>
                <a:ext cx="264583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5523088" y="5481888"/>
              <a:ext cx="76200" cy="24427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5523088" y="5481888"/>
                <a:ext cx="76200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5644444" y="5529826"/>
              <a:ext cx="112888" cy="200213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5644444" y="5529826"/>
                <a:ext cx="112888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5767387" y="5581641"/>
              <a:ext cx="162101" cy="15967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5767387" y="5581641"/>
                <a:ext cx="162101" cy="159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5864577" y="5597503"/>
              <a:ext cx="39512" cy="327109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5864577" y="5597503"/>
                <a:ext cx="39512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5814483" y="5220342"/>
              <a:ext cx="148872" cy="163378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5814483" y="5220342"/>
                <a:ext cx="148872" cy="163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5901266" y="5220342"/>
              <a:ext cx="42334" cy="23052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5901266" y="5220342"/>
                <a:ext cx="42334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7323666" y="4677334"/>
              <a:ext cx="95956" cy="8829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7323666" y="4677334"/>
                <a:ext cx="95956" cy="88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7183966" y="4827670"/>
              <a:ext cx="225249" cy="1128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7183966" y="4827670"/>
                <a:ext cx="22524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7230533" y="4771273"/>
              <a:ext cx="112889" cy="225592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7230533" y="4771273"/>
                <a:ext cx="1128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7343422" y="4878429"/>
              <a:ext cx="112888" cy="13905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7343422" y="4878429"/>
                <a:ext cx="112888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7512755" y="4701833"/>
              <a:ext cx="62089" cy="26665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7512755" y="4701833"/>
                <a:ext cx="62089" cy="266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7608005" y="4657419"/>
              <a:ext cx="209550" cy="35072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7608005" y="4657419"/>
                <a:ext cx="209550" cy="350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7936088" y="4607718"/>
              <a:ext cx="56444" cy="12971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7936088" y="4607718"/>
                <a:ext cx="56444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7793566" y="4816391"/>
              <a:ext cx="185032" cy="31900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7793566" y="4816391"/>
                <a:ext cx="185032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7845777" y="4776912"/>
              <a:ext cx="33867" cy="121432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7845777" y="4776912"/>
                <a:ext cx="33867" cy="1214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7893755" y="4759288"/>
              <a:ext cx="42334" cy="46316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7893755" y="4759288"/>
                <a:ext cx="42334" cy="463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8026400" y="4664116"/>
              <a:ext cx="150988" cy="39196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8026400" y="4664116"/>
                <a:ext cx="150988" cy="391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8272638" y="4640852"/>
              <a:ext cx="264584" cy="44624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8272638" y="4640852"/>
                <a:ext cx="264584" cy="4462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8393288" y="4800000"/>
              <a:ext cx="163689" cy="20250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8393288" y="4800000"/>
                <a:ext cx="163689" cy="202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8489244" y="4555198"/>
              <a:ext cx="87488" cy="8071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8489244" y="4555198"/>
                <a:ext cx="87488" cy="80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7159977" y="5117416"/>
              <a:ext cx="192441" cy="25379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7159977" y="5117416"/>
                <a:ext cx="192441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7170384" y="5109661"/>
              <a:ext cx="184326" cy="32428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7170384" y="5109661"/>
                <a:ext cx="184326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8666691" y="4720514"/>
              <a:ext cx="202847" cy="3383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8666691" y="4720514"/>
                <a:ext cx="20284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5" name="墨迹 94"/>
              <p14:cNvContentPartPr/>
              <p14:nvPr/>
            </p14:nvContentPartPr>
            <p14:xfrm>
              <a:off x="8644466" y="4661296"/>
              <a:ext cx="138289" cy="25379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8"/>
            </p:blipFill>
            <p:spPr>
              <a:xfrm>
                <a:off x="8644466" y="4661296"/>
                <a:ext cx="13828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6" name="墨迹 95"/>
              <p14:cNvContentPartPr/>
              <p14:nvPr/>
            </p14:nvContentPartPr>
            <p14:xfrm>
              <a:off x="8777111" y="4805111"/>
              <a:ext cx="84666" cy="95877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90"/>
            </p:blipFill>
            <p:spPr>
              <a:xfrm>
                <a:off x="8777111" y="4805111"/>
                <a:ext cx="84666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7" name="墨迹 96"/>
              <p14:cNvContentPartPr/>
              <p14:nvPr/>
            </p14:nvContentPartPr>
            <p14:xfrm>
              <a:off x="8900583" y="4626929"/>
              <a:ext cx="202494" cy="229646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92"/>
            </p:blipFill>
            <p:spPr>
              <a:xfrm>
                <a:off x="8900583" y="4626929"/>
                <a:ext cx="202494" cy="229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98" name="墨迹 97"/>
              <p14:cNvContentPartPr/>
              <p14:nvPr/>
            </p14:nvContentPartPr>
            <p14:xfrm>
              <a:off x="9038166" y="4719281"/>
              <a:ext cx="108656" cy="15562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4"/>
            </p:blipFill>
            <p:spPr>
              <a:xfrm>
                <a:off x="9038166" y="4719281"/>
                <a:ext cx="108656" cy="155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99" name="墨迹 98"/>
              <p14:cNvContentPartPr/>
              <p14:nvPr/>
            </p14:nvContentPartPr>
            <p14:xfrm>
              <a:off x="9172222" y="4506202"/>
              <a:ext cx="361244" cy="422985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6"/>
            </p:blipFill>
            <p:spPr>
              <a:xfrm>
                <a:off x="9172222" y="4506202"/>
                <a:ext cx="361244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0" name="墨迹 99"/>
              <p14:cNvContentPartPr/>
              <p14:nvPr/>
            </p14:nvContentPartPr>
            <p14:xfrm>
              <a:off x="9398528" y="4447689"/>
              <a:ext cx="267582" cy="396901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8"/>
            </p:blipFill>
            <p:spPr>
              <a:xfrm>
                <a:off x="9398528" y="4447689"/>
                <a:ext cx="267582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1" name="墨迹 100"/>
              <p14:cNvContentPartPr/>
              <p14:nvPr/>
            </p14:nvContentPartPr>
            <p14:xfrm>
              <a:off x="10016066" y="4582339"/>
              <a:ext cx="105017" cy="59958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200"/>
            </p:blipFill>
            <p:spPr>
              <a:xfrm>
                <a:off x="10016066" y="4582339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2" name="墨迹 101"/>
              <p14:cNvContentPartPr/>
              <p14:nvPr/>
            </p14:nvContentPartPr>
            <p14:xfrm>
              <a:off x="8661400" y="4112826"/>
              <a:ext cx="59266" cy="986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202"/>
            </p:blipFill>
            <p:spPr>
              <a:xfrm>
                <a:off x="8661400" y="4112826"/>
                <a:ext cx="59266" cy="98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3" name="墨迹 102"/>
              <p14:cNvContentPartPr/>
              <p14:nvPr/>
            </p14:nvContentPartPr>
            <p14:xfrm>
              <a:off x="4512027" y="6037408"/>
              <a:ext cx="246239" cy="265071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4"/>
            </p:blipFill>
            <p:spPr>
              <a:xfrm>
                <a:off x="4512027" y="6037408"/>
                <a:ext cx="24623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4" name="墨迹 103"/>
              <p14:cNvContentPartPr/>
              <p14:nvPr/>
            </p14:nvContentPartPr>
            <p14:xfrm>
              <a:off x="4765322" y="5952811"/>
              <a:ext cx="60678" cy="191049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6"/>
            </p:blipFill>
            <p:spPr>
              <a:xfrm>
                <a:off x="4765322" y="5952811"/>
                <a:ext cx="60678" cy="1910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5" name="墨迹 104"/>
              <p14:cNvContentPartPr/>
              <p14:nvPr/>
            </p14:nvContentPartPr>
            <p14:xfrm>
              <a:off x="4837288" y="5885134"/>
              <a:ext cx="167394" cy="221362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8"/>
            </p:blipFill>
            <p:spPr>
              <a:xfrm>
                <a:off x="4837288" y="5885134"/>
                <a:ext cx="167394" cy="2213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6" name="墨迹 105"/>
              <p14:cNvContentPartPr/>
              <p14:nvPr/>
            </p14:nvContentPartPr>
            <p14:xfrm>
              <a:off x="5029200" y="6062787"/>
              <a:ext cx="194733" cy="205853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10"/>
            </p:blipFill>
            <p:spPr>
              <a:xfrm>
                <a:off x="5029200" y="6062787"/>
                <a:ext cx="194733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7" name="墨迹 106"/>
              <p14:cNvContentPartPr/>
              <p14:nvPr/>
            </p14:nvContentPartPr>
            <p14:xfrm>
              <a:off x="4395258" y="6316578"/>
              <a:ext cx="120297" cy="155624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12"/>
            </p:blipFill>
            <p:spPr>
              <a:xfrm>
                <a:off x="4395258" y="6316578"/>
                <a:ext cx="120297" cy="155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08" name="墨迹 107"/>
              <p14:cNvContentPartPr/>
              <p14:nvPr/>
            </p14:nvContentPartPr>
            <p14:xfrm>
              <a:off x="4487333" y="6271460"/>
              <a:ext cx="217311" cy="204795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4"/>
            </p:blipFill>
            <p:spPr>
              <a:xfrm>
                <a:off x="4487333" y="6271460"/>
                <a:ext cx="217311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09" name="墨迹 108"/>
              <p14:cNvContentPartPr/>
              <p14:nvPr/>
            </p14:nvContentPartPr>
            <p14:xfrm>
              <a:off x="5166077" y="6343015"/>
              <a:ext cx="43745" cy="13218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6"/>
            </p:blipFill>
            <p:spPr>
              <a:xfrm>
                <a:off x="5166077" y="6343015"/>
                <a:ext cx="43745" cy="132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0" name="墨迹 109"/>
              <p14:cNvContentPartPr/>
              <p14:nvPr/>
            </p14:nvContentPartPr>
            <p14:xfrm>
              <a:off x="5221111" y="6322218"/>
              <a:ext cx="169333" cy="144344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8"/>
            </p:blipFill>
            <p:spPr>
              <a:xfrm>
                <a:off x="5221111" y="6322218"/>
                <a:ext cx="169333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1" name="墨迹 110"/>
              <p14:cNvContentPartPr/>
              <p14:nvPr/>
            </p14:nvContentPartPr>
            <p14:xfrm>
              <a:off x="4483981" y="6555389"/>
              <a:ext cx="20285" cy="243393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20"/>
            </p:blipFill>
            <p:spPr>
              <a:xfrm>
                <a:off x="4483981" y="6555389"/>
                <a:ext cx="20285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2" name="墨迹 111"/>
              <p14:cNvContentPartPr/>
              <p14:nvPr/>
            </p14:nvContentPartPr>
            <p14:xfrm>
              <a:off x="4473222" y="6812881"/>
              <a:ext cx="186266" cy="1691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22"/>
            </p:blipFill>
            <p:spPr>
              <a:xfrm>
                <a:off x="4473222" y="6812881"/>
                <a:ext cx="18626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3" name="墨迹 112"/>
              <p14:cNvContentPartPr/>
              <p14:nvPr/>
            </p14:nvContentPartPr>
            <p14:xfrm>
              <a:off x="4476044" y="6677526"/>
              <a:ext cx="95956" cy="16919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4"/>
            </p:blipFill>
            <p:spPr>
              <a:xfrm>
                <a:off x="4476044" y="6677526"/>
                <a:ext cx="95956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4" name="墨迹 113"/>
              <p14:cNvContentPartPr/>
              <p14:nvPr/>
            </p14:nvContentPartPr>
            <p14:xfrm>
              <a:off x="4549422" y="6683166"/>
              <a:ext cx="200378" cy="17271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6"/>
            </p:blipFill>
            <p:spPr>
              <a:xfrm>
                <a:off x="4549422" y="6683166"/>
                <a:ext cx="200378" cy="172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5" name="墨迹 114"/>
              <p14:cNvContentPartPr/>
              <p14:nvPr/>
            </p14:nvContentPartPr>
            <p14:xfrm>
              <a:off x="4751034" y="6762123"/>
              <a:ext cx="382588" cy="1691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8"/>
            </p:blipFill>
            <p:spPr>
              <a:xfrm>
                <a:off x="4751034" y="6762123"/>
                <a:ext cx="3825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6" name="墨迹 115"/>
              <p14:cNvContentPartPr/>
              <p14:nvPr/>
            </p14:nvContentPartPr>
            <p14:xfrm>
              <a:off x="5177895" y="6688805"/>
              <a:ext cx="65793" cy="144344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30"/>
            </p:blipFill>
            <p:spPr>
              <a:xfrm>
                <a:off x="5177895" y="6688805"/>
                <a:ext cx="65793" cy="144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7" name="墨迹 116"/>
              <p14:cNvContentPartPr/>
              <p14:nvPr/>
            </p14:nvContentPartPr>
            <p14:xfrm>
              <a:off x="5254977" y="6666246"/>
              <a:ext cx="138289" cy="163554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32"/>
            </p:blipFill>
            <p:spPr>
              <a:xfrm>
                <a:off x="5254977" y="6666246"/>
                <a:ext cx="1382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18" name="墨迹 117"/>
              <p14:cNvContentPartPr/>
              <p14:nvPr/>
            </p14:nvContentPartPr>
            <p14:xfrm>
              <a:off x="5228696" y="6463213"/>
              <a:ext cx="9348" cy="174834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4"/>
            </p:blipFill>
            <p:spPr>
              <a:xfrm>
                <a:off x="5228696" y="6463213"/>
                <a:ext cx="934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19" name="墨迹 118"/>
              <p14:cNvContentPartPr/>
              <p14:nvPr/>
            </p14:nvContentPartPr>
            <p14:xfrm>
              <a:off x="5439480" y="6068427"/>
              <a:ext cx="154164" cy="665497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6"/>
            </p:blipFill>
            <p:spPr>
              <a:xfrm>
                <a:off x="5439480" y="6068427"/>
                <a:ext cx="154164" cy="665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0" name="墨迹 119"/>
              <p14:cNvContentPartPr/>
              <p14:nvPr/>
            </p14:nvContentPartPr>
            <p14:xfrm>
              <a:off x="4120444" y="6305299"/>
              <a:ext cx="163689" cy="477444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8"/>
            </p:blipFill>
            <p:spPr>
              <a:xfrm>
                <a:off x="4120444" y="6305299"/>
                <a:ext cx="163689" cy="477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1" name="墨迹 120"/>
              <p14:cNvContentPartPr/>
              <p14:nvPr/>
            </p14:nvContentPartPr>
            <p14:xfrm>
              <a:off x="5909733" y="6107906"/>
              <a:ext cx="104422" cy="564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40"/>
            </p:blipFill>
            <p:spPr>
              <a:xfrm>
                <a:off x="5909733" y="6107906"/>
                <a:ext cx="10442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2" name="墨迹 121"/>
              <p14:cNvContentPartPr/>
              <p14:nvPr/>
            </p14:nvContentPartPr>
            <p14:xfrm>
              <a:off x="8197673" y="5752598"/>
              <a:ext cx="223838" cy="25361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42"/>
            </p:blipFill>
            <p:spPr>
              <a:xfrm>
                <a:off x="8197673" y="5752598"/>
                <a:ext cx="223838" cy="253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3" name="墨迹 122"/>
              <p14:cNvContentPartPr/>
              <p14:nvPr/>
            </p14:nvContentPartPr>
            <p14:xfrm>
              <a:off x="8511822" y="5910513"/>
              <a:ext cx="19755" cy="31018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4"/>
            </p:blipFill>
            <p:spPr>
              <a:xfrm>
                <a:off x="8511822" y="5910513"/>
                <a:ext cx="19755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4" name="墨迹 123"/>
              <p14:cNvContentPartPr/>
              <p14:nvPr/>
            </p14:nvContentPartPr>
            <p14:xfrm>
              <a:off x="8491537" y="5978190"/>
              <a:ext cx="25929" cy="3383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6"/>
            </p:blipFill>
            <p:spPr>
              <a:xfrm>
                <a:off x="8491537" y="5978190"/>
                <a:ext cx="2592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5" name="墨迹 124"/>
              <p14:cNvContentPartPr/>
              <p14:nvPr/>
            </p14:nvContentPartPr>
            <p14:xfrm>
              <a:off x="8929511" y="5723694"/>
              <a:ext cx="5644" cy="248856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8"/>
            </p:blipFill>
            <p:spPr>
              <a:xfrm>
                <a:off x="8929511" y="5723694"/>
                <a:ext cx="5644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6" name="墨迹 125"/>
              <p14:cNvContentPartPr/>
              <p14:nvPr/>
            </p14:nvContentPartPr>
            <p14:xfrm>
              <a:off x="8980311" y="5639802"/>
              <a:ext cx="906815" cy="27353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50"/>
            </p:blipFill>
            <p:spPr>
              <a:xfrm>
                <a:off x="8980311" y="5639802"/>
                <a:ext cx="906815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7" name="墨迹 126"/>
              <p14:cNvContentPartPr/>
              <p14:nvPr/>
            </p14:nvContentPartPr>
            <p14:xfrm>
              <a:off x="8943622" y="5907693"/>
              <a:ext cx="942622" cy="70497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52"/>
            </p:blipFill>
            <p:spPr>
              <a:xfrm>
                <a:off x="8943622" y="5907693"/>
                <a:ext cx="942622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28" name="墨迹 127"/>
              <p14:cNvContentPartPr/>
              <p14:nvPr/>
            </p14:nvContentPartPr>
            <p14:xfrm>
              <a:off x="9200444" y="5683334"/>
              <a:ext cx="28222" cy="210259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4"/>
            </p:blipFill>
            <p:spPr>
              <a:xfrm>
                <a:off x="9200444" y="5683334"/>
                <a:ext cx="28222" cy="210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29" name="墨迹 128"/>
              <p14:cNvContentPartPr/>
              <p14:nvPr/>
            </p14:nvContentPartPr>
            <p14:xfrm>
              <a:off x="9499600" y="5690560"/>
              <a:ext cx="16933" cy="211493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6"/>
            </p:blipFill>
            <p:spPr>
              <a:xfrm>
                <a:off x="9499600" y="5690560"/>
                <a:ext cx="16933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0" name="墨迹 129"/>
              <p14:cNvContentPartPr/>
              <p14:nvPr/>
            </p14:nvContentPartPr>
            <p14:xfrm>
              <a:off x="9278055" y="5310931"/>
              <a:ext cx="176389" cy="28657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8"/>
            </p:blipFill>
            <p:spPr>
              <a:xfrm>
                <a:off x="9278055" y="5310931"/>
                <a:ext cx="176389" cy="286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1" name="墨迹 130"/>
              <p14:cNvContentPartPr/>
              <p14:nvPr/>
            </p14:nvContentPartPr>
            <p14:xfrm>
              <a:off x="9440333" y="5292073"/>
              <a:ext cx="80434" cy="127777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60"/>
            </p:blipFill>
            <p:spPr>
              <a:xfrm>
                <a:off x="9440333" y="5292073"/>
                <a:ext cx="80434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2" name="墨迹 131"/>
              <p14:cNvContentPartPr/>
              <p14:nvPr/>
            </p14:nvContentPartPr>
            <p14:xfrm>
              <a:off x="9567333" y="5188618"/>
              <a:ext cx="143934" cy="110857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62"/>
            </p:blipFill>
            <p:spPr>
              <a:xfrm>
                <a:off x="9567333" y="5188618"/>
                <a:ext cx="143934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3" name="墨迹 132"/>
              <p14:cNvContentPartPr/>
              <p14:nvPr/>
            </p14:nvContentPartPr>
            <p14:xfrm>
              <a:off x="9048044" y="5739732"/>
              <a:ext cx="28222" cy="125662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4"/>
            </p:blipFill>
            <p:spPr>
              <a:xfrm>
                <a:off x="9048044" y="5739732"/>
                <a:ext cx="28222" cy="125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4" name="墨迹 133"/>
              <p14:cNvContentPartPr/>
              <p14:nvPr/>
            </p14:nvContentPartPr>
            <p14:xfrm>
              <a:off x="8997244" y="5715058"/>
              <a:ext cx="90311" cy="6855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6"/>
            </p:blipFill>
            <p:spPr>
              <a:xfrm>
                <a:off x="8997244" y="5715058"/>
                <a:ext cx="90311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5" name="墨迹 134"/>
              <p14:cNvContentPartPr/>
              <p14:nvPr/>
            </p14:nvContentPartPr>
            <p14:xfrm>
              <a:off x="9093200" y="5730039"/>
              <a:ext cx="42333" cy="39479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8"/>
            </p:blipFill>
            <p:spPr>
              <a:xfrm>
                <a:off x="9093200" y="5730039"/>
                <a:ext cx="423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6" name="墨迹 135"/>
              <p14:cNvContentPartPr/>
              <p14:nvPr/>
            </p14:nvContentPartPr>
            <p14:xfrm>
              <a:off x="9307688" y="5713119"/>
              <a:ext cx="28222" cy="177654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70"/>
            </p:blipFill>
            <p:spPr>
              <a:xfrm>
                <a:off x="9307688" y="5713119"/>
                <a:ext cx="28222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7" name="墨迹 136"/>
              <p14:cNvContentPartPr/>
              <p14:nvPr/>
            </p14:nvContentPartPr>
            <p14:xfrm>
              <a:off x="9273822" y="5698844"/>
              <a:ext cx="67733" cy="67853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72"/>
            </p:blipFill>
            <p:spPr>
              <a:xfrm>
                <a:off x="9273822" y="5698844"/>
                <a:ext cx="67733" cy="67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38" name="墨迹 137"/>
              <p14:cNvContentPartPr/>
              <p14:nvPr/>
            </p14:nvContentPartPr>
            <p14:xfrm>
              <a:off x="9347200" y="5707480"/>
              <a:ext cx="42333" cy="3383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4"/>
            </p:blipFill>
            <p:spPr>
              <a:xfrm>
                <a:off x="9347200" y="5707480"/>
                <a:ext cx="4233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39" name="墨迹 138"/>
              <p14:cNvContentPartPr/>
              <p14:nvPr/>
            </p14:nvContentPartPr>
            <p14:xfrm>
              <a:off x="9635066" y="5707480"/>
              <a:ext cx="5644" cy="146635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6"/>
            </p:blipFill>
            <p:spPr>
              <a:xfrm>
                <a:off x="9635066" y="5707480"/>
                <a:ext cx="564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0" name="墨迹 139"/>
              <p14:cNvContentPartPr/>
              <p14:nvPr/>
            </p14:nvContentPartPr>
            <p14:xfrm>
              <a:off x="9570155" y="5687740"/>
              <a:ext cx="81845" cy="67678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8"/>
            </p:blipFill>
            <p:spPr>
              <a:xfrm>
                <a:off x="9570155" y="5687740"/>
                <a:ext cx="81845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1" name="墨迹 140"/>
              <p14:cNvContentPartPr/>
              <p14:nvPr/>
            </p14:nvContentPartPr>
            <p14:xfrm>
              <a:off x="9640711" y="5701840"/>
              <a:ext cx="45156" cy="4229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80"/>
            </p:blipFill>
            <p:spPr>
              <a:xfrm>
                <a:off x="9640711" y="5701840"/>
                <a:ext cx="4515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2" name="墨迹 141"/>
              <p14:cNvContentPartPr/>
              <p14:nvPr/>
            </p14:nvContentPartPr>
            <p14:xfrm>
              <a:off x="9731022" y="5643327"/>
              <a:ext cx="11288" cy="148750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82"/>
            </p:blipFill>
            <p:spPr>
              <a:xfrm>
                <a:off x="9731022" y="5643327"/>
                <a:ext cx="11288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3" name="墨迹 142"/>
              <p14:cNvContentPartPr/>
              <p14:nvPr/>
            </p14:nvContentPartPr>
            <p14:xfrm>
              <a:off x="9690805" y="5744138"/>
              <a:ext cx="130528" cy="13905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4"/>
            </p:blipFill>
            <p:spPr>
              <a:xfrm>
                <a:off x="9690805" y="5744138"/>
                <a:ext cx="130528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4" name="墨迹 143"/>
              <p14:cNvContentPartPr/>
              <p14:nvPr/>
            </p14:nvContentPartPr>
            <p14:xfrm>
              <a:off x="10061222" y="5668001"/>
              <a:ext cx="25400" cy="16531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6"/>
            </p:blipFill>
            <p:spPr>
              <a:xfrm>
                <a:off x="10061222" y="5668001"/>
                <a:ext cx="25400" cy="165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5" name="墨迹 144"/>
              <p14:cNvContentPartPr/>
              <p14:nvPr/>
            </p14:nvContentPartPr>
            <p14:xfrm>
              <a:off x="10114844" y="5622883"/>
              <a:ext cx="248356" cy="239691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8"/>
            </p:blipFill>
            <p:spPr>
              <a:xfrm>
                <a:off x="10114844" y="5622883"/>
                <a:ext cx="248356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6" name="墨迹 145"/>
              <p14:cNvContentPartPr/>
              <p14:nvPr/>
            </p14:nvContentPartPr>
            <p14:xfrm>
              <a:off x="10100027" y="5837195"/>
              <a:ext cx="215195" cy="45119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90"/>
            </p:blipFill>
            <p:spPr>
              <a:xfrm>
                <a:off x="10100027" y="5837195"/>
                <a:ext cx="21519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7" name="墨迹 146"/>
              <p14:cNvContentPartPr/>
              <p14:nvPr/>
            </p14:nvContentPartPr>
            <p14:xfrm>
              <a:off x="10210800" y="5179277"/>
              <a:ext cx="101600" cy="193339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92"/>
            </p:blipFill>
            <p:spPr>
              <a:xfrm>
                <a:off x="10210800" y="5179277"/>
                <a:ext cx="101600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48" name="墨迹 147"/>
              <p14:cNvContentPartPr/>
              <p14:nvPr/>
            </p14:nvContentPartPr>
            <p14:xfrm>
              <a:off x="10219266" y="5256296"/>
              <a:ext cx="19756" cy="208672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4"/>
            </p:blipFill>
            <p:spPr>
              <a:xfrm>
                <a:off x="10219266" y="5256296"/>
                <a:ext cx="19756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49" name="墨迹 148"/>
              <p14:cNvContentPartPr/>
              <p14:nvPr/>
            </p14:nvContentPartPr>
            <p14:xfrm>
              <a:off x="10193866" y="5645442"/>
              <a:ext cx="5644" cy="169194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6"/>
            </p:blipFill>
            <p:spPr>
              <a:xfrm>
                <a:off x="10193866" y="5645442"/>
                <a:ext cx="56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0" name="墨迹 149"/>
              <p14:cNvContentPartPr/>
              <p14:nvPr/>
            </p14:nvContentPartPr>
            <p14:xfrm>
              <a:off x="10117666" y="5624292"/>
              <a:ext cx="81844" cy="10574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8"/>
            </p:blipFill>
            <p:spPr>
              <a:xfrm>
                <a:off x="10117666" y="5624292"/>
                <a:ext cx="81844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1" name="墨迹 150"/>
              <p14:cNvContentPartPr/>
              <p14:nvPr/>
            </p14:nvContentPartPr>
            <p14:xfrm>
              <a:off x="10193866" y="5656722"/>
              <a:ext cx="90311" cy="45118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300"/>
            </p:blipFill>
            <p:spPr>
              <a:xfrm>
                <a:off x="10193866" y="5656722"/>
                <a:ext cx="903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2" name="墨迹 151"/>
              <p14:cNvContentPartPr/>
              <p14:nvPr/>
            </p14:nvContentPartPr>
            <p14:xfrm>
              <a:off x="6568369" y="6491412"/>
              <a:ext cx="218016" cy="11280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302"/>
            </p:blipFill>
            <p:spPr>
              <a:xfrm>
                <a:off x="6568369" y="6491412"/>
                <a:ext cx="21801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3" name="墨迹 152"/>
              <p14:cNvContentPartPr/>
              <p14:nvPr/>
            </p14:nvContentPartPr>
            <p14:xfrm>
              <a:off x="6623050" y="6547810"/>
              <a:ext cx="93838" cy="17694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4"/>
            </p:blipFill>
            <p:spPr>
              <a:xfrm>
                <a:off x="6623050" y="6547810"/>
                <a:ext cx="93838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4" name="墨迹 153"/>
              <p14:cNvContentPartPr/>
              <p14:nvPr/>
            </p14:nvContentPartPr>
            <p14:xfrm>
              <a:off x="6745111" y="6591166"/>
              <a:ext cx="115711" cy="170957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6"/>
            </p:blipFill>
            <p:spPr>
              <a:xfrm>
                <a:off x="6745111" y="6591166"/>
                <a:ext cx="115711" cy="170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5" name="墨迹 154"/>
              <p14:cNvContentPartPr/>
              <p14:nvPr/>
            </p14:nvContentPartPr>
            <p14:xfrm>
              <a:off x="6858000" y="6628177"/>
              <a:ext cx="110066" cy="297500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8"/>
            </p:blipFill>
            <p:spPr>
              <a:xfrm>
                <a:off x="6858000" y="6628177"/>
                <a:ext cx="110066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6" name="墨迹 155"/>
              <p14:cNvContentPartPr/>
              <p14:nvPr/>
            </p14:nvContentPartPr>
            <p14:xfrm>
              <a:off x="6927850" y="6643687"/>
              <a:ext cx="124883" cy="28199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10"/>
            </p:blipFill>
            <p:spPr>
              <a:xfrm>
                <a:off x="6927850" y="6643687"/>
                <a:ext cx="12488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7" name="墨迹 156"/>
              <p14:cNvContentPartPr/>
              <p14:nvPr/>
            </p14:nvContentPartPr>
            <p14:xfrm>
              <a:off x="6880577" y="6214357"/>
              <a:ext cx="122238" cy="291683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12"/>
            </p:blipFill>
            <p:spPr>
              <a:xfrm>
                <a:off x="6880577" y="6214357"/>
                <a:ext cx="122238" cy="291683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0-10 14:10:25.015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" y="332740"/>
            <a:ext cx="10716895" cy="61918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8203671" y="3632032"/>
              <a:ext cx="37218" cy="35954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8203671" y="3632032"/>
                <a:ext cx="37218" cy="35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214959" y="3579864"/>
              <a:ext cx="54857" cy="5780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8214959" y="3579864"/>
                <a:ext cx="54857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8446205" y="3547611"/>
              <a:ext cx="51506" cy="87946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8446205" y="3547611"/>
                <a:ext cx="51506" cy="8794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0-10 14:10:59.720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580" y="0"/>
            <a:ext cx="468884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墨迹 3"/>
              <p14:cNvContentPartPr/>
              <p14:nvPr/>
            </p14:nvContentPartPr>
            <p14:xfrm>
              <a:off x="763411" y="528026"/>
              <a:ext cx="347133" cy="28181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3"/>
            </p:blipFill>
            <p:spPr>
              <a:xfrm>
                <a:off x="763411" y="528026"/>
                <a:ext cx="347133" cy="281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墨迹 4"/>
              <p14:cNvContentPartPr/>
              <p14:nvPr/>
            </p14:nvContentPartPr>
            <p14:xfrm>
              <a:off x="1121127" y="676776"/>
              <a:ext cx="154517" cy="15650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5"/>
            </p:blipFill>
            <p:spPr>
              <a:xfrm>
                <a:off x="1121127" y="676776"/>
                <a:ext cx="154517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墨迹 11"/>
              <p14:cNvContentPartPr/>
              <p14:nvPr/>
            </p14:nvContentPartPr>
            <p14:xfrm>
              <a:off x="5638094" y="434264"/>
              <a:ext cx="175683" cy="28199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7"/>
            </p:blipFill>
            <p:spPr>
              <a:xfrm>
                <a:off x="5638094" y="434264"/>
                <a:ext cx="175683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墨迹 12"/>
              <p14:cNvContentPartPr/>
              <p14:nvPr/>
            </p14:nvContentPartPr>
            <p14:xfrm>
              <a:off x="5875866" y="470394"/>
              <a:ext cx="152400" cy="18946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9"/>
            </p:blipFill>
            <p:spPr>
              <a:xfrm>
                <a:off x="5875866" y="470394"/>
                <a:ext cx="152400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墨迹 13"/>
              <p14:cNvContentPartPr/>
              <p14:nvPr/>
            </p14:nvContentPartPr>
            <p14:xfrm>
              <a:off x="6120694" y="569620"/>
              <a:ext cx="215194" cy="20303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11"/>
            </p:blipFill>
            <p:spPr>
              <a:xfrm>
                <a:off x="6120694" y="569620"/>
                <a:ext cx="215194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墨迹 14"/>
              <p14:cNvContentPartPr/>
              <p14:nvPr/>
            </p14:nvContentPartPr>
            <p14:xfrm>
              <a:off x="5683955" y="1361307"/>
              <a:ext cx="207434" cy="25167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3"/>
            </p:blipFill>
            <p:spPr>
              <a:xfrm>
                <a:off x="5683955" y="1361307"/>
                <a:ext cx="207434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墨迹 15"/>
              <p14:cNvContentPartPr/>
              <p14:nvPr/>
            </p14:nvContentPartPr>
            <p14:xfrm>
              <a:off x="5960533" y="1500187"/>
              <a:ext cx="107244" cy="36940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15"/>
            </p:blipFill>
            <p:spPr>
              <a:xfrm>
                <a:off x="5960533" y="1500187"/>
                <a:ext cx="107244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墨迹 16"/>
              <p14:cNvContentPartPr/>
              <p14:nvPr/>
            </p14:nvContentPartPr>
            <p14:xfrm>
              <a:off x="9074678" y="242511"/>
              <a:ext cx="165277" cy="31159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17"/>
            </p:blipFill>
            <p:spPr>
              <a:xfrm>
                <a:off x="9074678" y="242511"/>
                <a:ext cx="165277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9321623" y="248151"/>
              <a:ext cx="177977" cy="25537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19"/>
            </p:blipFill>
            <p:spPr>
              <a:xfrm>
                <a:off x="9321623" y="248151"/>
                <a:ext cx="177977" cy="255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9462911" y="406065"/>
              <a:ext cx="172156" cy="35530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21"/>
            </p:blipFill>
            <p:spPr>
              <a:xfrm>
                <a:off x="9462911" y="406065"/>
                <a:ext cx="172156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墨迹 19"/>
              <p14:cNvContentPartPr/>
              <p14:nvPr/>
            </p14:nvContentPartPr>
            <p14:xfrm>
              <a:off x="9048044" y="1399375"/>
              <a:ext cx="56444" cy="25855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23"/>
            </p:blipFill>
            <p:spPr>
              <a:xfrm>
                <a:off x="9048044" y="1399375"/>
                <a:ext cx="56444" cy="258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" name="墨迹 20"/>
              <p14:cNvContentPartPr/>
              <p14:nvPr/>
            </p14:nvContentPartPr>
            <p14:xfrm>
              <a:off x="9097080" y="1336633"/>
              <a:ext cx="139347" cy="31300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25"/>
            </p:blipFill>
            <p:spPr>
              <a:xfrm>
                <a:off x="9097080" y="1336633"/>
                <a:ext cx="139347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" name="墨迹 21"/>
              <p14:cNvContentPartPr/>
              <p14:nvPr/>
            </p14:nvContentPartPr>
            <p14:xfrm>
              <a:off x="9386711" y="1246396"/>
              <a:ext cx="169333" cy="5639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27"/>
            </p:blipFill>
            <p:spPr>
              <a:xfrm>
                <a:off x="9386711" y="1246396"/>
                <a:ext cx="1693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3" name="墨迹 22"/>
              <p14:cNvContentPartPr/>
              <p14:nvPr/>
            </p14:nvContentPartPr>
            <p14:xfrm>
              <a:off x="9251244" y="1353552"/>
              <a:ext cx="135466" cy="64857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29"/>
            </p:blipFill>
            <p:spPr>
              <a:xfrm>
                <a:off x="9251244" y="1353552"/>
                <a:ext cx="135466" cy="648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" name="墨迹 23"/>
              <p14:cNvContentPartPr/>
              <p14:nvPr/>
            </p14:nvContentPartPr>
            <p14:xfrm>
              <a:off x="9290755" y="1505827"/>
              <a:ext cx="206022" cy="3947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31"/>
            </p:blipFill>
            <p:spPr>
              <a:xfrm>
                <a:off x="9290755" y="1505827"/>
                <a:ext cx="2060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5" name="墨迹 24"/>
              <p14:cNvContentPartPr/>
              <p14:nvPr/>
            </p14:nvContentPartPr>
            <p14:xfrm>
              <a:off x="9558866" y="1477628"/>
              <a:ext cx="153282" cy="31864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3"/>
            </p:blipFill>
            <p:spPr>
              <a:xfrm>
                <a:off x="9558866" y="1477628"/>
                <a:ext cx="153282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5" name="墨迹 64"/>
              <p14:cNvContentPartPr/>
              <p14:nvPr/>
            </p14:nvContentPartPr>
            <p14:xfrm>
              <a:off x="5579533" y="2861494"/>
              <a:ext cx="166511" cy="24973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35"/>
            </p:blipFill>
            <p:spPr>
              <a:xfrm>
                <a:off x="5579533" y="2861494"/>
                <a:ext cx="166511" cy="249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6" name="墨迹 65"/>
              <p14:cNvContentPartPr/>
              <p14:nvPr/>
            </p14:nvContentPartPr>
            <p14:xfrm>
              <a:off x="5678311" y="2870659"/>
              <a:ext cx="349956" cy="22929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37"/>
            </p:blipFill>
            <p:spPr>
              <a:xfrm>
                <a:off x="5678311" y="2870659"/>
                <a:ext cx="349956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7" name="墨迹 66"/>
              <p14:cNvContentPartPr/>
              <p14:nvPr/>
            </p14:nvContentPartPr>
            <p14:xfrm>
              <a:off x="6040966" y="3006014"/>
              <a:ext cx="153811" cy="19351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39"/>
            </p:blipFill>
            <p:spPr>
              <a:xfrm>
                <a:off x="6040966" y="3006014"/>
                <a:ext cx="153811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8" name="墨迹 67"/>
              <p14:cNvContentPartPr/>
              <p14:nvPr/>
            </p14:nvContentPartPr>
            <p14:xfrm>
              <a:off x="6152444" y="2724024"/>
              <a:ext cx="172156" cy="1692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41"/>
            </p:blipFill>
            <p:spPr>
              <a:xfrm>
                <a:off x="6152444" y="2724024"/>
                <a:ext cx="17215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98" name="墨迹 97"/>
              <p14:cNvContentPartPr/>
              <p14:nvPr/>
            </p14:nvContentPartPr>
            <p14:xfrm>
              <a:off x="9243836" y="4438524"/>
              <a:ext cx="193675" cy="238106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43"/>
            </p:blipFill>
            <p:spPr>
              <a:xfrm>
                <a:off x="9243836" y="4438524"/>
                <a:ext cx="193675" cy="238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99" name="墨迹 98"/>
              <p14:cNvContentPartPr/>
              <p14:nvPr/>
            </p14:nvContentPartPr>
            <p14:xfrm>
              <a:off x="9409288" y="4456149"/>
              <a:ext cx="331612" cy="23475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45"/>
            </p:blipFill>
            <p:spPr>
              <a:xfrm>
                <a:off x="9409288" y="4456149"/>
                <a:ext cx="331612" cy="234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0" name="墨迹 99"/>
              <p14:cNvContentPartPr/>
              <p14:nvPr/>
            </p14:nvContentPartPr>
            <p14:xfrm>
              <a:off x="9680222" y="4523121"/>
              <a:ext cx="141111" cy="42633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47"/>
            </p:blipFill>
            <p:spPr>
              <a:xfrm>
                <a:off x="9680222" y="4523121"/>
                <a:ext cx="141111" cy="4263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01" name="墨迹 100"/>
              <p14:cNvContentPartPr/>
              <p14:nvPr/>
            </p14:nvContentPartPr>
            <p14:xfrm>
              <a:off x="9906000" y="4382126"/>
              <a:ext cx="163688" cy="2255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49"/>
            </p:blipFill>
            <p:spPr>
              <a:xfrm>
                <a:off x="9906000" y="4382126"/>
                <a:ext cx="1636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2" name="墨迹 101"/>
              <p14:cNvContentPartPr/>
              <p14:nvPr/>
            </p14:nvContentPartPr>
            <p14:xfrm>
              <a:off x="9264650" y="5586929"/>
              <a:ext cx="466372" cy="29538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51"/>
            </p:blipFill>
            <p:spPr>
              <a:xfrm>
                <a:off x="9264650" y="5586929"/>
                <a:ext cx="466372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3" name="墨迹 102"/>
              <p14:cNvContentPartPr/>
              <p14:nvPr/>
            </p14:nvContentPartPr>
            <p14:xfrm>
              <a:off x="9598377" y="5730039"/>
              <a:ext cx="222956" cy="53296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53"/>
            </p:blipFill>
            <p:spPr>
              <a:xfrm>
                <a:off x="9598377" y="5730039"/>
                <a:ext cx="222956" cy="532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4" name="墨迹 103"/>
              <p14:cNvContentPartPr/>
              <p14:nvPr/>
            </p14:nvContentPartPr>
            <p14:xfrm>
              <a:off x="9878306" y="5419850"/>
              <a:ext cx="205494" cy="19739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55"/>
            </p:blipFill>
            <p:spPr>
              <a:xfrm>
                <a:off x="9878306" y="5419850"/>
                <a:ext cx="20549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5" name="墨迹 104"/>
              <p14:cNvContentPartPr/>
              <p14:nvPr/>
            </p14:nvContentPartPr>
            <p14:xfrm>
              <a:off x="10080977" y="5467788"/>
              <a:ext cx="183445" cy="1410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57"/>
            </p:blipFill>
            <p:spPr>
              <a:xfrm>
                <a:off x="10080977" y="5467788"/>
                <a:ext cx="18344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20" name="墨迹 119"/>
              <p14:cNvContentPartPr/>
              <p14:nvPr/>
            </p14:nvContentPartPr>
            <p14:xfrm>
              <a:off x="1066800" y="4424425"/>
              <a:ext cx="105017" cy="5995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59"/>
            </p:blipFill>
            <p:spPr>
              <a:xfrm>
                <a:off x="1066800" y="4424425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21" name="墨迹 120"/>
              <p14:cNvContentPartPr/>
              <p14:nvPr/>
            </p14:nvContentPartPr>
            <p14:xfrm>
              <a:off x="993422" y="4402923"/>
              <a:ext cx="90311" cy="26101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61"/>
            </p:blipFill>
            <p:spPr>
              <a:xfrm>
                <a:off x="993422" y="4402923"/>
                <a:ext cx="90311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22" name="墨迹 121"/>
              <p14:cNvContentPartPr/>
              <p14:nvPr/>
            </p14:nvContentPartPr>
            <p14:xfrm>
              <a:off x="1055511" y="4425482"/>
              <a:ext cx="231422" cy="21678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63"/>
            </p:blipFill>
            <p:spPr>
              <a:xfrm>
                <a:off x="1055511" y="4425482"/>
                <a:ext cx="231422" cy="216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23" name="墨迹 122"/>
              <p14:cNvContentPartPr/>
              <p14:nvPr/>
            </p14:nvContentPartPr>
            <p14:xfrm>
              <a:off x="1230488" y="4462493"/>
              <a:ext cx="372534" cy="258021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65"/>
            </p:blipFill>
            <p:spPr>
              <a:xfrm>
                <a:off x="1230488" y="4462493"/>
                <a:ext cx="372534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24" name="墨迹 123"/>
              <p14:cNvContentPartPr/>
              <p14:nvPr/>
            </p14:nvContentPartPr>
            <p14:xfrm>
              <a:off x="1110191" y="5199193"/>
              <a:ext cx="271286" cy="34684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67"/>
            </p:blipFill>
            <p:spPr>
              <a:xfrm>
                <a:off x="1110191" y="5199193"/>
                <a:ext cx="271286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25" name="墨迹 124"/>
              <p14:cNvContentPartPr/>
              <p14:nvPr/>
            </p14:nvContentPartPr>
            <p14:xfrm>
              <a:off x="1416755" y="5386011"/>
              <a:ext cx="79022" cy="33257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69"/>
            </p:blipFill>
            <p:spPr>
              <a:xfrm>
                <a:off x="1416755" y="5386011"/>
                <a:ext cx="79022" cy="332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26" name="墨迹 125"/>
              <p14:cNvContentPartPr/>
              <p14:nvPr/>
            </p14:nvContentPartPr>
            <p14:xfrm>
              <a:off x="1512711" y="5190556"/>
              <a:ext cx="73377" cy="934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71"/>
            </p:blipFill>
            <p:spPr>
              <a:xfrm>
                <a:off x="1512711" y="5190556"/>
                <a:ext cx="73377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27" name="墨迹 126"/>
              <p14:cNvContentPartPr/>
              <p14:nvPr/>
            </p14:nvContentPartPr>
            <p14:xfrm>
              <a:off x="1500011" y="5171698"/>
              <a:ext cx="132644" cy="1692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73"/>
            </p:blipFill>
            <p:spPr>
              <a:xfrm>
                <a:off x="1500011" y="5171698"/>
                <a:ext cx="1326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30" name="墨迹 129"/>
              <p14:cNvContentPartPr/>
              <p14:nvPr/>
            </p14:nvContentPartPr>
            <p14:xfrm>
              <a:off x="931333" y="6023309"/>
              <a:ext cx="152400" cy="23123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75"/>
            </p:blipFill>
            <p:spPr>
              <a:xfrm>
                <a:off x="931333" y="6023309"/>
                <a:ext cx="1524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31" name="墨迹 130"/>
              <p14:cNvContentPartPr/>
              <p14:nvPr/>
            </p14:nvContentPartPr>
            <p14:xfrm>
              <a:off x="1117600" y="6034588"/>
              <a:ext cx="409222" cy="26278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77"/>
            </p:blipFill>
            <p:spPr>
              <a:xfrm>
                <a:off x="1117600" y="6034588"/>
                <a:ext cx="409222" cy="26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32" name="墨迹 131"/>
              <p14:cNvContentPartPr/>
              <p14:nvPr/>
            </p14:nvContentPartPr>
            <p14:xfrm>
              <a:off x="1636888" y="5989470"/>
              <a:ext cx="129823" cy="564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79"/>
            </p:blipFill>
            <p:spPr>
              <a:xfrm>
                <a:off x="1636888" y="5989470"/>
                <a:ext cx="12982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35" name="墨迹 134"/>
              <p14:cNvContentPartPr/>
              <p14:nvPr/>
            </p14:nvContentPartPr>
            <p14:xfrm>
              <a:off x="1921933" y="2574569"/>
              <a:ext cx="2822" cy="846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81"/>
            </p:blipFill>
            <p:spPr>
              <a:xfrm>
                <a:off x="1921933" y="2574569"/>
                <a:ext cx="282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78" name="墨迹 177"/>
              <p14:cNvContentPartPr/>
              <p14:nvPr/>
            </p14:nvContentPartPr>
            <p14:xfrm>
              <a:off x="10199511" y="442724"/>
              <a:ext cx="11289" cy="846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83"/>
            </p:blipFill>
            <p:spPr>
              <a:xfrm>
                <a:off x="10199511" y="442724"/>
                <a:ext cx="11289" cy="846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墨迹 2"/>
              <p14:cNvContentPartPr/>
              <p14:nvPr/>
            </p14:nvContentPartPr>
            <p14:xfrm>
              <a:off x="7285213" y="1170259"/>
              <a:ext cx="7409" cy="3101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3"/>
            </p:blipFill>
            <p:spPr>
              <a:xfrm>
                <a:off x="7285213" y="1170259"/>
                <a:ext cx="7409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763411" y="528026"/>
              <a:ext cx="347133" cy="28181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763411" y="528026"/>
                <a:ext cx="347133" cy="281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121127" y="676776"/>
              <a:ext cx="154517" cy="156504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1121127" y="676776"/>
                <a:ext cx="154517" cy="156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1955800" y="462463"/>
              <a:ext cx="286631" cy="394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1955800" y="462463"/>
                <a:ext cx="28663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2032000" y="501942"/>
              <a:ext cx="50800" cy="193339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2032000" y="501942"/>
                <a:ext cx="50800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2139244" y="530141"/>
              <a:ext cx="98778" cy="23687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2139244" y="530141"/>
                <a:ext cx="9877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2276122" y="609098"/>
              <a:ext cx="77611" cy="34332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2276122" y="609098"/>
                <a:ext cx="77611" cy="343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2325511" y="212197"/>
              <a:ext cx="121355" cy="15862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2325511" y="212197"/>
                <a:ext cx="121355" cy="15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2396066" y="239691"/>
              <a:ext cx="47978" cy="24533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2396066" y="239691"/>
                <a:ext cx="47978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5638094" y="434264"/>
              <a:ext cx="175683" cy="28199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5638094" y="434264"/>
                <a:ext cx="175683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5875866" y="470394"/>
              <a:ext cx="152400" cy="189462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5875866" y="470394"/>
                <a:ext cx="152400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6120694" y="569620"/>
              <a:ext cx="215194" cy="20303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6120694" y="569620"/>
                <a:ext cx="215194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5683955" y="1361307"/>
              <a:ext cx="207434" cy="251676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5683955" y="1361307"/>
                <a:ext cx="207434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5960533" y="1500187"/>
              <a:ext cx="107244" cy="369407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5960533" y="1500187"/>
                <a:ext cx="107244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9074678" y="242511"/>
              <a:ext cx="165277" cy="31159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9074678" y="242511"/>
                <a:ext cx="165277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9321623" y="248151"/>
              <a:ext cx="177977" cy="25537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9321623" y="248151"/>
                <a:ext cx="177977" cy="255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462911" y="406065"/>
              <a:ext cx="172156" cy="35530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462911" y="406065"/>
                <a:ext cx="172156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9048044" y="1399375"/>
              <a:ext cx="56444" cy="25855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9048044" y="1399375"/>
                <a:ext cx="56444" cy="258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9097080" y="1336633"/>
              <a:ext cx="139347" cy="31300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9097080" y="1336633"/>
                <a:ext cx="139347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9386711" y="1246396"/>
              <a:ext cx="169333" cy="5639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9386711" y="1246396"/>
                <a:ext cx="1693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9251244" y="1353552"/>
              <a:ext cx="135466" cy="64857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9251244" y="1353552"/>
                <a:ext cx="135466" cy="648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9290755" y="1505827"/>
              <a:ext cx="206022" cy="39478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9290755" y="1505827"/>
                <a:ext cx="2060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9558866" y="1477628"/>
              <a:ext cx="153282" cy="31864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9558866" y="1477628"/>
                <a:ext cx="153282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10026473" y="2690185"/>
              <a:ext cx="37571" cy="23546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10026473" y="2690185"/>
                <a:ext cx="37571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10056988" y="2645067"/>
              <a:ext cx="191382" cy="31917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10056988" y="2645067"/>
                <a:ext cx="191382" cy="319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10148711" y="2278480"/>
              <a:ext cx="33866" cy="21995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10148711" y="2278480"/>
                <a:ext cx="3386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10137422" y="1900613"/>
              <a:ext cx="167393" cy="6203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10137422" y="1900613"/>
                <a:ext cx="16739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10112022" y="2000543"/>
              <a:ext cx="47978" cy="19898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10112022" y="2000543"/>
                <a:ext cx="47978" cy="198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10143066" y="2041608"/>
              <a:ext cx="138289" cy="3383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10143066" y="2041608"/>
                <a:ext cx="1382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10414000" y="2819901"/>
              <a:ext cx="194732" cy="217132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10414000" y="2819901"/>
                <a:ext cx="194732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10780888" y="2932697"/>
              <a:ext cx="101600" cy="4229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10780888" y="2932697"/>
                <a:ext cx="101600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10730088" y="2983455"/>
              <a:ext cx="39512" cy="35812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10730088" y="2983455"/>
                <a:ext cx="39512" cy="358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10775244" y="3124450"/>
              <a:ext cx="129823" cy="1973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10775244" y="3124450"/>
                <a:ext cx="12982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9793111" y="3017294"/>
              <a:ext cx="174978" cy="270710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9793111" y="3017294"/>
                <a:ext cx="174978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9472788" y="3147009"/>
              <a:ext cx="216076" cy="43144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9472788" y="3147009"/>
                <a:ext cx="216076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9492191" y="3313384"/>
              <a:ext cx="188031" cy="2537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9492191" y="3313384"/>
                <a:ext cx="188031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2" name="墨迹 41"/>
              <p14:cNvContentPartPr/>
              <p14:nvPr/>
            </p14:nvContentPartPr>
            <p14:xfrm>
              <a:off x="10675585" y="1330993"/>
              <a:ext cx="268463" cy="34402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5"/>
            </p:blipFill>
            <p:spPr>
              <a:xfrm>
                <a:off x="10675585" y="1330993"/>
                <a:ext cx="268463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3" name="墨迹 42"/>
              <p14:cNvContentPartPr/>
              <p14:nvPr/>
            </p14:nvContentPartPr>
            <p14:xfrm>
              <a:off x="10827455" y="1430747"/>
              <a:ext cx="159456" cy="23105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7"/>
            </p:blipFill>
            <p:spPr>
              <a:xfrm>
                <a:off x="10827455" y="1430747"/>
                <a:ext cx="159456" cy="231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4" name="墨迹 43"/>
              <p14:cNvContentPartPr/>
              <p14:nvPr/>
            </p14:nvContentPartPr>
            <p14:xfrm>
              <a:off x="10977562" y="1490317"/>
              <a:ext cx="174449" cy="18258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9"/>
            </p:blipFill>
            <p:spPr>
              <a:xfrm>
                <a:off x="10977562" y="1490317"/>
                <a:ext cx="174449" cy="182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5" name="墨迹 44"/>
              <p14:cNvContentPartPr/>
              <p14:nvPr/>
            </p14:nvContentPartPr>
            <p14:xfrm>
              <a:off x="11051822" y="1530854"/>
              <a:ext cx="67733" cy="35002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1"/>
            </p:blipFill>
            <p:spPr>
              <a:xfrm>
                <a:off x="11051822" y="1530854"/>
                <a:ext cx="67733" cy="3500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6" name="墨迹 45"/>
              <p14:cNvContentPartPr/>
              <p14:nvPr/>
            </p14:nvContentPartPr>
            <p14:xfrm>
              <a:off x="11080044" y="1039662"/>
              <a:ext cx="206375" cy="328871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3"/>
            </p:blipFill>
            <p:spPr>
              <a:xfrm>
                <a:off x="11080044" y="1039662"/>
                <a:ext cx="206375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7" name="墨迹 46"/>
              <p14:cNvContentPartPr/>
              <p14:nvPr/>
            </p14:nvContentPartPr>
            <p14:xfrm>
              <a:off x="10652477" y="1319713"/>
              <a:ext cx="221544" cy="16920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5"/>
            </p:blipFill>
            <p:spPr>
              <a:xfrm>
                <a:off x="10652477" y="1319713"/>
                <a:ext cx="2215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8" name="墨迹 47"/>
              <p14:cNvContentPartPr/>
              <p14:nvPr/>
            </p14:nvContentPartPr>
            <p14:xfrm>
              <a:off x="7461955" y="259430"/>
              <a:ext cx="180622" cy="25661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7"/>
            </p:blipFill>
            <p:spPr>
              <a:xfrm>
                <a:off x="7461955" y="259430"/>
                <a:ext cx="1806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9" name="墨迹 48"/>
              <p14:cNvContentPartPr/>
              <p14:nvPr/>
            </p14:nvContentPartPr>
            <p14:xfrm>
              <a:off x="7224888" y="538601"/>
              <a:ext cx="152400" cy="183293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9"/>
            </p:blipFill>
            <p:spPr>
              <a:xfrm>
                <a:off x="7224888" y="538601"/>
                <a:ext cx="152400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0" name="墨迹 49"/>
              <p14:cNvContentPartPr/>
              <p14:nvPr/>
            </p14:nvContentPartPr>
            <p14:xfrm>
              <a:off x="6925733" y="825349"/>
              <a:ext cx="135467" cy="154566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1"/>
            </p:blipFill>
            <p:spPr>
              <a:xfrm>
                <a:off x="6925733" y="825349"/>
                <a:ext cx="135467" cy="154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1" name="墨迹 50"/>
              <p14:cNvContentPartPr/>
              <p14:nvPr/>
            </p14:nvContentPartPr>
            <p14:xfrm>
              <a:off x="7682088" y="620378"/>
              <a:ext cx="245534" cy="23123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3"/>
            </p:blipFill>
            <p:spPr>
              <a:xfrm>
                <a:off x="7682088" y="620378"/>
                <a:ext cx="24553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2" name="墨迹 51"/>
              <p14:cNvContentPartPr/>
              <p14:nvPr/>
            </p14:nvContentPartPr>
            <p14:xfrm>
              <a:off x="7969955" y="851610"/>
              <a:ext cx="167393" cy="190343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5"/>
            </p:blipFill>
            <p:spPr>
              <a:xfrm>
                <a:off x="7969955" y="851610"/>
                <a:ext cx="167393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3" name="墨迹 52"/>
              <p14:cNvContentPartPr/>
              <p14:nvPr/>
            </p14:nvContentPartPr>
            <p14:xfrm>
              <a:off x="7241822" y="906245"/>
              <a:ext cx="39511" cy="2996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7"/>
            </p:blipFill>
            <p:spPr>
              <a:xfrm>
                <a:off x="7241822" y="906245"/>
                <a:ext cx="39511" cy="29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4" name="墨迹 53"/>
              <p14:cNvContentPartPr/>
              <p14:nvPr/>
            </p14:nvContentPartPr>
            <p14:xfrm>
              <a:off x="7721600" y="943961"/>
              <a:ext cx="39511" cy="3507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9"/>
            </p:blipFill>
            <p:spPr>
              <a:xfrm>
                <a:off x="7721600" y="943961"/>
                <a:ext cx="39511" cy="35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5" name="墨迹 54"/>
              <p14:cNvContentPartPr/>
              <p14:nvPr/>
            </p14:nvContentPartPr>
            <p14:xfrm>
              <a:off x="7446962" y="637297"/>
              <a:ext cx="24165" cy="3383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1"/>
            </p:blipFill>
            <p:spPr>
              <a:xfrm>
                <a:off x="7446962" y="637297"/>
                <a:ext cx="2416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6" name="墨迹 55"/>
              <p14:cNvContentPartPr/>
              <p14:nvPr/>
            </p14:nvContentPartPr>
            <p14:xfrm>
              <a:off x="7597422" y="626018"/>
              <a:ext cx="13405" cy="2255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3"/>
            </p:blipFill>
            <p:spPr>
              <a:xfrm>
                <a:off x="7597422" y="626018"/>
                <a:ext cx="134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7" name="墨迹 56"/>
              <p14:cNvContentPartPr/>
              <p14:nvPr/>
            </p14:nvContentPartPr>
            <p14:xfrm>
              <a:off x="7179733" y="513222"/>
              <a:ext cx="620889" cy="59217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5"/>
            </p:blipFill>
            <p:spPr>
              <a:xfrm>
                <a:off x="7179733" y="513222"/>
                <a:ext cx="620889" cy="592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8" name="墨迹 57"/>
              <p14:cNvContentPartPr/>
              <p14:nvPr/>
            </p14:nvContentPartPr>
            <p14:xfrm>
              <a:off x="4776611" y="542831"/>
              <a:ext cx="315383" cy="2114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7"/>
            </p:blipFill>
            <p:spPr>
              <a:xfrm>
                <a:off x="4776611" y="542831"/>
                <a:ext cx="315383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9" name="墨迹 58"/>
              <p14:cNvContentPartPr/>
              <p14:nvPr/>
            </p14:nvContentPartPr>
            <p14:xfrm>
              <a:off x="4862159" y="575259"/>
              <a:ext cx="59796" cy="22171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9"/>
            </p:blipFill>
            <p:spPr>
              <a:xfrm>
                <a:off x="4862159" y="575259"/>
                <a:ext cx="59796" cy="221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0" name="墨迹 59"/>
              <p14:cNvContentPartPr/>
              <p14:nvPr/>
            </p14:nvContentPartPr>
            <p14:xfrm>
              <a:off x="4978400" y="586539"/>
              <a:ext cx="115711" cy="21995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1"/>
            </p:blipFill>
            <p:spPr>
              <a:xfrm>
                <a:off x="4978400" y="586539"/>
                <a:ext cx="11571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1" name="墨迹 60"/>
              <p14:cNvContentPartPr/>
              <p14:nvPr/>
            </p14:nvContentPartPr>
            <p14:xfrm>
              <a:off x="5101166" y="640117"/>
              <a:ext cx="95427" cy="38139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3"/>
            </p:blipFill>
            <p:spPr>
              <a:xfrm>
                <a:off x="5101166" y="640117"/>
                <a:ext cx="95427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2" name="墨迹 61"/>
              <p14:cNvContentPartPr/>
              <p14:nvPr/>
            </p14:nvContentPartPr>
            <p14:xfrm>
              <a:off x="5183540" y="301553"/>
              <a:ext cx="141993" cy="21166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5"/>
            </p:blipFill>
            <p:spPr>
              <a:xfrm>
                <a:off x="5183540" y="301553"/>
                <a:ext cx="141993" cy="211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3" name="墨迹 62"/>
              <p14:cNvContentPartPr/>
              <p14:nvPr/>
            </p14:nvContentPartPr>
            <p14:xfrm>
              <a:off x="5249333" y="331338"/>
              <a:ext cx="50800" cy="269300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7"/>
            </p:blipFill>
            <p:spPr>
              <a:xfrm>
                <a:off x="5249333" y="331338"/>
                <a:ext cx="50800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4" name="墨迹 63"/>
              <p14:cNvContentPartPr/>
              <p14:nvPr/>
            </p14:nvContentPartPr>
            <p14:xfrm>
              <a:off x="7769577" y="2069807"/>
              <a:ext cx="59267" cy="1692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9"/>
            </p:blipFill>
            <p:spPr>
              <a:xfrm>
                <a:off x="7769577" y="2069807"/>
                <a:ext cx="5926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5" name="墨迹 64"/>
              <p14:cNvContentPartPr/>
              <p14:nvPr/>
            </p14:nvContentPartPr>
            <p14:xfrm>
              <a:off x="5579533" y="2861494"/>
              <a:ext cx="166511" cy="249738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1"/>
            </p:blipFill>
            <p:spPr>
              <a:xfrm>
                <a:off x="5579533" y="2861494"/>
                <a:ext cx="166511" cy="249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6" name="墨迹 65"/>
              <p14:cNvContentPartPr/>
              <p14:nvPr/>
            </p14:nvContentPartPr>
            <p14:xfrm>
              <a:off x="5678311" y="2870659"/>
              <a:ext cx="349956" cy="22929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3"/>
            </p:blipFill>
            <p:spPr>
              <a:xfrm>
                <a:off x="5678311" y="2870659"/>
                <a:ext cx="349956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7" name="墨迹 66"/>
              <p14:cNvContentPartPr/>
              <p14:nvPr/>
            </p14:nvContentPartPr>
            <p14:xfrm>
              <a:off x="6040966" y="3006014"/>
              <a:ext cx="153811" cy="193516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5"/>
            </p:blipFill>
            <p:spPr>
              <a:xfrm>
                <a:off x="6040966" y="3006014"/>
                <a:ext cx="153811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8" name="墨迹 67"/>
              <p14:cNvContentPartPr/>
              <p14:nvPr/>
            </p14:nvContentPartPr>
            <p14:xfrm>
              <a:off x="6152444" y="2724024"/>
              <a:ext cx="172156" cy="1692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7"/>
            </p:blipFill>
            <p:spPr>
              <a:xfrm>
                <a:off x="6152444" y="2724024"/>
                <a:ext cx="172156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1" name="墨迹 70"/>
              <p14:cNvContentPartPr/>
              <p14:nvPr/>
            </p14:nvContentPartPr>
            <p14:xfrm>
              <a:off x="7388577" y="1753978"/>
              <a:ext cx="105018" cy="5995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9"/>
            </p:blipFill>
            <p:spPr>
              <a:xfrm>
                <a:off x="7388577" y="1753978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84" name="墨迹 83"/>
              <p14:cNvContentPartPr/>
              <p14:nvPr/>
            </p14:nvContentPartPr>
            <p14:xfrm>
              <a:off x="785283" y="1996490"/>
              <a:ext cx="194028" cy="225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31"/>
            </p:blipFill>
            <p:spPr>
              <a:xfrm>
                <a:off x="785283" y="1996490"/>
                <a:ext cx="19402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5" name="墨迹 84"/>
              <p14:cNvContentPartPr/>
              <p14:nvPr/>
            </p14:nvContentPartPr>
            <p14:xfrm>
              <a:off x="751593" y="1881931"/>
              <a:ext cx="306740" cy="42474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33"/>
            </p:blipFill>
            <p:spPr>
              <a:xfrm>
                <a:off x="751593" y="1881931"/>
                <a:ext cx="306740" cy="424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6" name="墨迹 85"/>
              <p14:cNvContentPartPr/>
              <p14:nvPr/>
            </p14:nvContentPartPr>
            <p14:xfrm>
              <a:off x="1087966" y="1911893"/>
              <a:ext cx="193322" cy="34772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35"/>
            </p:blipFill>
            <p:spPr>
              <a:xfrm>
                <a:off x="1087966" y="1911893"/>
                <a:ext cx="193322" cy="347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7" name="墨迹 86"/>
              <p14:cNvContentPartPr/>
              <p14:nvPr/>
            </p14:nvContentPartPr>
            <p14:xfrm>
              <a:off x="1187273" y="1909073"/>
              <a:ext cx="130704" cy="465283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37"/>
            </p:blipFill>
            <p:spPr>
              <a:xfrm>
                <a:off x="1187273" y="1909073"/>
                <a:ext cx="130704" cy="465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88" name="墨迹 87"/>
              <p14:cNvContentPartPr/>
              <p14:nvPr/>
            </p14:nvContentPartPr>
            <p14:xfrm>
              <a:off x="1202266" y="2081087"/>
              <a:ext cx="158045" cy="252381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39"/>
            </p:blipFill>
            <p:spPr>
              <a:xfrm>
                <a:off x="1202266" y="2081087"/>
                <a:ext cx="158045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89" name="墨迹 88"/>
              <p14:cNvContentPartPr/>
              <p14:nvPr/>
            </p14:nvContentPartPr>
            <p14:xfrm>
              <a:off x="1258711" y="1876468"/>
              <a:ext cx="59266" cy="10874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41"/>
            </p:blipFill>
            <p:spPr>
              <a:xfrm>
                <a:off x="1258711" y="1876468"/>
                <a:ext cx="59266" cy="108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90" name="墨迹 89"/>
              <p14:cNvContentPartPr/>
              <p14:nvPr/>
            </p14:nvContentPartPr>
            <p14:xfrm>
              <a:off x="1433688" y="1917532"/>
              <a:ext cx="67734" cy="12689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43"/>
            </p:blipFill>
            <p:spPr>
              <a:xfrm>
                <a:off x="1433688" y="1917532"/>
                <a:ext cx="67734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91" name="墨迹 90"/>
              <p14:cNvContentPartPr/>
              <p14:nvPr/>
            </p14:nvContentPartPr>
            <p14:xfrm>
              <a:off x="1352550" y="2095186"/>
              <a:ext cx="179916" cy="59218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45"/>
            </p:blipFill>
            <p:spPr>
              <a:xfrm>
                <a:off x="1352550" y="2095186"/>
                <a:ext cx="179916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92" name="墨迹 91"/>
              <p14:cNvContentPartPr/>
              <p14:nvPr/>
            </p14:nvContentPartPr>
            <p14:xfrm>
              <a:off x="1428044" y="2064167"/>
              <a:ext cx="28222" cy="124076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47"/>
            </p:blipFill>
            <p:spPr>
              <a:xfrm>
                <a:off x="1428044" y="2064167"/>
                <a:ext cx="28222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93" name="墨迹 92"/>
              <p14:cNvContentPartPr/>
              <p14:nvPr/>
            </p14:nvContentPartPr>
            <p14:xfrm>
              <a:off x="1484488" y="2035968"/>
              <a:ext cx="11289" cy="49630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49"/>
            </p:blipFill>
            <p:spPr>
              <a:xfrm>
                <a:off x="1484488" y="2035968"/>
                <a:ext cx="11289" cy="4963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94" name="墨迹 93"/>
              <p14:cNvContentPartPr/>
              <p14:nvPr/>
            </p14:nvContentPartPr>
            <p14:xfrm>
              <a:off x="1567920" y="1948551"/>
              <a:ext cx="142346" cy="422985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51"/>
            </p:blipFill>
            <p:spPr>
              <a:xfrm>
                <a:off x="1567920" y="1948551"/>
                <a:ext cx="142346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98" name="墨迹 97"/>
              <p14:cNvContentPartPr/>
              <p14:nvPr/>
            </p14:nvContentPartPr>
            <p14:xfrm>
              <a:off x="9243836" y="4438524"/>
              <a:ext cx="193675" cy="238106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53"/>
            </p:blipFill>
            <p:spPr>
              <a:xfrm>
                <a:off x="9243836" y="4438524"/>
                <a:ext cx="193675" cy="238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99" name="墨迹 98"/>
              <p14:cNvContentPartPr/>
              <p14:nvPr/>
            </p14:nvContentPartPr>
            <p14:xfrm>
              <a:off x="9409288" y="4456149"/>
              <a:ext cx="331612" cy="234756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55"/>
            </p:blipFill>
            <p:spPr>
              <a:xfrm>
                <a:off x="9409288" y="4456149"/>
                <a:ext cx="331612" cy="234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00" name="墨迹 99"/>
              <p14:cNvContentPartPr/>
              <p14:nvPr/>
            </p14:nvContentPartPr>
            <p14:xfrm>
              <a:off x="9680222" y="4523121"/>
              <a:ext cx="141111" cy="426334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57"/>
            </p:blipFill>
            <p:spPr>
              <a:xfrm>
                <a:off x="9680222" y="4523121"/>
                <a:ext cx="141111" cy="4263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01" name="墨迹 100"/>
              <p14:cNvContentPartPr/>
              <p14:nvPr/>
            </p14:nvContentPartPr>
            <p14:xfrm>
              <a:off x="9906000" y="4382126"/>
              <a:ext cx="163688" cy="22559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59"/>
            </p:blipFill>
            <p:spPr>
              <a:xfrm>
                <a:off x="9906000" y="4382126"/>
                <a:ext cx="1636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2" name="墨迹 101"/>
              <p14:cNvContentPartPr/>
              <p14:nvPr/>
            </p14:nvContentPartPr>
            <p14:xfrm>
              <a:off x="9264650" y="5586929"/>
              <a:ext cx="466372" cy="29538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61"/>
            </p:blipFill>
            <p:spPr>
              <a:xfrm>
                <a:off x="9264650" y="5586929"/>
                <a:ext cx="466372" cy="295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3" name="墨迹 102"/>
              <p14:cNvContentPartPr/>
              <p14:nvPr/>
            </p14:nvContentPartPr>
            <p14:xfrm>
              <a:off x="9598377" y="5730039"/>
              <a:ext cx="222956" cy="53296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63"/>
            </p:blipFill>
            <p:spPr>
              <a:xfrm>
                <a:off x="9598377" y="5730039"/>
                <a:ext cx="222956" cy="532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04" name="墨迹 103"/>
              <p14:cNvContentPartPr/>
              <p14:nvPr/>
            </p14:nvContentPartPr>
            <p14:xfrm>
              <a:off x="9878306" y="5419850"/>
              <a:ext cx="205494" cy="197393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65"/>
            </p:blipFill>
            <p:spPr>
              <a:xfrm>
                <a:off x="9878306" y="5419850"/>
                <a:ext cx="20549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05" name="墨迹 104"/>
              <p14:cNvContentPartPr/>
              <p14:nvPr/>
            </p14:nvContentPartPr>
            <p14:xfrm>
              <a:off x="10080977" y="5467788"/>
              <a:ext cx="183445" cy="1410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67"/>
            </p:blipFill>
            <p:spPr>
              <a:xfrm>
                <a:off x="10080977" y="5467788"/>
                <a:ext cx="18344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11" name="墨迹 110"/>
              <p14:cNvContentPartPr/>
              <p14:nvPr/>
            </p14:nvContentPartPr>
            <p14:xfrm>
              <a:off x="835377" y="3432877"/>
              <a:ext cx="33867" cy="178006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69"/>
            </p:blipFill>
            <p:spPr>
              <a:xfrm>
                <a:off x="835377" y="3432877"/>
                <a:ext cx="33867" cy="178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12" name="墨迹 111"/>
              <p14:cNvContentPartPr/>
              <p14:nvPr/>
            </p14:nvContentPartPr>
            <p14:xfrm>
              <a:off x="788987" y="3417720"/>
              <a:ext cx="291924" cy="445544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71"/>
            </p:blipFill>
            <p:spPr>
              <a:xfrm>
                <a:off x="788987" y="3417720"/>
                <a:ext cx="291924" cy="445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13" name="墨迹 112"/>
              <p14:cNvContentPartPr/>
              <p14:nvPr/>
            </p14:nvContentPartPr>
            <p14:xfrm>
              <a:off x="1123244" y="3586914"/>
              <a:ext cx="16933" cy="16214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73"/>
            </p:blipFill>
            <p:spPr>
              <a:xfrm>
                <a:off x="1123244" y="3586914"/>
                <a:ext cx="16933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14" name="墨迹 113"/>
              <p14:cNvContentPartPr/>
              <p14:nvPr/>
            </p14:nvContentPartPr>
            <p14:xfrm>
              <a:off x="1115483" y="3483635"/>
              <a:ext cx="165805" cy="366940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75"/>
            </p:blipFill>
            <p:spPr>
              <a:xfrm>
                <a:off x="1115483" y="3483635"/>
                <a:ext cx="165805" cy="366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15" name="墨迹 114"/>
              <p14:cNvContentPartPr/>
              <p14:nvPr/>
            </p14:nvContentPartPr>
            <p14:xfrm>
              <a:off x="1286933" y="3598370"/>
              <a:ext cx="160867" cy="21413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77"/>
            </p:blipFill>
            <p:spPr>
              <a:xfrm>
                <a:off x="1286933" y="3598370"/>
                <a:ext cx="160867" cy="214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16" name="墨迹 115"/>
              <p14:cNvContentPartPr/>
              <p14:nvPr/>
            </p14:nvContentPartPr>
            <p14:xfrm>
              <a:off x="1444977" y="3354096"/>
              <a:ext cx="276402" cy="79115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79"/>
            </p:blipFill>
            <p:spPr>
              <a:xfrm>
                <a:off x="1444977" y="3354096"/>
                <a:ext cx="276402" cy="7911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17" name="墨迹 116"/>
              <p14:cNvContentPartPr/>
              <p14:nvPr/>
            </p14:nvContentPartPr>
            <p14:xfrm>
              <a:off x="1526822" y="3524876"/>
              <a:ext cx="127000" cy="191753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181"/>
            </p:blipFill>
            <p:spPr>
              <a:xfrm>
                <a:off x="1526822" y="3524876"/>
                <a:ext cx="1270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18" name="墨迹 117"/>
              <p14:cNvContentPartPr/>
              <p14:nvPr/>
            </p14:nvContentPartPr>
            <p14:xfrm>
              <a:off x="1648177" y="3569995"/>
              <a:ext cx="129823" cy="73317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183"/>
            </p:blipFill>
            <p:spPr>
              <a:xfrm>
                <a:off x="1648177" y="3569995"/>
                <a:ext cx="129823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19" name="墨迹 118"/>
              <p14:cNvContentPartPr/>
              <p14:nvPr/>
            </p14:nvContentPartPr>
            <p14:xfrm>
              <a:off x="1580444" y="3688430"/>
              <a:ext cx="248356" cy="22560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185"/>
            </p:blipFill>
            <p:spPr>
              <a:xfrm>
                <a:off x="1580444" y="3688430"/>
                <a:ext cx="24835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20" name="墨迹 119"/>
              <p14:cNvContentPartPr/>
              <p14:nvPr/>
            </p14:nvContentPartPr>
            <p14:xfrm>
              <a:off x="1066800" y="4424425"/>
              <a:ext cx="105017" cy="5995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187"/>
            </p:blipFill>
            <p:spPr>
              <a:xfrm>
                <a:off x="1066800" y="4424425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21" name="墨迹 120"/>
              <p14:cNvContentPartPr/>
              <p14:nvPr/>
            </p14:nvContentPartPr>
            <p14:xfrm>
              <a:off x="993422" y="4402923"/>
              <a:ext cx="90311" cy="26101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189"/>
            </p:blipFill>
            <p:spPr>
              <a:xfrm>
                <a:off x="993422" y="4402923"/>
                <a:ext cx="90311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22" name="墨迹 121"/>
              <p14:cNvContentPartPr/>
              <p14:nvPr/>
            </p14:nvContentPartPr>
            <p14:xfrm>
              <a:off x="1055511" y="4425482"/>
              <a:ext cx="231422" cy="216780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191"/>
            </p:blipFill>
            <p:spPr>
              <a:xfrm>
                <a:off x="1055511" y="4425482"/>
                <a:ext cx="231422" cy="216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23" name="墨迹 122"/>
              <p14:cNvContentPartPr/>
              <p14:nvPr/>
            </p14:nvContentPartPr>
            <p14:xfrm>
              <a:off x="1230488" y="4462493"/>
              <a:ext cx="372534" cy="258021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193"/>
            </p:blipFill>
            <p:spPr>
              <a:xfrm>
                <a:off x="1230488" y="4462493"/>
                <a:ext cx="372534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24" name="墨迹 123"/>
              <p14:cNvContentPartPr/>
              <p14:nvPr/>
            </p14:nvContentPartPr>
            <p14:xfrm>
              <a:off x="1110191" y="5199193"/>
              <a:ext cx="271286" cy="34684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195"/>
            </p:blipFill>
            <p:spPr>
              <a:xfrm>
                <a:off x="1110191" y="5199193"/>
                <a:ext cx="271286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25" name="墨迹 124"/>
              <p14:cNvContentPartPr/>
              <p14:nvPr/>
            </p14:nvContentPartPr>
            <p14:xfrm>
              <a:off x="1416755" y="5386011"/>
              <a:ext cx="79022" cy="332572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197"/>
            </p:blipFill>
            <p:spPr>
              <a:xfrm>
                <a:off x="1416755" y="5386011"/>
                <a:ext cx="79022" cy="332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26" name="墨迹 125"/>
              <p14:cNvContentPartPr/>
              <p14:nvPr/>
            </p14:nvContentPartPr>
            <p14:xfrm>
              <a:off x="1512711" y="5190556"/>
              <a:ext cx="73377" cy="9341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199"/>
            </p:blipFill>
            <p:spPr>
              <a:xfrm>
                <a:off x="1512711" y="5190556"/>
                <a:ext cx="73377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27" name="墨迹 126"/>
              <p14:cNvContentPartPr/>
              <p14:nvPr/>
            </p14:nvContentPartPr>
            <p14:xfrm>
              <a:off x="1500011" y="5171698"/>
              <a:ext cx="132644" cy="1692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01"/>
            </p:blipFill>
            <p:spPr>
              <a:xfrm>
                <a:off x="1500011" y="5171698"/>
                <a:ext cx="13264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30" name="墨迹 129"/>
              <p14:cNvContentPartPr/>
              <p14:nvPr/>
            </p14:nvContentPartPr>
            <p14:xfrm>
              <a:off x="931333" y="6023309"/>
              <a:ext cx="152400" cy="231232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03"/>
            </p:blipFill>
            <p:spPr>
              <a:xfrm>
                <a:off x="931333" y="6023309"/>
                <a:ext cx="1524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31" name="墨迹 130"/>
              <p14:cNvContentPartPr/>
              <p14:nvPr/>
            </p14:nvContentPartPr>
            <p14:xfrm>
              <a:off x="1117600" y="6034588"/>
              <a:ext cx="409222" cy="262780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05"/>
            </p:blipFill>
            <p:spPr>
              <a:xfrm>
                <a:off x="1117600" y="6034588"/>
                <a:ext cx="409222" cy="26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32" name="墨迹 131"/>
              <p14:cNvContentPartPr/>
              <p14:nvPr/>
            </p14:nvContentPartPr>
            <p14:xfrm>
              <a:off x="1636888" y="5989470"/>
              <a:ext cx="129823" cy="5640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07"/>
            </p:blipFill>
            <p:spPr>
              <a:xfrm>
                <a:off x="1636888" y="5989470"/>
                <a:ext cx="12982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33" name="墨迹 132"/>
              <p14:cNvContentPartPr/>
              <p14:nvPr/>
            </p14:nvContentPartPr>
            <p14:xfrm>
              <a:off x="2082800" y="3598194"/>
              <a:ext cx="36688" cy="31018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09"/>
            </p:blipFill>
            <p:spPr>
              <a:xfrm>
                <a:off x="2082800" y="3598194"/>
                <a:ext cx="36688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34" name="墨迹 133"/>
              <p14:cNvContentPartPr/>
              <p14:nvPr/>
            </p14:nvContentPartPr>
            <p14:xfrm>
              <a:off x="2051226" y="3671511"/>
              <a:ext cx="31574" cy="59218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11"/>
            </p:blipFill>
            <p:spPr>
              <a:xfrm>
                <a:off x="2051226" y="3671511"/>
                <a:ext cx="31574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35" name="墨迹 134"/>
              <p14:cNvContentPartPr/>
              <p14:nvPr/>
            </p14:nvContentPartPr>
            <p14:xfrm>
              <a:off x="1921933" y="2574569"/>
              <a:ext cx="2822" cy="846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13"/>
            </p:blipFill>
            <p:spPr>
              <a:xfrm>
                <a:off x="1921933" y="2574569"/>
                <a:ext cx="282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36" name="墨迹 135"/>
              <p14:cNvContentPartPr/>
              <p14:nvPr/>
            </p14:nvContentPartPr>
            <p14:xfrm>
              <a:off x="2280355" y="2458953"/>
              <a:ext cx="141111" cy="163555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15"/>
            </p:blipFill>
            <p:spPr>
              <a:xfrm>
                <a:off x="2280355" y="2458953"/>
                <a:ext cx="141111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37" name="墨迹 136"/>
              <p14:cNvContentPartPr/>
              <p14:nvPr/>
            </p14:nvContentPartPr>
            <p14:xfrm>
              <a:off x="2521302" y="2470233"/>
              <a:ext cx="242182" cy="564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17"/>
            </p:blipFill>
            <p:spPr>
              <a:xfrm>
                <a:off x="2521302" y="2470233"/>
                <a:ext cx="242182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38" name="墨迹 137"/>
              <p14:cNvContentPartPr/>
              <p14:nvPr/>
            </p14:nvContentPartPr>
            <p14:xfrm>
              <a:off x="2522361" y="2554830"/>
              <a:ext cx="302683" cy="2537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19"/>
            </p:blipFill>
            <p:spPr>
              <a:xfrm>
                <a:off x="2522361" y="2554830"/>
                <a:ext cx="30268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139" name="墨迹 138"/>
              <p14:cNvContentPartPr/>
              <p14:nvPr/>
            </p14:nvContentPartPr>
            <p14:xfrm>
              <a:off x="2886427" y="2396916"/>
              <a:ext cx="212373" cy="152274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21"/>
            </p:blipFill>
            <p:spPr>
              <a:xfrm>
                <a:off x="2886427" y="2396916"/>
                <a:ext cx="212373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140" name="墨迹 139"/>
              <p14:cNvContentPartPr/>
              <p14:nvPr/>
            </p14:nvContentPartPr>
            <p14:xfrm>
              <a:off x="3115733" y="2408195"/>
              <a:ext cx="301978" cy="16920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23"/>
            </p:blipFill>
            <p:spPr>
              <a:xfrm>
                <a:off x="3115733" y="2408195"/>
                <a:ext cx="3019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41" name="墨迹 140"/>
              <p14:cNvContentPartPr/>
              <p14:nvPr/>
            </p14:nvContentPartPr>
            <p14:xfrm>
              <a:off x="3122083" y="2481513"/>
              <a:ext cx="371828" cy="22559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25"/>
            </p:blipFill>
            <p:spPr>
              <a:xfrm>
                <a:off x="3122083" y="2481513"/>
                <a:ext cx="37182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142" name="墨迹 141"/>
              <p14:cNvContentPartPr/>
              <p14:nvPr/>
            </p14:nvContentPartPr>
            <p14:xfrm>
              <a:off x="3510844" y="2396916"/>
              <a:ext cx="128411" cy="140995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27"/>
            </p:blipFill>
            <p:spPr>
              <a:xfrm>
                <a:off x="3510844" y="2396916"/>
                <a:ext cx="128411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143" name="墨迹 142"/>
              <p14:cNvContentPartPr/>
              <p14:nvPr/>
            </p14:nvContentPartPr>
            <p14:xfrm>
              <a:off x="2844800" y="1438149"/>
              <a:ext cx="105017" cy="59958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187"/>
            </p:blipFill>
            <p:spPr>
              <a:xfrm>
                <a:off x="2844800" y="1438149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44" name="墨迹 143"/>
              <p14:cNvContentPartPr/>
              <p14:nvPr/>
            </p14:nvContentPartPr>
            <p14:xfrm>
              <a:off x="2940755" y="1440969"/>
              <a:ext cx="105018" cy="59958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187"/>
            </p:blipFill>
            <p:spPr>
              <a:xfrm>
                <a:off x="2940755" y="144096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145" name="墨迹 144"/>
              <p14:cNvContentPartPr/>
              <p14:nvPr/>
            </p14:nvContentPartPr>
            <p14:xfrm>
              <a:off x="2805288" y="1434624"/>
              <a:ext cx="228600" cy="212198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31"/>
            </p:blipFill>
            <p:spPr>
              <a:xfrm>
                <a:off x="2805288" y="1434624"/>
                <a:ext cx="228600" cy="212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46" name="墨迹 145"/>
              <p14:cNvContentPartPr/>
              <p14:nvPr/>
            </p14:nvContentPartPr>
            <p14:xfrm>
              <a:off x="3138311" y="1488907"/>
              <a:ext cx="366889" cy="11280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33"/>
            </p:blipFill>
            <p:spPr>
              <a:xfrm>
                <a:off x="3138311" y="1488907"/>
                <a:ext cx="3668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47" name="墨迹 146"/>
              <p14:cNvContentPartPr/>
              <p14:nvPr/>
            </p14:nvContentPartPr>
            <p14:xfrm>
              <a:off x="3635022" y="1394969"/>
              <a:ext cx="203200" cy="178535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35"/>
            </p:blipFill>
            <p:spPr>
              <a:xfrm>
                <a:off x="3635022" y="1394969"/>
                <a:ext cx="203200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48" name="墨迹 147"/>
              <p14:cNvContentPartPr/>
              <p14:nvPr/>
            </p14:nvContentPartPr>
            <p14:xfrm>
              <a:off x="2346325" y="1483268"/>
              <a:ext cx="396875" cy="22559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37"/>
            </p:blipFill>
            <p:spPr>
              <a:xfrm>
                <a:off x="2346325" y="1483268"/>
                <a:ext cx="39687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49" name="墨迹 148"/>
              <p14:cNvContentPartPr/>
              <p14:nvPr/>
            </p14:nvContentPartPr>
            <p14:xfrm>
              <a:off x="2016477" y="1438149"/>
              <a:ext cx="213078" cy="200742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39"/>
            </p:blipFill>
            <p:spPr>
              <a:xfrm>
                <a:off x="2016477" y="1438149"/>
                <a:ext cx="213078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50" name="墨迹 149"/>
              <p14:cNvContentPartPr/>
              <p14:nvPr/>
            </p14:nvContentPartPr>
            <p14:xfrm>
              <a:off x="7027333" y="3079332"/>
              <a:ext cx="24342" cy="45118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41"/>
            </p:blipFill>
            <p:spPr>
              <a:xfrm>
                <a:off x="7027333" y="3079332"/>
                <a:ext cx="2434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51" name="墨迹 150"/>
              <p14:cNvContentPartPr/>
              <p14:nvPr/>
            </p14:nvContentPartPr>
            <p14:xfrm>
              <a:off x="2895600" y="1197576"/>
              <a:ext cx="48859" cy="6855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43"/>
            </p:blipFill>
            <p:spPr>
              <a:xfrm>
                <a:off x="2895600" y="1197576"/>
                <a:ext cx="48859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152" name="墨迹 151"/>
              <p14:cNvContentPartPr/>
              <p14:nvPr/>
            </p14:nvContentPartPr>
            <p14:xfrm>
              <a:off x="2901244" y="1775832"/>
              <a:ext cx="31750" cy="40184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45"/>
            </p:blipFill>
            <p:spPr>
              <a:xfrm>
                <a:off x="2901244" y="1775832"/>
                <a:ext cx="31750" cy="40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153" name="墨迹 152"/>
              <p14:cNvContentPartPr/>
              <p14:nvPr/>
            </p14:nvContentPartPr>
            <p14:xfrm>
              <a:off x="3597627" y="1187178"/>
              <a:ext cx="43039" cy="39479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47"/>
            </p:blipFill>
            <p:spPr>
              <a:xfrm>
                <a:off x="3597627" y="1187178"/>
                <a:ext cx="4303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54" name="墨迹 153"/>
              <p14:cNvContentPartPr/>
              <p14:nvPr/>
            </p14:nvContentPartPr>
            <p14:xfrm>
              <a:off x="3793066" y="1173078"/>
              <a:ext cx="48684" cy="36659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49"/>
            </p:blipFill>
            <p:spPr>
              <a:xfrm>
                <a:off x="3793066" y="1173078"/>
                <a:ext cx="4868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155" name="墨迹 154"/>
              <p14:cNvContentPartPr/>
              <p14:nvPr/>
            </p14:nvContentPartPr>
            <p14:xfrm>
              <a:off x="2099733" y="1220136"/>
              <a:ext cx="47272" cy="5445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51"/>
            </p:blipFill>
            <p:spPr>
              <a:xfrm>
                <a:off x="2099733" y="1220136"/>
                <a:ext cx="47272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56" name="墨迹 155"/>
              <p14:cNvContentPartPr/>
              <p14:nvPr/>
            </p14:nvContentPartPr>
            <p14:xfrm>
              <a:off x="1981200" y="1835050"/>
              <a:ext cx="43038" cy="43004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53"/>
            </p:blipFill>
            <p:spPr>
              <a:xfrm>
                <a:off x="1981200" y="1835050"/>
                <a:ext cx="43038" cy="4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157" name="墨迹 156"/>
              <p14:cNvContentPartPr/>
              <p14:nvPr/>
            </p14:nvContentPartPr>
            <p14:xfrm>
              <a:off x="2268361" y="1813196"/>
              <a:ext cx="23283" cy="3101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55"/>
            </p:blipFill>
            <p:spPr>
              <a:xfrm>
                <a:off x="2268361" y="1813196"/>
                <a:ext cx="2328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158" name="墨迹 157"/>
              <p14:cNvContentPartPr/>
              <p14:nvPr/>
            </p14:nvContentPartPr>
            <p14:xfrm>
              <a:off x="3744559" y="1753978"/>
              <a:ext cx="31574" cy="52873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57"/>
            </p:blipFill>
            <p:spPr>
              <a:xfrm>
                <a:off x="3744559" y="1753978"/>
                <a:ext cx="31574" cy="52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159" name="墨迹 158"/>
              <p14:cNvContentPartPr/>
              <p14:nvPr/>
            </p14:nvContentPartPr>
            <p14:xfrm>
              <a:off x="1450622" y="495597"/>
              <a:ext cx="132644" cy="19809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59"/>
            </p:blipFill>
            <p:spPr>
              <a:xfrm>
                <a:off x="1450622" y="495597"/>
                <a:ext cx="132644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160" name="墨迹 159"/>
              <p14:cNvContentPartPr/>
              <p14:nvPr/>
            </p14:nvContentPartPr>
            <p14:xfrm>
              <a:off x="1647472" y="386326"/>
              <a:ext cx="162454" cy="3665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61"/>
            </p:blipFill>
            <p:spPr>
              <a:xfrm>
                <a:off x="1647472" y="386326"/>
                <a:ext cx="16245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61" name="墨迹 160"/>
              <p14:cNvContentPartPr/>
              <p14:nvPr/>
            </p14:nvContentPartPr>
            <p14:xfrm>
              <a:off x="1631244" y="297675"/>
              <a:ext cx="146756" cy="349492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63"/>
            </p:blipFill>
            <p:spPr>
              <a:xfrm>
                <a:off x="1631244" y="297675"/>
                <a:ext cx="146756" cy="349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162" name="墨迹 161"/>
              <p14:cNvContentPartPr/>
              <p14:nvPr/>
            </p14:nvContentPartPr>
            <p14:xfrm>
              <a:off x="1715911" y="435674"/>
              <a:ext cx="188030" cy="117026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65"/>
            </p:blipFill>
            <p:spPr>
              <a:xfrm>
                <a:off x="1715911" y="435674"/>
                <a:ext cx="188030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163" name="墨迹 162"/>
              <p14:cNvContentPartPr/>
              <p14:nvPr/>
            </p14:nvContentPartPr>
            <p14:xfrm>
              <a:off x="1691922" y="524501"/>
              <a:ext cx="235655" cy="259431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267"/>
            </p:blipFill>
            <p:spPr>
              <a:xfrm>
                <a:off x="1691922" y="524501"/>
                <a:ext cx="235655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164" name="墨迹 163"/>
              <p14:cNvContentPartPr/>
              <p14:nvPr/>
            </p14:nvContentPartPr>
            <p14:xfrm>
              <a:off x="7157155" y="1477628"/>
              <a:ext cx="105018" cy="59958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269"/>
            </p:blipFill>
            <p:spPr>
              <a:xfrm>
                <a:off x="7157155" y="1477628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165" name="墨迹 164"/>
              <p14:cNvContentPartPr/>
              <p14:nvPr/>
            </p14:nvContentPartPr>
            <p14:xfrm>
              <a:off x="1958622" y="1160036"/>
              <a:ext cx="22578" cy="17271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271"/>
            </p:blipFill>
            <p:spPr>
              <a:xfrm>
                <a:off x="1958622" y="1160036"/>
                <a:ext cx="22578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166" name="墨迹 165"/>
              <p14:cNvContentPartPr/>
              <p14:nvPr/>
            </p14:nvContentPartPr>
            <p14:xfrm>
              <a:off x="1963561" y="1015164"/>
              <a:ext cx="1998839" cy="296090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273"/>
            </p:blipFill>
            <p:spPr>
              <a:xfrm>
                <a:off x="1963561" y="1015164"/>
                <a:ext cx="1998839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67" name="墨迹 166"/>
              <p14:cNvContentPartPr/>
              <p14:nvPr/>
            </p14:nvContentPartPr>
            <p14:xfrm>
              <a:off x="1979788" y="1254856"/>
              <a:ext cx="2101145" cy="126895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275"/>
            </p:blipFill>
            <p:spPr>
              <a:xfrm>
                <a:off x="1979788" y="1254856"/>
                <a:ext cx="2101145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168" name="墨迹 167"/>
              <p14:cNvContentPartPr/>
              <p14:nvPr/>
            </p14:nvContentPartPr>
            <p14:xfrm>
              <a:off x="1919111" y="1741112"/>
              <a:ext cx="16933" cy="258902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277"/>
            </p:blipFill>
            <p:spPr>
              <a:xfrm>
                <a:off x="1919111" y="1741112"/>
                <a:ext cx="16933" cy="258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169" name="墨迹 168"/>
              <p14:cNvContentPartPr/>
              <p14:nvPr/>
            </p14:nvContentPartPr>
            <p14:xfrm>
              <a:off x="1985080" y="1642592"/>
              <a:ext cx="1999897" cy="382097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279"/>
            </p:blipFill>
            <p:spPr>
              <a:xfrm>
                <a:off x="1985080" y="1642592"/>
                <a:ext cx="1999897" cy="3820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70" name="墨迹 169"/>
              <p14:cNvContentPartPr/>
              <p14:nvPr/>
            </p14:nvContentPartPr>
            <p14:xfrm>
              <a:off x="1952977" y="1948551"/>
              <a:ext cx="2113845" cy="93057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281"/>
            </p:blipFill>
            <p:spPr>
              <a:xfrm>
                <a:off x="1952977" y="1948551"/>
                <a:ext cx="2113845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171" name="墨迹 170"/>
              <p14:cNvContentPartPr/>
              <p14:nvPr/>
            </p14:nvContentPartPr>
            <p14:xfrm>
              <a:off x="10617200" y="225592"/>
              <a:ext cx="231422" cy="214312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283"/>
            </p:blipFill>
            <p:spPr>
              <a:xfrm>
                <a:off x="10617200" y="225592"/>
                <a:ext cx="231422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172" name="墨迹 171"/>
              <p14:cNvContentPartPr/>
              <p14:nvPr/>
            </p14:nvContentPartPr>
            <p14:xfrm>
              <a:off x="10873317" y="270710"/>
              <a:ext cx="209550" cy="45118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285"/>
            </p:blipFill>
            <p:spPr>
              <a:xfrm>
                <a:off x="10873317" y="270710"/>
                <a:ext cx="20955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173" name="墨迹 172"/>
              <p14:cNvContentPartPr/>
              <p14:nvPr/>
            </p14:nvContentPartPr>
            <p14:xfrm>
              <a:off x="10315927" y="231231"/>
              <a:ext cx="210961" cy="101517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287"/>
            </p:blipFill>
            <p:spPr>
              <a:xfrm>
                <a:off x="10315927" y="231231"/>
                <a:ext cx="210961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74" name="墨迹 173"/>
              <p14:cNvContentPartPr/>
              <p14:nvPr/>
            </p14:nvContentPartPr>
            <p14:xfrm>
              <a:off x="10052755" y="163554"/>
              <a:ext cx="195263" cy="16143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289"/>
            </p:blipFill>
            <p:spPr>
              <a:xfrm>
                <a:off x="10052755" y="163554"/>
                <a:ext cx="195263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175" name="墨迹 174"/>
              <p14:cNvContentPartPr/>
              <p14:nvPr/>
            </p14:nvContentPartPr>
            <p14:xfrm>
              <a:off x="11132255" y="208672"/>
              <a:ext cx="143405" cy="107156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291"/>
            </p:blipFill>
            <p:spPr>
              <a:xfrm>
                <a:off x="11132255" y="208672"/>
                <a:ext cx="143405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176" name="墨迹 175"/>
              <p14:cNvContentPartPr/>
              <p14:nvPr/>
            </p14:nvContentPartPr>
            <p14:xfrm>
              <a:off x="10670822" y="575259"/>
              <a:ext cx="25400" cy="203033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293"/>
            </p:blipFill>
            <p:spPr>
              <a:xfrm>
                <a:off x="10670822" y="575259"/>
                <a:ext cx="25400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177" name="墨迹 176"/>
              <p14:cNvContentPartPr/>
              <p14:nvPr/>
            </p14:nvContentPartPr>
            <p14:xfrm>
              <a:off x="10583332" y="937617"/>
              <a:ext cx="112889" cy="117026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295"/>
            </p:blipFill>
            <p:spPr>
              <a:xfrm>
                <a:off x="10583332" y="937617"/>
                <a:ext cx="112889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178" name="墨迹 177"/>
              <p14:cNvContentPartPr/>
              <p14:nvPr/>
            </p14:nvContentPartPr>
            <p14:xfrm>
              <a:off x="10199511" y="442724"/>
              <a:ext cx="11289" cy="8460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297"/>
            </p:blipFill>
            <p:spPr>
              <a:xfrm>
                <a:off x="10199511" y="442724"/>
                <a:ext cx="1128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179" name="墨迹 178"/>
              <p14:cNvContentPartPr/>
              <p14:nvPr/>
            </p14:nvContentPartPr>
            <p14:xfrm>
              <a:off x="10820400" y="868529"/>
              <a:ext cx="25400" cy="5640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299"/>
            </p:blipFill>
            <p:spPr>
              <a:xfrm>
                <a:off x="10820400" y="868529"/>
                <a:ext cx="25400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180" name="墨迹 179"/>
              <p14:cNvContentPartPr/>
              <p14:nvPr/>
            </p14:nvContentPartPr>
            <p14:xfrm>
              <a:off x="11164711" y="428625"/>
              <a:ext cx="14111" cy="8459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01"/>
            </p:blipFill>
            <p:spPr>
              <a:xfrm>
                <a:off x="11164711" y="428625"/>
                <a:ext cx="14111" cy="845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0-10 14:11:14.516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235" y="252095"/>
            <a:ext cx="10716895" cy="63538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7811911" y="1060282"/>
              <a:ext cx="5644" cy="78958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7811911" y="1060282"/>
                <a:ext cx="5644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438826" y="2391276"/>
              <a:ext cx="246768" cy="27617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4438826" y="2391276"/>
                <a:ext cx="246768" cy="276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617155" y="2408195"/>
              <a:ext cx="76200" cy="23123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617155" y="2408195"/>
                <a:ext cx="76200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656666" y="2495083"/>
              <a:ext cx="141111" cy="35442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656666" y="2495083"/>
                <a:ext cx="141111" cy="3544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701822" y="2154580"/>
              <a:ext cx="155222" cy="18029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701822" y="2154580"/>
                <a:ext cx="155222" cy="180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800600" y="2174143"/>
              <a:ext cx="31044" cy="231232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800600" y="2174143"/>
                <a:ext cx="3104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4611511" y="1257676"/>
              <a:ext cx="248355" cy="234933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4611511" y="1257676"/>
                <a:ext cx="248355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842933" y="1364832"/>
              <a:ext cx="95955" cy="29379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842933" y="1364832"/>
                <a:ext cx="95955" cy="2937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823883" y="1036666"/>
              <a:ext cx="165805" cy="158972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823883" y="1036666"/>
                <a:ext cx="165805" cy="158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930422" y="1069447"/>
              <a:ext cx="25400" cy="20796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930422" y="1069447"/>
                <a:ext cx="25400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209168" y="4699365"/>
              <a:ext cx="193498" cy="227707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209168" y="4699365"/>
                <a:ext cx="193498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4388555" y="4618998"/>
              <a:ext cx="110067" cy="17800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4388555" y="4618998"/>
                <a:ext cx="110067" cy="178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447822" y="4703595"/>
              <a:ext cx="127000" cy="4511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447822" y="4703595"/>
                <a:ext cx="1270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4481688" y="4750652"/>
              <a:ext cx="45156" cy="55358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4481688" y="4750652"/>
                <a:ext cx="45156" cy="553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619625" y="4671166"/>
              <a:ext cx="202847" cy="23916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619625" y="4671166"/>
                <a:ext cx="202847" cy="239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4752622" y="4759993"/>
              <a:ext cx="84666" cy="146635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4752622" y="4759993"/>
                <a:ext cx="8466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4824941" y="4782552"/>
              <a:ext cx="105481" cy="34332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4824941" y="4782552"/>
                <a:ext cx="105481" cy="343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4818238" y="4438524"/>
              <a:ext cx="205317" cy="193516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4818238" y="4438524"/>
                <a:ext cx="205317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4941711" y="4451742"/>
              <a:ext cx="36689" cy="325170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4941711" y="4451742"/>
                <a:ext cx="36689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4421187" y="5978190"/>
              <a:ext cx="227718" cy="3947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4421187" y="5978190"/>
                <a:ext cx="22771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4490155" y="5992290"/>
              <a:ext cx="87489" cy="19827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4490155" y="5992290"/>
                <a:ext cx="87489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4583288" y="6031768"/>
              <a:ext cx="79023" cy="17571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4583288" y="6031768"/>
                <a:ext cx="79023" cy="175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4656666" y="6047806"/>
              <a:ext cx="176389" cy="37310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4656666" y="6047806"/>
                <a:ext cx="176389" cy="373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4673600" y="5680691"/>
              <a:ext cx="174977" cy="29186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4673600" y="5680691"/>
                <a:ext cx="174977" cy="29186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22" y="614354"/>
            <a:ext cx="11371467" cy="44362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6722" y="614354"/>
            <a:ext cx="11371467" cy="44362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644444" y="4102075"/>
              <a:ext cx="474133" cy="3754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644444" y="4102075"/>
                <a:ext cx="474133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932311" y="3667810"/>
              <a:ext cx="231422" cy="28851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5932311" y="3667810"/>
                <a:ext cx="231422" cy="288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5939366" y="3646837"/>
              <a:ext cx="227189" cy="36024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5939366" y="3646837"/>
                <a:ext cx="227189" cy="360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2950280" y="3687373"/>
              <a:ext cx="1164520" cy="142052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2950280" y="3687373"/>
                <a:ext cx="1164520" cy="142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8032044" y="1457888"/>
              <a:ext cx="19756" cy="282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8032044" y="1457888"/>
                <a:ext cx="19756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074913" y="1672906"/>
              <a:ext cx="638175" cy="26436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074913" y="1672906"/>
                <a:ext cx="638175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134533" y="1918061"/>
              <a:ext cx="19755" cy="19122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134533" y="1918061"/>
                <a:ext cx="19755" cy="191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111955" y="2040903"/>
              <a:ext cx="234245" cy="20373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111955" y="2040903"/>
                <a:ext cx="234245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388533" y="2105937"/>
              <a:ext cx="95955" cy="80367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388533" y="2105937"/>
                <a:ext cx="95955" cy="80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168400" y="2279890"/>
              <a:ext cx="14111" cy="12548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168400" y="2279890"/>
                <a:ext cx="14111" cy="125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117600" y="2347215"/>
              <a:ext cx="671688" cy="62496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117600" y="2347215"/>
                <a:ext cx="671688" cy="624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3872088" y="1962651"/>
              <a:ext cx="225778" cy="225592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3872088" y="1962651"/>
                <a:ext cx="22577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3979333" y="2038083"/>
              <a:ext cx="33867" cy="13042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3979333" y="2038083"/>
                <a:ext cx="33867" cy="130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4343400" y="2050068"/>
              <a:ext cx="105017" cy="5995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4343400" y="2050068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254500" y="1976750"/>
              <a:ext cx="140581" cy="16602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254500" y="1976750"/>
                <a:ext cx="140581" cy="166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4351866" y="2071746"/>
              <a:ext cx="152400" cy="5780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4351866" y="2071746"/>
                <a:ext cx="152400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4497211" y="1945731"/>
              <a:ext cx="272344" cy="41170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4497211" y="1945731"/>
                <a:ext cx="272344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4617155" y="2049187"/>
              <a:ext cx="118533" cy="19263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4617155" y="2049187"/>
                <a:ext cx="118533" cy="192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4651022" y="1866774"/>
              <a:ext cx="47978" cy="14663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4651022" y="1866774"/>
                <a:ext cx="4797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3901722" y="2934107"/>
              <a:ext cx="105833" cy="12266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3901722" y="2934107"/>
                <a:ext cx="105833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3805766" y="2887579"/>
              <a:ext cx="241300" cy="281990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3805766" y="2887579"/>
                <a:ext cx="24130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4073172" y="2934636"/>
              <a:ext cx="180445" cy="30543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4073172" y="2934636"/>
                <a:ext cx="180445" cy="305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4237743" y="3079332"/>
              <a:ext cx="146050" cy="136060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4237743" y="3079332"/>
                <a:ext cx="146050" cy="136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4366683" y="2939747"/>
              <a:ext cx="292805" cy="43003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4366683" y="2939747"/>
                <a:ext cx="292805" cy="430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4498622" y="3028573"/>
              <a:ext cx="118533" cy="24586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4498622" y="3028573"/>
                <a:ext cx="118533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4515555" y="2860084"/>
              <a:ext cx="67733" cy="9799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4515555" y="2860084"/>
                <a:ext cx="67733" cy="97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5068711" y="3019233"/>
              <a:ext cx="95955" cy="18628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5068711" y="3019233"/>
                <a:ext cx="95955" cy="186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4984044" y="2913663"/>
              <a:ext cx="265288" cy="33274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4984044" y="2913663"/>
                <a:ext cx="265288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5322711" y="3025754"/>
              <a:ext cx="45156" cy="20091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5322711" y="3025754"/>
                <a:ext cx="45156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5384800" y="2983455"/>
              <a:ext cx="237066" cy="24956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5384800" y="2983455"/>
                <a:ext cx="237066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5576711" y="2989271"/>
              <a:ext cx="183444" cy="287454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5576711" y="2989271"/>
                <a:ext cx="183444" cy="287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5861755" y="3051133"/>
              <a:ext cx="8467" cy="148045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5861755" y="3051133"/>
                <a:ext cx="8467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5889096" y="3014474"/>
              <a:ext cx="94015" cy="57526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5889096" y="3014474"/>
                <a:ext cx="94015" cy="575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6079066" y="2983455"/>
              <a:ext cx="88371" cy="5639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6079066" y="2983455"/>
                <a:ext cx="8837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6066366" y="3046198"/>
              <a:ext cx="306211" cy="21360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6066366" y="3046198"/>
                <a:ext cx="306211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244644" y="1170259"/>
              <a:ext cx="47978" cy="28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244644" y="1170259"/>
                <a:ext cx="47978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2822222" y="2230541"/>
              <a:ext cx="33866" cy="14381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2822222" y="2230541"/>
                <a:ext cx="33866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3042355" y="2447674"/>
              <a:ext cx="124178" cy="9799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3042355" y="2447674"/>
                <a:ext cx="124178" cy="97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3302000" y="2306679"/>
              <a:ext cx="64205" cy="16637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3302000" y="2306679"/>
                <a:ext cx="64205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5" name="墨迹 44"/>
              <p14:cNvContentPartPr/>
              <p14:nvPr/>
            </p14:nvContentPartPr>
            <p14:xfrm>
              <a:off x="5480755" y="2263675"/>
              <a:ext cx="360" cy="110681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2"/>
            </p:blipFill>
            <p:spPr>
              <a:xfrm>
                <a:off x="5480755" y="2263675"/>
                <a:ext cx="360" cy="1106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6" name="墨迹 45"/>
              <p14:cNvContentPartPr/>
              <p14:nvPr/>
            </p14:nvContentPartPr>
            <p14:xfrm>
              <a:off x="5429955" y="1962651"/>
              <a:ext cx="141112" cy="98696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4"/>
            </p:blipFill>
            <p:spPr>
              <a:xfrm>
                <a:off x="5429955" y="1962651"/>
                <a:ext cx="141112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7" name="墨迹 46"/>
              <p14:cNvContentPartPr/>
              <p14:nvPr/>
            </p14:nvContentPartPr>
            <p14:xfrm>
              <a:off x="5774266" y="1806851"/>
              <a:ext cx="97719" cy="220657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6"/>
            </p:blipFill>
            <p:spPr>
              <a:xfrm>
                <a:off x="5774266" y="1806851"/>
                <a:ext cx="97719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8" name="墨迹 47"/>
              <p14:cNvContentPartPr/>
              <p14:nvPr/>
            </p14:nvContentPartPr>
            <p14:xfrm>
              <a:off x="7216422" y="783932"/>
              <a:ext cx="105017" cy="59958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8"/>
            </p:blipFill>
            <p:spPr>
              <a:xfrm>
                <a:off x="7216422" y="783932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9" name="墨迹 48"/>
              <p14:cNvContentPartPr/>
              <p14:nvPr/>
            </p14:nvContentPartPr>
            <p14:xfrm>
              <a:off x="4193822" y="1528386"/>
              <a:ext cx="33866" cy="284105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0"/>
            </p:blipFill>
            <p:spPr>
              <a:xfrm>
                <a:off x="4193822" y="1528386"/>
                <a:ext cx="33866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0" name="墨迹 49"/>
              <p14:cNvContentPartPr/>
              <p14:nvPr/>
            </p14:nvContentPartPr>
            <p14:xfrm>
              <a:off x="4199466" y="1267193"/>
              <a:ext cx="14111" cy="14839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2"/>
            </p:blipFill>
            <p:spPr>
              <a:xfrm>
                <a:off x="4199466" y="1267193"/>
                <a:ext cx="14111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1" name="墨迹 50"/>
              <p14:cNvContentPartPr/>
              <p14:nvPr/>
            </p14:nvContentPartPr>
            <p14:xfrm>
              <a:off x="4216400" y="1297154"/>
              <a:ext cx="70555" cy="7331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4"/>
            </p:blipFill>
            <p:spPr>
              <a:xfrm>
                <a:off x="4216400" y="1297154"/>
                <a:ext cx="70555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2" name="墨迹 51"/>
              <p14:cNvContentPartPr/>
              <p14:nvPr/>
            </p14:nvContentPartPr>
            <p14:xfrm>
              <a:off x="4289777" y="1144879"/>
              <a:ext cx="31045" cy="225593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6"/>
            </p:blipFill>
            <p:spPr>
              <a:xfrm>
                <a:off x="4289777" y="1144879"/>
                <a:ext cx="31045" cy="225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3" name="墨迹 52"/>
              <p14:cNvContentPartPr/>
              <p14:nvPr/>
            </p14:nvContentPartPr>
            <p14:xfrm>
              <a:off x="4159955" y="1583198"/>
              <a:ext cx="42333" cy="18206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8"/>
            </p:blipFill>
            <p:spPr>
              <a:xfrm>
                <a:off x="4159955" y="1583198"/>
                <a:ext cx="42333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4" name="墨迹 53"/>
              <p14:cNvContentPartPr/>
              <p14:nvPr/>
            </p14:nvContentPartPr>
            <p14:xfrm>
              <a:off x="4154311" y="1585489"/>
              <a:ext cx="5644" cy="10433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0"/>
            </p:blipFill>
            <p:spPr>
              <a:xfrm>
                <a:off x="4154311" y="1585489"/>
                <a:ext cx="5644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5" name="墨迹 54"/>
              <p14:cNvContentPartPr/>
              <p14:nvPr/>
            </p14:nvContentPartPr>
            <p14:xfrm>
              <a:off x="4175125" y="1546010"/>
              <a:ext cx="46919" cy="17130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2"/>
            </p:blipFill>
            <p:spPr>
              <a:xfrm>
                <a:off x="4175125" y="1546010"/>
                <a:ext cx="46919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6" name="墨迹 55"/>
              <p14:cNvContentPartPr/>
              <p14:nvPr/>
            </p14:nvContentPartPr>
            <p14:xfrm>
              <a:off x="4447822" y="947486"/>
              <a:ext cx="166511" cy="275646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4"/>
            </p:blipFill>
            <p:spPr>
              <a:xfrm>
                <a:off x="4447822" y="947486"/>
                <a:ext cx="166511" cy="275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7" name="墨迹 56"/>
              <p14:cNvContentPartPr/>
              <p14:nvPr/>
            </p14:nvContentPartPr>
            <p14:xfrm>
              <a:off x="4679244" y="1012344"/>
              <a:ext cx="121356" cy="3101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6"/>
            </p:blipFill>
            <p:spPr>
              <a:xfrm>
                <a:off x="4679244" y="1012344"/>
                <a:ext cx="12135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8" name="墨迹 57"/>
              <p14:cNvContentPartPr/>
              <p14:nvPr/>
            </p14:nvContentPartPr>
            <p14:xfrm>
              <a:off x="4805362" y="871349"/>
              <a:ext cx="26282" cy="24815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8"/>
            </p:blipFill>
            <p:spPr>
              <a:xfrm>
                <a:off x="4805362" y="871349"/>
                <a:ext cx="2628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9" name="墨迹 58"/>
              <p14:cNvContentPartPr/>
              <p14:nvPr/>
            </p14:nvContentPartPr>
            <p14:xfrm>
              <a:off x="4831644" y="947486"/>
              <a:ext cx="90311" cy="5639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0"/>
            </p:blipFill>
            <p:spPr>
              <a:xfrm>
                <a:off x="4831644" y="947486"/>
                <a:ext cx="903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0" name="墨迹 59"/>
              <p14:cNvContentPartPr/>
              <p14:nvPr/>
            </p14:nvContentPartPr>
            <p14:xfrm>
              <a:off x="4901318" y="781112"/>
              <a:ext cx="85548" cy="52732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2"/>
            </p:blipFill>
            <p:spPr>
              <a:xfrm>
                <a:off x="4901318" y="781112"/>
                <a:ext cx="85548" cy="527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1" name="墨迹 60"/>
              <p14:cNvContentPartPr/>
              <p14:nvPr/>
            </p14:nvContentPartPr>
            <p14:xfrm>
              <a:off x="5086350" y="850024"/>
              <a:ext cx="133350" cy="27088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4"/>
            </p:blipFill>
            <p:spPr>
              <a:xfrm>
                <a:off x="5086350" y="850024"/>
                <a:ext cx="133350" cy="270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2" name="墨迹 61"/>
              <p14:cNvContentPartPr/>
              <p14:nvPr/>
            </p14:nvContentPartPr>
            <p14:xfrm>
              <a:off x="5226755" y="780583"/>
              <a:ext cx="347134" cy="364296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6"/>
            </p:blipFill>
            <p:spPr>
              <a:xfrm>
                <a:off x="5226755" y="780583"/>
                <a:ext cx="347134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3" name="墨迹 62"/>
              <p14:cNvContentPartPr/>
              <p14:nvPr/>
            </p14:nvContentPartPr>
            <p14:xfrm>
              <a:off x="5438422" y="885448"/>
              <a:ext cx="115711" cy="26789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8"/>
            </p:blipFill>
            <p:spPr>
              <a:xfrm>
                <a:off x="5438422" y="885448"/>
                <a:ext cx="115711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4" name="墨迹 63"/>
              <p14:cNvContentPartPr/>
              <p14:nvPr/>
            </p14:nvContentPartPr>
            <p14:xfrm>
              <a:off x="5384094" y="671136"/>
              <a:ext cx="144638" cy="11279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0"/>
            </p:blipFill>
            <p:spPr>
              <a:xfrm>
                <a:off x="5384094" y="671136"/>
                <a:ext cx="14463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5" name="墨迹 64"/>
              <p14:cNvContentPartPr/>
              <p14:nvPr/>
            </p14:nvContentPartPr>
            <p14:xfrm>
              <a:off x="4060295" y="5899233"/>
              <a:ext cx="235127" cy="10856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2"/>
            </p:blipFill>
            <p:spPr>
              <a:xfrm>
                <a:off x="4060295" y="5899233"/>
                <a:ext cx="235127" cy="108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6" name="墨迹 65"/>
              <p14:cNvContentPartPr/>
              <p14:nvPr/>
            </p14:nvContentPartPr>
            <p14:xfrm>
              <a:off x="4363155" y="5788375"/>
              <a:ext cx="124178" cy="178535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4"/>
            </p:blipFill>
            <p:spPr>
              <a:xfrm>
                <a:off x="4363155" y="5788375"/>
                <a:ext cx="124178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7" name="墨迹 66"/>
              <p14:cNvContentPartPr/>
              <p14:nvPr/>
            </p14:nvContentPartPr>
            <p14:xfrm>
              <a:off x="4512733" y="5876674"/>
              <a:ext cx="203200" cy="16073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6"/>
            </p:blipFill>
            <p:spPr>
              <a:xfrm>
                <a:off x="4512733" y="5876674"/>
                <a:ext cx="203200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8" name="墨迹 67"/>
              <p14:cNvContentPartPr/>
              <p14:nvPr/>
            </p14:nvContentPartPr>
            <p14:xfrm>
              <a:off x="4718755" y="5935892"/>
              <a:ext cx="143933" cy="115616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8"/>
            </p:blipFill>
            <p:spPr>
              <a:xfrm>
                <a:off x="4718755" y="5935892"/>
                <a:ext cx="143933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9" name="墨迹 68"/>
              <p14:cNvContentPartPr/>
              <p14:nvPr/>
            </p14:nvContentPartPr>
            <p14:xfrm>
              <a:off x="4686829" y="6068427"/>
              <a:ext cx="26282" cy="16003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0"/>
            </p:blipFill>
            <p:spPr>
              <a:xfrm>
                <a:off x="4686829" y="6068427"/>
                <a:ext cx="26282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0" name="墨迹 69"/>
              <p14:cNvContentPartPr/>
              <p14:nvPr/>
            </p14:nvContentPartPr>
            <p14:xfrm>
              <a:off x="4758266" y="6076006"/>
              <a:ext cx="5645" cy="14187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2"/>
            </p:blipFill>
            <p:spPr>
              <a:xfrm>
                <a:off x="4758266" y="6076006"/>
                <a:ext cx="5645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1" name="墨迹 70"/>
              <p14:cNvContentPartPr/>
              <p14:nvPr/>
            </p14:nvContentPartPr>
            <p14:xfrm>
              <a:off x="4667955" y="6217882"/>
              <a:ext cx="124178" cy="153156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4"/>
            </p:blipFill>
            <p:spPr>
              <a:xfrm>
                <a:off x="4667955" y="6217882"/>
                <a:ext cx="124178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2" name="墨迹 71"/>
              <p14:cNvContentPartPr/>
              <p14:nvPr/>
            </p14:nvContentPartPr>
            <p14:xfrm>
              <a:off x="4752622" y="5844774"/>
              <a:ext cx="465666" cy="17289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6"/>
            </p:blipFill>
            <p:spPr>
              <a:xfrm>
                <a:off x="4752622" y="5844774"/>
                <a:ext cx="465666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3" name="墨迹 72"/>
              <p14:cNvContentPartPr/>
              <p14:nvPr/>
            </p14:nvContentPartPr>
            <p14:xfrm>
              <a:off x="5209822" y="5885134"/>
              <a:ext cx="189088" cy="10997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8"/>
            </p:blipFill>
            <p:spPr>
              <a:xfrm>
                <a:off x="5209822" y="5885134"/>
                <a:ext cx="189088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4" name="墨迹 73"/>
              <p14:cNvContentPartPr/>
              <p14:nvPr/>
            </p14:nvContentPartPr>
            <p14:xfrm>
              <a:off x="5198533" y="6010266"/>
              <a:ext cx="11289" cy="12583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0"/>
            </p:blipFill>
            <p:spPr>
              <a:xfrm>
                <a:off x="5198533" y="6010266"/>
                <a:ext cx="11289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5" name="墨迹 74"/>
              <p14:cNvContentPartPr/>
              <p14:nvPr/>
            </p14:nvContentPartPr>
            <p14:xfrm>
              <a:off x="5263444" y="5995286"/>
              <a:ext cx="2822" cy="166198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2"/>
            </p:blipFill>
            <p:spPr>
              <a:xfrm>
                <a:off x="5263444" y="5995286"/>
                <a:ext cx="2822" cy="166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6" name="墨迹 75"/>
              <p14:cNvContentPartPr/>
              <p14:nvPr/>
            </p14:nvContentPartPr>
            <p14:xfrm>
              <a:off x="5187244" y="6229162"/>
              <a:ext cx="105304" cy="153156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4"/>
            </p:blipFill>
            <p:spPr>
              <a:xfrm>
                <a:off x="5187244" y="6229162"/>
                <a:ext cx="105304" cy="153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7" name="墨迹 76"/>
              <p14:cNvContentPartPr/>
              <p14:nvPr/>
            </p14:nvContentPartPr>
            <p14:xfrm>
              <a:off x="5469466" y="5810935"/>
              <a:ext cx="122237" cy="18787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6"/>
            </p:blipFill>
            <p:spPr>
              <a:xfrm>
                <a:off x="5469466" y="5810935"/>
                <a:ext cx="122237" cy="187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8" name="墨迹 77"/>
              <p14:cNvContentPartPr/>
              <p14:nvPr/>
            </p14:nvContentPartPr>
            <p14:xfrm>
              <a:off x="5644444" y="5893593"/>
              <a:ext cx="265288" cy="18611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8"/>
            </p:blipFill>
            <p:spPr>
              <a:xfrm>
                <a:off x="5644444" y="5893593"/>
                <a:ext cx="26528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0" name="墨迹 79"/>
              <p14:cNvContentPartPr/>
              <p14:nvPr/>
            </p14:nvContentPartPr>
            <p14:xfrm>
              <a:off x="4797777" y="5662361"/>
              <a:ext cx="255764" cy="171310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0"/>
            </p:blipFill>
            <p:spPr>
              <a:xfrm>
                <a:off x="4797777" y="5662361"/>
                <a:ext cx="255764" cy="1713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1" name="墨迹 80"/>
              <p14:cNvContentPartPr/>
              <p14:nvPr/>
            </p14:nvContentPartPr>
            <p14:xfrm>
              <a:off x="4786488" y="5348823"/>
              <a:ext cx="11289" cy="28815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2"/>
            </p:blipFill>
            <p:spPr>
              <a:xfrm>
                <a:off x="4786488" y="5348823"/>
                <a:ext cx="11289" cy="288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2" name="墨迹 81"/>
              <p14:cNvContentPartPr/>
              <p14:nvPr/>
            </p14:nvContentPartPr>
            <p14:xfrm>
              <a:off x="4792133" y="5174518"/>
              <a:ext cx="262467" cy="12689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4"/>
            </p:blipFill>
            <p:spPr>
              <a:xfrm>
                <a:off x="4792133" y="5174518"/>
                <a:ext cx="262467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3" name="墨迹 82"/>
              <p14:cNvContentPartPr/>
              <p14:nvPr/>
            </p14:nvContentPartPr>
            <p14:xfrm>
              <a:off x="4972755" y="5133630"/>
              <a:ext cx="381000" cy="13958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56"/>
            </p:blipFill>
            <p:spPr>
              <a:xfrm>
                <a:off x="4972755" y="5133630"/>
                <a:ext cx="381000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4" name="墨迹 83"/>
              <p14:cNvContentPartPr/>
              <p14:nvPr/>
            </p14:nvContentPartPr>
            <p14:xfrm>
              <a:off x="5068711" y="5013784"/>
              <a:ext cx="33866" cy="10151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8"/>
            </p:blipFill>
            <p:spPr>
              <a:xfrm>
                <a:off x="5068711" y="5013784"/>
                <a:ext cx="33866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5" name="墨迹 84"/>
              <p14:cNvContentPartPr/>
              <p14:nvPr/>
            </p14:nvContentPartPr>
            <p14:xfrm>
              <a:off x="5142088" y="4988405"/>
              <a:ext cx="5645" cy="135355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0"/>
            </p:blipFill>
            <p:spPr>
              <a:xfrm>
                <a:off x="5142088" y="4988405"/>
                <a:ext cx="5645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6" name="墨迹 85"/>
              <p14:cNvContentPartPr/>
              <p14:nvPr/>
            </p14:nvContentPartPr>
            <p14:xfrm>
              <a:off x="5040488" y="4805111"/>
              <a:ext cx="95956" cy="139057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2"/>
            </p:blipFill>
            <p:spPr>
              <a:xfrm>
                <a:off x="5040488" y="4805111"/>
                <a:ext cx="95956" cy="139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7" name="墨迹 86"/>
              <p14:cNvContentPartPr/>
              <p14:nvPr/>
            </p14:nvContentPartPr>
            <p14:xfrm>
              <a:off x="5384800" y="5236556"/>
              <a:ext cx="95955" cy="13112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4"/>
            </p:blipFill>
            <p:spPr>
              <a:xfrm>
                <a:off x="5384800" y="5236556"/>
                <a:ext cx="95955" cy="1311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8" name="墨迹 87"/>
              <p14:cNvContentPartPr/>
              <p14:nvPr/>
            </p14:nvContentPartPr>
            <p14:xfrm>
              <a:off x="5524147" y="5250656"/>
              <a:ext cx="176741" cy="1691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6"/>
            </p:blipFill>
            <p:spPr>
              <a:xfrm>
                <a:off x="5524147" y="5250656"/>
                <a:ext cx="17674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9" name="墨迹 88"/>
              <p14:cNvContentPartPr/>
              <p14:nvPr/>
            </p14:nvContentPartPr>
            <p14:xfrm>
              <a:off x="5683955" y="5166764"/>
              <a:ext cx="262467" cy="143991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8"/>
            </p:blipFill>
            <p:spPr>
              <a:xfrm>
                <a:off x="5683955" y="5166764"/>
                <a:ext cx="262467" cy="143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0" name="墨迹 89"/>
              <p14:cNvContentPartPr/>
              <p14:nvPr/>
            </p14:nvContentPartPr>
            <p14:xfrm>
              <a:off x="5935133" y="5084282"/>
              <a:ext cx="31044" cy="30736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0"/>
            </p:blipFill>
            <p:spPr>
              <a:xfrm>
                <a:off x="5935133" y="5084282"/>
                <a:ext cx="3104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1" name="墨迹 90"/>
              <p14:cNvContentPartPr/>
              <p14:nvPr/>
            </p14:nvContentPartPr>
            <p14:xfrm>
              <a:off x="5980994" y="5199898"/>
              <a:ext cx="115006" cy="14663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2"/>
            </p:blipFill>
            <p:spPr>
              <a:xfrm>
                <a:off x="5980994" y="5199898"/>
                <a:ext cx="11500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5" name="墨迹 94"/>
              <p14:cNvContentPartPr/>
              <p14:nvPr/>
            </p14:nvContentPartPr>
            <p14:xfrm>
              <a:off x="5959827" y="5207476"/>
              <a:ext cx="147462" cy="23493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4"/>
            </p:blipFill>
            <p:spPr>
              <a:xfrm>
                <a:off x="5959827" y="5207476"/>
                <a:ext cx="147462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6" name="墨迹 95"/>
              <p14:cNvContentPartPr/>
              <p14:nvPr/>
            </p14:nvContentPartPr>
            <p14:xfrm>
              <a:off x="5036255" y="4773211"/>
              <a:ext cx="122767" cy="14275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6"/>
            </p:blipFill>
            <p:spPr>
              <a:xfrm>
                <a:off x="5036255" y="4773211"/>
                <a:ext cx="122767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7" name="墨迹 96"/>
              <p14:cNvContentPartPr/>
              <p14:nvPr/>
            </p14:nvContentPartPr>
            <p14:xfrm>
              <a:off x="5147733" y="5010964"/>
              <a:ext cx="5644" cy="8741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8"/>
            </p:blipFill>
            <p:spPr>
              <a:xfrm>
                <a:off x="5147733" y="5010964"/>
                <a:ext cx="564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8" name="墨迹 97"/>
              <p14:cNvContentPartPr/>
              <p14:nvPr/>
            </p14:nvContentPartPr>
            <p14:xfrm>
              <a:off x="5102577" y="4991225"/>
              <a:ext cx="2823" cy="50758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0"/>
            </p:blipFill>
            <p:spPr>
              <a:xfrm>
                <a:off x="5102577" y="4991225"/>
                <a:ext cx="282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9" name="墨迹 98"/>
              <p14:cNvContentPartPr/>
              <p14:nvPr/>
            </p14:nvContentPartPr>
            <p14:xfrm>
              <a:off x="4780844" y="5658660"/>
              <a:ext cx="76200" cy="5164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2"/>
            </p:blipFill>
            <p:spPr>
              <a:xfrm>
                <a:off x="4780844" y="5658660"/>
                <a:ext cx="76200" cy="51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0" name="墨迹 99"/>
              <p14:cNvContentPartPr/>
              <p14:nvPr/>
            </p14:nvContentPartPr>
            <p14:xfrm>
              <a:off x="4803422" y="5497397"/>
              <a:ext cx="19755" cy="139586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4"/>
            </p:blipFill>
            <p:spPr>
              <a:xfrm>
                <a:off x="4803422" y="5497397"/>
                <a:ext cx="19755" cy="1395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1" name="墨迹 100"/>
              <p14:cNvContentPartPr/>
              <p14:nvPr/>
            </p14:nvContentPartPr>
            <p14:xfrm>
              <a:off x="5015088" y="5792429"/>
              <a:ext cx="36689" cy="7437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6"/>
            </p:blipFill>
            <p:spPr>
              <a:xfrm>
                <a:off x="5015088" y="5792429"/>
                <a:ext cx="36689" cy="74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2" name="墨迹 101"/>
              <p14:cNvContentPartPr/>
              <p14:nvPr/>
            </p14:nvContentPartPr>
            <p14:xfrm>
              <a:off x="4938888" y="5758238"/>
              <a:ext cx="59267" cy="3665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8"/>
            </p:blipFill>
            <p:spPr>
              <a:xfrm>
                <a:off x="4938888" y="5758238"/>
                <a:ext cx="5926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3" name="墨迹 102"/>
              <p14:cNvContentPartPr/>
              <p14:nvPr/>
            </p14:nvContentPartPr>
            <p14:xfrm>
              <a:off x="5036961" y="5763878"/>
              <a:ext cx="37394" cy="85302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0"/>
            </p:blipFill>
            <p:spPr>
              <a:xfrm>
                <a:off x="5036961" y="5763878"/>
                <a:ext cx="37394" cy="85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4" name="墨迹 103"/>
              <p14:cNvContentPartPr/>
              <p14:nvPr/>
            </p14:nvContentPartPr>
            <p14:xfrm>
              <a:off x="5102577" y="5707480"/>
              <a:ext cx="11289" cy="10997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2"/>
            </p:blipFill>
            <p:spPr>
              <a:xfrm>
                <a:off x="5102577" y="5707480"/>
                <a:ext cx="11289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5" name="墨迹 104"/>
              <p14:cNvContentPartPr/>
              <p14:nvPr/>
            </p14:nvContentPartPr>
            <p14:xfrm>
              <a:off x="5125155" y="5730039"/>
              <a:ext cx="28222" cy="11280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94"/>
            </p:blipFill>
            <p:spPr>
              <a:xfrm>
                <a:off x="5125155" y="5730039"/>
                <a:ext cx="282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6" name="墨迹 105"/>
              <p14:cNvContentPartPr/>
              <p14:nvPr/>
            </p14:nvContentPartPr>
            <p14:xfrm>
              <a:off x="5164666" y="5646147"/>
              <a:ext cx="31045" cy="14592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6"/>
            </p:blipFill>
            <p:spPr>
              <a:xfrm>
                <a:off x="5164666" y="5646147"/>
                <a:ext cx="31045" cy="1459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7" name="墨迹 106"/>
              <p14:cNvContentPartPr/>
              <p14:nvPr/>
            </p14:nvContentPartPr>
            <p14:xfrm>
              <a:off x="5108222" y="5700430"/>
              <a:ext cx="14111" cy="66267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8"/>
            </p:blipFill>
            <p:spPr>
              <a:xfrm>
                <a:off x="5108222" y="5700430"/>
                <a:ext cx="14111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8" name="墨迹 107"/>
              <p14:cNvContentPartPr/>
              <p14:nvPr/>
            </p14:nvContentPartPr>
            <p14:xfrm>
              <a:off x="5123391" y="5718759"/>
              <a:ext cx="35631" cy="1128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0"/>
            </p:blipFill>
            <p:spPr>
              <a:xfrm>
                <a:off x="5123391" y="5718759"/>
                <a:ext cx="3563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9" name="墨迹 108"/>
              <p14:cNvContentPartPr/>
              <p14:nvPr/>
            </p14:nvContentPartPr>
            <p14:xfrm>
              <a:off x="5155318" y="5666238"/>
              <a:ext cx="12170" cy="63801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2"/>
            </p:blipFill>
            <p:spPr>
              <a:xfrm>
                <a:off x="5155318" y="5666238"/>
                <a:ext cx="12170" cy="63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0" name="墨迹 109"/>
              <p14:cNvContentPartPr/>
              <p14:nvPr/>
            </p14:nvContentPartPr>
            <p14:xfrm>
              <a:off x="5037666" y="5687740"/>
              <a:ext cx="279401" cy="154919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04"/>
            </p:blipFill>
            <p:spPr>
              <a:xfrm>
                <a:off x="5037666" y="5687740"/>
                <a:ext cx="279401" cy="154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1" name="墨迹 110"/>
              <p14:cNvContentPartPr/>
              <p14:nvPr/>
            </p14:nvContentPartPr>
            <p14:xfrm>
              <a:off x="5058656" y="5724399"/>
              <a:ext cx="264054" cy="107156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6"/>
            </p:blipFill>
            <p:spPr>
              <a:xfrm>
                <a:off x="5058656" y="5724399"/>
                <a:ext cx="264054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2" name="墨迹 111"/>
              <p14:cNvContentPartPr/>
              <p14:nvPr/>
            </p14:nvContentPartPr>
            <p14:xfrm>
              <a:off x="5328355" y="5610546"/>
              <a:ext cx="5645" cy="136412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8"/>
            </p:blipFill>
            <p:spPr>
              <a:xfrm>
                <a:off x="5328355" y="5610546"/>
                <a:ext cx="5645" cy="136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3" name="墨迹 112"/>
              <p14:cNvContentPartPr/>
              <p14:nvPr/>
            </p14:nvContentPartPr>
            <p14:xfrm>
              <a:off x="5339644" y="5659541"/>
              <a:ext cx="70556" cy="3665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0"/>
            </p:blipFill>
            <p:spPr>
              <a:xfrm>
                <a:off x="5339644" y="5659541"/>
                <a:ext cx="705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4" name="墨迹 113"/>
              <p14:cNvContentPartPr/>
              <p14:nvPr/>
            </p14:nvContentPartPr>
            <p14:xfrm>
              <a:off x="5424311" y="5531589"/>
              <a:ext cx="2822" cy="27458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2"/>
            </p:blipFill>
            <p:spPr>
              <a:xfrm>
                <a:off x="5424311" y="5531589"/>
                <a:ext cx="2822" cy="274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5" name="墨迹 114"/>
              <p14:cNvContentPartPr/>
              <p14:nvPr/>
            </p14:nvContentPartPr>
            <p14:xfrm>
              <a:off x="5717822" y="5634162"/>
              <a:ext cx="360" cy="11279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14"/>
            </p:blipFill>
            <p:spPr>
              <a:xfrm>
                <a:off x="5717822" y="5634162"/>
                <a:ext cx="360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6" name="墨迹 115"/>
              <p14:cNvContentPartPr/>
              <p14:nvPr/>
            </p14:nvContentPartPr>
            <p14:xfrm>
              <a:off x="5723466" y="5673641"/>
              <a:ext cx="79022" cy="28199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6"/>
            </p:blipFill>
            <p:spPr>
              <a:xfrm>
                <a:off x="5723466" y="5673641"/>
                <a:ext cx="790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7" name="墨迹 116"/>
              <p14:cNvContentPartPr/>
              <p14:nvPr/>
            </p14:nvContentPartPr>
            <p14:xfrm>
              <a:off x="5825066" y="5579879"/>
              <a:ext cx="11289" cy="164259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8"/>
            </p:blipFill>
            <p:spPr>
              <a:xfrm>
                <a:off x="5825066" y="5579879"/>
                <a:ext cx="11289" cy="164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8" name="墨迹 117"/>
              <p14:cNvContentPartPr/>
              <p14:nvPr/>
            </p14:nvContentPartPr>
            <p14:xfrm>
              <a:off x="5909733" y="5590983"/>
              <a:ext cx="118534" cy="122137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0"/>
            </p:blipFill>
            <p:spPr>
              <a:xfrm>
                <a:off x="5909733" y="5590983"/>
                <a:ext cx="118534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9" name="墨迹 118"/>
              <p14:cNvContentPartPr/>
              <p14:nvPr/>
            </p14:nvContentPartPr>
            <p14:xfrm>
              <a:off x="6033911" y="5579174"/>
              <a:ext cx="360" cy="105746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2"/>
            </p:blipFill>
            <p:spPr>
              <a:xfrm>
                <a:off x="6033911" y="5579174"/>
                <a:ext cx="360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0" name="墨迹 119"/>
              <p14:cNvContentPartPr/>
              <p14:nvPr/>
            </p14:nvContentPartPr>
            <p14:xfrm>
              <a:off x="6028266" y="5634162"/>
              <a:ext cx="70556" cy="33839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24"/>
            </p:blipFill>
            <p:spPr>
              <a:xfrm>
                <a:off x="6028266" y="5634162"/>
                <a:ext cx="705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1" name="墨迹 120"/>
              <p14:cNvContentPartPr/>
              <p14:nvPr/>
            </p14:nvContentPartPr>
            <p14:xfrm>
              <a:off x="6107288" y="5524891"/>
              <a:ext cx="5644" cy="24462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6"/>
            </p:blipFill>
            <p:spPr>
              <a:xfrm>
                <a:off x="6107288" y="5524891"/>
                <a:ext cx="5644" cy="244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2" name="墨迹 121"/>
              <p14:cNvContentPartPr/>
              <p14:nvPr/>
            </p14:nvContentPartPr>
            <p14:xfrm>
              <a:off x="6163733" y="5639802"/>
              <a:ext cx="124178" cy="73318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8"/>
            </p:blipFill>
            <p:spPr>
              <a:xfrm>
                <a:off x="6163733" y="5639802"/>
                <a:ext cx="124178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3" name="墨迹 122"/>
              <p14:cNvContentPartPr/>
              <p14:nvPr/>
            </p14:nvContentPartPr>
            <p14:xfrm>
              <a:off x="6191955" y="5498807"/>
              <a:ext cx="124178" cy="203033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0"/>
            </p:blipFill>
            <p:spPr>
              <a:xfrm>
                <a:off x="6191955" y="5498807"/>
                <a:ext cx="12417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4" name="墨迹 123"/>
              <p14:cNvContentPartPr/>
              <p14:nvPr/>
            </p14:nvContentPartPr>
            <p14:xfrm>
              <a:off x="6564488" y="5679281"/>
              <a:ext cx="682978" cy="3383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2"/>
            </p:blipFill>
            <p:spPr>
              <a:xfrm>
                <a:off x="6564488" y="5679281"/>
                <a:ext cx="68297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5" name="墨迹 124"/>
              <p14:cNvContentPartPr/>
              <p14:nvPr/>
            </p14:nvContentPartPr>
            <p14:xfrm>
              <a:off x="7213600" y="5569305"/>
              <a:ext cx="144638" cy="24815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34"/>
            </p:blipFill>
            <p:spPr>
              <a:xfrm>
                <a:off x="7213600" y="5569305"/>
                <a:ext cx="144638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6" name="墨迹 125"/>
              <p14:cNvContentPartPr/>
              <p14:nvPr/>
            </p14:nvContentPartPr>
            <p14:xfrm>
              <a:off x="7556500" y="5662361"/>
              <a:ext cx="241300" cy="16920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6"/>
            </p:blipFill>
            <p:spPr>
              <a:xfrm>
                <a:off x="7556500" y="5662361"/>
                <a:ext cx="24130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7" name="墨迹 126"/>
              <p14:cNvContentPartPr/>
              <p14:nvPr/>
            </p14:nvContentPartPr>
            <p14:xfrm>
              <a:off x="7907866" y="5547451"/>
              <a:ext cx="290689" cy="176948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8"/>
            </p:blipFill>
            <p:spPr>
              <a:xfrm>
                <a:off x="7907866" y="5547451"/>
                <a:ext cx="290689" cy="176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8" name="墨迹 127"/>
              <p14:cNvContentPartPr/>
              <p14:nvPr/>
            </p14:nvContentPartPr>
            <p14:xfrm>
              <a:off x="8175977" y="5450164"/>
              <a:ext cx="47978" cy="260136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0"/>
            </p:blipFill>
            <p:spPr>
              <a:xfrm>
                <a:off x="8175977" y="5450164"/>
                <a:ext cx="47978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9" name="墨迹 128"/>
              <p14:cNvContentPartPr/>
              <p14:nvPr/>
            </p14:nvContentPartPr>
            <p14:xfrm>
              <a:off x="8235244" y="5478187"/>
              <a:ext cx="383822" cy="195454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2"/>
            </p:blipFill>
            <p:spPr>
              <a:xfrm>
                <a:off x="8235244" y="5478187"/>
                <a:ext cx="383822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0" name="墨迹 129"/>
              <p14:cNvContentPartPr/>
              <p14:nvPr/>
            </p14:nvContentPartPr>
            <p14:xfrm>
              <a:off x="8655755" y="5401344"/>
              <a:ext cx="8467" cy="427391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44"/>
            </p:blipFill>
            <p:spPr>
              <a:xfrm>
                <a:off x="8655755" y="5401344"/>
                <a:ext cx="8467" cy="427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1" name="墨迹 130"/>
              <p14:cNvContentPartPr/>
              <p14:nvPr/>
            </p14:nvContentPartPr>
            <p14:xfrm>
              <a:off x="7576784" y="4917907"/>
              <a:ext cx="435504" cy="169194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6"/>
            </p:blipFill>
            <p:spPr>
              <a:xfrm>
                <a:off x="7576784" y="4917907"/>
                <a:ext cx="43550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2" name="墨迹 131"/>
              <p14:cNvContentPartPr/>
              <p14:nvPr/>
            </p14:nvContentPartPr>
            <p14:xfrm>
              <a:off x="7851422" y="4720514"/>
              <a:ext cx="22578" cy="146635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48"/>
            </p:blipFill>
            <p:spPr>
              <a:xfrm>
                <a:off x="7851422" y="4720514"/>
                <a:ext cx="22578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3" name="墨迹 132"/>
              <p14:cNvContentPartPr/>
              <p14:nvPr/>
            </p14:nvContentPartPr>
            <p14:xfrm>
              <a:off x="7953022" y="4737434"/>
              <a:ext cx="16933" cy="126895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0"/>
            </p:blipFill>
            <p:spPr>
              <a:xfrm>
                <a:off x="7953022" y="4737434"/>
                <a:ext cx="16933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4" name="墨迹 133"/>
              <p14:cNvContentPartPr/>
              <p14:nvPr/>
            </p14:nvContentPartPr>
            <p14:xfrm>
              <a:off x="7870472" y="4542332"/>
              <a:ext cx="119944" cy="142229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52"/>
            </p:blipFill>
            <p:spPr>
              <a:xfrm>
                <a:off x="7870472" y="4542332"/>
                <a:ext cx="119944" cy="1422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5" name="墨迹 134"/>
              <p14:cNvContentPartPr/>
              <p14:nvPr/>
            </p14:nvContentPartPr>
            <p14:xfrm>
              <a:off x="8128000" y="5025064"/>
              <a:ext cx="112888" cy="107156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54"/>
            </p:blipFill>
            <p:spPr>
              <a:xfrm>
                <a:off x="8128000" y="5025064"/>
                <a:ext cx="11288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6" name="墨迹 135"/>
              <p14:cNvContentPartPr/>
              <p14:nvPr/>
            </p14:nvContentPartPr>
            <p14:xfrm>
              <a:off x="8302977" y="4944696"/>
              <a:ext cx="239889" cy="168313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6"/>
            </p:blipFill>
            <p:spPr>
              <a:xfrm>
                <a:off x="8302977" y="4944696"/>
                <a:ext cx="239889" cy="168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7" name="墨迹 136"/>
              <p14:cNvContentPartPr/>
              <p14:nvPr/>
            </p14:nvContentPartPr>
            <p14:xfrm>
              <a:off x="8528755" y="4836835"/>
              <a:ext cx="33867" cy="413821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58"/>
            </p:blipFill>
            <p:spPr>
              <a:xfrm>
                <a:off x="8528755" y="4836835"/>
                <a:ext cx="33867" cy="4138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8" name="墨迹 137"/>
              <p14:cNvContentPartPr/>
              <p14:nvPr/>
            </p14:nvContentPartPr>
            <p14:xfrm>
              <a:off x="8590844" y="4960030"/>
              <a:ext cx="134056" cy="301906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60"/>
            </p:blipFill>
            <p:spPr>
              <a:xfrm>
                <a:off x="8590844" y="4960030"/>
                <a:ext cx="134056" cy="301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9" name="墨迹 138"/>
              <p14:cNvContentPartPr/>
              <p14:nvPr/>
            </p14:nvContentPartPr>
            <p14:xfrm>
              <a:off x="9413169" y="5070182"/>
              <a:ext cx="150283" cy="25379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62"/>
            </p:blipFill>
            <p:spPr>
              <a:xfrm>
                <a:off x="9413169" y="5070182"/>
                <a:ext cx="150283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0" name="墨迹 139"/>
              <p14:cNvContentPartPr/>
              <p14:nvPr/>
            </p14:nvContentPartPr>
            <p14:xfrm>
              <a:off x="9364133" y="5166059"/>
              <a:ext cx="73378" cy="225592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64"/>
            </p:blipFill>
            <p:spPr>
              <a:xfrm>
                <a:off x="9364133" y="5166059"/>
                <a:ext cx="73378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1" name="墨迹 140"/>
              <p14:cNvContentPartPr/>
              <p14:nvPr/>
            </p14:nvContentPartPr>
            <p14:xfrm>
              <a:off x="9414933" y="5140503"/>
              <a:ext cx="158044" cy="268067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66"/>
            </p:blipFill>
            <p:spPr>
              <a:xfrm>
                <a:off x="9414933" y="5140503"/>
                <a:ext cx="158044" cy="268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2" name="墨迹 141"/>
              <p14:cNvContentPartPr/>
              <p14:nvPr/>
            </p14:nvContentPartPr>
            <p14:xfrm>
              <a:off x="9667522" y="5025064"/>
              <a:ext cx="157515" cy="315653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68"/>
            </p:blipFill>
            <p:spPr>
              <a:xfrm>
                <a:off x="9667522" y="5025064"/>
                <a:ext cx="157515" cy="315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3" name="墨迹 142"/>
              <p14:cNvContentPartPr/>
              <p14:nvPr/>
            </p14:nvContentPartPr>
            <p14:xfrm>
              <a:off x="9801577" y="4936237"/>
              <a:ext cx="258939" cy="435675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70"/>
            </p:blipFill>
            <p:spPr>
              <a:xfrm>
                <a:off x="9801577" y="4936237"/>
                <a:ext cx="258939" cy="435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4" name="墨迹 143"/>
              <p14:cNvContentPartPr/>
              <p14:nvPr/>
            </p14:nvContentPartPr>
            <p14:xfrm>
              <a:off x="9798755" y="5239376"/>
              <a:ext cx="234245" cy="163554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72"/>
            </p:blipFill>
            <p:spPr>
              <a:xfrm>
                <a:off x="9798755" y="5239376"/>
                <a:ext cx="234245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5" name="墨迹 144"/>
              <p14:cNvContentPartPr/>
              <p14:nvPr/>
            </p14:nvContentPartPr>
            <p14:xfrm>
              <a:off x="10120488" y="4903279"/>
              <a:ext cx="357717" cy="465812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74"/>
            </p:blipFill>
            <p:spPr>
              <a:xfrm>
                <a:off x="10120488" y="4903279"/>
                <a:ext cx="357717" cy="465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6" name="墨迹 145"/>
              <p14:cNvContentPartPr/>
              <p14:nvPr/>
            </p14:nvContentPartPr>
            <p14:xfrm>
              <a:off x="10414000" y="5284494"/>
              <a:ext cx="118532" cy="177654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76"/>
            </p:blipFill>
            <p:spPr>
              <a:xfrm>
                <a:off x="10414000" y="5284494"/>
                <a:ext cx="118532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7" name="墨迹 146"/>
              <p14:cNvContentPartPr/>
              <p14:nvPr/>
            </p14:nvContentPartPr>
            <p14:xfrm>
              <a:off x="10634132" y="5363452"/>
              <a:ext cx="11289" cy="5640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78"/>
            </p:blipFill>
            <p:spPr>
              <a:xfrm>
                <a:off x="10634132" y="5363452"/>
                <a:ext cx="1128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8" name="墨迹 147"/>
              <p14:cNvContentPartPr/>
              <p14:nvPr/>
            </p14:nvContentPartPr>
            <p14:xfrm>
              <a:off x="8015111" y="5163239"/>
              <a:ext cx="1044222" cy="76137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80"/>
            </p:blipFill>
            <p:spPr>
              <a:xfrm>
                <a:off x="8015111" y="5163239"/>
                <a:ext cx="1044222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9" name="墨迹 148"/>
              <p14:cNvContentPartPr/>
              <p14:nvPr/>
            </p14:nvContentPartPr>
            <p14:xfrm>
              <a:off x="9366426" y="4669756"/>
              <a:ext cx="375884" cy="4511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82"/>
            </p:blipFill>
            <p:spPr>
              <a:xfrm>
                <a:off x="9366426" y="4669756"/>
                <a:ext cx="37588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0" name="墨迹 149"/>
              <p14:cNvContentPartPr/>
              <p14:nvPr/>
            </p14:nvContentPartPr>
            <p14:xfrm>
              <a:off x="9821333" y="4502677"/>
              <a:ext cx="338667" cy="210083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84"/>
            </p:blipFill>
            <p:spPr>
              <a:xfrm>
                <a:off x="9821333" y="4502677"/>
                <a:ext cx="338667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1" name="墨迹 150"/>
              <p14:cNvContentPartPr/>
              <p14:nvPr/>
            </p14:nvContentPartPr>
            <p14:xfrm>
              <a:off x="10131777" y="4426187"/>
              <a:ext cx="67734" cy="390204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86"/>
            </p:blipFill>
            <p:spPr>
              <a:xfrm>
                <a:off x="10131777" y="4426187"/>
                <a:ext cx="67734" cy="390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2" name="墨迹 151"/>
              <p14:cNvContentPartPr/>
              <p14:nvPr/>
            </p14:nvContentPartPr>
            <p14:xfrm>
              <a:off x="10182577" y="4589213"/>
              <a:ext cx="84667" cy="185408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88"/>
            </p:blipFill>
            <p:spPr>
              <a:xfrm>
                <a:off x="10182577" y="4589213"/>
                <a:ext cx="84667" cy="185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3" name="墨迹 152"/>
              <p14:cNvContentPartPr/>
              <p14:nvPr/>
            </p14:nvContentPartPr>
            <p14:xfrm>
              <a:off x="10323688" y="4455444"/>
              <a:ext cx="296333" cy="496302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90"/>
            </p:blipFill>
            <p:spPr>
              <a:xfrm>
                <a:off x="10323688" y="4455444"/>
                <a:ext cx="296333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4" name="墨迹 153"/>
              <p14:cNvContentPartPr/>
              <p14:nvPr/>
            </p14:nvContentPartPr>
            <p14:xfrm>
              <a:off x="7857066" y="1957540"/>
              <a:ext cx="129822" cy="459115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92"/>
            </p:blipFill>
            <p:spPr>
              <a:xfrm>
                <a:off x="7857066" y="1957540"/>
                <a:ext cx="129822" cy="4591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5" name="墨迹 154"/>
              <p14:cNvContentPartPr/>
              <p14:nvPr/>
            </p14:nvContentPartPr>
            <p14:xfrm>
              <a:off x="1035226" y="3871724"/>
              <a:ext cx="429507" cy="375047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94"/>
            </p:blipFill>
            <p:spPr>
              <a:xfrm>
                <a:off x="1035226" y="3871724"/>
                <a:ext cx="429507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6" name="墨迹 155"/>
              <p14:cNvContentPartPr/>
              <p14:nvPr/>
            </p14:nvContentPartPr>
            <p14:xfrm>
              <a:off x="8220780" y="3933762"/>
              <a:ext cx="34220" cy="12161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96"/>
            </p:blipFill>
            <p:spPr>
              <a:xfrm>
                <a:off x="8220780" y="3933762"/>
                <a:ext cx="34220" cy="121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7" name="墨迹 156"/>
              <p14:cNvContentPartPr/>
              <p14:nvPr/>
            </p14:nvContentPartPr>
            <p14:xfrm>
              <a:off x="5661377" y="4032458"/>
              <a:ext cx="635000" cy="50759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98"/>
            </p:blipFill>
            <p:spPr>
              <a:xfrm>
                <a:off x="5661377" y="4032458"/>
                <a:ext cx="635000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8" name="墨迹 157"/>
              <p14:cNvContentPartPr/>
              <p14:nvPr/>
            </p14:nvContentPartPr>
            <p14:xfrm>
              <a:off x="1106311" y="3840705"/>
              <a:ext cx="488244" cy="414878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00"/>
            </p:blipFill>
            <p:spPr>
              <a:xfrm>
                <a:off x="1106311" y="3840705"/>
                <a:ext cx="488244" cy="4148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9" name="墨迹 158"/>
              <p14:cNvContentPartPr/>
              <p14:nvPr/>
            </p14:nvContentPartPr>
            <p14:xfrm>
              <a:off x="6482644" y="3727909"/>
              <a:ext cx="206022" cy="383154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02"/>
            </p:blipFill>
            <p:spPr>
              <a:xfrm>
                <a:off x="6482644" y="3727909"/>
                <a:ext cx="206022" cy="383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0" name="墨迹 159"/>
              <p14:cNvContentPartPr/>
              <p14:nvPr/>
            </p14:nvContentPartPr>
            <p14:xfrm>
              <a:off x="6495168" y="3784307"/>
              <a:ext cx="190676" cy="259431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04"/>
            </p:blipFill>
            <p:spPr>
              <a:xfrm>
                <a:off x="6495168" y="3784307"/>
                <a:ext cx="190676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1" name="墨迹 160"/>
              <p14:cNvContentPartPr/>
              <p14:nvPr/>
            </p14:nvContentPartPr>
            <p14:xfrm>
              <a:off x="8318147" y="2540731"/>
              <a:ext cx="357363" cy="64857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06"/>
            </p:blipFill>
            <p:spPr>
              <a:xfrm>
                <a:off x="8318147" y="2540731"/>
                <a:ext cx="357363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2" name="墨迹 161"/>
              <p14:cNvContentPartPr/>
              <p14:nvPr/>
            </p14:nvContentPartPr>
            <p14:xfrm>
              <a:off x="8673747" y="2554830"/>
              <a:ext cx="351719" cy="22559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08"/>
            </p:blipFill>
            <p:spPr>
              <a:xfrm>
                <a:off x="8673747" y="2554830"/>
                <a:ext cx="35171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3" name="墨迹 162"/>
              <p14:cNvContentPartPr/>
              <p14:nvPr/>
            </p14:nvContentPartPr>
            <p14:xfrm>
              <a:off x="7892344" y="1891272"/>
              <a:ext cx="97366" cy="468985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10"/>
            </p:blipFill>
            <p:spPr>
              <a:xfrm>
                <a:off x="7892344" y="1891272"/>
                <a:ext cx="97366" cy="468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4" name="墨迹 163"/>
              <p14:cNvContentPartPr/>
              <p14:nvPr/>
            </p14:nvContentPartPr>
            <p14:xfrm>
              <a:off x="3717925" y="1263315"/>
              <a:ext cx="120297" cy="161440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12"/>
            </p:blipFill>
            <p:spPr>
              <a:xfrm>
                <a:off x="3717925" y="1263315"/>
                <a:ext cx="120297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5" name="墨迹 164"/>
              <p14:cNvContentPartPr/>
              <p14:nvPr/>
            </p14:nvContentPartPr>
            <p14:xfrm>
              <a:off x="3691466" y="1179247"/>
              <a:ext cx="90311" cy="281461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14"/>
            </p:blipFill>
            <p:spPr>
              <a:xfrm>
                <a:off x="3691466" y="1179247"/>
                <a:ext cx="90311" cy="281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6" name="墨迹 165"/>
              <p14:cNvContentPartPr/>
              <p14:nvPr/>
            </p14:nvContentPartPr>
            <p14:xfrm>
              <a:off x="3843866" y="1085662"/>
              <a:ext cx="262643" cy="282695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16"/>
            </p:blipFill>
            <p:spPr>
              <a:xfrm>
                <a:off x="3843866" y="1085662"/>
                <a:ext cx="262643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7" name="墨迹 166"/>
              <p14:cNvContentPartPr/>
              <p14:nvPr/>
            </p14:nvContentPartPr>
            <p14:xfrm>
              <a:off x="4013200" y="1131485"/>
              <a:ext cx="56444" cy="138175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18"/>
            </p:blipFill>
            <p:spPr>
              <a:xfrm>
                <a:off x="4013200" y="1131485"/>
                <a:ext cx="56444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8" name="墨迹 167"/>
              <p14:cNvContentPartPr/>
              <p14:nvPr/>
            </p14:nvContentPartPr>
            <p14:xfrm>
              <a:off x="4030133" y="943785"/>
              <a:ext cx="234244" cy="519743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20"/>
            </p:blipFill>
            <p:spPr>
              <a:xfrm>
                <a:off x="4030133" y="943785"/>
                <a:ext cx="234244" cy="519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9" name="墨迹 168"/>
              <p14:cNvContentPartPr/>
              <p14:nvPr/>
            </p14:nvContentPartPr>
            <p14:xfrm>
              <a:off x="4103511" y="1108926"/>
              <a:ext cx="118533" cy="253086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22"/>
            </p:blipFill>
            <p:spPr>
              <a:xfrm>
                <a:off x="4103511" y="1108926"/>
                <a:ext cx="118533" cy="2530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0" name="墨迹 169"/>
              <p14:cNvContentPartPr/>
              <p14:nvPr/>
            </p14:nvContentPartPr>
            <p14:xfrm>
              <a:off x="4120444" y="902368"/>
              <a:ext cx="101600" cy="146635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24"/>
            </p:blipFill>
            <p:spPr>
              <a:xfrm>
                <a:off x="4120444" y="902368"/>
                <a:ext cx="1016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1" name="墨迹 170"/>
              <p14:cNvContentPartPr/>
              <p14:nvPr/>
            </p14:nvContentPartPr>
            <p14:xfrm>
              <a:off x="4462991" y="2581619"/>
              <a:ext cx="284692" cy="205677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26"/>
            </p:blipFill>
            <p:spPr>
              <a:xfrm>
                <a:off x="4462991" y="2581619"/>
                <a:ext cx="284692" cy="205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2" name="墨迹 171"/>
              <p14:cNvContentPartPr/>
              <p14:nvPr/>
            </p14:nvContentPartPr>
            <p14:xfrm>
              <a:off x="4679244" y="2468118"/>
              <a:ext cx="231422" cy="560456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28"/>
            </p:blipFill>
            <p:spPr>
              <a:xfrm>
                <a:off x="4679244" y="2468118"/>
                <a:ext cx="231422" cy="5604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3" name="墨迹 172"/>
              <p14:cNvContentPartPr/>
              <p14:nvPr/>
            </p14:nvContentPartPr>
            <p14:xfrm>
              <a:off x="4763911" y="2661986"/>
              <a:ext cx="118533" cy="245332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30"/>
            </p:blipFill>
            <p:spPr>
              <a:xfrm>
                <a:off x="4763911" y="2661986"/>
                <a:ext cx="118533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4" name="墨迹 173"/>
              <p14:cNvContentPartPr/>
              <p14:nvPr/>
            </p14:nvContentPartPr>
            <p14:xfrm>
              <a:off x="4696177" y="2385636"/>
              <a:ext cx="115711" cy="93057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32"/>
            </p:blipFill>
            <p:spPr>
              <a:xfrm>
                <a:off x="4696177" y="2385636"/>
                <a:ext cx="115711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5" name="墨迹 174"/>
              <p14:cNvContentPartPr/>
              <p14:nvPr/>
            </p14:nvContentPartPr>
            <p14:xfrm>
              <a:off x="5698772" y="2376295"/>
              <a:ext cx="47272" cy="56046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34"/>
            </p:blipFill>
            <p:spPr>
              <a:xfrm>
                <a:off x="5698772" y="2376295"/>
                <a:ext cx="47272" cy="56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6" name="墨迹 175"/>
              <p14:cNvContentPartPr/>
              <p14:nvPr/>
            </p14:nvContentPartPr>
            <p14:xfrm>
              <a:off x="4193822" y="1744637"/>
              <a:ext cx="56444" cy="124957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36"/>
            </p:blipFill>
            <p:spPr>
              <a:xfrm>
                <a:off x="4193822" y="1744637"/>
                <a:ext cx="56444" cy="12495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96" y="597685"/>
            <a:ext cx="11242145" cy="39528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56" y="4483890"/>
            <a:ext cx="8908129" cy="19026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26" y="452429"/>
            <a:ext cx="12193215" cy="45839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983816" y="2977815"/>
              <a:ext cx="1060450" cy="4882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983816" y="2977815"/>
                <a:ext cx="1060450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587044" y="3011654"/>
              <a:ext cx="59267" cy="5640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587044" y="3011654"/>
                <a:ext cx="592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445933" y="2972176"/>
              <a:ext cx="1411111" cy="86712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445933" y="2972176"/>
                <a:ext cx="1411111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004755" y="2649121"/>
              <a:ext cx="169334" cy="28921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004755" y="2649121"/>
                <a:ext cx="169334" cy="289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043561" y="2642247"/>
              <a:ext cx="161572" cy="28481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043561" y="2642247"/>
                <a:ext cx="161572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2421466" y="3868904"/>
              <a:ext cx="872067" cy="5075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2421466" y="3868904"/>
                <a:ext cx="87206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2596444" y="3980819"/>
              <a:ext cx="47978" cy="23704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2596444" y="3980819"/>
                <a:ext cx="47978" cy="2370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2629605" y="4032458"/>
              <a:ext cx="59972" cy="3947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2629605" y="4032458"/>
                <a:ext cx="5997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2692400" y="3956321"/>
              <a:ext cx="133526" cy="25097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2692400" y="3956321"/>
                <a:ext cx="13352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2681111" y="3966191"/>
              <a:ext cx="124177" cy="23828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2681111" y="3966191"/>
                <a:ext cx="124177" cy="238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2858029" y="3916138"/>
              <a:ext cx="48859" cy="26436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2858029" y="3916138"/>
                <a:ext cx="48859" cy="264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914826" y="3914023"/>
              <a:ext cx="265818" cy="48502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914826" y="3914023"/>
                <a:ext cx="265818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10032118" y="3877364"/>
              <a:ext cx="647170" cy="36659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10032118" y="3877364"/>
                <a:ext cx="647170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094133" y="3265445"/>
              <a:ext cx="177800" cy="39479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094133" y="3265445"/>
                <a:ext cx="1778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156222" y="3169569"/>
              <a:ext cx="62088" cy="456823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156222" y="3169569"/>
                <a:ext cx="62088" cy="456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073672" y="3327483"/>
              <a:ext cx="150283" cy="16002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073672" y="3327483"/>
                <a:ext cx="150283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246533" y="3166749"/>
              <a:ext cx="116240" cy="36588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246533" y="3166749"/>
                <a:ext cx="116240" cy="3658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8297333" y="3466363"/>
              <a:ext cx="104422" cy="5287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8297333" y="3466363"/>
                <a:ext cx="104422" cy="52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359422" y="3224380"/>
              <a:ext cx="143933" cy="291331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359422" y="3224380"/>
                <a:ext cx="143933" cy="291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8528755" y="3220503"/>
              <a:ext cx="28222" cy="45946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8528755" y="3220503"/>
                <a:ext cx="28222" cy="459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8540044" y="3316204"/>
              <a:ext cx="79022" cy="7049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8540044" y="3316204"/>
                <a:ext cx="79022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8678333" y="3273905"/>
              <a:ext cx="19756" cy="18435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8678333" y="3273905"/>
                <a:ext cx="19756" cy="184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8719255" y="3250464"/>
              <a:ext cx="156987" cy="20602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8719255" y="3250464"/>
                <a:ext cx="156987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8756650" y="3155469"/>
              <a:ext cx="127705" cy="37099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8756650" y="3155469"/>
                <a:ext cx="127705" cy="370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8904816" y="3233545"/>
              <a:ext cx="205316" cy="26031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8904816" y="3233545"/>
                <a:ext cx="205316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9174338" y="3039853"/>
              <a:ext cx="253647" cy="372932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9174338" y="3039853"/>
                <a:ext cx="253647" cy="372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9260416" y="3222265"/>
              <a:ext cx="216606" cy="25185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9260416" y="3222265"/>
                <a:ext cx="216606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9548283" y="3160404"/>
              <a:ext cx="288572" cy="212902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9548283" y="3160404"/>
                <a:ext cx="288572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9680222" y="3051133"/>
              <a:ext cx="93133" cy="437084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9680222" y="3051133"/>
                <a:ext cx="93133" cy="437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9781822" y="3024344"/>
              <a:ext cx="36688" cy="5780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9781822" y="3024344"/>
                <a:ext cx="36688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9867194" y="3178028"/>
              <a:ext cx="143228" cy="3665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9867194" y="3178028"/>
                <a:ext cx="14322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9840559" y="3064351"/>
              <a:ext cx="189618" cy="32658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9840559" y="3064351"/>
                <a:ext cx="189618" cy="326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9974262" y="3128328"/>
              <a:ext cx="120826" cy="191224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9974262" y="3128328"/>
                <a:ext cx="120826" cy="191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0112022" y="3078627"/>
              <a:ext cx="47978" cy="453299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0112022" y="3078627"/>
                <a:ext cx="47978" cy="453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0126133" y="3150534"/>
              <a:ext cx="169334" cy="150513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0126133" y="3150534"/>
                <a:ext cx="169334" cy="150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10236905" y="3031393"/>
              <a:ext cx="195439" cy="274236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10236905" y="3031393"/>
                <a:ext cx="195439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10278533" y="3220327"/>
              <a:ext cx="174978" cy="7613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10278533" y="3220327"/>
                <a:ext cx="174978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10337800" y="3160756"/>
              <a:ext cx="47977" cy="33310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10337800" y="3160756"/>
                <a:ext cx="47977" cy="333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10645422" y="3225967"/>
              <a:ext cx="55033" cy="6203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10645422" y="3225967"/>
                <a:ext cx="55033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10621080" y="3310564"/>
              <a:ext cx="44098" cy="7049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10621080" y="3310564"/>
                <a:ext cx="44098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6914621" y="4647197"/>
              <a:ext cx="1642356" cy="9587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6914621" y="4647197"/>
                <a:ext cx="1642356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7040738" y="4957386"/>
              <a:ext cx="59972" cy="16531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7040738" y="4957386"/>
                <a:ext cx="59972" cy="165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191022" y="4827670"/>
              <a:ext cx="220133" cy="21149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191022" y="4827670"/>
                <a:ext cx="220133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126111" y="4985585"/>
              <a:ext cx="132644" cy="20250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126111" y="4985585"/>
                <a:ext cx="132644" cy="202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7390694" y="4934827"/>
              <a:ext cx="155928" cy="250266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7390694" y="4934827"/>
                <a:ext cx="155928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7682088" y="4807050"/>
              <a:ext cx="81844" cy="6573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7682088" y="4807050"/>
                <a:ext cx="81844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7591072" y="4878429"/>
              <a:ext cx="184150" cy="22770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7591072" y="4878429"/>
                <a:ext cx="184150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7862711" y="4951746"/>
              <a:ext cx="5644" cy="8741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7862711" y="4951746"/>
                <a:ext cx="564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7953022" y="4790131"/>
              <a:ext cx="79022" cy="2908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7953022" y="4790131"/>
                <a:ext cx="79022" cy="2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7908572" y="4855870"/>
              <a:ext cx="191205" cy="321468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7908572" y="4855870"/>
                <a:ext cx="191205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8126588" y="4875609"/>
              <a:ext cx="174449" cy="5921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8126588" y="4875609"/>
                <a:ext cx="17444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8221133" y="4824322"/>
              <a:ext cx="42334" cy="38967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8221133" y="4824322"/>
                <a:ext cx="42334" cy="389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8085313" y="4948926"/>
              <a:ext cx="356659" cy="22136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8085313" y="4948926"/>
                <a:ext cx="356659" cy="2213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8494888" y="4818330"/>
              <a:ext cx="138289" cy="215722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8494888" y="4818330"/>
                <a:ext cx="138289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8535811" y="4965317"/>
              <a:ext cx="43744" cy="78252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8535811" y="4965317"/>
                <a:ext cx="43744" cy="78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8647288" y="4923547"/>
              <a:ext cx="14112" cy="10151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8647288" y="4923547"/>
                <a:ext cx="14112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8538986" y="4965846"/>
              <a:ext cx="382058" cy="19668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8538986" y="4965846"/>
                <a:ext cx="382058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6476647" y="5508677"/>
              <a:ext cx="333375" cy="331338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6476647" y="5508677"/>
                <a:ext cx="333375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6925733" y="5608078"/>
              <a:ext cx="50800" cy="9376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6925733" y="5608078"/>
                <a:ext cx="50800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6860116" y="5741319"/>
              <a:ext cx="203906" cy="563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6860116" y="5741319"/>
                <a:ext cx="203906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7247466" y="5543925"/>
              <a:ext cx="163689" cy="25379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7247466" y="5543925"/>
                <a:ext cx="163689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7408333" y="5560845"/>
              <a:ext cx="112889" cy="203033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7408333" y="5560845"/>
                <a:ext cx="11288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7642577" y="5487527"/>
              <a:ext cx="107245" cy="22560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7642577" y="5487527"/>
                <a:ext cx="10724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7614355" y="5572125"/>
              <a:ext cx="141112" cy="18611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7614355" y="5572125"/>
                <a:ext cx="141112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7639226" y="5618653"/>
              <a:ext cx="161396" cy="4370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7639226" y="5618653"/>
                <a:ext cx="161396" cy="437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7811911" y="5495987"/>
              <a:ext cx="50800" cy="589360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7811911" y="5495987"/>
                <a:ext cx="50800" cy="589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7857066" y="5442409"/>
              <a:ext cx="90311" cy="17483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7857066" y="5442409"/>
                <a:ext cx="903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8022696" y="5466907"/>
              <a:ext cx="243593" cy="260312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8022696" y="5466907"/>
                <a:ext cx="243593" cy="260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8302977" y="5476248"/>
              <a:ext cx="183445" cy="2819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8302977" y="5476248"/>
                <a:ext cx="1834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8404577" y="5416149"/>
              <a:ext cx="28223" cy="37592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8404577" y="5416149"/>
                <a:ext cx="28223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8303506" y="5510087"/>
              <a:ext cx="191382" cy="146635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8303506" y="5510087"/>
                <a:ext cx="19138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8536340" y="5397291"/>
              <a:ext cx="97190" cy="33838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8536340" y="5397291"/>
                <a:ext cx="97190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8472311" y="5348647"/>
              <a:ext cx="143933" cy="36306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8472311" y="5348647"/>
                <a:ext cx="143933" cy="363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8640938" y="5431130"/>
              <a:ext cx="387350" cy="31018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8640938" y="5431130"/>
                <a:ext cx="387350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9245600" y="5752598"/>
              <a:ext cx="81844" cy="3383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9245600" y="5752598"/>
                <a:ext cx="818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9318977" y="5651082"/>
              <a:ext cx="53623" cy="5357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9318977" y="5651082"/>
                <a:ext cx="5362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2756429" y="5854115"/>
              <a:ext cx="9348" cy="22523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2756429" y="5854115"/>
                <a:ext cx="9348" cy="225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2765777" y="5949991"/>
              <a:ext cx="110067" cy="22559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2765777" y="5949991"/>
                <a:ext cx="1100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2901244" y="5779740"/>
              <a:ext cx="16933" cy="277407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2901244" y="5779740"/>
                <a:ext cx="16933" cy="277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3016250" y="5811816"/>
              <a:ext cx="226483" cy="14381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3016250" y="5811816"/>
                <a:ext cx="226483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3251200" y="5701840"/>
              <a:ext cx="174977" cy="19527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3251200" y="5701840"/>
                <a:ext cx="174977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3279422" y="5414210"/>
              <a:ext cx="5644" cy="186113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3279422" y="5414210"/>
                <a:ext cx="564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3366911" y="5425490"/>
              <a:ext cx="8466" cy="205853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3366911" y="5425490"/>
                <a:ext cx="846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3251200" y="5179982"/>
              <a:ext cx="112888" cy="147516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3251200" y="5179982"/>
                <a:ext cx="112888" cy="147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3465688" y="5792077"/>
              <a:ext cx="203200" cy="163554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3465688" y="5792077"/>
                <a:ext cx="20320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3812822" y="5789257"/>
              <a:ext cx="14111" cy="222772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3812822" y="5789257"/>
                <a:ext cx="14111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3826933" y="5893593"/>
              <a:ext cx="127000" cy="4511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3826933" y="5893593"/>
                <a:ext cx="1270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4003322" y="5702545"/>
              <a:ext cx="12700" cy="583014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4003322" y="5702545"/>
                <a:ext cx="12700" cy="583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2440693" y="4656361"/>
              <a:ext cx="602544" cy="120551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2440693" y="4656361"/>
                <a:ext cx="602544" cy="120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5582355" y="3843525"/>
              <a:ext cx="14112" cy="14100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5582355" y="3843525"/>
                <a:ext cx="1411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5554133" y="3784307"/>
              <a:ext cx="313267" cy="154390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5554133" y="3784307"/>
                <a:ext cx="313267" cy="15439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296" y="597685"/>
            <a:ext cx="11242145" cy="395288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0556" y="4483890"/>
            <a:ext cx="8908129" cy="19026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6400094" y="5453689"/>
              <a:ext cx="232128" cy="351430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6400094" y="5453689"/>
                <a:ext cx="232128" cy="351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6438547" y="5481888"/>
              <a:ext cx="190853" cy="25379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6438547" y="5481888"/>
                <a:ext cx="190853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4984044" y="1705159"/>
              <a:ext cx="100189" cy="14557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4984044" y="1705159"/>
                <a:ext cx="100189" cy="145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5085644" y="1772307"/>
              <a:ext cx="174978" cy="15862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5085644" y="1772307"/>
                <a:ext cx="174978" cy="158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6558844" y="1705159"/>
              <a:ext cx="28222" cy="14187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6558844" y="1705159"/>
                <a:ext cx="28222" cy="141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6558844" y="1753978"/>
              <a:ext cx="107244" cy="3947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6558844" y="1753978"/>
                <a:ext cx="1072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6662384" y="1624263"/>
              <a:ext cx="181504" cy="19598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6662384" y="1624263"/>
                <a:ext cx="181504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6547555" y="2240940"/>
              <a:ext cx="270934" cy="24057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6547555" y="2240940"/>
                <a:ext cx="270934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6643511" y="2334878"/>
              <a:ext cx="166511" cy="1127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6643511" y="2334878"/>
                <a:ext cx="16651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4752622" y="2408195"/>
              <a:ext cx="138289" cy="16920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4752622" y="2408195"/>
                <a:ext cx="138289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4837288" y="2325713"/>
              <a:ext cx="16934" cy="20091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4837288" y="2325713"/>
                <a:ext cx="16934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4664251" y="2227722"/>
              <a:ext cx="437621" cy="30543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4664251" y="2227722"/>
                <a:ext cx="437621" cy="305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4121855" y="4130450"/>
              <a:ext cx="132116" cy="187523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4121855" y="4130450"/>
                <a:ext cx="132116" cy="187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4272844" y="4212932"/>
              <a:ext cx="124178" cy="157562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4272844" y="4212932"/>
                <a:ext cx="124178" cy="157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4367036" y="4201652"/>
              <a:ext cx="151341" cy="33839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4367036" y="4201652"/>
                <a:ext cx="151341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4419600" y="4119170"/>
              <a:ext cx="39511" cy="200918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4419600" y="4119170"/>
                <a:ext cx="39511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4534429" y="4098021"/>
              <a:ext cx="125059" cy="152451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4534429" y="4098021"/>
                <a:ext cx="125059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4566355" y="4130626"/>
              <a:ext cx="95956" cy="19228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4566355" y="4130626"/>
                <a:ext cx="95956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4651022" y="4184733"/>
              <a:ext cx="93486" cy="10151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4651022" y="4184733"/>
                <a:ext cx="93486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4751211" y="4032458"/>
              <a:ext cx="94544" cy="45119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4751211" y="4032458"/>
                <a:ext cx="945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4825294" y="4176273"/>
              <a:ext cx="127706" cy="1410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4825294" y="4176273"/>
                <a:ext cx="127706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4871155" y="4100841"/>
              <a:ext cx="16933" cy="18822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4871155" y="4100841"/>
                <a:ext cx="16933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4974695" y="3998620"/>
              <a:ext cx="141993" cy="21431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4974695" y="3998620"/>
                <a:ext cx="141993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5019322" y="4088856"/>
              <a:ext cx="71966" cy="19739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5019322" y="4088856"/>
                <a:ext cx="71966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5156200" y="4026819"/>
              <a:ext cx="19755" cy="24251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5156200" y="4026819"/>
                <a:ext cx="19755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5170311" y="4101546"/>
              <a:ext cx="95955" cy="49348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5170311" y="4101546"/>
                <a:ext cx="95955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5243688" y="3987516"/>
              <a:ext cx="25400" cy="431269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5243688" y="3987516"/>
                <a:ext cx="25400" cy="431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5277555" y="3881594"/>
              <a:ext cx="104422" cy="49348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5277555" y="3881594"/>
                <a:ext cx="104422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5322711" y="3807395"/>
              <a:ext cx="39511" cy="179945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5322711" y="3807395"/>
                <a:ext cx="39511" cy="179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5005916" y="4466723"/>
              <a:ext cx="212373" cy="16919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5005916" y="4466723"/>
                <a:ext cx="21237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4998861" y="4551320"/>
              <a:ext cx="219427" cy="5640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4998861" y="4551320"/>
                <a:ext cx="21942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5232400" y="4390586"/>
              <a:ext cx="324555" cy="20937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5232400" y="4390586"/>
                <a:ext cx="324555" cy="209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5527851" y="4277085"/>
              <a:ext cx="316265" cy="30419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5527851" y="4277085"/>
                <a:ext cx="316265" cy="304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7" name="墨迹 46"/>
              <p14:cNvContentPartPr/>
              <p14:nvPr/>
            </p14:nvContentPartPr>
            <p14:xfrm>
              <a:off x="7366000" y="2086727"/>
              <a:ext cx="39511" cy="219952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71"/>
            </p:blipFill>
            <p:spPr>
              <a:xfrm>
                <a:off x="7366000" y="2086727"/>
                <a:ext cx="3951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8" name="墨迹 47"/>
              <p14:cNvContentPartPr/>
              <p14:nvPr/>
            </p14:nvContentPartPr>
            <p14:xfrm>
              <a:off x="7377288" y="2171324"/>
              <a:ext cx="110067" cy="6203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73"/>
            </p:blipFill>
            <p:spPr>
              <a:xfrm>
                <a:off x="7377288" y="2171324"/>
                <a:ext cx="110067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9" name="墨迹 48"/>
              <p14:cNvContentPartPr/>
              <p14:nvPr/>
            </p14:nvContentPartPr>
            <p14:xfrm>
              <a:off x="7473244" y="2037555"/>
              <a:ext cx="28222" cy="308602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75"/>
            </p:blipFill>
            <p:spPr>
              <a:xfrm>
                <a:off x="7473244" y="2037555"/>
                <a:ext cx="28222" cy="308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0" name="墨迹 49"/>
              <p14:cNvContentPartPr/>
              <p14:nvPr/>
            </p14:nvContentPartPr>
            <p14:xfrm>
              <a:off x="7518400" y="2182603"/>
              <a:ext cx="129822" cy="127424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77"/>
            </p:blipFill>
            <p:spPr>
              <a:xfrm>
                <a:off x="7518400" y="2182603"/>
                <a:ext cx="129822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51" name="墨迹 50"/>
              <p14:cNvContentPartPr/>
              <p14:nvPr/>
            </p14:nvContentPartPr>
            <p14:xfrm>
              <a:off x="7687733" y="2162864"/>
              <a:ext cx="124178" cy="25379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79"/>
            </p:blipFill>
            <p:spPr>
              <a:xfrm>
                <a:off x="7687733" y="2162864"/>
                <a:ext cx="1241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52" name="墨迹 51"/>
              <p14:cNvContentPartPr/>
              <p14:nvPr/>
            </p14:nvContentPartPr>
            <p14:xfrm>
              <a:off x="7840133" y="2064167"/>
              <a:ext cx="245534" cy="146635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81"/>
            </p:blipFill>
            <p:spPr>
              <a:xfrm>
                <a:off x="7840133" y="2064167"/>
                <a:ext cx="24553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53" name="墨迹 52"/>
              <p14:cNvContentPartPr/>
              <p14:nvPr/>
            </p14:nvContentPartPr>
            <p14:xfrm>
              <a:off x="8050918" y="1975869"/>
              <a:ext cx="94015" cy="37540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83"/>
            </p:blipFill>
            <p:spPr>
              <a:xfrm>
                <a:off x="8050918" y="1975869"/>
                <a:ext cx="94015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4" name="墨迹 53"/>
              <p14:cNvContentPartPr/>
              <p14:nvPr/>
            </p14:nvContentPartPr>
            <p14:xfrm>
              <a:off x="8161866" y="2035968"/>
              <a:ext cx="169334" cy="33839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85"/>
            </p:blipFill>
            <p:spPr>
              <a:xfrm>
                <a:off x="8161866" y="2035968"/>
                <a:ext cx="16933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5" name="墨迹 54"/>
              <p14:cNvContentPartPr/>
              <p14:nvPr/>
            </p14:nvContentPartPr>
            <p14:xfrm>
              <a:off x="8154458" y="2114925"/>
              <a:ext cx="176742" cy="1692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87"/>
            </p:blipFill>
            <p:spPr>
              <a:xfrm>
                <a:off x="8154458" y="2114925"/>
                <a:ext cx="17674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6" name="墨迹 55"/>
              <p14:cNvContentPartPr/>
              <p14:nvPr/>
            </p14:nvContentPartPr>
            <p14:xfrm>
              <a:off x="8355188" y="1979570"/>
              <a:ext cx="246944" cy="201095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89"/>
            </p:blipFill>
            <p:spPr>
              <a:xfrm>
                <a:off x="8355188" y="1979570"/>
                <a:ext cx="246944" cy="201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7" name="墨迹 56"/>
              <p14:cNvContentPartPr/>
              <p14:nvPr/>
            </p14:nvContentPartPr>
            <p14:xfrm>
              <a:off x="8613422" y="1914713"/>
              <a:ext cx="45155" cy="247093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91"/>
            </p:blipFill>
            <p:spPr>
              <a:xfrm>
                <a:off x="8613422" y="1914713"/>
                <a:ext cx="45155" cy="247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8" name="墨迹 57"/>
              <p14:cNvContentPartPr/>
              <p14:nvPr/>
            </p14:nvContentPartPr>
            <p14:xfrm>
              <a:off x="8619066" y="2019049"/>
              <a:ext cx="112889" cy="56398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93"/>
            </p:blipFill>
            <p:spPr>
              <a:xfrm>
                <a:off x="8619066" y="2019049"/>
                <a:ext cx="1128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9" name="墨迹 58"/>
              <p14:cNvContentPartPr/>
              <p14:nvPr/>
            </p14:nvContentPartPr>
            <p14:xfrm>
              <a:off x="8715022" y="1854437"/>
              <a:ext cx="28222" cy="52837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95"/>
            </p:blipFill>
            <p:spPr>
              <a:xfrm>
                <a:off x="8715022" y="1854437"/>
                <a:ext cx="28222" cy="528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60" name="墨迹 59"/>
              <p14:cNvContentPartPr/>
              <p14:nvPr/>
            </p14:nvContentPartPr>
            <p14:xfrm>
              <a:off x="8788400" y="1840514"/>
              <a:ext cx="163688" cy="5445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97"/>
            </p:blipFill>
            <p:spPr>
              <a:xfrm>
                <a:off x="8788400" y="1840514"/>
                <a:ext cx="163688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61" name="墨迹 60"/>
              <p14:cNvContentPartPr/>
              <p14:nvPr/>
            </p14:nvContentPartPr>
            <p14:xfrm>
              <a:off x="8835848" y="1709565"/>
              <a:ext cx="31574" cy="278465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99"/>
            </p:blipFill>
            <p:spPr>
              <a:xfrm>
                <a:off x="8835848" y="1709565"/>
                <a:ext cx="31574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62" name="墨迹 61"/>
              <p14:cNvContentPartPr/>
              <p14:nvPr/>
            </p14:nvContentPartPr>
            <p14:xfrm>
              <a:off x="7778044" y="5584814"/>
              <a:ext cx="217311" cy="38068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01"/>
            </p:blipFill>
            <p:spPr>
              <a:xfrm>
                <a:off x="7778044" y="5584814"/>
                <a:ext cx="217311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63" name="墨迹 62"/>
              <p14:cNvContentPartPr/>
              <p14:nvPr/>
            </p14:nvContentPartPr>
            <p14:xfrm>
              <a:off x="7800622" y="5474133"/>
              <a:ext cx="118533" cy="396901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03"/>
            </p:blipFill>
            <p:spPr>
              <a:xfrm>
                <a:off x="7800622" y="5474133"/>
                <a:ext cx="118533" cy="3969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64" name="墨迹 63"/>
              <p14:cNvContentPartPr/>
              <p14:nvPr/>
            </p14:nvContentPartPr>
            <p14:xfrm>
              <a:off x="7889169" y="5690560"/>
              <a:ext cx="219075" cy="107156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05"/>
            </p:blipFill>
            <p:spPr>
              <a:xfrm>
                <a:off x="7889169" y="5690560"/>
                <a:ext cx="219075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5" name="墨迹 64"/>
              <p14:cNvContentPartPr/>
              <p14:nvPr/>
            </p14:nvContentPartPr>
            <p14:xfrm>
              <a:off x="8184444" y="5400111"/>
              <a:ext cx="101600" cy="7049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07"/>
            </p:blipFill>
            <p:spPr>
              <a:xfrm>
                <a:off x="8184444" y="5400111"/>
                <a:ext cx="101600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6" name="墨迹 65"/>
              <p14:cNvContentPartPr/>
              <p14:nvPr/>
            </p14:nvContentPartPr>
            <p14:xfrm>
              <a:off x="8079140" y="5521366"/>
              <a:ext cx="54504" cy="185585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09"/>
            </p:blipFill>
            <p:spPr>
              <a:xfrm>
                <a:off x="8079140" y="5521366"/>
                <a:ext cx="54504" cy="185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7" name="墨迹 66"/>
              <p14:cNvContentPartPr/>
              <p14:nvPr/>
            </p14:nvContentPartPr>
            <p14:xfrm>
              <a:off x="8116711" y="5521366"/>
              <a:ext cx="183444" cy="25238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11"/>
            </p:blipFill>
            <p:spPr>
              <a:xfrm>
                <a:off x="8116711" y="5521366"/>
                <a:ext cx="183444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8" name="墨迹 67"/>
              <p14:cNvContentPartPr/>
              <p14:nvPr/>
            </p14:nvContentPartPr>
            <p14:xfrm>
              <a:off x="8556977" y="5444347"/>
              <a:ext cx="90312" cy="24057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13"/>
            </p:blipFill>
            <p:spPr>
              <a:xfrm>
                <a:off x="8556977" y="5444347"/>
                <a:ext cx="90312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9" name="墨迹 68"/>
              <p14:cNvContentPartPr/>
              <p14:nvPr/>
            </p14:nvContentPartPr>
            <p14:xfrm>
              <a:off x="8698088" y="5459328"/>
              <a:ext cx="118534" cy="167784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15"/>
            </p:blipFill>
            <p:spPr>
              <a:xfrm>
                <a:off x="8698088" y="5459328"/>
                <a:ext cx="118534" cy="167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70" name="墨迹 69"/>
              <p14:cNvContentPartPr/>
              <p14:nvPr/>
            </p14:nvContentPartPr>
            <p14:xfrm>
              <a:off x="8819444" y="5377552"/>
              <a:ext cx="25400" cy="36940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17"/>
            </p:blipFill>
            <p:spPr>
              <a:xfrm>
                <a:off x="8819444" y="5377552"/>
                <a:ext cx="25400" cy="3694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71" name="墨迹 70"/>
              <p14:cNvContentPartPr/>
              <p14:nvPr/>
            </p14:nvContentPartPr>
            <p14:xfrm>
              <a:off x="8983133" y="5320272"/>
              <a:ext cx="53622" cy="581781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19"/>
            </p:blipFill>
            <p:spPr>
              <a:xfrm>
                <a:off x="8983133" y="5320272"/>
                <a:ext cx="53622" cy="581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72" name="墨迹 71"/>
              <p14:cNvContentPartPr/>
              <p14:nvPr/>
            </p14:nvContentPartPr>
            <p14:xfrm>
              <a:off x="8923866" y="5307054"/>
              <a:ext cx="112889" cy="12125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21"/>
            </p:blipFill>
            <p:spPr>
              <a:xfrm>
                <a:off x="8923866" y="5307054"/>
                <a:ext cx="112889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73" name="墨迹 72"/>
              <p14:cNvContentPartPr/>
              <p14:nvPr/>
            </p14:nvContentPartPr>
            <p14:xfrm>
              <a:off x="9036755" y="5308993"/>
              <a:ext cx="110067" cy="7137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23"/>
            </p:blipFill>
            <p:spPr>
              <a:xfrm>
                <a:off x="9036755" y="5308993"/>
                <a:ext cx="110067" cy="71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74" name="墨迹 73"/>
              <p14:cNvContentPartPr/>
              <p14:nvPr/>
            </p14:nvContentPartPr>
            <p14:xfrm>
              <a:off x="9793111" y="5402930"/>
              <a:ext cx="246239" cy="22560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25"/>
            </p:blipFill>
            <p:spPr>
              <a:xfrm>
                <a:off x="9793111" y="5402930"/>
                <a:ext cx="246239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5" name="墨迹 74"/>
              <p14:cNvContentPartPr/>
              <p14:nvPr/>
            </p14:nvContentPartPr>
            <p14:xfrm>
              <a:off x="9723966" y="5313222"/>
              <a:ext cx="255411" cy="330282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27"/>
            </p:blipFill>
            <p:spPr>
              <a:xfrm>
                <a:off x="9723966" y="5313222"/>
                <a:ext cx="255411" cy="330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6" name="墨迹 75"/>
              <p14:cNvContentPartPr/>
              <p14:nvPr/>
            </p14:nvContentPartPr>
            <p14:xfrm>
              <a:off x="9826977" y="5525244"/>
              <a:ext cx="169334" cy="148397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29"/>
            </p:blipFill>
            <p:spPr>
              <a:xfrm>
                <a:off x="9826977" y="5525244"/>
                <a:ext cx="169334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7" name="墨迹 76"/>
              <p14:cNvContentPartPr/>
              <p14:nvPr/>
            </p14:nvContentPartPr>
            <p14:xfrm>
              <a:off x="10205155" y="5177338"/>
              <a:ext cx="105834" cy="124076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1"/>
            </p:blipFill>
            <p:spPr>
              <a:xfrm>
                <a:off x="10205155" y="5177338"/>
                <a:ext cx="10583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8" name="墨迹 77"/>
              <p14:cNvContentPartPr/>
              <p14:nvPr/>
            </p14:nvContentPartPr>
            <p14:xfrm>
              <a:off x="10065455" y="5335429"/>
              <a:ext cx="227189" cy="324993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3"/>
            </p:blipFill>
            <p:spPr>
              <a:xfrm>
                <a:off x="10065455" y="5335429"/>
                <a:ext cx="227189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9" name="墨迹 78"/>
              <p14:cNvContentPartPr/>
              <p14:nvPr/>
            </p14:nvContentPartPr>
            <p14:xfrm>
              <a:off x="10349088" y="5274625"/>
              <a:ext cx="211667" cy="28058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35"/>
            </p:blipFill>
            <p:spPr>
              <a:xfrm>
                <a:off x="10349088" y="5274625"/>
                <a:ext cx="211667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80" name="墨迹 79"/>
              <p14:cNvContentPartPr/>
              <p14:nvPr/>
            </p14:nvContentPartPr>
            <p14:xfrm>
              <a:off x="10487377" y="5462853"/>
              <a:ext cx="94544" cy="66973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37"/>
            </p:blipFill>
            <p:spPr>
              <a:xfrm>
                <a:off x="10487377" y="5462853"/>
                <a:ext cx="94544" cy="66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81" name="墨迹 80"/>
              <p14:cNvContentPartPr/>
              <p14:nvPr/>
            </p14:nvContentPartPr>
            <p14:xfrm>
              <a:off x="10613672" y="5212587"/>
              <a:ext cx="147462" cy="232642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39"/>
            </p:blipFill>
            <p:spPr>
              <a:xfrm>
                <a:off x="10613672" y="5212587"/>
                <a:ext cx="147462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82" name="墨迹 81"/>
              <p14:cNvContentPartPr/>
              <p14:nvPr/>
            </p14:nvContentPartPr>
            <p14:xfrm>
              <a:off x="10571162" y="5470608"/>
              <a:ext cx="237949" cy="138175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41"/>
            </p:blipFill>
            <p:spPr>
              <a:xfrm>
                <a:off x="10571162" y="5470608"/>
                <a:ext cx="237949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83" name="墨迹 82"/>
              <p14:cNvContentPartPr/>
              <p14:nvPr/>
            </p14:nvContentPartPr>
            <p14:xfrm>
              <a:off x="10583332" y="5476248"/>
              <a:ext cx="256823" cy="200212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3"/>
            </p:blipFill>
            <p:spPr>
              <a:xfrm>
                <a:off x="10583332" y="5476248"/>
                <a:ext cx="256823" cy="200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84" name="墨迹 83"/>
              <p14:cNvContentPartPr/>
              <p14:nvPr/>
            </p14:nvContentPartPr>
            <p14:xfrm>
              <a:off x="11164711" y="5453689"/>
              <a:ext cx="42333" cy="1127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45"/>
            </p:blipFill>
            <p:spPr>
              <a:xfrm>
                <a:off x="11164711" y="5453689"/>
                <a:ext cx="4233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5" name="墨迹 84"/>
              <p14:cNvContentPartPr/>
              <p14:nvPr/>
            </p14:nvContentPartPr>
            <p14:xfrm>
              <a:off x="2957688" y="1316893"/>
              <a:ext cx="3231444" cy="183294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47"/>
            </p:blipFill>
            <p:spPr>
              <a:xfrm>
                <a:off x="2957688" y="1316893"/>
                <a:ext cx="3231444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6" name="墨迹 85"/>
              <p14:cNvContentPartPr/>
              <p14:nvPr/>
            </p14:nvContentPartPr>
            <p14:xfrm>
              <a:off x="3685822" y="2223492"/>
              <a:ext cx="890411" cy="857955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49"/>
            </p:blipFill>
            <p:spPr>
              <a:xfrm>
                <a:off x="3685822" y="2223492"/>
                <a:ext cx="890411" cy="857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7" name="墨迹 86"/>
              <p14:cNvContentPartPr/>
              <p14:nvPr/>
            </p14:nvContentPartPr>
            <p14:xfrm>
              <a:off x="3922888" y="1801035"/>
              <a:ext cx="208845" cy="401836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1"/>
            </p:blipFill>
            <p:spPr>
              <a:xfrm>
                <a:off x="3922888" y="1801035"/>
                <a:ext cx="208845" cy="4018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8" name="墨迹 87"/>
              <p14:cNvContentPartPr/>
              <p14:nvPr/>
            </p14:nvContentPartPr>
            <p14:xfrm>
              <a:off x="3998383" y="1985210"/>
              <a:ext cx="170039" cy="6573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3"/>
            </p:blipFill>
            <p:spPr>
              <a:xfrm>
                <a:off x="3998383" y="1985210"/>
                <a:ext cx="170039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9" name="墨迹 88"/>
              <p14:cNvContentPartPr/>
              <p14:nvPr/>
            </p14:nvContentPartPr>
            <p14:xfrm>
              <a:off x="4123972" y="1998604"/>
              <a:ext cx="126294" cy="15016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5"/>
            </p:blipFill>
            <p:spPr>
              <a:xfrm>
                <a:off x="4123972" y="1998604"/>
                <a:ext cx="126294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90" name="墨迹 89"/>
              <p14:cNvContentPartPr/>
              <p14:nvPr/>
            </p14:nvContentPartPr>
            <p14:xfrm>
              <a:off x="4315177" y="1821656"/>
              <a:ext cx="70556" cy="15720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57"/>
            </p:blipFill>
            <p:spPr>
              <a:xfrm>
                <a:off x="4315177" y="1821656"/>
                <a:ext cx="70556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91" name="墨迹 90"/>
              <p14:cNvContentPartPr/>
              <p14:nvPr/>
            </p14:nvContentPartPr>
            <p14:xfrm>
              <a:off x="4225925" y="1814606"/>
              <a:ext cx="229658" cy="305959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59"/>
            </p:blipFill>
            <p:spPr>
              <a:xfrm>
                <a:off x="4225925" y="1814606"/>
                <a:ext cx="229658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92" name="墨迹 91"/>
              <p14:cNvContentPartPr/>
              <p14:nvPr/>
            </p14:nvContentPartPr>
            <p14:xfrm>
              <a:off x="4391377" y="1985210"/>
              <a:ext cx="143934" cy="8177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1"/>
            </p:blipFill>
            <p:spPr>
              <a:xfrm>
                <a:off x="4391377" y="1985210"/>
                <a:ext cx="14393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93" name="墨迹 92"/>
              <p14:cNvContentPartPr/>
              <p14:nvPr/>
            </p14:nvContentPartPr>
            <p14:xfrm>
              <a:off x="5542844" y="5089921"/>
              <a:ext cx="290688" cy="265600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3"/>
            </p:blipFill>
            <p:spPr>
              <a:xfrm>
                <a:off x="5542844" y="5089921"/>
                <a:ext cx="290688" cy="265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4" name="墨迹 93"/>
              <p14:cNvContentPartPr/>
              <p14:nvPr/>
            </p14:nvContentPartPr>
            <p14:xfrm>
              <a:off x="4318000" y="4917907"/>
              <a:ext cx="124177" cy="129716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5"/>
            </p:blipFill>
            <p:spPr>
              <a:xfrm>
                <a:off x="4318000" y="4917907"/>
                <a:ext cx="124177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5" name="墨迹 94"/>
              <p14:cNvContentPartPr/>
              <p14:nvPr/>
            </p14:nvContentPartPr>
            <p14:xfrm>
              <a:off x="1222022" y="5617243"/>
              <a:ext cx="474133" cy="404656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67"/>
            </p:blipFill>
            <p:spPr>
              <a:xfrm>
                <a:off x="1222022" y="5617243"/>
                <a:ext cx="474133" cy="40465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235" y="288925"/>
            <a:ext cx="9827260" cy="3131185"/>
          </a:xfrm>
          <a:prstGeom prst="rect">
            <a:avLst/>
          </a:prstGeom>
        </p:spPr>
      </p:pic>
      <p:pic>
        <p:nvPicPr>
          <p:cNvPr id="2" name="图片 1" descr="2025-10-10 15:46:19.068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935" y="3328035"/>
            <a:ext cx="4920615" cy="33648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墨迹 3"/>
              <p14:cNvContentPartPr/>
              <p14:nvPr/>
            </p14:nvContentPartPr>
            <p14:xfrm>
              <a:off x="5187244" y="4720514"/>
              <a:ext cx="105017" cy="5995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5"/>
            </p:blipFill>
            <p:spPr>
              <a:xfrm>
                <a:off x="5187244" y="4720514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5165372" y="4703595"/>
              <a:ext cx="140405" cy="2255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7"/>
            </p:blipFill>
            <p:spPr>
              <a:xfrm>
                <a:off x="5165372" y="4703595"/>
                <a:ext cx="14040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5228166" y="4633097"/>
              <a:ext cx="15522" cy="21713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5228166" y="4633097"/>
                <a:ext cx="15522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5337527" y="4590799"/>
              <a:ext cx="95779" cy="25943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5337527" y="4590799"/>
                <a:ext cx="9577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5467350" y="4530700"/>
              <a:ext cx="227894" cy="51410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5467350" y="4530700"/>
                <a:ext cx="227894" cy="514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7424737" y="4461083"/>
              <a:ext cx="175507" cy="1128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7424737" y="4461083"/>
                <a:ext cx="17550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7503406" y="4372785"/>
              <a:ext cx="37571" cy="22083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7503406" y="4372785"/>
                <a:ext cx="37571" cy="220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7679266" y="4302640"/>
              <a:ext cx="23989" cy="45171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7679266" y="4302640"/>
                <a:ext cx="23989" cy="4517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7693377" y="5166059"/>
              <a:ext cx="310445" cy="32428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7693377" y="5166059"/>
                <a:ext cx="310445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8116711" y="5098381"/>
              <a:ext cx="121885" cy="4511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8116711" y="5098381"/>
                <a:ext cx="121885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8077200" y="5177338"/>
              <a:ext cx="50800" cy="563981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8077200" y="5177338"/>
                <a:ext cx="50800" cy="563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8084784" y="5297713"/>
              <a:ext cx="252060" cy="27864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8084784" y="5297713"/>
                <a:ext cx="252060" cy="278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8353777" y="5218227"/>
              <a:ext cx="45156" cy="51745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8353777" y="5218227"/>
                <a:ext cx="45156" cy="5174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8312855" y="5301414"/>
              <a:ext cx="540456" cy="329224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8312855" y="5301414"/>
                <a:ext cx="540456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5059362" y="5634162"/>
              <a:ext cx="254882" cy="35248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5059362" y="5634162"/>
                <a:ext cx="254882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5356577" y="5577764"/>
              <a:ext cx="152400" cy="4793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5356577" y="5577764"/>
                <a:ext cx="152400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" name="墨迹 19"/>
              <p14:cNvContentPartPr/>
              <p14:nvPr/>
            </p14:nvContentPartPr>
            <p14:xfrm>
              <a:off x="5380566" y="5656722"/>
              <a:ext cx="52211" cy="59499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7"/>
            </p:blipFill>
            <p:spPr>
              <a:xfrm>
                <a:off x="5380566" y="5656722"/>
                <a:ext cx="52211" cy="594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1" name="墨迹 20"/>
              <p14:cNvContentPartPr/>
              <p14:nvPr/>
            </p14:nvContentPartPr>
            <p14:xfrm>
              <a:off x="5406143" y="5687564"/>
              <a:ext cx="308857" cy="36394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9"/>
            </p:blipFill>
            <p:spPr>
              <a:xfrm>
                <a:off x="5406143" y="5687564"/>
                <a:ext cx="308857" cy="363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2" name="墨迹 21"/>
              <p14:cNvContentPartPr/>
              <p14:nvPr/>
            </p14:nvContentPartPr>
            <p14:xfrm>
              <a:off x="5593644" y="5775158"/>
              <a:ext cx="149578" cy="33838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1"/>
            </p:blipFill>
            <p:spPr>
              <a:xfrm>
                <a:off x="5593644" y="5775158"/>
                <a:ext cx="149578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3" name="墨迹 22"/>
              <p14:cNvContentPartPr/>
              <p14:nvPr/>
            </p14:nvContentPartPr>
            <p14:xfrm>
              <a:off x="5728405" y="5666238"/>
              <a:ext cx="361950" cy="33451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3"/>
            </p:blipFill>
            <p:spPr>
              <a:xfrm>
                <a:off x="5728405" y="5666238"/>
                <a:ext cx="361950" cy="334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" name="墨迹 23"/>
              <p14:cNvContentPartPr/>
              <p14:nvPr/>
            </p14:nvContentPartPr>
            <p14:xfrm>
              <a:off x="8991600" y="5171698"/>
              <a:ext cx="62088" cy="386856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5"/>
            </p:blipFill>
            <p:spPr>
              <a:xfrm>
                <a:off x="8991600" y="5171698"/>
                <a:ext cx="62088" cy="386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5" name="墨迹 24"/>
              <p14:cNvContentPartPr/>
              <p14:nvPr/>
            </p14:nvContentPartPr>
            <p14:xfrm>
              <a:off x="9107134" y="5177338"/>
              <a:ext cx="211843" cy="383507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7"/>
            </p:blipFill>
            <p:spPr>
              <a:xfrm>
                <a:off x="9107134" y="5177338"/>
                <a:ext cx="211843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6" name="墨迹 25"/>
              <p14:cNvContentPartPr/>
              <p14:nvPr/>
            </p14:nvContentPartPr>
            <p14:xfrm>
              <a:off x="6062133" y="5584814"/>
              <a:ext cx="50800" cy="324993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9"/>
            </p:blipFill>
            <p:spPr>
              <a:xfrm>
                <a:off x="6062133" y="5584814"/>
                <a:ext cx="50800" cy="324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7" name="墨迹 26"/>
              <p14:cNvContentPartPr/>
              <p14:nvPr/>
            </p14:nvContentPartPr>
            <p14:xfrm>
              <a:off x="6156325" y="5538462"/>
              <a:ext cx="216252" cy="418403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1"/>
            </p:blipFill>
            <p:spPr>
              <a:xfrm>
                <a:off x="6156325" y="5538462"/>
                <a:ext cx="216252" cy="418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8" name="墨迹 27"/>
              <p14:cNvContentPartPr/>
              <p14:nvPr/>
            </p14:nvContentPartPr>
            <p14:xfrm>
              <a:off x="5107516" y="4726154"/>
              <a:ext cx="256293" cy="3806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3"/>
            </p:blipFill>
            <p:spPr>
              <a:xfrm>
                <a:off x="5107516" y="4726154"/>
                <a:ext cx="256293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9" name="墨迹 28"/>
              <p14:cNvContentPartPr/>
              <p14:nvPr/>
            </p14:nvContentPartPr>
            <p14:xfrm>
              <a:off x="5226755" y="4583749"/>
              <a:ext cx="28222" cy="272121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5"/>
            </p:blipFill>
            <p:spPr>
              <a:xfrm>
                <a:off x="5226755" y="4583749"/>
                <a:ext cx="28222" cy="272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0" name="墨迹 29"/>
              <p14:cNvContentPartPr/>
              <p14:nvPr/>
            </p14:nvContentPartPr>
            <p14:xfrm>
              <a:off x="5318477" y="4573879"/>
              <a:ext cx="134056" cy="34015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7"/>
            </p:blipFill>
            <p:spPr>
              <a:xfrm>
                <a:off x="5318477" y="4573879"/>
                <a:ext cx="134056" cy="340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1" name="墨迹 30"/>
              <p14:cNvContentPartPr/>
              <p14:nvPr/>
            </p14:nvContentPartPr>
            <p14:xfrm>
              <a:off x="6048022" y="2678906"/>
              <a:ext cx="200378" cy="31864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9"/>
            </p:blipFill>
            <p:spPr>
              <a:xfrm>
                <a:off x="6048022" y="2678906"/>
                <a:ext cx="200378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2" name="墨迹 31"/>
              <p14:cNvContentPartPr/>
              <p14:nvPr/>
            </p14:nvContentPartPr>
            <p14:xfrm>
              <a:off x="6070600" y="2722262"/>
              <a:ext cx="180622" cy="23017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1"/>
            </p:blipFill>
            <p:spPr>
              <a:xfrm>
                <a:off x="6070600" y="2722262"/>
                <a:ext cx="180622" cy="230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3" name="墨迹 32"/>
              <p14:cNvContentPartPr/>
              <p14:nvPr/>
            </p14:nvContentPartPr>
            <p14:xfrm>
              <a:off x="1014236" y="2856559"/>
              <a:ext cx="354541" cy="30737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3"/>
            </p:blipFill>
            <p:spPr>
              <a:xfrm>
                <a:off x="1014236" y="2856559"/>
                <a:ext cx="354541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4" name="墨迹 33"/>
              <p14:cNvContentPartPr/>
              <p14:nvPr/>
            </p14:nvContentPartPr>
            <p14:xfrm>
              <a:off x="1783644" y="402540"/>
              <a:ext cx="355600" cy="68383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5"/>
            </p:blipFill>
            <p:spPr>
              <a:xfrm>
                <a:off x="1783644" y="402540"/>
                <a:ext cx="355600" cy="68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35" name="墨迹 34"/>
              <p14:cNvContentPartPr/>
              <p14:nvPr/>
            </p14:nvContentPartPr>
            <p14:xfrm>
              <a:off x="1817687" y="501942"/>
              <a:ext cx="310974" cy="2255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7"/>
            </p:blipFill>
            <p:spPr>
              <a:xfrm>
                <a:off x="1817687" y="501942"/>
                <a:ext cx="31097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36" name="墨迹 35"/>
              <p14:cNvContentPartPr/>
              <p14:nvPr/>
            </p14:nvContentPartPr>
            <p14:xfrm>
              <a:off x="1795286" y="362886"/>
              <a:ext cx="330729" cy="8547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9"/>
            </p:blipFill>
            <p:spPr>
              <a:xfrm>
                <a:off x="1795286" y="362886"/>
                <a:ext cx="330729" cy="85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37" name="墨迹 36"/>
              <p14:cNvContentPartPr/>
              <p14:nvPr/>
            </p14:nvContentPartPr>
            <p14:xfrm>
              <a:off x="1880129" y="418755"/>
              <a:ext cx="270404" cy="1550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1"/>
            </p:blipFill>
            <p:spPr>
              <a:xfrm>
                <a:off x="1880129" y="418755"/>
                <a:ext cx="270404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38" name="墨迹 37"/>
              <p14:cNvContentPartPr/>
              <p14:nvPr/>
            </p14:nvContentPartPr>
            <p14:xfrm>
              <a:off x="5401733" y="1108221"/>
              <a:ext cx="166511" cy="13412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3"/>
            </p:blipFill>
            <p:spPr>
              <a:xfrm>
                <a:off x="5401733" y="1108221"/>
                <a:ext cx="166511" cy="134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39" name="墨迹 38"/>
              <p14:cNvContentPartPr/>
              <p14:nvPr/>
            </p14:nvContentPartPr>
            <p14:xfrm>
              <a:off x="6039555" y="1601703"/>
              <a:ext cx="135467" cy="187524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5"/>
            </p:blipFill>
            <p:spPr>
              <a:xfrm>
                <a:off x="6039555" y="1601703"/>
                <a:ext cx="135467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0" name="墨迹 39"/>
              <p14:cNvContentPartPr/>
              <p14:nvPr/>
            </p14:nvContentPartPr>
            <p14:xfrm>
              <a:off x="7833077" y="1945731"/>
              <a:ext cx="523523" cy="22560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7"/>
            </p:blipFill>
            <p:spPr>
              <a:xfrm>
                <a:off x="7833077" y="1945731"/>
                <a:ext cx="52352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1" name="墨迹 40"/>
              <p14:cNvContentPartPr/>
              <p14:nvPr/>
            </p14:nvContentPartPr>
            <p14:xfrm>
              <a:off x="7729713" y="1824476"/>
              <a:ext cx="197909" cy="228412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9"/>
            </p:blipFill>
            <p:spPr>
              <a:xfrm>
                <a:off x="7729713" y="1824476"/>
                <a:ext cx="19790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2" name="墨迹 41"/>
              <p14:cNvContentPartPr/>
              <p14:nvPr/>
            </p14:nvContentPartPr>
            <p14:xfrm>
              <a:off x="8032044" y="1631312"/>
              <a:ext cx="110596" cy="21713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1"/>
            </p:blipFill>
            <p:spPr>
              <a:xfrm>
                <a:off x="8032044" y="1631312"/>
                <a:ext cx="110596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3" name="墨迹 42"/>
              <p14:cNvContentPartPr/>
              <p14:nvPr/>
            </p14:nvContentPartPr>
            <p14:xfrm>
              <a:off x="8153400" y="1632017"/>
              <a:ext cx="208844" cy="15016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3"/>
            </p:blipFill>
            <p:spPr>
              <a:xfrm>
                <a:off x="8153400" y="1632017"/>
                <a:ext cx="208844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4" name="墨迹 43"/>
              <p14:cNvContentPartPr/>
              <p14:nvPr/>
            </p14:nvContentPartPr>
            <p14:xfrm>
              <a:off x="8274755" y="1703220"/>
              <a:ext cx="84667" cy="287630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5"/>
            </p:blipFill>
            <p:spPr>
              <a:xfrm>
                <a:off x="8274755" y="1703220"/>
                <a:ext cx="84667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5" name="墨迹 44"/>
              <p14:cNvContentPartPr/>
              <p14:nvPr/>
            </p14:nvContentPartPr>
            <p14:xfrm>
              <a:off x="8291688" y="1534026"/>
              <a:ext cx="86078" cy="186113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7"/>
            </p:blipFill>
            <p:spPr>
              <a:xfrm>
                <a:off x="8291688" y="1534026"/>
                <a:ext cx="86078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46" name="墨迹 45"/>
              <p14:cNvContentPartPr/>
              <p14:nvPr/>
            </p14:nvContentPartPr>
            <p14:xfrm>
              <a:off x="8398933" y="1590424"/>
              <a:ext cx="104422" cy="11279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9"/>
            </p:blipFill>
            <p:spPr>
              <a:xfrm>
                <a:off x="8398933" y="1590424"/>
                <a:ext cx="1044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47" name="墨迹 46"/>
              <p14:cNvContentPartPr/>
              <p14:nvPr/>
            </p14:nvContentPartPr>
            <p14:xfrm>
              <a:off x="7128933" y="1274595"/>
              <a:ext cx="149931" cy="15720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1"/>
            </p:blipFill>
            <p:spPr>
              <a:xfrm>
                <a:off x="7128933" y="1274595"/>
                <a:ext cx="149931" cy="157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48" name="墨迹 47"/>
              <p14:cNvContentPartPr/>
              <p14:nvPr/>
            </p14:nvContentPartPr>
            <p14:xfrm>
              <a:off x="7315200" y="1342272"/>
              <a:ext cx="84666" cy="12160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3"/>
            </p:blipFill>
            <p:spPr>
              <a:xfrm>
                <a:off x="7315200" y="1342272"/>
                <a:ext cx="84666" cy="121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49" name="墨迹 48"/>
              <p14:cNvContentPartPr/>
              <p14:nvPr/>
            </p14:nvContentPartPr>
            <p14:xfrm>
              <a:off x="7399866" y="1209032"/>
              <a:ext cx="33866" cy="403951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5"/>
            </p:blipFill>
            <p:spPr>
              <a:xfrm>
                <a:off x="7399866" y="1209032"/>
                <a:ext cx="33866" cy="403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0" name="墨迹 49"/>
              <p14:cNvContentPartPr/>
              <p14:nvPr/>
            </p14:nvContentPartPr>
            <p14:xfrm>
              <a:off x="7351888" y="1175193"/>
              <a:ext cx="81844" cy="13606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7"/>
            </p:blipFill>
            <p:spPr>
              <a:xfrm>
                <a:off x="7351888" y="1175193"/>
                <a:ext cx="81844" cy="136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1" name="墨迹 50"/>
              <p14:cNvContentPartPr/>
              <p14:nvPr/>
            </p14:nvContentPartPr>
            <p14:xfrm>
              <a:off x="7428088" y="1173078"/>
              <a:ext cx="62089" cy="84597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9"/>
            </p:blipFill>
            <p:spPr>
              <a:xfrm>
                <a:off x="7428088" y="1173078"/>
                <a:ext cx="620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2" name="墨迹 51"/>
              <p14:cNvContentPartPr/>
              <p14:nvPr/>
            </p14:nvContentPartPr>
            <p14:xfrm>
              <a:off x="7271984" y="2233361"/>
              <a:ext cx="48860" cy="27441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1"/>
            </p:blipFill>
            <p:spPr>
              <a:xfrm>
                <a:off x="7271984" y="2233361"/>
                <a:ext cx="48860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3" name="墨迹 52"/>
              <p14:cNvContentPartPr/>
              <p14:nvPr/>
            </p14:nvContentPartPr>
            <p14:xfrm>
              <a:off x="7292622" y="2312319"/>
              <a:ext cx="104422" cy="4511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3"/>
            </p:blipFill>
            <p:spPr>
              <a:xfrm>
                <a:off x="7292622" y="2312319"/>
                <a:ext cx="104422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4" name="墨迹 53"/>
              <p14:cNvContentPartPr/>
              <p14:nvPr/>
            </p14:nvContentPartPr>
            <p14:xfrm>
              <a:off x="7405511" y="2199522"/>
              <a:ext cx="22578" cy="380687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5"/>
            </p:blipFill>
            <p:spPr>
              <a:xfrm>
                <a:off x="7405511" y="2199522"/>
                <a:ext cx="22578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55" name="墨迹 54"/>
              <p14:cNvContentPartPr/>
              <p14:nvPr/>
            </p14:nvContentPartPr>
            <p14:xfrm>
              <a:off x="7456311" y="2222082"/>
              <a:ext cx="163689" cy="3947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7"/>
            </p:blipFill>
            <p:spPr>
              <a:xfrm>
                <a:off x="7456311" y="2222082"/>
                <a:ext cx="16368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56" name="墨迹 55"/>
              <p14:cNvContentPartPr/>
              <p14:nvPr/>
            </p14:nvContentPartPr>
            <p14:xfrm>
              <a:off x="7546622" y="2116335"/>
              <a:ext cx="39511" cy="176244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9"/>
            </p:blipFill>
            <p:spPr>
              <a:xfrm>
                <a:off x="7546622" y="2116335"/>
                <a:ext cx="39511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57" name="墨迹 56"/>
              <p14:cNvContentPartPr/>
              <p14:nvPr/>
            </p14:nvContentPartPr>
            <p14:xfrm>
              <a:off x="9731022" y="1257676"/>
              <a:ext cx="110949" cy="32710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1"/>
            </p:blipFill>
            <p:spPr>
              <a:xfrm>
                <a:off x="9731022" y="1257676"/>
                <a:ext cx="110949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58" name="墨迹 57"/>
              <p14:cNvContentPartPr/>
              <p14:nvPr/>
            </p14:nvContentPartPr>
            <p14:xfrm>
              <a:off x="9835444" y="1307024"/>
              <a:ext cx="115711" cy="157385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3"/>
            </p:blipFill>
            <p:spPr>
              <a:xfrm>
                <a:off x="9835444" y="1307024"/>
                <a:ext cx="115711" cy="1573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59" name="墨迹 58"/>
              <p14:cNvContentPartPr/>
              <p14:nvPr/>
            </p14:nvContentPartPr>
            <p14:xfrm>
              <a:off x="9916583" y="1223837"/>
              <a:ext cx="102306" cy="283400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5"/>
            </p:blipFill>
            <p:spPr>
              <a:xfrm>
                <a:off x="9916583" y="1223837"/>
                <a:ext cx="102306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0" name="墨迹 59"/>
              <p14:cNvContentPartPr/>
              <p14:nvPr/>
            </p14:nvContentPartPr>
            <p14:xfrm>
              <a:off x="6882518" y="1573504"/>
              <a:ext cx="127882" cy="507583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7"/>
            </p:blipFill>
            <p:spPr>
              <a:xfrm>
                <a:off x="6882518" y="1573504"/>
                <a:ext cx="127882" cy="507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1" name="墨迹 60"/>
              <p14:cNvContentPartPr/>
              <p14:nvPr/>
            </p14:nvContentPartPr>
            <p14:xfrm>
              <a:off x="7029626" y="1592891"/>
              <a:ext cx="223484" cy="200566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9"/>
            </p:blipFill>
            <p:spPr>
              <a:xfrm>
                <a:off x="7029626" y="1592891"/>
                <a:ext cx="223484" cy="2005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2" name="墨迹 61"/>
              <p14:cNvContentPartPr/>
              <p14:nvPr/>
            </p14:nvContentPartPr>
            <p14:xfrm>
              <a:off x="10405532" y="1770897"/>
              <a:ext cx="36689" cy="200214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1"/>
            </p:blipFill>
            <p:spPr>
              <a:xfrm>
                <a:off x="10405532" y="1770897"/>
                <a:ext cx="36689" cy="2002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3" name="墨迹 62"/>
              <p14:cNvContentPartPr/>
              <p14:nvPr/>
            </p14:nvContentPartPr>
            <p14:xfrm>
              <a:off x="10419644" y="1827296"/>
              <a:ext cx="98777" cy="1127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3"/>
            </p:blipFill>
            <p:spPr>
              <a:xfrm>
                <a:off x="10419644" y="1827296"/>
                <a:ext cx="9877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4" name="墨迹 63"/>
              <p14:cNvContentPartPr/>
              <p14:nvPr/>
            </p14:nvContentPartPr>
            <p14:xfrm>
              <a:off x="10495844" y="1732829"/>
              <a:ext cx="42333" cy="30877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5"/>
            </p:blipFill>
            <p:spPr>
              <a:xfrm>
                <a:off x="10495844" y="1732829"/>
                <a:ext cx="42333" cy="308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65" name="墨迹 64"/>
              <p14:cNvContentPartPr/>
              <p14:nvPr/>
            </p14:nvContentPartPr>
            <p14:xfrm>
              <a:off x="10538177" y="1900613"/>
              <a:ext cx="172155" cy="114911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7"/>
            </p:blipFill>
            <p:spPr>
              <a:xfrm>
                <a:off x="10538177" y="1900613"/>
                <a:ext cx="172155" cy="114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66" name="墨迹 65"/>
              <p14:cNvContentPartPr/>
              <p14:nvPr/>
            </p14:nvContentPartPr>
            <p14:xfrm>
              <a:off x="10730088" y="1645412"/>
              <a:ext cx="67733" cy="45259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9"/>
            </p:blipFill>
            <p:spPr>
              <a:xfrm>
                <a:off x="10730088" y="1645412"/>
                <a:ext cx="67733" cy="4525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67" name="墨迹 66"/>
              <p14:cNvContentPartPr/>
              <p14:nvPr/>
            </p14:nvContentPartPr>
            <p14:xfrm>
              <a:off x="10687755" y="1603642"/>
              <a:ext cx="104423" cy="116497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1"/>
            </p:blipFill>
            <p:spPr>
              <a:xfrm>
                <a:off x="10687755" y="1603642"/>
                <a:ext cx="104423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68" name="墨迹 67"/>
              <p14:cNvContentPartPr/>
              <p14:nvPr/>
            </p14:nvContentPartPr>
            <p14:xfrm>
              <a:off x="10809111" y="1590424"/>
              <a:ext cx="76200" cy="78957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3"/>
            </p:blipFill>
            <p:spPr>
              <a:xfrm>
                <a:off x="10809111" y="1590424"/>
                <a:ext cx="762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69" name="墨迹 68"/>
              <p14:cNvContentPartPr/>
              <p14:nvPr/>
            </p14:nvContentPartPr>
            <p14:xfrm>
              <a:off x="10814755" y="1830115"/>
              <a:ext cx="189089" cy="3101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5"/>
            </p:blipFill>
            <p:spPr>
              <a:xfrm>
                <a:off x="10814755" y="1830115"/>
                <a:ext cx="1890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0" name="墨迹 69"/>
              <p14:cNvContentPartPr/>
              <p14:nvPr/>
            </p14:nvContentPartPr>
            <p14:xfrm>
              <a:off x="10913532" y="1758384"/>
              <a:ext cx="31045" cy="17888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7"/>
            </p:blipFill>
            <p:spPr>
              <a:xfrm>
                <a:off x="10913532" y="1758384"/>
                <a:ext cx="31045" cy="178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1" name="墨迹 70"/>
              <p14:cNvContentPartPr/>
              <p14:nvPr/>
            </p14:nvContentPartPr>
            <p14:xfrm>
              <a:off x="10962922" y="1742699"/>
              <a:ext cx="444500" cy="298909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9"/>
            </p:blipFill>
            <p:spPr>
              <a:xfrm>
                <a:off x="10962922" y="1742699"/>
                <a:ext cx="444500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2" name="墨迹 71"/>
              <p14:cNvContentPartPr/>
              <p14:nvPr/>
            </p14:nvContentPartPr>
            <p14:xfrm>
              <a:off x="11503377" y="1691940"/>
              <a:ext cx="107244" cy="25379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1"/>
            </p:blipFill>
            <p:spPr>
              <a:xfrm>
                <a:off x="11503377" y="1691940"/>
                <a:ext cx="10724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3" name="墨迹 72"/>
              <p14:cNvContentPartPr/>
              <p14:nvPr/>
            </p14:nvContentPartPr>
            <p14:xfrm>
              <a:off x="8880827" y="2019049"/>
              <a:ext cx="452262" cy="39478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3"/>
            </p:blipFill>
            <p:spPr>
              <a:xfrm>
                <a:off x="8880827" y="2019049"/>
                <a:ext cx="45226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4" name="墨迹 73"/>
              <p14:cNvContentPartPr/>
              <p14:nvPr/>
            </p14:nvContentPartPr>
            <p14:xfrm>
              <a:off x="9231488" y="1891625"/>
              <a:ext cx="164571" cy="212021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5"/>
            </p:blipFill>
            <p:spPr>
              <a:xfrm>
                <a:off x="9231488" y="1891625"/>
                <a:ext cx="164571" cy="212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75" name="墨迹 74"/>
              <p14:cNvContentPartPr/>
              <p14:nvPr/>
            </p14:nvContentPartPr>
            <p14:xfrm>
              <a:off x="8971844" y="1691059"/>
              <a:ext cx="149578" cy="15033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7"/>
            </p:blipFill>
            <p:spPr>
              <a:xfrm>
                <a:off x="8971844" y="1691059"/>
                <a:ext cx="149578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76" name="墨迹 75"/>
              <p14:cNvContentPartPr/>
              <p14:nvPr/>
            </p14:nvContentPartPr>
            <p14:xfrm>
              <a:off x="9081911" y="1661626"/>
              <a:ext cx="132644" cy="14240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9"/>
            </p:blipFill>
            <p:spPr>
              <a:xfrm>
                <a:off x="9081911" y="1661626"/>
                <a:ext cx="132644" cy="142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77" name="墨迹 76"/>
              <p14:cNvContentPartPr/>
              <p14:nvPr/>
            </p14:nvContentPartPr>
            <p14:xfrm>
              <a:off x="9170811" y="1691940"/>
              <a:ext cx="117122" cy="97287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1"/>
            </p:blipFill>
            <p:spPr>
              <a:xfrm>
                <a:off x="9170811" y="1691940"/>
                <a:ext cx="117122" cy="97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78" name="墨迹 77"/>
              <p14:cNvContentPartPr/>
              <p14:nvPr/>
            </p14:nvContentPartPr>
            <p14:xfrm>
              <a:off x="9307688" y="1658102"/>
              <a:ext cx="118534" cy="1127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3"/>
            </p:blipFill>
            <p:spPr>
              <a:xfrm>
                <a:off x="9307688" y="1658102"/>
                <a:ext cx="11853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79" name="墨迹 78"/>
              <p14:cNvContentPartPr/>
              <p14:nvPr/>
            </p14:nvContentPartPr>
            <p14:xfrm>
              <a:off x="9366955" y="1586723"/>
              <a:ext cx="36689" cy="17853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5"/>
            </p:blipFill>
            <p:spPr>
              <a:xfrm>
                <a:off x="9366955" y="1586723"/>
                <a:ext cx="36689" cy="17853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203" y="473858"/>
            <a:ext cx="11392818" cy="549117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388577" y="1302794"/>
              <a:ext cx="669749" cy="72753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388577" y="1302794"/>
                <a:ext cx="669749" cy="727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829277" y="1389330"/>
              <a:ext cx="583495" cy="471804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2829277" y="1389330"/>
                <a:ext cx="583495" cy="471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586338" y="3524876"/>
              <a:ext cx="1591028" cy="45119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586338" y="3524876"/>
                <a:ext cx="159102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762022" y="2661986"/>
              <a:ext cx="31044" cy="16073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762022" y="2661986"/>
                <a:ext cx="31044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3855155" y="2633787"/>
              <a:ext cx="100189" cy="169194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3855155" y="2633787"/>
                <a:ext cx="10018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770488" y="2731074"/>
              <a:ext cx="156105" cy="32940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770488" y="2731074"/>
                <a:ext cx="156105" cy="329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3706283" y="2935517"/>
              <a:ext cx="162983" cy="1973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3706283" y="2935517"/>
                <a:ext cx="16298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034895" y="2706047"/>
              <a:ext cx="168805" cy="208321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034895" y="2706047"/>
                <a:ext cx="168805" cy="208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3963811" y="2649649"/>
              <a:ext cx="246944" cy="37892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3963811" y="2649649"/>
                <a:ext cx="246944" cy="378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4272844" y="2898858"/>
              <a:ext cx="16933" cy="14945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4272844" y="2898858"/>
                <a:ext cx="16933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419600" y="2509712"/>
              <a:ext cx="118533" cy="4511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419600" y="2509712"/>
                <a:ext cx="11853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4309533" y="2639427"/>
              <a:ext cx="47978" cy="121256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4309533" y="2639427"/>
                <a:ext cx="47978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368800" y="2616868"/>
              <a:ext cx="257704" cy="37592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368800" y="2616868"/>
                <a:ext cx="257704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4459111" y="2821839"/>
              <a:ext cx="107244" cy="152451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4459111" y="2821839"/>
                <a:ext cx="107244" cy="152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4692473" y="2586554"/>
              <a:ext cx="294922" cy="39478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4692473" y="2586554"/>
                <a:ext cx="294922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5080000" y="2700055"/>
              <a:ext cx="11288" cy="19386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5080000" y="2700055"/>
                <a:ext cx="11288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5086173" y="2554830"/>
              <a:ext cx="292982" cy="41170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5086173" y="2554830"/>
                <a:ext cx="292982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5379155" y="2440624"/>
              <a:ext cx="263878" cy="41523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5379155" y="2440624"/>
                <a:ext cx="263878" cy="415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435600" y="2719794"/>
              <a:ext cx="124177" cy="4934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435600" y="2719794"/>
                <a:ext cx="124177" cy="493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5520266" y="2763503"/>
              <a:ext cx="211666" cy="203033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5520266" y="2763503"/>
                <a:ext cx="21166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5720644" y="2464593"/>
              <a:ext cx="200378" cy="65985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5720644" y="2464593"/>
                <a:ext cx="200378" cy="659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739165" y="2633787"/>
              <a:ext cx="354012" cy="33574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739165" y="2633787"/>
                <a:ext cx="354012" cy="335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6084711" y="2808621"/>
              <a:ext cx="73378" cy="11279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6084711" y="2808621"/>
                <a:ext cx="7337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6389511" y="2780422"/>
              <a:ext cx="39511" cy="39479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6389511" y="2780422"/>
                <a:ext cx="395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6372577" y="2898858"/>
              <a:ext cx="39512" cy="1128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6372577" y="2898858"/>
                <a:ext cx="3951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5452533" y="3592554"/>
              <a:ext cx="33867" cy="45118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5452533" y="3592554"/>
                <a:ext cx="3386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5310540" y="3555014"/>
              <a:ext cx="281693" cy="243745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5310540" y="3555014"/>
                <a:ext cx="281693" cy="243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5387622" y="3531045"/>
              <a:ext cx="121355" cy="35759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5387622" y="3531045"/>
                <a:ext cx="121355" cy="3575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5638800" y="3626393"/>
              <a:ext cx="11288" cy="104336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5638800" y="3626393"/>
                <a:ext cx="11288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5551311" y="3540562"/>
              <a:ext cx="160866" cy="35513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5551311" y="3540562"/>
                <a:ext cx="160866" cy="355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5744456" y="3557481"/>
              <a:ext cx="211667" cy="30225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5744456" y="3557481"/>
                <a:ext cx="211667" cy="302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5971998" y="3540386"/>
              <a:ext cx="163513" cy="22700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5971998" y="3540386"/>
                <a:ext cx="163513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6042377" y="3694070"/>
              <a:ext cx="31045" cy="513222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6042377" y="3694070"/>
                <a:ext cx="31045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6310488" y="3682791"/>
              <a:ext cx="33867" cy="7049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6310488" y="3682791"/>
                <a:ext cx="33867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6279444" y="3812506"/>
              <a:ext cx="39511" cy="5921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6279444" y="3812506"/>
                <a:ext cx="39511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044266" y="891088"/>
              <a:ext cx="105017" cy="59958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044266" y="891088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4218869" y="1517106"/>
              <a:ext cx="559153" cy="69369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4218869" y="1517106"/>
                <a:ext cx="559153" cy="693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2540000" y="1960536"/>
              <a:ext cx="361244" cy="464579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2540000" y="1960536"/>
                <a:ext cx="361244" cy="46457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45" y="473858"/>
            <a:ext cx="11765310" cy="487681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5451827" y="1167439"/>
              <a:ext cx="610306" cy="41734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5451827" y="1167439"/>
                <a:ext cx="610306" cy="417345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71" y="650074"/>
            <a:ext cx="11857134" cy="38290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71" y="650074"/>
            <a:ext cx="11857134" cy="382905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134533" y="2912958"/>
              <a:ext cx="536222" cy="356188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134533" y="2912958"/>
                <a:ext cx="536222" cy="356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168400" y="4012719"/>
              <a:ext cx="592666" cy="523445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168400" y="4012719"/>
                <a:ext cx="592666" cy="523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4780844" y="2391276"/>
              <a:ext cx="101600" cy="183293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4780844" y="2391276"/>
                <a:ext cx="101600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4767791" y="2396916"/>
              <a:ext cx="142875" cy="19457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4767791" y="2396916"/>
                <a:ext cx="142875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6214533" y="2980635"/>
              <a:ext cx="276578" cy="24339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6214533" y="2980635"/>
                <a:ext cx="276578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6127044" y="3561535"/>
              <a:ext cx="93133" cy="169194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6127044" y="3561535"/>
                <a:ext cx="93133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6121047" y="3566999"/>
              <a:ext cx="135819" cy="20320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6121047" y="3566999"/>
                <a:ext cx="135819" cy="203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5104518" y="3424770"/>
              <a:ext cx="391230" cy="28058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5104518" y="3424770"/>
                <a:ext cx="391230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6587066" y="4449804"/>
              <a:ext cx="225778" cy="297500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6587066" y="4449804"/>
                <a:ext cx="225778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5640740" y="2252219"/>
              <a:ext cx="161749" cy="2626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5640740" y="2252219"/>
                <a:ext cx="161749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5723466" y="2312319"/>
              <a:ext cx="28222" cy="115615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5723466" y="2312319"/>
                <a:ext cx="28222" cy="115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5861755" y="2195998"/>
              <a:ext cx="53622" cy="499827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5861755" y="2195998"/>
                <a:ext cx="53622" cy="499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5853288" y="2170090"/>
              <a:ext cx="33867" cy="97110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5853288" y="2170090"/>
                <a:ext cx="33867" cy="97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5926666" y="2148764"/>
              <a:ext cx="76200" cy="7613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5926666" y="2148764"/>
                <a:ext cx="76200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6414205" y="2165684"/>
              <a:ext cx="133350" cy="26859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6414205" y="2165684"/>
                <a:ext cx="133350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6592711" y="2289759"/>
              <a:ext cx="59266" cy="7895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6592711" y="2289759"/>
                <a:ext cx="59266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6564488" y="2346157"/>
              <a:ext cx="115712" cy="7966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6564488" y="2346157"/>
                <a:ext cx="115712" cy="79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6944077" y="2086727"/>
              <a:ext cx="114300" cy="28762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6944077" y="2086727"/>
                <a:ext cx="114300" cy="287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7029273" y="2165684"/>
              <a:ext cx="170216" cy="205853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7029273" y="2165684"/>
                <a:ext cx="170216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7343422" y="2092366"/>
              <a:ext cx="73378" cy="1973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7343422" y="2092366"/>
                <a:ext cx="73378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7243762" y="2152289"/>
              <a:ext cx="170215" cy="23898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7243762" y="2152289"/>
                <a:ext cx="170215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7442905" y="2176963"/>
              <a:ext cx="242006" cy="21607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7442905" y="2176963"/>
                <a:ext cx="242006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7772400" y="2075447"/>
              <a:ext cx="71084" cy="5075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7772400" y="2075447"/>
                <a:ext cx="7108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7686146" y="2148764"/>
              <a:ext cx="176565" cy="59395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7686146" y="2148764"/>
                <a:ext cx="176565" cy="59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7755466" y="2109286"/>
              <a:ext cx="62089" cy="451184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7755466" y="2109286"/>
                <a:ext cx="62089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681383" y="2162159"/>
              <a:ext cx="302684" cy="17271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681383" y="2162159"/>
                <a:ext cx="302684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8082844" y="1979570"/>
              <a:ext cx="48683" cy="8741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8082844" y="1979570"/>
                <a:ext cx="4868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7981244" y="2077562"/>
              <a:ext cx="114300" cy="28833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7981244" y="2077562"/>
                <a:ext cx="114300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7907866" y="2105056"/>
              <a:ext cx="259644" cy="249561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7907866" y="2105056"/>
                <a:ext cx="259644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8192911" y="2165684"/>
              <a:ext cx="155046" cy="152274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8192911" y="2165684"/>
                <a:ext cx="155046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8286044" y="2250281"/>
              <a:ext cx="20637" cy="11279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8286044" y="2250281"/>
                <a:ext cx="2063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8342488" y="2267200"/>
              <a:ext cx="62089" cy="4511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8342488" y="2267200"/>
                <a:ext cx="620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8494888" y="2143125"/>
              <a:ext cx="22578" cy="172013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8494888" y="2143125"/>
                <a:ext cx="22578" cy="172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579555" y="2052888"/>
              <a:ext cx="163689" cy="295384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579555" y="2052888"/>
                <a:ext cx="163689" cy="295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8612011" y="2141362"/>
              <a:ext cx="83785" cy="139938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8612011" y="2141362"/>
                <a:ext cx="83785" cy="139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004755" y="2910138"/>
              <a:ext cx="146756" cy="169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004755" y="2910138"/>
                <a:ext cx="1467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244644" y="2876299"/>
              <a:ext cx="42333" cy="38914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244644" y="2876299"/>
                <a:ext cx="42333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075311" y="2938337"/>
              <a:ext cx="14111" cy="118436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075311" y="2938337"/>
                <a:ext cx="14111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7210777" y="2872069"/>
              <a:ext cx="64912" cy="8882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7210777" y="2872069"/>
                <a:ext cx="64912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7286977" y="2861318"/>
              <a:ext cx="84667" cy="82658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7286977" y="2861318"/>
                <a:ext cx="84667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7651044" y="2921417"/>
              <a:ext cx="121356" cy="12196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7651044" y="2921417"/>
                <a:ext cx="121356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7851422" y="2865019"/>
              <a:ext cx="33866" cy="164965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7851422" y="2865019"/>
                <a:ext cx="33866" cy="164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868355" y="2949616"/>
              <a:ext cx="76200" cy="1128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868355" y="2949616"/>
                <a:ext cx="762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916333" y="2830475"/>
              <a:ext cx="64911" cy="29961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916333" y="2830475"/>
                <a:ext cx="64911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8032044" y="2910138"/>
              <a:ext cx="137583" cy="132535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8032044" y="2910138"/>
                <a:ext cx="137583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8223955" y="2934107"/>
              <a:ext cx="82726" cy="100106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8223955" y="2934107"/>
                <a:ext cx="82726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8660694" y="2876299"/>
              <a:ext cx="316794" cy="3947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8660694" y="2876299"/>
                <a:ext cx="316794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8937977" y="2783242"/>
              <a:ext cx="159456" cy="188933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8937977" y="2783242"/>
                <a:ext cx="159456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9501540" y="2598539"/>
              <a:ext cx="150460" cy="31107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9501540" y="2598539"/>
                <a:ext cx="150460" cy="311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9714088" y="2707105"/>
              <a:ext cx="50800" cy="127776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9714088" y="2707105"/>
                <a:ext cx="50800" cy="127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9663288" y="2780422"/>
              <a:ext cx="110067" cy="118436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9663288" y="2780422"/>
                <a:ext cx="110067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9906000" y="2690185"/>
              <a:ext cx="173037" cy="204796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9906000" y="2690185"/>
                <a:ext cx="173037" cy="204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10140244" y="2535796"/>
              <a:ext cx="175331" cy="312128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10140244" y="2535796"/>
                <a:ext cx="175331" cy="312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10408355" y="2625328"/>
              <a:ext cx="28223" cy="5357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10408355" y="2625328"/>
                <a:ext cx="2822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10246783" y="2611228"/>
              <a:ext cx="412751" cy="27353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10246783" y="2611228"/>
                <a:ext cx="412751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6938962" y="3531926"/>
              <a:ext cx="144815" cy="2678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6938962" y="3531926"/>
                <a:ext cx="144815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6996288" y="3564355"/>
              <a:ext cx="25400" cy="124075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6996288" y="3564355"/>
                <a:ext cx="25400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7165622" y="3462838"/>
              <a:ext cx="53622" cy="296090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7165622" y="3462838"/>
                <a:ext cx="53622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7123288" y="3459842"/>
              <a:ext cx="62089" cy="98873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7123288" y="3459842"/>
                <a:ext cx="62089" cy="98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7196666" y="3477643"/>
              <a:ext cx="62089" cy="5851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7196666" y="3477643"/>
                <a:ext cx="62089" cy="58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7616296" y="3527696"/>
              <a:ext cx="103187" cy="93057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7616296" y="3527696"/>
                <a:ext cx="103187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7738533" y="3488041"/>
              <a:ext cx="124178" cy="13835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7738533" y="3488041"/>
                <a:ext cx="124178" cy="138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7842955" y="3457903"/>
              <a:ext cx="25400" cy="272826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7842955" y="3457903"/>
                <a:ext cx="25400" cy="272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7919155" y="3513597"/>
              <a:ext cx="95956" cy="104336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7919155" y="3513597"/>
                <a:ext cx="95956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8116711" y="3537566"/>
              <a:ext cx="77082" cy="7560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8116711" y="3537566"/>
                <a:ext cx="77082" cy="75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8619419" y="3494915"/>
              <a:ext cx="135113" cy="12301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8619419" y="3494915"/>
                <a:ext cx="135113" cy="123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8715022" y="3538095"/>
              <a:ext cx="285044" cy="14980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8715022" y="3538095"/>
                <a:ext cx="285044" cy="1498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66" y="826288"/>
            <a:ext cx="11939830" cy="32099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019777" y="716254"/>
              <a:ext cx="842786" cy="52450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019777" y="716254"/>
                <a:ext cx="842786" cy="52450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66" y="826288"/>
            <a:ext cx="11939830" cy="320993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019777" y="716254"/>
              <a:ext cx="842786" cy="524502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019777" y="716254"/>
                <a:ext cx="842786" cy="52450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52" y="376225"/>
            <a:ext cx="11338569" cy="5767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58" y="504814"/>
            <a:ext cx="11527473" cy="47958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763" y="588160"/>
            <a:ext cx="11788497" cy="45839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3420533" y="1696875"/>
              <a:ext cx="11289" cy="16143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3420533" y="1696875"/>
                <a:ext cx="11289" cy="1614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3409244" y="1768078"/>
              <a:ext cx="104422" cy="1409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3409244" y="1768078"/>
                <a:ext cx="104422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519311" y="1593244"/>
              <a:ext cx="31044" cy="43144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519311" y="1593244"/>
                <a:ext cx="31044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3539066" y="1658102"/>
              <a:ext cx="320322" cy="198803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3539066" y="1658102"/>
                <a:ext cx="320322" cy="198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4758266" y="1474103"/>
              <a:ext cx="144639" cy="19245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4758266" y="1474103"/>
                <a:ext cx="144639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4509911" y="1624263"/>
              <a:ext cx="186266" cy="186113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4509911" y="1624263"/>
                <a:ext cx="18626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4295422" y="1731419"/>
              <a:ext cx="141111" cy="20796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4295422" y="1731419"/>
                <a:ext cx="141111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4413955" y="1740936"/>
              <a:ext cx="11289" cy="30631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4413955" y="1740936"/>
                <a:ext cx="11289" cy="306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4947355" y="1682599"/>
              <a:ext cx="149578" cy="10521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4947355" y="1682599"/>
                <a:ext cx="149578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5119511" y="1685596"/>
              <a:ext cx="11289" cy="17553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5119511" y="1685596"/>
                <a:ext cx="11289" cy="175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5142088" y="1739879"/>
              <a:ext cx="107245" cy="3101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5142088" y="1739879"/>
                <a:ext cx="107245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5266266" y="1608048"/>
              <a:ext cx="14111" cy="50123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5266266" y="1608048"/>
                <a:ext cx="14111" cy="501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871155" y="857250"/>
              <a:ext cx="172156" cy="465283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871155" y="857250"/>
                <a:ext cx="172156" cy="465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5034844" y="851610"/>
              <a:ext cx="82726" cy="13535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5034844" y="851610"/>
                <a:ext cx="82726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5170311" y="733174"/>
              <a:ext cx="130527" cy="248151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5170311" y="733174"/>
                <a:ext cx="130527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512931" y="1639420"/>
              <a:ext cx="186091" cy="266833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512931" y="1639420"/>
                <a:ext cx="186091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7727244" y="1699871"/>
              <a:ext cx="177094" cy="20638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7727244" y="1699871"/>
                <a:ext cx="177094" cy="206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885288" y="1749748"/>
              <a:ext cx="259644" cy="19809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885288" y="1749748"/>
                <a:ext cx="259644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945511" y="1567865"/>
              <a:ext cx="2822" cy="1127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945511" y="1567865"/>
                <a:ext cx="28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1078088" y="1133600"/>
              <a:ext cx="366889" cy="26507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1078088" y="1133600"/>
                <a:ext cx="366889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448800" y="1415590"/>
              <a:ext cx="139171" cy="234052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448800" y="1415590"/>
                <a:ext cx="139171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9208911" y="1607343"/>
              <a:ext cx="160866" cy="18047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9208911" y="1607343"/>
                <a:ext cx="16086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601200" y="1658102"/>
              <a:ext cx="146755" cy="10997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601200" y="1658102"/>
                <a:ext cx="146755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900355" y="1742699"/>
              <a:ext cx="121885" cy="121960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900355" y="1742699"/>
                <a:ext cx="121885" cy="121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9048044" y="1789227"/>
              <a:ext cx="122237" cy="12266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9048044" y="1789227"/>
                <a:ext cx="122237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9769122" y="840330"/>
              <a:ext cx="197026" cy="38068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9769122" y="840330"/>
                <a:ext cx="197026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9922933" y="845970"/>
              <a:ext cx="117122" cy="15791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9922933" y="845970"/>
                <a:ext cx="117122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0086622" y="710615"/>
              <a:ext cx="124178" cy="129715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0086622" y="710615"/>
                <a:ext cx="124178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10151180" y="672546"/>
              <a:ext cx="725664" cy="43285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10151180" y="672546"/>
                <a:ext cx="725664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5808133" y="1519926"/>
              <a:ext cx="225778" cy="25625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5808133" y="1519926"/>
                <a:ext cx="225778" cy="256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6112933" y="1449429"/>
              <a:ext cx="94544" cy="10433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6112933" y="1449429"/>
                <a:ext cx="94544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6039731" y="1632722"/>
              <a:ext cx="180446" cy="7049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6039731" y="1632722"/>
                <a:ext cx="180446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6107288" y="1590424"/>
              <a:ext cx="22578" cy="138175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6107288" y="1590424"/>
                <a:ext cx="2257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6163733" y="1555175"/>
              <a:ext cx="22578" cy="537191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6163733" y="1555175"/>
                <a:ext cx="22578" cy="537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6275211" y="1469168"/>
              <a:ext cx="83961" cy="30454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6275211" y="1469168"/>
                <a:ext cx="83961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6434666" y="1404310"/>
              <a:ext cx="2822" cy="3101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6434666" y="1404310"/>
                <a:ext cx="28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6519333" y="1381751"/>
              <a:ext cx="14111" cy="5357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6519333" y="1381751"/>
                <a:ext cx="1411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5618162" y="1452954"/>
              <a:ext cx="31926" cy="44413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5618162" y="1452954"/>
                <a:ext cx="31926" cy="44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5731933" y="1432509"/>
              <a:ext cx="14111" cy="39479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5731933" y="1432509"/>
                <a:ext cx="14111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6547555" y="447483"/>
              <a:ext cx="194734" cy="409767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6547555" y="447483"/>
                <a:ext cx="194734" cy="40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6609644" y="580899"/>
              <a:ext cx="263878" cy="28199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6609644" y="580899"/>
                <a:ext cx="26387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6677377" y="629542"/>
              <a:ext cx="36689" cy="46457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6677377" y="629542"/>
                <a:ext cx="36689" cy="4645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055555" y="475153"/>
              <a:ext cx="109009" cy="102926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055555" y="475153"/>
                <a:ext cx="109009" cy="102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6958012" y="599934"/>
              <a:ext cx="184326" cy="17553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6958012" y="599934"/>
                <a:ext cx="184326" cy="175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7083777" y="585834"/>
              <a:ext cx="53623" cy="40113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7083777" y="585834"/>
                <a:ext cx="53623" cy="401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7213600" y="438142"/>
              <a:ext cx="105303" cy="381391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7213600" y="438142"/>
                <a:ext cx="105303" cy="381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7388577" y="394786"/>
              <a:ext cx="8467" cy="3947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7388577" y="394786"/>
                <a:ext cx="8467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7490177" y="344027"/>
              <a:ext cx="16934" cy="9023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7490177" y="344027"/>
                <a:ext cx="1693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6278738" y="432149"/>
              <a:ext cx="37394" cy="50054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6278738" y="432149"/>
                <a:ext cx="37394" cy="50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6422143" y="402893"/>
              <a:ext cx="37924" cy="53931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6422143" y="402893"/>
                <a:ext cx="37924" cy="539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9937044" y="1989087"/>
              <a:ext cx="115711" cy="213255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9937044" y="1989087"/>
                <a:ext cx="115711" cy="213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9874073" y="2003539"/>
              <a:ext cx="173038" cy="215723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9874073" y="2003539"/>
                <a:ext cx="173038" cy="215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382933" y="2684545"/>
              <a:ext cx="1016000" cy="2819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382933" y="2684545"/>
                <a:ext cx="10160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8" name="墨迹 57"/>
              <p14:cNvContentPartPr/>
              <p14:nvPr/>
            </p14:nvContentPartPr>
            <p14:xfrm>
              <a:off x="10775244" y="2182603"/>
              <a:ext cx="28223" cy="16637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0"/>
            </p:blipFill>
            <p:spPr>
              <a:xfrm>
                <a:off x="10775244" y="2182603"/>
                <a:ext cx="28223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9" name="墨迹 58"/>
              <p14:cNvContentPartPr/>
              <p14:nvPr/>
            </p14:nvContentPartPr>
            <p14:xfrm>
              <a:off x="10854267" y="2133960"/>
              <a:ext cx="116593" cy="153861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2"/>
            </p:blipFill>
            <p:spPr>
              <a:xfrm>
                <a:off x="10854267" y="2133960"/>
                <a:ext cx="116593" cy="153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0" name="墨迹 59"/>
              <p14:cNvContentPartPr/>
              <p14:nvPr/>
            </p14:nvContentPartPr>
            <p14:xfrm>
              <a:off x="10741377" y="2212741"/>
              <a:ext cx="207433" cy="30067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4"/>
            </p:blipFill>
            <p:spPr>
              <a:xfrm>
                <a:off x="10741377" y="2212741"/>
                <a:ext cx="207433" cy="300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1" name="墨迹 60"/>
              <p14:cNvContentPartPr/>
              <p14:nvPr/>
            </p14:nvContentPartPr>
            <p14:xfrm>
              <a:off x="11017955" y="2197760"/>
              <a:ext cx="173038" cy="17025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6"/>
            </p:blipFill>
            <p:spPr>
              <a:xfrm>
                <a:off x="11017955" y="2197760"/>
                <a:ext cx="173038" cy="170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2" name="墨迹 61"/>
              <p14:cNvContentPartPr/>
              <p14:nvPr/>
            </p14:nvContentPartPr>
            <p14:xfrm>
              <a:off x="10996612" y="2118979"/>
              <a:ext cx="221720" cy="424572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8"/>
            </p:blipFill>
            <p:spPr>
              <a:xfrm>
                <a:off x="10996612" y="2118979"/>
                <a:ext cx="221720" cy="424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3" name="墨迹 62"/>
              <p14:cNvContentPartPr/>
              <p14:nvPr/>
            </p14:nvContentPartPr>
            <p14:xfrm>
              <a:off x="11367911" y="2317958"/>
              <a:ext cx="42333" cy="3665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0"/>
            </p:blipFill>
            <p:spPr>
              <a:xfrm>
                <a:off x="11367911" y="2317958"/>
                <a:ext cx="4233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4" name="墨迹 63"/>
              <p14:cNvContentPartPr/>
              <p14:nvPr/>
            </p14:nvContentPartPr>
            <p14:xfrm>
              <a:off x="11345332" y="2385636"/>
              <a:ext cx="42333" cy="47938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2"/>
            </p:blipFill>
            <p:spPr>
              <a:xfrm>
                <a:off x="11345332" y="2385636"/>
                <a:ext cx="4233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5" name="墨迹 64"/>
              <p14:cNvContentPartPr/>
              <p14:nvPr/>
            </p14:nvContentPartPr>
            <p14:xfrm>
              <a:off x="3556000" y="3874544"/>
              <a:ext cx="62088" cy="12971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4"/>
            </p:blipFill>
            <p:spPr>
              <a:xfrm>
                <a:off x="3556000" y="3874544"/>
                <a:ext cx="62088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6" name="墨迹 65"/>
              <p14:cNvContentPartPr/>
              <p14:nvPr/>
            </p14:nvContentPartPr>
            <p14:xfrm>
              <a:off x="3595511" y="3865555"/>
              <a:ext cx="116593" cy="148045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6"/>
            </p:blipFill>
            <p:spPr>
              <a:xfrm>
                <a:off x="3595511" y="3865555"/>
                <a:ext cx="116593" cy="1480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7" name="墨迹 66"/>
              <p14:cNvContentPartPr/>
              <p14:nvPr/>
            </p14:nvContentPartPr>
            <p14:xfrm>
              <a:off x="3680177" y="3835065"/>
              <a:ext cx="235127" cy="185409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8"/>
            </p:blipFill>
            <p:spPr>
              <a:xfrm>
                <a:off x="3680177" y="3835065"/>
                <a:ext cx="235127" cy="185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8" name="墨迹 67"/>
              <p14:cNvContentPartPr/>
              <p14:nvPr/>
            </p14:nvContentPartPr>
            <p14:xfrm>
              <a:off x="3889022" y="3891463"/>
              <a:ext cx="103364" cy="203033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0"/>
            </p:blipFill>
            <p:spPr>
              <a:xfrm>
                <a:off x="3889022" y="3891463"/>
                <a:ext cx="10336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9" name="墨迹 68"/>
              <p14:cNvContentPartPr/>
              <p14:nvPr/>
            </p14:nvContentPartPr>
            <p14:xfrm>
              <a:off x="3939822" y="3888643"/>
              <a:ext cx="118533" cy="4229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2"/>
            </p:blipFill>
            <p:spPr>
              <a:xfrm>
                <a:off x="3939822" y="3888643"/>
                <a:ext cx="118533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0" name="墨迹 69"/>
              <p14:cNvContentPartPr/>
              <p14:nvPr/>
            </p14:nvContentPartPr>
            <p14:xfrm>
              <a:off x="7981244" y="4241131"/>
              <a:ext cx="189088" cy="17483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4"/>
            </p:blipFill>
            <p:spPr>
              <a:xfrm>
                <a:off x="7981244" y="4241131"/>
                <a:ext cx="18908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1" name="墨迹 70"/>
              <p14:cNvContentPartPr/>
              <p14:nvPr/>
            </p14:nvContentPartPr>
            <p14:xfrm>
              <a:off x="3138311" y="5171698"/>
              <a:ext cx="107244" cy="13888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6"/>
            </p:blipFill>
            <p:spPr>
              <a:xfrm>
                <a:off x="3138311" y="5171698"/>
                <a:ext cx="107244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2" name="墨迹 71"/>
              <p14:cNvContentPartPr/>
              <p14:nvPr/>
            </p14:nvContentPartPr>
            <p14:xfrm>
              <a:off x="3414888" y="4274970"/>
              <a:ext cx="166512" cy="16919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8"/>
            </p:blipFill>
            <p:spPr>
              <a:xfrm>
                <a:off x="3414888" y="4274970"/>
                <a:ext cx="16651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3" name="墨迹 72"/>
              <p14:cNvContentPartPr/>
              <p14:nvPr/>
            </p14:nvContentPartPr>
            <p14:xfrm>
              <a:off x="5488516" y="4858690"/>
              <a:ext cx="299861" cy="250971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0"/>
            </p:blipFill>
            <p:spPr>
              <a:xfrm>
                <a:off x="5488516" y="4858690"/>
                <a:ext cx="299861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4" name="墨迹 73"/>
              <p14:cNvContentPartPr/>
              <p14:nvPr/>
            </p14:nvContentPartPr>
            <p14:xfrm>
              <a:off x="8169627" y="5030704"/>
              <a:ext cx="127706" cy="13711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2"/>
            </p:blipFill>
            <p:spPr>
              <a:xfrm>
                <a:off x="8169627" y="5030704"/>
                <a:ext cx="127706" cy="137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5" name="墨迹 74"/>
              <p14:cNvContentPartPr/>
              <p14:nvPr/>
            </p14:nvContentPartPr>
            <p14:xfrm>
              <a:off x="8215312" y="5023477"/>
              <a:ext cx="98954" cy="128482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4"/>
            </p:blipFill>
            <p:spPr>
              <a:xfrm>
                <a:off x="8215312" y="5023477"/>
                <a:ext cx="98954" cy="128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6" name="墨迹 75"/>
              <p14:cNvContentPartPr/>
              <p14:nvPr/>
            </p14:nvContentPartPr>
            <p14:xfrm>
              <a:off x="9873544" y="5521366"/>
              <a:ext cx="162278" cy="18611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6"/>
            </p:blipFill>
            <p:spPr>
              <a:xfrm>
                <a:off x="9873544" y="5521366"/>
                <a:ext cx="162278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7" name="墨迹 76"/>
              <p14:cNvContentPartPr/>
              <p14:nvPr/>
            </p14:nvContentPartPr>
            <p14:xfrm>
              <a:off x="10120488" y="5668001"/>
              <a:ext cx="378177" cy="18329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8"/>
            </p:blipFill>
            <p:spPr>
              <a:xfrm>
                <a:off x="10120488" y="5668001"/>
                <a:ext cx="378177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8" name="墨迹 77"/>
              <p14:cNvContentPartPr/>
              <p14:nvPr/>
            </p14:nvContentPartPr>
            <p14:xfrm>
              <a:off x="9403644" y="5715235"/>
              <a:ext cx="353307" cy="243216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0"/>
            </p:blipFill>
            <p:spPr>
              <a:xfrm>
                <a:off x="9403644" y="5715235"/>
                <a:ext cx="353307" cy="2432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9" name="墨迹 78"/>
              <p14:cNvContentPartPr/>
              <p14:nvPr/>
            </p14:nvContentPartPr>
            <p14:xfrm>
              <a:off x="10112022" y="5318333"/>
              <a:ext cx="2822" cy="19740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2"/>
            </p:blipFill>
            <p:spPr>
              <a:xfrm>
                <a:off x="10112022" y="5318333"/>
                <a:ext cx="2822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0" name="墨迹 79"/>
              <p14:cNvContentPartPr/>
              <p14:nvPr/>
            </p14:nvContentPartPr>
            <p14:xfrm>
              <a:off x="10199511" y="5363452"/>
              <a:ext cx="36689" cy="9341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4"/>
            </p:blipFill>
            <p:spPr>
              <a:xfrm>
                <a:off x="10199511" y="5363452"/>
                <a:ext cx="36689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1" name="墨迹 80"/>
              <p14:cNvContentPartPr/>
              <p14:nvPr/>
            </p14:nvContentPartPr>
            <p14:xfrm>
              <a:off x="10064044" y="5081462"/>
              <a:ext cx="287866" cy="488724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6"/>
            </p:blipFill>
            <p:spPr>
              <a:xfrm>
                <a:off x="10064044" y="5081462"/>
                <a:ext cx="287866" cy="488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2" name="墨迹 81"/>
              <p14:cNvContentPartPr/>
              <p14:nvPr/>
            </p14:nvContentPartPr>
            <p14:xfrm>
              <a:off x="9810044" y="5314985"/>
              <a:ext cx="43744" cy="7948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8"/>
            </p:blipFill>
            <p:spPr>
              <a:xfrm>
                <a:off x="9810044" y="5314985"/>
                <a:ext cx="43744" cy="79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3" name="墨迹 82"/>
              <p14:cNvContentPartPr/>
              <p14:nvPr/>
            </p14:nvContentPartPr>
            <p14:xfrm>
              <a:off x="9801048" y="5397291"/>
              <a:ext cx="62619" cy="4511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0"/>
            </p:blipFill>
            <p:spPr>
              <a:xfrm>
                <a:off x="9801048" y="5397291"/>
                <a:ext cx="6261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4" name="墨迹 83"/>
              <p14:cNvContentPartPr/>
              <p14:nvPr/>
            </p14:nvContentPartPr>
            <p14:xfrm>
              <a:off x="9603493" y="5103316"/>
              <a:ext cx="398462" cy="46316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2"/>
            </p:blipFill>
            <p:spPr>
              <a:xfrm>
                <a:off x="9603493" y="5103316"/>
                <a:ext cx="398462" cy="4631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5" name="墨迹 84"/>
              <p14:cNvContentPartPr/>
              <p14:nvPr/>
            </p14:nvContentPartPr>
            <p14:xfrm>
              <a:off x="10566400" y="5808996"/>
              <a:ext cx="107244" cy="148221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4"/>
            </p:blipFill>
            <p:spPr>
              <a:xfrm>
                <a:off x="10566400" y="5808996"/>
                <a:ext cx="107244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6" name="墨迹 85"/>
              <p14:cNvContentPartPr/>
              <p14:nvPr/>
            </p14:nvContentPartPr>
            <p14:xfrm>
              <a:off x="10688813" y="5792077"/>
              <a:ext cx="213431" cy="21589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6"/>
            </p:blipFill>
            <p:spPr>
              <a:xfrm>
                <a:off x="10688813" y="5792077"/>
                <a:ext cx="213431" cy="215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7" name="墨迹 86"/>
              <p14:cNvContentPartPr/>
              <p14:nvPr/>
            </p14:nvContentPartPr>
            <p14:xfrm>
              <a:off x="10826044" y="5625174"/>
              <a:ext cx="169333" cy="8794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8"/>
            </p:blipFill>
            <p:spPr>
              <a:xfrm>
                <a:off x="10826044" y="5625174"/>
                <a:ext cx="169333" cy="87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8" name="墨迹 87"/>
              <p14:cNvContentPartPr/>
              <p14:nvPr/>
            </p14:nvContentPartPr>
            <p14:xfrm>
              <a:off x="10845800" y="5668001"/>
              <a:ext cx="203200" cy="7137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0"/>
            </p:blipFill>
            <p:spPr>
              <a:xfrm>
                <a:off x="10845800" y="5668001"/>
                <a:ext cx="203200" cy="71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9" name="墨迹 88"/>
              <p14:cNvContentPartPr/>
              <p14:nvPr/>
            </p14:nvContentPartPr>
            <p14:xfrm>
              <a:off x="11091332" y="5529121"/>
              <a:ext cx="128412" cy="16496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2"/>
            </p:blipFill>
            <p:spPr>
              <a:xfrm>
                <a:off x="11091332" y="5529121"/>
                <a:ext cx="128412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0" name="墨迹 89"/>
              <p14:cNvContentPartPr/>
              <p14:nvPr/>
            </p14:nvContentPartPr>
            <p14:xfrm>
              <a:off x="10910711" y="5983830"/>
              <a:ext cx="121356" cy="73318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4"/>
            </p:blipFill>
            <p:spPr>
              <a:xfrm>
                <a:off x="10910711" y="5983830"/>
                <a:ext cx="121356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1" name="墨迹 90"/>
              <p14:cNvContentPartPr/>
              <p14:nvPr/>
            </p14:nvContentPartPr>
            <p14:xfrm>
              <a:off x="10868025" y="6028949"/>
              <a:ext cx="121707" cy="9305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6"/>
            </p:blipFill>
            <p:spPr>
              <a:xfrm>
                <a:off x="10868025" y="6028949"/>
                <a:ext cx="121707" cy="93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2" name="墨迹 91"/>
              <p14:cNvContentPartPr/>
              <p14:nvPr/>
            </p14:nvContentPartPr>
            <p14:xfrm>
              <a:off x="11139311" y="6035998"/>
              <a:ext cx="110067" cy="109448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8"/>
            </p:blipFill>
            <p:spPr>
              <a:xfrm>
                <a:off x="11139311" y="6035998"/>
                <a:ext cx="110067" cy="109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3" name="墨迹 92"/>
              <p14:cNvContentPartPr/>
              <p14:nvPr/>
            </p14:nvContentPartPr>
            <p14:xfrm>
              <a:off x="9181747" y="5831555"/>
              <a:ext cx="63853" cy="204443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0"/>
            </p:blipFill>
            <p:spPr>
              <a:xfrm>
                <a:off x="9181747" y="5831555"/>
                <a:ext cx="63853" cy="204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4" name="墨迹 93"/>
              <p14:cNvContentPartPr/>
              <p14:nvPr/>
            </p14:nvContentPartPr>
            <p14:xfrm>
              <a:off x="9256888" y="5814636"/>
              <a:ext cx="189089" cy="22559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2"/>
            </p:blipFill>
            <p:spPr>
              <a:xfrm>
                <a:off x="9256888" y="5814636"/>
                <a:ext cx="1890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5" name="墨迹 94"/>
              <p14:cNvContentPartPr/>
              <p14:nvPr/>
            </p14:nvContentPartPr>
            <p14:xfrm>
              <a:off x="9050337" y="5698139"/>
              <a:ext cx="79551" cy="4881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4"/>
            </p:blipFill>
            <p:spPr>
              <a:xfrm>
                <a:off x="9050337" y="5698139"/>
                <a:ext cx="79551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6" name="墨迹 95"/>
              <p14:cNvContentPartPr/>
              <p14:nvPr/>
            </p14:nvContentPartPr>
            <p14:xfrm>
              <a:off x="9034991" y="5749778"/>
              <a:ext cx="86431" cy="7331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6"/>
            </p:blipFill>
            <p:spPr>
              <a:xfrm>
                <a:off x="9034991" y="5749778"/>
                <a:ext cx="8643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7" name="墨迹 96"/>
              <p14:cNvContentPartPr/>
              <p14:nvPr/>
            </p14:nvContentPartPr>
            <p14:xfrm>
              <a:off x="8829851" y="5625350"/>
              <a:ext cx="170568" cy="12724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8"/>
            </p:blipFill>
            <p:spPr>
              <a:xfrm>
                <a:off x="8829851" y="5625350"/>
                <a:ext cx="170568" cy="127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98" name="墨迹 97"/>
              <p14:cNvContentPartPr/>
              <p14:nvPr/>
            </p14:nvContentPartPr>
            <p14:xfrm>
              <a:off x="9144000" y="6085347"/>
              <a:ext cx="67733" cy="180473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90"/>
            </p:blipFill>
            <p:spPr>
              <a:xfrm>
                <a:off x="9144000" y="6085347"/>
                <a:ext cx="67733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99" name="墨迹 98"/>
              <p14:cNvContentPartPr/>
              <p14:nvPr/>
            </p14:nvContentPartPr>
            <p14:xfrm>
              <a:off x="9242777" y="6113546"/>
              <a:ext cx="42334" cy="174834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92"/>
            </p:blipFill>
            <p:spPr>
              <a:xfrm>
                <a:off x="9242777" y="6113546"/>
                <a:ext cx="4233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0" name="墨迹 99"/>
              <p14:cNvContentPartPr/>
              <p14:nvPr/>
            </p14:nvContentPartPr>
            <p14:xfrm>
              <a:off x="9070622" y="6361697"/>
              <a:ext cx="129822" cy="149455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4"/>
            </p:blipFill>
            <p:spPr>
              <a:xfrm>
                <a:off x="9070622" y="6361697"/>
                <a:ext cx="129822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1" name="墨迹 100"/>
              <p14:cNvContentPartPr/>
              <p14:nvPr/>
            </p14:nvContentPartPr>
            <p14:xfrm>
              <a:off x="6091061" y="5431130"/>
              <a:ext cx="206199" cy="21396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6"/>
            </p:blipFill>
            <p:spPr>
              <a:xfrm>
                <a:off x="6091061" y="5431130"/>
                <a:ext cx="206199" cy="213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2" name="墨迹 101"/>
              <p14:cNvContentPartPr/>
              <p14:nvPr/>
            </p14:nvContentPartPr>
            <p14:xfrm>
              <a:off x="6075362" y="5555205"/>
              <a:ext cx="37571" cy="160735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8"/>
            </p:blipFill>
            <p:spPr>
              <a:xfrm>
                <a:off x="6075362" y="5555205"/>
                <a:ext cx="37571" cy="160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3" name="墨迹 102"/>
              <p14:cNvContentPartPr/>
              <p14:nvPr/>
            </p14:nvContentPartPr>
            <p14:xfrm>
              <a:off x="5956828" y="5721580"/>
              <a:ext cx="311327" cy="14099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200"/>
            </p:blipFill>
            <p:spPr>
              <a:xfrm>
                <a:off x="5956828" y="5721580"/>
                <a:ext cx="31132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4" name="墨迹 103"/>
              <p14:cNvContentPartPr/>
              <p14:nvPr/>
            </p14:nvContentPartPr>
            <p14:xfrm>
              <a:off x="6380691" y="5305291"/>
              <a:ext cx="171097" cy="33662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202"/>
            </p:blipFill>
            <p:spPr>
              <a:xfrm>
                <a:off x="6380691" y="5305291"/>
                <a:ext cx="171097" cy="336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5" name="墨迹 104"/>
              <p14:cNvContentPartPr/>
              <p14:nvPr/>
            </p14:nvContentPartPr>
            <p14:xfrm>
              <a:off x="6335888" y="5504447"/>
              <a:ext cx="149578" cy="214312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4"/>
            </p:blipFill>
            <p:spPr>
              <a:xfrm>
                <a:off x="6335888" y="5504447"/>
                <a:ext cx="149578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6" name="墨迹 105"/>
              <p14:cNvContentPartPr/>
              <p14:nvPr/>
            </p14:nvContentPartPr>
            <p14:xfrm>
              <a:off x="6406444" y="5648262"/>
              <a:ext cx="194733" cy="129715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6"/>
            </p:blipFill>
            <p:spPr>
              <a:xfrm>
                <a:off x="6406444" y="5648262"/>
                <a:ext cx="19473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7" name="墨迹 106"/>
              <p14:cNvContentPartPr/>
              <p14:nvPr/>
            </p14:nvContentPartPr>
            <p14:xfrm>
              <a:off x="6635044" y="5479068"/>
              <a:ext cx="42333" cy="236872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8"/>
            </p:blipFill>
            <p:spPr>
              <a:xfrm>
                <a:off x="6635044" y="5479068"/>
                <a:ext cx="42333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08" name="墨迹 107"/>
              <p14:cNvContentPartPr/>
              <p14:nvPr/>
            </p14:nvContentPartPr>
            <p14:xfrm>
              <a:off x="6699955" y="5481888"/>
              <a:ext cx="197556" cy="186818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10"/>
            </p:blipFill>
            <p:spPr>
              <a:xfrm>
                <a:off x="6699955" y="5481888"/>
                <a:ext cx="197556" cy="186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09" name="墨迹 108"/>
              <p14:cNvContentPartPr/>
              <p14:nvPr/>
            </p14:nvContentPartPr>
            <p14:xfrm>
              <a:off x="6745111" y="5384777"/>
              <a:ext cx="98778" cy="31706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12"/>
            </p:blipFill>
            <p:spPr>
              <a:xfrm>
                <a:off x="6745111" y="5384777"/>
                <a:ext cx="98778" cy="317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0" name="墨迹 109"/>
              <p14:cNvContentPartPr/>
              <p14:nvPr/>
            </p14:nvContentPartPr>
            <p14:xfrm>
              <a:off x="6925733" y="5376670"/>
              <a:ext cx="279929" cy="43180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4"/>
            </p:blipFill>
            <p:spPr>
              <a:xfrm>
                <a:off x="6925733" y="5376670"/>
                <a:ext cx="279929" cy="43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1" name="墨迹 110"/>
              <p14:cNvContentPartPr/>
              <p14:nvPr/>
            </p14:nvContentPartPr>
            <p14:xfrm>
              <a:off x="7016044" y="5307759"/>
              <a:ext cx="28222" cy="194749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6"/>
            </p:blipFill>
            <p:spPr>
              <a:xfrm>
                <a:off x="7016044" y="5307759"/>
                <a:ext cx="28222" cy="194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2" name="墨迹 111"/>
              <p14:cNvContentPartPr/>
              <p14:nvPr/>
            </p14:nvContentPartPr>
            <p14:xfrm>
              <a:off x="6953955" y="5312870"/>
              <a:ext cx="227189" cy="366235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8"/>
            </p:blipFill>
            <p:spPr>
              <a:xfrm>
                <a:off x="6953955" y="5312870"/>
                <a:ext cx="227189" cy="3662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3" name="墨迹 112"/>
              <p14:cNvContentPartPr/>
              <p14:nvPr/>
            </p14:nvContentPartPr>
            <p14:xfrm>
              <a:off x="7032977" y="5448049"/>
              <a:ext cx="262467" cy="78957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20"/>
            </p:blipFill>
            <p:spPr>
              <a:xfrm>
                <a:off x="7032977" y="5448049"/>
                <a:ext cx="26246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4" name="墨迹 113"/>
              <p14:cNvContentPartPr/>
              <p14:nvPr/>
            </p14:nvContentPartPr>
            <p14:xfrm>
              <a:off x="7168444" y="5476248"/>
              <a:ext cx="45156" cy="437084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22"/>
            </p:blipFill>
            <p:spPr>
              <a:xfrm>
                <a:off x="7168444" y="5476248"/>
                <a:ext cx="45156" cy="4370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5" name="墨迹 114"/>
              <p14:cNvContentPartPr/>
              <p14:nvPr/>
            </p14:nvContentPartPr>
            <p14:xfrm>
              <a:off x="7052203" y="5549565"/>
              <a:ext cx="97367" cy="124076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4"/>
            </p:blipFill>
            <p:spPr>
              <a:xfrm>
                <a:off x="7052203" y="5549565"/>
                <a:ext cx="97367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6" name="墨迹 115"/>
              <p14:cNvContentPartPr/>
              <p14:nvPr/>
            </p14:nvContentPartPr>
            <p14:xfrm>
              <a:off x="6009569" y="5974666"/>
              <a:ext cx="250119" cy="265952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6"/>
            </p:blipFill>
            <p:spPr>
              <a:xfrm>
                <a:off x="6009569" y="5974666"/>
                <a:ext cx="250119" cy="265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7" name="墨迹 116"/>
              <p14:cNvContentPartPr/>
              <p14:nvPr/>
            </p14:nvContentPartPr>
            <p14:xfrm>
              <a:off x="6158088" y="6085347"/>
              <a:ext cx="22578" cy="400425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8"/>
            </p:blipFill>
            <p:spPr>
              <a:xfrm>
                <a:off x="6158088" y="6085347"/>
                <a:ext cx="22578" cy="4004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18" name="墨迹 117"/>
              <p14:cNvContentPartPr/>
              <p14:nvPr/>
            </p14:nvContentPartPr>
            <p14:xfrm>
              <a:off x="6208888" y="6064726"/>
              <a:ext cx="138289" cy="77018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30"/>
            </p:blipFill>
            <p:spPr>
              <a:xfrm>
                <a:off x="6208888" y="6064726"/>
                <a:ext cx="138289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19" name="墨迹 118"/>
              <p14:cNvContentPartPr/>
              <p14:nvPr/>
            </p14:nvContentPartPr>
            <p14:xfrm>
              <a:off x="6485466" y="5882314"/>
              <a:ext cx="110066" cy="101516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32"/>
            </p:blipFill>
            <p:spPr>
              <a:xfrm>
                <a:off x="6485466" y="5882314"/>
                <a:ext cx="11006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0" name="墨迹 119"/>
              <p14:cNvContentPartPr/>
              <p14:nvPr/>
            </p14:nvContentPartPr>
            <p14:xfrm>
              <a:off x="6322483" y="5981010"/>
              <a:ext cx="343429" cy="335568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4"/>
            </p:blipFill>
            <p:spPr>
              <a:xfrm>
                <a:off x="6322483" y="5981010"/>
                <a:ext cx="343429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1" name="墨迹 120"/>
              <p14:cNvContentPartPr/>
              <p14:nvPr/>
            </p14:nvContentPartPr>
            <p14:xfrm>
              <a:off x="6719534" y="5861693"/>
              <a:ext cx="183621" cy="290450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6"/>
            </p:blipFill>
            <p:spPr>
              <a:xfrm>
                <a:off x="6719534" y="5861693"/>
                <a:ext cx="183621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2" name="墨迹 121"/>
              <p14:cNvContentPartPr/>
              <p14:nvPr/>
            </p14:nvContentPartPr>
            <p14:xfrm>
              <a:off x="6880577" y="5912452"/>
              <a:ext cx="203200" cy="136236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8"/>
            </p:blipFill>
            <p:spPr>
              <a:xfrm>
                <a:off x="6880577" y="5912452"/>
                <a:ext cx="203200" cy="136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3" name="墨迹 122"/>
              <p14:cNvContentPartPr/>
              <p14:nvPr/>
            </p14:nvContentPartPr>
            <p14:xfrm>
              <a:off x="6873169" y="6045868"/>
              <a:ext cx="148519" cy="5640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40"/>
            </p:blipFill>
            <p:spPr>
              <a:xfrm>
                <a:off x="6873169" y="6045868"/>
                <a:ext cx="14851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4" name="墨迹 123"/>
              <p14:cNvContentPartPr/>
              <p14:nvPr/>
            </p14:nvContentPartPr>
            <p14:xfrm>
              <a:off x="6846711" y="6104733"/>
              <a:ext cx="22578" cy="149808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42"/>
            </p:blipFill>
            <p:spPr>
              <a:xfrm>
                <a:off x="6846711" y="6104733"/>
                <a:ext cx="22578" cy="149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5" name="墨迹 124"/>
              <p14:cNvContentPartPr/>
              <p14:nvPr/>
            </p14:nvContentPartPr>
            <p14:xfrm>
              <a:off x="6863644" y="6147384"/>
              <a:ext cx="141111" cy="142758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4"/>
            </p:blipFill>
            <p:spPr>
              <a:xfrm>
                <a:off x="6863644" y="6147384"/>
                <a:ext cx="141111" cy="142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6" name="墨迹 125"/>
              <p14:cNvContentPartPr/>
              <p14:nvPr/>
            </p14:nvContentPartPr>
            <p14:xfrm>
              <a:off x="7298266" y="6133285"/>
              <a:ext cx="11289" cy="19739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6"/>
            </p:blipFill>
            <p:spPr>
              <a:xfrm>
                <a:off x="7298266" y="6133285"/>
                <a:ext cx="11289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7" name="墨迹 126"/>
              <p14:cNvContentPartPr/>
              <p14:nvPr/>
            </p14:nvContentPartPr>
            <p14:xfrm>
              <a:off x="2020711" y="5913333"/>
              <a:ext cx="579084" cy="267890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8"/>
            </p:blipFill>
            <p:spPr>
              <a:xfrm>
                <a:off x="2020711" y="5913333"/>
                <a:ext cx="579084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28" name="墨迹 127"/>
              <p14:cNvContentPartPr/>
              <p14:nvPr/>
            </p14:nvContentPartPr>
            <p14:xfrm>
              <a:off x="2673879" y="6096626"/>
              <a:ext cx="244298" cy="203034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50"/>
            </p:blipFill>
            <p:spPr>
              <a:xfrm>
                <a:off x="2673879" y="6096626"/>
                <a:ext cx="244298" cy="2030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29" name="墨迹 128"/>
              <p14:cNvContentPartPr/>
              <p14:nvPr/>
            </p14:nvContentPartPr>
            <p14:xfrm>
              <a:off x="2923822" y="6124120"/>
              <a:ext cx="33866" cy="181178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52"/>
            </p:blipFill>
            <p:spPr>
              <a:xfrm>
                <a:off x="2923822" y="6124120"/>
                <a:ext cx="33866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0" name="墨迹 129"/>
              <p14:cNvContentPartPr/>
              <p14:nvPr/>
            </p14:nvContentPartPr>
            <p14:xfrm>
              <a:off x="2918177" y="6215062"/>
              <a:ext cx="98778" cy="50758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4"/>
            </p:blipFill>
            <p:spPr>
              <a:xfrm>
                <a:off x="2918177" y="6215062"/>
                <a:ext cx="9877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1" name="墨迹 130"/>
              <p14:cNvContentPartPr/>
              <p14:nvPr/>
            </p14:nvContentPartPr>
            <p14:xfrm>
              <a:off x="3028244" y="6073362"/>
              <a:ext cx="31044" cy="299615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6"/>
            </p:blipFill>
            <p:spPr>
              <a:xfrm>
                <a:off x="3028244" y="6073362"/>
                <a:ext cx="31044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32" name="墨迹 131"/>
              <p14:cNvContentPartPr/>
              <p14:nvPr/>
            </p14:nvContentPartPr>
            <p14:xfrm>
              <a:off x="3119966" y="6053446"/>
              <a:ext cx="521406" cy="195455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8"/>
            </p:blipFill>
            <p:spPr>
              <a:xfrm>
                <a:off x="3119966" y="6053446"/>
                <a:ext cx="521406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33" name="墨迹 132"/>
              <p14:cNvContentPartPr/>
              <p14:nvPr/>
            </p14:nvContentPartPr>
            <p14:xfrm>
              <a:off x="3414888" y="5886191"/>
              <a:ext cx="28223" cy="14557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60"/>
            </p:blipFill>
            <p:spPr>
              <a:xfrm>
                <a:off x="3414888" y="5886191"/>
                <a:ext cx="28223" cy="145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34" name="墨迹 133"/>
              <p14:cNvContentPartPr/>
              <p14:nvPr/>
            </p14:nvContentPartPr>
            <p14:xfrm>
              <a:off x="3479800" y="5878083"/>
              <a:ext cx="14111" cy="164965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62"/>
            </p:blipFill>
            <p:spPr>
              <a:xfrm>
                <a:off x="3479800" y="5878083"/>
                <a:ext cx="14111" cy="164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35" name="墨迹 134"/>
              <p14:cNvContentPartPr/>
              <p14:nvPr/>
            </p14:nvContentPartPr>
            <p14:xfrm>
              <a:off x="3443111" y="5648086"/>
              <a:ext cx="118533" cy="153332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64"/>
            </p:blipFill>
            <p:spPr>
              <a:xfrm>
                <a:off x="3443111" y="5648086"/>
                <a:ext cx="118533" cy="153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36" name="墨迹 135"/>
              <p14:cNvContentPartPr/>
              <p14:nvPr/>
            </p14:nvContentPartPr>
            <p14:xfrm>
              <a:off x="3706636" y="6036527"/>
              <a:ext cx="370064" cy="172896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66"/>
            </p:blipFill>
            <p:spPr>
              <a:xfrm>
                <a:off x="3706636" y="6036527"/>
                <a:ext cx="370064" cy="172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37" name="墨迹 136"/>
              <p14:cNvContentPartPr/>
              <p14:nvPr/>
            </p14:nvContentPartPr>
            <p14:xfrm>
              <a:off x="3835400" y="6265820"/>
              <a:ext cx="19755" cy="8460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68"/>
            </p:blipFill>
            <p:spPr>
              <a:xfrm>
                <a:off x="3835400" y="6265820"/>
                <a:ext cx="1975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38" name="墨迹 137"/>
              <p14:cNvContentPartPr/>
              <p14:nvPr/>
            </p14:nvContentPartPr>
            <p14:xfrm>
              <a:off x="3717925" y="6133285"/>
              <a:ext cx="354541" cy="183293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70"/>
            </p:blipFill>
            <p:spPr>
              <a:xfrm>
                <a:off x="3717925" y="6133285"/>
                <a:ext cx="354541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39" name="墨迹 138"/>
              <p14:cNvContentPartPr/>
              <p14:nvPr/>
            </p14:nvContentPartPr>
            <p14:xfrm>
              <a:off x="1864077" y="6071247"/>
              <a:ext cx="47978" cy="151041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72"/>
            </p:blipFill>
            <p:spPr>
              <a:xfrm>
                <a:off x="1864077" y="6071247"/>
                <a:ext cx="47978" cy="151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40" name="墨迹 139"/>
              <p14:cNvContentPartPr/>
              <p14:nvPr/>
            </p14:nvContentPartPr>
            <p14:xfrm>
              <a:off x="1913466" y="6023309"/>
              <a:ext cx="146756" cy="193339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74"/>
            </p:blipFill>
            <p:spPr>
              <a:xfrm>
                <a:off x="1913466" y="6023309"/>
                <a:ext cx="146756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41" name="墨迹 140"/>
              <p14:cNvContentPartPr/>
              <p14:nvPr/>
            </p14:nvContentPartPr>
            <p14:xfrm>
              <a:off x="1603022" y="6078473"/>
              <a:ext cx="16933" cy="216956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76"/>
            </p:blipFill>
            <p:spPr>
              <a:xfrm>
                <a:off x="1603022" y="6078473"/>
                <a:ext cx="16933" cy="216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42" name="墨迹 141"/>
              <p14:cNvContentPartPr/>
              <p14:nvPr/>
            </p14:nvContentPartPr>
            <p14:xfrm>
              <a:off x="1614311" y="6154434"/>
              <a:ext cx="98777" cy="54989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78"/>
            </p:blipFill>
            <p:spPr>
              <a:xfrm>
                <a:off x="1614311" y="6154434"/>
                <a:ext cx="98777" cy="549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43" name="墨迹 142"/>
              <p14:cNvContentPartPr/>
              <p14:nvPr/>
            </p14:nvContentPartPr>
            <p14:xfrm>
              <a:off x="1735666" y="5997049"/>
              <a:ext cx="19756" cy="327990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80"/>
            </p:blipFill>
            <p:spPr>
              <a:xfrm>
                <a:off x="1735666" y="5997049"/>
                <a:ext cx="19756" cy="327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44" name="墨迹 143"/>
              <p14:cNvContentPartPr/>
              <p14:nvPr/>
            </p14:nvContentPartPr>
            <p14:xfrm>
              <a:off x="1375656" y="5978190"/>
              <a:ext cx="199144" cy="234052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82"/>
            </p:blipFill>
            <p:spPr>
              <a:xfrm>
                <a:off x="1375656" y="5978190"/>
                <a:ext cx="199144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45" name="墨迹 144"/>
              <p14:cNvContentPartPr/>
              <p14:nvPr/>
            </p14:nvContentPartPr>
            <p14:xfrm>
              <a:off x="1138413" y="5957746"/>
              <a:ext cx="225425" cy="170781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84"/>
            </p:blipFill>
            <p:spPr>
              <a:xfrm>
                <a:off x="1138413" y="5957746"/>
                <a:ext cx="225425" cy="170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46" name="墨迹 145"/>
              <p14:cNvContentPartPr/>
              <p14:nvPr/>
            </p14:nvContentPartPr>
            <p14:xfrm>
              <a:off x="1309511" y="5741495"/>
              <a:ext cx="22577" cy="216956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86"/>
            </p:blipFill>
            <p:spPr>
              <a:xfrm>
                <a:off x="1309511" y="5741495"/>
                <a:ext cx="22577" cy="216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47" name="墨迹 146"/>
              <p14:cNvContentPartPr/>
              <p14:nvPr/>
            </p14:nvContentPartPr>
            <p14:xfrm>
              <a:off x="1388533" y="5754713"/>
              <a:ext cx="11289" cy="206558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88"/>
            </p:blipFill>
            <p:spPr>
              <a:xfrm>
                <a:off x="1388533" y="5754713"/>
                <a:ext cx="11289" cy="206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48" name="墨迹 147"/>
              <p14:cNvContentPartPr/>
              <p14:nvPr/>
            </p14:nvContentPartPr>
            <p14:xfrm>
              <a:off x="1320800" y="5529121"/>
              <a:ext cx="111477" cy="159501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90"/>
            </p:blipFill>
            <p:spPr>
              <a:xfrm>
                <a:off x="1320800" y="5529121"/>
                <a:ext cx="111477" cy="159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49" name="墨迹 148"/>
              <p14:cNvContentPartPr/>
              <p14:nvPr/>
            </p14:nvContentPartPr>
            <p14:xfrm>
              <a:off x="814916" y="6042167"/>
              <a:ext cx="350661" cy="116497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92"/>
            </p:blipFill>
            <p:spPr>
              <a:xfrm>
                <a:off x="814916" y="6042167"/>
                <a:ext cx="350661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50" name="墨迹 149"/>
              <p14:cNvContentPartPr/>
              <p14:nvPr/>
            </p14:nvContentPartPr>
            <p14:xfrm>
              <a:off x="754591" y="6090986"/>
              <a:ext cx="306564" cy="93057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94"/>
            </p:blipFill>
            <p:spPr>
              <a:xfrm>
                <a:off x="754591" y="6090986"/>
                <a:ext cx="306564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51" name="墨迹 150"/>
              <p14:cNvContentPartPr/>
              <p14:nvPr/>
            </p14:nvContentPartPr>
            <p14:xfrm>
              <a:off x="993422" y="6154963"/>
              <a:ext cx="129822" cy="31900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96"/>
            </p:blipFill>
            <p:spPr>
              <a:xfrm>
                <a:off x="993422" y="6154963"/>
                <a:ext cx="129822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52" name="墨迹 151"/>
              <p14:cNvContentPartPr/>
              <p14:nvPr/>
            </p14:nvContentPartPr>
            <p14:xfrm>
              <a:off x="784577" y="6003569"/>
              <a:ext cx="90311" cy="36659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98"/>
            </p:blipFill>
            <p:spPr>
              <a:xfrm>
                <a:off x="784577" y="6003569"/>
                <a:ext cx="90311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53" name="墨迹 152"/>
              <p14:cNvContentPartPr/>
              <p14:nvPr/>
            </p14:nvContentPartPr>
            <p14:xfrm>
              <a:off x="740833" y="6074067"/>
              <a:ext cx="60678" cy="14100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300"/>
            </p:blipFill>
            <p:spPr>
              <a:xfrm>
                <a:off x="740833" y="6074067"/>
                <a:ext cx="606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54" name="墨迹 153"/>
              <p14:cNvContentPartPr/>
              <p14:nvPr/>
            </p14:nvContentPartPr>
            <p14:xfrm>
              <a:off x="3904720" y="5247836"/>
              <a:ext cx="181857" cy="67854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302"/>
            </p:blipFill>
            <p:spPr>
              <a:xfrm>
                <a:off x="3904720" y="5247836"/>
                <a:ext cx="181857" cy="678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55" name="墨迹 154"/>
              <p14:cNvContentPartPr/>
              <p14:nvPr/>
            </p14:nvContentPartPr>
            <p14:xfrm>
              <a:off x="4013200" y="5134159"/>
              <a:ext cx="33866" cy="429506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304"/>
            </p:blipFill>
            <p:spPr>
              <a:xfrm>
                <a:off x="4013200" y="5134159"/>
                <a:ext cx="33866" cy="429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56" name="墨迹 155"/>
              <p14:cNvContentPartPr/>
              <p14:nvPr/>
            </p14:nvContentPartPr>
            <p14:xfrm>
              <a:off x="3922888" y="5307054"/>
              <a:ext cx="280812" cy="181178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306"/>
            </p:blipFill>
            <p:spPr>
              <a:xfrm>
                <a:off x="3922888" y="5307054"/>
                <a:ext cx="280812" cy="181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57" name="墨迹 156"/>
              <p14:cNvContentPartPr/>
              <p14:nvPr/>
            </p14:nvContentPartPr>
            <p14:xfrm>
              <a:off x="4052711" y="5425490"/>
              <a:ext cx="191911" cy="53578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308"/>
            </p:blipFill>
            <p:spPr>
              <a:xfrm>
                <a:off x="4052711" y="5425490"/>
                <a:ext cx="19191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58" name="墨迹 157"/>
              <p14:cNvContentPartPr/>
              <p14:nvPr/>
            </p14:nvContentPartPr>
            <p14:xfrm>
              <a:off x="4267200" y="5350057"/>
              <a:ext cx="8466" cy="73494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310"/>
            </p:blipFill>
            <p:spPr>
              <a:xfrm>
                <a:off x="4267200" y="5350057"/>
                <a:ext cx="8466" cy="734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59" name="墨迹 158"/>
              <p14:cNvContentPartPr/>
              <p14:nvPr/>
            </p14:nvContentPartPr>
            <p14:xfrm>
              <a:off x="4334933" y="5181216"/>
              <a:ext cx="14111" cy="483965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312"/>
            </p:blipFill>
            <p:spPr>
              <a:xfrm>
                <a:off x="4334933" y="5181216"/>
                <a:ext cx="14111" cy="483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60" name="墨迹 159"/>
              <p14:cNvContentPartPr/>
              <p14:nvPr/>
            </p14:nvContentPartPr>
            <p14:xfrm>
              <a:off x="4279900" y="5332433"/>
              <a:ext cx="80433" cy="50759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314"/>
            </p:blipFill>
            <p:spPr>
              <a:xfrm>
                <a:off x="4279900" y="5332433"/>
                <a:ext cx="80433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61" name="墨迹 160"/>
              <p14:cNvContentPartPr/>
              <p14:nvPr/>
            </p14:nvContentPartPr>
            <p14:xfrm>
              <a:off x="4402666" y="5222457"/>
              <a:ext cx="242711" cy="251852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316"/>
            </p:blipFill>
            <p:spPr>
              <a:xfrm>
                <a:off x="4402666" y="5222457"/>
                <a:ext cx="242711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62" name="墨迹 161"/>
              <p14:cNvContentPartPr/>
              <p14:nvPr/>
            </p14:nvContentPartPr>
            <p14:xfrm>
              <a:off x="4662311" y="5166059"/>
              <a:ext cx="237066" cy="194573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318"/>
            </p:blipFill>
            <p:spPr>
              <a:xfrm>
                <a:off x="4662311" y="5166059"/>
                <a:ext cx="23706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63" name="墨迹 162"/>
              <p14:cNvContentPartPr/>
              <p14:nvPr/>
            </p14:nvContentPartPr>
            <p14:xfrm>
              <a:off x="4631266" y="5335253"/>
              <a:ext cx="136349" cy="143991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20"/>
            </p:blipFill>
            <p:spPr>
              <a:xfrm>
                <a:off x="4631266" y="5335253"/>
                <a:ext cx="136349" cy="143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64" name="墨迹 163"/>
              <p14:cNvContentPartPr/>
              <p14:nvPr/>
            </p14:nvContentPartPr>
            <p14:xfrm>
              <a:off x="4851223" y="5267575"/>
              <a:ext cx="206199" cy="234933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22"/>
            </p:blipFill>
            <p:spPr>
              <a:xfrm>
                <a:off x="4851223" y="5267575"/>
                <a:ext cx="206199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65" name="墨迹 164"/>
              <p14:cNvContentPartPr/>
              <p14:nvPr/>
            </p14:nvContentPartPr>
            <p14:xfrm>
              <a:off x="5889977" y="3488217"/>
              <a:ext cx="53623" cy="36659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24"/>
            </p:blipFill>
            <p:spPr>
              <a:xfrm>
                <a:off x="5889977" y="3488217"/>
                <a:ext cx="53623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66" name="墨迹 165"/>
              <p14:cNvContentPartPr/>
              <p14:nvPr/>
            </p14:nvContentPartPr>
            <p14:xfrm>
              <a:off x="2348088" y="5814636"/>
              <a:ext cx="98778" cy="163554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26"/>
            </p:blipFill>
            <p:spPr>
              <a:xfrm>
                <a:off x="2348088" y="5814636"/>
                <a:ext cx="98778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67" name="墨迹 166"/>
              <p14:cNvContentPartPr/>
              <p14:nvPr/>
            </p14:nvContentPartPr>
            <p14:xfrm>
              <a:off x="2487436" y="5605963"/>
              <a:ext cx="137230" cy="148750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28"/>
            </p:blipFill>
            <p:spPr>
              <a:xfrm>
                <a:off x="2487436" y="5605963"/>
                <a:ext cx="137230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68" name="墨迹 167"/>
              <p14:cNvContentPartPr/>
              <p14:nvPr/>
            </p14:nvContentPartPr>
            <p14:xfrm>
              <a:off x="2229555" y="5535466"/>
              <a:ext cx="124178" cy="166374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30"/>
            </p:blipFill>
            <p:spPr>
              <a:xfrm>
                <a:off x="2229555" y="5535466"/>
                <a:ext cx="124178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69" name="墨迹 168"/>
              <p14:cNvContentPartPr/>
              <p14:nvPr/>
            </p14:nvContentPartPr>
            <p14:xfrm>
              <a:off x="2085093" y="5397291"/>
              <a:ext cx="14640" cy="121255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32"/>
            </p:blipFill>
            <p:spPr>
              <a:xfrm>
                <a:off x="2085093" y="5397291"/>
                <a:ext cx="14640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70" name="墨迹 169"/>
              <p14:cNvContentPartPr/>
              <p14:nvPr/>
            </p14:nvContentPartPr>
            <p14:xfrm>
              <a:off x="2105377" y="5459328"/>
              <a:ext cx="67734" cy="22560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34"/>
            </p:blipFill>
            <p:spPr>
              <a:xfrm>
                <a:off x="2105377" y="5459328"/>
                <a:ext cx="6773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71" name="墨迹 170"/>
              <p14:cNvContentPartPr/>
              <p14:nvPr/>
            </p14:nvContentPartPr>
            <p14:xfrm>
              <a:off x="2190044" y="5402930"/>
              <a:ext cx="5644" cy="174834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36"/>
            </p:blipFill>
            <p:spPr>
              <a:xfrm>
                <a:off x="2190044" y="5402930"/>
                <a:ext cx="564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72" name="墨迹 171"/>
              <p14:cNvContentPartPr/>
              <p14:nvPr/>
            </p14:nvContentPartPr>
            <p14:xfrm>
              <a:off x="2681111" y="5459328"/>
              <a:ext cx="11289" cy="163554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38"/>
            </p:blipFill>
            <p:spPr>
              <a:xfrm>
                <a:off x="2681111" y="5459328"/>
                <a:ext cx="11289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73" name="墨迹 172"/>
              <p14:cNvContentPartPr/>
              <p14:nvPr/>
            </p14:nvContentPartPr>
            <p14:xfrm>
              <a:off x="2703688" y="5495987"/>
              <a:ext cx="70556" cy="36659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40"/>
            </p:blipFill>
            <p:spPr>
              <a:xfrm>
                <a:off x="2703688" y="5495987"/>
                <a:ext cx="705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74" name="墨迹 173"/>
              <p14:cNvContentPartPr/>
              <p14:nvPr/>
            </p14:nvContentPartPr>
            <p14:xfrm>
              <a:off x="2788355" y="5384249"/>
              <a:ext cx="22578" cy="249914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42"/>
            </p:blipFill>
            <p:spPr>
              <a:xfrm>
                <a:off x="2788355" y="5384249"/>
                <a:ext cx="22578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75" name="墨迹 174"/>
              <p14:cNvContentPartPr/>
              <p14:nvPr/>
            </p14:nvContentPartPr>
            <p14:xfrm>
              <a:off x="5054600" y="4590799"/>
              <a:ext cx="53622" cy="172014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44"/>
            </p:blipFill>
            <p:spPr>
              <a:xfrm>
                <a:off x="5054600" y="4590799"/>
                <a:ext cx="53622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76" name="墨迹 175"/>
              <p14:cNvContentPartPr/>
              <p14:nvPr/>
            </p14:nvContentPartPr>
            <p14:xfrm>
              <a:off x="10114844" y="6392716"/>
              <a:ext cx="214488" cy="246036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46"/>
            </p:blipFill>
            <p:spPr>
              <a:xfrm>
                <a:off x="10114844" y="6392716"/>
                <a:ext cx="214488" cy="2460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77" name="墨迹 176"/>
              <p14:cNvContentPartPr/>
              <p14:nvPr/>
            </p14:nvContentPartPr>
            <p14:xfrm>
              <a:off x="10470444" y="6369628"/>
              <a:ext cx="70908" cy="116145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48"/>
            </p:blipFill>
            <p:spPr>
              <a:xfrm>
                <a:off x="10470444" y="6369628"/>
                <a:ext cx="70908" cy="11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78" name="墨迹 177"/>
              <p14:cNvContentPartPr/>
              <p14:nvPr/>
            </p14:nvContentPartPr>
            <p14:xfrm>
              <a:off x="10300405" y="6559090"/>
              <a:ext cx="251177" cy="33839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50"/>
            </p:blipFill>
            <p:spPr>
              <a:xfrm>
                <a:off x="10300405" y="6559090"/>
                <a:ext cx="25117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79" name="墨迹 178"/>
              <p14:cNvContentPartPr/>
              <p14:nvPr/>
            </p14:nvContentPartPr>
            <p14:xfrm>
              <a:off x="10411177" y="6488064"/>
              <a:ext cx="42333" cy="12742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52"/>
            </p:blipFill>
            <p:spPr>
              <a:xfrm>
                <a:off x="10411177" y="6488064"/>
                <a:ext cx="42333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3">
            <p14:nvContentPartPr>
              <p14:cNvPr id="180" name="墨迹 179"/>
              <p14:cNvContentPartPr/>
              <p14:nvPr/>
            </p14:nvContentPartPr>
            <p14:xfrm>
              <a:off x="10470444" y="6475022"/>
              <a:ext cx="11288" cy="450655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54"/>
            </p:blipFill>
            <p:spPr>
              <a:xfrm>
                <a:off x="10470444" y="6475022"/>
                <a:ext cx="11288" cy="4506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5">
            <p14:nvContentPartPr>
              <p14:cNvPr id="181" name="墨迹 180"/>
              <p14:cNvContentPartPr/>
              <p14:nvPr/>
            </p14:nvContentPartPr>
            <p14:xfrm>
              <a:off x="10574867" y="6363812"/>
              <a:ext cx="130351" cy="370112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56"/>
            </p:blipFill>
            <p:spPr>
              <a:xfrm>
                <a:off x="10574867" y="6363812"/>
                <a:ext cx="130351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7">
            <p14:nvContentPartPr>
              <p14:cNvPr id="182" name="墨迹 181"/>
              <p14:cNvContentPartPr/>
              <p14:nvPr/>
            </p14:nvContentPartPr>
            <p14:xfrm>
              <a:off x="9877777" y="6331735"/>
              <a:ext cx="25400" cy="44061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58"/>
            </p:blipFill>
            <p:spPr>
              <a:xfrm>
                <a:off x="9877777" y="6331735"/>
                <a:ext cx="25400" cy="44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9">
            <p14:nvContentPartPr>
              <p14:cNvPr id="183" name="墨迹 182"/>
              <p14:cNvContentPartPr/>
              <p14:nvPr/>
            </p14:nvContentPartPr>
            <p14:xfrm>
              <a:off x="10007600" y="6335437"/>
              <a:ext cx="16933" cy="79838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60"/>
            </p:blipFill>
            <p:spPr>
              <a:xfrm>
                <a:off x="10007600" y="6335437"/>
                <a:ext cx="16933" cy="79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1">
            <p14:nvContentPartPr>
              <p14:cNvPr id="184" name="墨迹 183"/>
              <p14:cNvContentPartPr/>
              <p14:nvPr/>
            </p14:nvContentPartPr>
            <p14:xfrm>
              <a:off x="10831688" y="6363107"/>
              <a:ext cx="2823" cy="32429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62"/>
            </p:blipFill>
            <p:spPr>
              <a:xfrm>
                <a:off x="10831688" y="6363107"/>
                <a:ext cx="2823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3">
            <p14:nvContentPartPr>
              <p14:cNvPr id="185" name="墨迹 184"/>
              <p14:cNvContentPartPr/>
              <p14:nvPr/>
            </p14:nvContentPartPr>
            <p14:xfrm>
              <a:off x="10938932" y="6365750"/>
              <a:ext cx="5645" cy="66444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64"/>
            </p:blipFill>
            <p:spPr>
              <a:xfrm>
                <a:off x="10938932" y="6365750"/>
                <a:ext cx="5645" cy="6644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58" y="504814"/>
            <a:ext cx="11527473" cy="47958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9843911" y="2323598"/>
              <a:ext cx="95956" cy="9587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9843911" y="2323598"/>
                <a:ext cx="95956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9832622" y="2325537"/>
              <a:ext cx="131586" cy="9816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9832622" y="2325537"/>
                <a:ext cx="131586" cy="98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9956800" y="1339100"/>
              <a:ext cx="101600" cy="11596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9956800" y="1339100"/>
                <a:ext cx="101600" cy="1159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10297936" y="1658102"/>
              <a:ext cx="108479" cy="11279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10297936" y="1658102"/>
                <a:ext cx="10847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10820400" y="1370472"/>
              <a:ext cx="79022" cy="78957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10820400" y="1370472"/>
                <a:ext cx="79022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10826044" y="2836820"/>
              <a:ext cx="95956" cy="98697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10826044" y="2836820"/>
                <a:ext cx="95956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10272888" y="3158289"/>
              <a:ext cx="111478" cy="110857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10272888" y="3158289"/>
                <a:ext cx="111478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9403644" y="3173446"/>
              <a:ext cx="90311" cy="113148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9403644" y="3173446"/>
                <a:ext cx="90311" cy="1131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9849555" y="2836820"/>
              <a:ext cx="56445" cy="75080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9849555" y="2836820"/>
                <a:ext cx="56445" cy="75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9386711" y="1603642"/>
              <a:ext cx="107244" cy="14469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9386711" y="1603642"/>
                <a:ext cx="107244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6" name="墨迹 15"/>
              <p14:cNvContentPartPr/>
              <p14:nvPr/>
            </p14:nvContentPartPr>
            <p14:xfrm>
              <a:off x="9811455" y="3450149"/>
              <a:ext cx="77612" cy="22277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4"/>
            </p:blipFill>
            <p:spPr>
              <a:xfrm>
                <a:off x="9811455" y="3450149"/>
                <a:ext cx="77612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7" name="墨迹 16"/>
              <p14:cNvContentPartPr/>
              <p14:nvPr/>
            </p14:nvContentPartPr>
            <p14:xfrm>
              <a:off x="9834033" y="3423360"/>
              <a:ext cx="165806" cy="260488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26"/>
            </p:blipFill>
            <p:spPr>
              <a:xfrm>
                <a:off x="9834033" y="3423360"/>
                <a:ext cx="165806" cy="260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" name="墨迹 17"/>
              <p14:cNvContentPartPr/>
              <p14:nvPr/>
            </p14:nvContentPartPr>
            <p14:xfrm>
              <a:off x="10030177" y="3448739"/>
              <a:ext cx="118534" cy="222772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28"/>
            </p:blipFill>
            <p:spPr>
              <a:xfrm>
                <a:off x="10030177" y="3448739"/>
                <a:ext cx="118534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" name="墨迹 18"/>
              <p14:cNvContentPartPr/>
              <p14:nvPr/>
            </p14:nvContentPartPr>
            <p14:xfrm>
              <a:off x="10103555" y="3400801"/>
              <a:ext cx="231422" cy="305254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0"/>
            </p:blipFill>
            <p:spPr>
              <a:xfrm>
                <a:off x="10103555" y="3400801"/>
                <a:ext cx="231422" cy="305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0" name="墨迹 19"/>
              <p14:cNvContentPartPr/>
              <p14:nvPr/>
            </p14:nvContentPartPr>
            <p14:xfrm>
              <a:off x="10603088" y="3355682"/>
              <a:ext cx="2823" cy="160734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2"/>
            </p:blipFill>
            <p:spPr>
              <a:xfrm>
                <a:off x="10603088" y="3355682"/>
                <a:ext cx="2823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" name="墨迹 20"/>
              <p14:cNvContentPartPr/>
              <p14:nvPr/>
            </p14:nvContentPartPr>
            <p14:xfrm>
              <a:off x="10611555" y="3316204"/>
              <a:ext cx="94545" cy="13535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4"/>
            </p:blipFill>
            <p:spPr>
              <a:xfrm>
                <a:off x="10611555" y="3316204"/>
                <a:ext cx="94545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2" name="墨迹 21"/>
              <p14:cNvContentPartPr/>
              <p14:nvPr/>
            </p14:nvContentPartPr>
            <p14:xfrm>
              <a:off x="9318977" y="3395161"/>
              <a:ext cx="84667" cy="98696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36"/>
            </p:blipFill>
            <p:spPr>
              <a:xfrm>
                <a:off x="9318977" y="3395161"/>
                <a:ext cx="84667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3" name="墨迹 22"/>
              <p14:cNvContentPartPr/>
              <p14:nvPr/>
            </p14:nvContentPartPr>
            <p14:xfrm>
              <a:off x="9191977" y="3554485"/>
              <a:ext cx="235832" cy="17342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38"/>
            </p:blipFill>
            <p:spPr>
              <a:xfrm>
                <a:off x="9191977" y="3554485"/>
                <a:ext cx="235832" cy="173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4" name="墨迹 23"/>
              <p14:cNvContentPartPr/>
              <p14:nvPr/>
            </p14:nvContentPartPr>
            <p14:xfrm>
              <a:off x="9381066" y="3620753"/>
              <a:ext cx="62089" cy="133240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0"/>
            </p:blipFill>
            <p:spPr>
              <a:xfrm>
                <a:off x="9381066" y="3620753"/>
                <a:ext cx="62089" cy="133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5" name="墨迹 24"/>
              <p14:cNvContentPartPr/>
              <p14:nvPr/>
            </p14:nvContentPartPr>
            <p14:xfrm>
              <a:off x="9539111" y="3369077"/>
              <a:ext cx="53622" cy="9658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2"/>
            </p:blipFill>
            <p:spPr>
              <a:xfrm>
                <a:off x="9539111" y="3369077"/>
                <a:ext cx="53622" cy="96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6" name="墨迹 25"/>
              <p14:cNvContentPartPr/>
              <p14:nvPr/>
            </p14:nvContentPartPr>
            <p14:xfrm>
              <a:off x="9439980" y="3519236"/>
              <a:ext cx="172509" cy="19034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4"/>
            </p:blipFill>
            <p:spPr>
              <a:xfrm>
                <a:off x="9439980" y="3519236"/>
                <a:ext cx="172509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7" name="墨迹 26"/>
              <p14:cNvContentPartPr/>
              <p14:nvPr/>
            </p14:nvContentPartPr>
            <p14:xfrm>
              <a:off x="9525000" y="3598194"/>
              <a:ext cx="131233" cy="22559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6"/>
            </p:blipFill>
            <p:spPr>
              <a:xfrm>
                <a:off x="9525000" y="3598194"/>
                <a:ext cx="13123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8" name="墨迹 27"/>
              <p14:cNvContentPartPr/>
              <p14:nvPr/>
            </p14:nvContentPartPr>
            <p14:xfrm>
              <a:off x="10454922" y="3537566"/>
              <a:ext cx="286456" cy="11914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8"/>
            </p:blipFill>
            <p:spPr>
              <a:xfrm>
                <a:off x="10454922" y="3537566"/>
                <a:ext cx="286456" cy="119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9" name="墨迹 28"/>
              <p14:cNvContentPartPr/>
              <p14:nvPr/>
            </p14:nvContentPartPr>
            <p14:xfrm>
              <a:off x="10786532" y="3451559"/>
              <a:ext cx="88900" cy="177653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0"/>
            </p:blipFill>
            <p:spPr>
              <a:xfrm>
                <a:off x="10786532" y="3451559"/>
                <a:ext cx="88900" cy="177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0" name="墨迹 29"/>
              <p14:cNvContentPartPr/>
              <p14:nvPr/>
            </p14:nvContentPartPr>
            <p14:xfrm>
              <a:off x="10903302" y="3335062"/>
              <a:ext cx="106186" cy="301201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2"/>
            </p:blipFill>
            <p:spPr>
              <a:xfrm>
                <a:off x="10903302" y="3335062"/>
                <a:ext cx="106186" cy="301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1" name="墨迹 30"/>
              <p14:cNvContentPartPr/>
              <p14:nvPr/>
            </p14:nvContentPartPr>
            <p14:xfrm>
              <a:off x="11029244" y="3276020"/>
              <a:ext cx="420511" cy="37857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4"/>
            </p:blipFill>
            <p:spPr>
              <a:xfrm>
                <a:off x="11029244" y="3276020"/>
                <a:ext cx="420511" cy="378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2" name="墨迹 31"/>
              <p14:cNvContentPartPr/>
              <p14:nvPr/>
            </p14:nvContentPartPr>
            <p14:xfrm>
              <a:off x="9996311" y="1900613"/>
              <a:ext cx="45156" cy="5445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6"/>
            </p:blipFill>
            <p:spPr>
              <a:xfrm>
                <a:off x="9996311" y="1900613"/>
                <a:ext cx="45156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3" name="墨迹 32"/>
              <p14:cNvContentPartPr/>
              <p14:nvPr/>
            </p14:nvContentPartPr>
            <p14:xfrm>
              <a:off x="10308872" y="2200932"/>
              <a:ext cx="43038" cy="69617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8"/>
            </p:blipFill>
            <p:spPr>
              <a:xfrm>
                <a:off x="10308872" y="2200932"/>
                <a:ext cx="43038" cy="696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4" name="墨迹 33"/>
              <p14:cNvContentPartPr/>
              <p14:nvPr/>
            </p14:nvContentPartPr>
            <p14:xfrm>
              <a:off x="10845800" y="1909073"/>
              <a:ext cx="53622" cy="8036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0"/>
            </p:blipFill>
            <p:spPr>
              <a:xfrm>
                <a:off x="10845800" y="1909073"/>
                <a:ext cx="53622" cy="80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5" name="墨迹 34"/>
              <p14:cNvContentPartPr/>
              <p14:nvPr/>
            </p14:nvContentPartPr>
            <p14:xfrm>
              <a:off x="9439451" y="2223492"/>
              <a:ext cx="75671" cy="6626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2"/>
            </p:blipFill>
            <p:spPr>
              <a:xfrm>
                <a:off x="9439451" y="2223492"/>
                <a:ext cx="75671" cy="662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6" name="墨迹 35"/>
              <p14:cNvContentPartPr/>
              <p14:nvPr/>
            </p14:nvContentPartPr>
            <p14:xfrm>
              <a:off x="10013244" y="2817081"/>
              <a:ext cx="50800" cy="76137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4"/>
            </p:blipFill>
            <p:spPr>
              <a:xfrm>
                <a:off x="10013244" y="2817081"/>
                <a:ext cx="50800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7" name="墨迹 36"/>
              <p14:cNvContentPartPr/>
              <p14:nvPr/>
            </p14:nvContentPartPr>
            <p14:xfrm>
              <a:off x="9714088" y="225592"/>
              <a:ext cx="11289" cy="249561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6"/>
            </p:blipFill>
            <p:spPr>
              <a:xfrm>
                <a:off x="9714088" y="225592"/>
                <a:ext cx="11289" cy="249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8" name="墨迹 37"/>
              <p14:cNvContentPartPr/>
              <p14:nvPr/>
            </p14:nvContentPartPr>
            <p14:xfrm>
              <a:off x="9742311" y="169194"/>
              <a:ext cx="169333" cy="35125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8"/>
            </p:blipFill>
            <p:spPr>
              <a:xfrm>
                <a:off x="9742311" y="169194"/>
                <a:ext cx="169333" cy="3512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9" name="墨迹 38"/>
              <p14:cNvContentPartPr/>
              <p14:nvPr/>
            </p14:nvContentPartPr>
            <p14:xfrm>
              <a:off x="10086622" y="315828"/>
              <a:ext cx="39511" cy="45119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0"/>
            </p:blipFill>
            <p:spPr>
              <a:xfrm>
                <a:off x="10086622" y="315828"/>
                <a:ext cx="39511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40" name="墨迹 39"/>
              <p14:cNvContentPartPr/>
              <p14:nvPr/>
            </p14:nvContentPartPr>
            <p14:xfrm>
              <a:off x="10064750" y="428625"/>
              <a:ext cx="50094" cy="4229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2"/>
            </p:blipFill>
            <p:spPr>
              <a:xfrm>
                <a:off x="10064750" y="428625"/>
                <a:ext cx="5009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41" name="墨迹 40"/>
              <p14:cNvContentPartPr/>
              <p14:nvPr/>
            </p14:nvContentPartPr>
            <p14:xfrm>
              <a:off x="10493022" y="211492"/>
              <a:ext cx="16933" cy="28199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4"/>
            </p:blipFill>
            <p:spPr>
              <a:xfrm>
                <a:off x="10493022" y="211492"/>
                <a:ext cx="16933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2" name="墨迹 41"/>
              <p14:cNvContentPartPr/>
              <p14:nvPr/>
            </p14:nvContentPartPr>
            <p14:xfrm>
              <a:off x="10594622" y="290449"/>
              <a:ext cx="158045" cy="8460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6"/>
            </p:blipFill>
            <p:spPr>
              <a:xfrm>
                <a:off x="10594622" y="290449"/>
                <a:ext cx="158045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3" name="墨迹 42"/>
              <p14:cNvContentPartPr/>
              <p14:nvPr/>
            </p14:nvContentPartPr>
            <p14:xfrm>
              <a:off x="10651067" y="178711"/>
              <a:ext cx="25400" cy="32323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8"/>
            </p:blipFill>
            <p:spPr>
              <a:xfrm>
                <a:off x="10651067" y="178711"/>
                <a:ext cx="25400" cy="323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4" name="墨迹 43"/>
              <p14:cNvContentPartPr/>
              <p14:nvPr/>
            </p14:nvContentPartPr>
            <p14:xfrm>
              <a:off x="10890779" y="124075"/>
              <a:ext cx="169510" cy="327109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0"/>
            </p:blipFill>
            <p:spPr>
              <a:xfrm>
                <a:off x="10890779" y="124075"/>
                <a:ext cx="169510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5" name="墨迹 44"/>
              <p14:cNvContentPartPr/>
              <p14:nvPr/>
            </p14:nvContentPartPr>
            <p14:xfrm>
              <a:off x="11054644" y="135355"/>
              <a:ext cx="177800" cy="30595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2"/>
            </p:blipFill>
            <p:spPr>
              <a:xfrm>
                <a:off x="11054644" y="135355"/>
                <a:ext cx="177800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6" name="墨迹 45"/>
              <p14:cNvContentPartPr/>
              <p14:nvPr/>
            </p14:nvContentPartPr>
            <p14:xfrm>
              <a:off x="11065932" y="185056"/>
              <a:ext cx="183445" cy="25484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4"/>
            </p:blipFill>
            <p:spPr>
              <a:xfrm>
                <a:off x="11065932" y="185056"/>
                <a:ext cx="183445" cy="254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7" name="墨迹 46"/>
              <p14:cNvContentPartPr/>
              <p14:nvPr/>
            </p14:nvContentPartPr>
            <p14:xfrm>
              <a:off x="11221155" y="219952"/>
              <a:ext cx="304800" cy="3383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6"/>
            </p:blipFill>
            <p:spPr>
              <a:xfrm>
                <a:off x="11221155" y="219952"/>
                <a:ext cx="3048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8" name="墨迹 47"/>
              <p14:cNvContentPartPr/>
              <p14:nvPr/>
            </p14:nvContentPartPr>
            <p14:xfrm>
              <a:off x="11304235" y="248151"/>
              <a:ext cx="168099" cy="27635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8"/>
            </p:blipFill>
            <p:spPr>
              <a:xfrm>
                <a:off x="11304235" y="248151"/>
                <a:ext cx="168099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9" name="墨迹 48"/>
              <p14:cNvContentPartPr/>
              <p14:nvPr/>
            </p14:nvContentPartPr>
            <p14:xfrm>
              <a:off x="11430000" y="-8635"/>
              <a:ext cx="28222" cy="225767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0"/>
            </p:blipFill>
            <p:spPr>
              <a:xfrm>
                <a:off x="11430000" y="-8635"/>
                <a:ext cx="28222" cy="225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50" name="墨迹 49"/>
              <p14:cNvContentPartPr/>
              <p14:nvPr/>
            </p14:nvContentPartPr>
            <p14:xfrm>
              <a:off x="11610622" y="208672"/>
              <a:ext cx="131939" cy="4793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2"/>
            </p:blipFill>
            <p:spPr>
              <a:xfrm>
                <a:off x="11610622" y="208672"/>
                <a:ext cx="131939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51" name="墨迹 50"/>
              <p14:cNvContentPartPr/>
              <p14:nvPr/>
            </p14:nvContentPartPr>
            <p14:xfrm>
              <a:off x="11603743" y="290449"/>
              <a:ext cx="142345" cy="1410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4"/>
            </p:blipFill>
            <p:spPr>
              <a:xfrm>
                <a:off x="11603743" y="290449"/>
                <a:ext cx="142345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2" name="墨迹 51"/>
              <p14:cNvContentPartPr/>
              <p14:nvPr/>
            </p14:nvContentPartPr>
            <p14:xfrm>
              <a:off x="11750145" y="131654"/>
              <a:ext cx="170920" cy="24621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6"/>
            </p:blipFill>
            <p:spPr>
              <a:xfrm>
                <a:off x="11750145" y="131654"/>
                <a:ext cx="170920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3" name="墨迹 52"/>
              <p14:cNvContentPartPr/>
              <p14:nvPr/>
            </p14:nvContentPartPr>
            <p14:xfrm>
              <a:off x="11882967" y="98696"/>
              <a:ext cx="159985" cy="209378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8"/>
            </p:blipFill>
            <p:spPr>
              <a:xfrm>
                <a:off x="11882967" y="98696"/>
                <a:ext cx="159985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4" name="墨迹 53"/>
              <p14:cNvContentPartPr/>
              <p14:nvPr/>
            </p14:nvContentPartPr>
            <p14:xfrm>
              <a:off x="12000088" y="163554"/>
              <a:ext cx="155223" cy="64858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0"/>
            </p:blipFill>
            <p:spPr>
              <a:xfrm>
                <a:off x="12000088" y="163554"/>
                <a:ext cx="155223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5" name="墨迹 54"/>
              <p14:cNvContentPartPr/>
              <p14:nvPr/>
            </p14:nvContentPartPr>
            <p14:xfrm>
              <a:off x="12019844" y="210787"/>
              <a:ext cx="25400" cy="640823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2"/>
            </p:blipFill>
            <p:spPr>
              <a:xfrm>
                <a:off x="12019844" y="210787"/>
                <a:ext cx="25400" cy="640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6" name="墨迹 55"/>
              <p14:cNvContentPartPr/>
              <p14:nvPr/>
            </p14:nvContentPartPr>
            <p14:xfrm>
              <a:off x="10303933" y="941847"/>
              <a:ext cx="172155" cy="16002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4"/>
            </p:blipFill>
            <p:spPr>
              <a:xfrm>
                <a:off x="10303933" y="941847"/>
                <a:ext cx="172155" cy="160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7" name="墨迹 56"/>
              <p14:cNvContentPartPr/>
              <p14:nvPr/>
            </p14:nvContentPartPr>
            <p14:xfrm>
              <a:off x="10521244" y="849495"/>
              <a:ext cx="97719" cy="145930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6"/>
            </p:blipFill>
            <p:spPr>
              <a:xfrm>
                <a:off x="10521244" y="849495"/>
                <a:ext cx="97719" cy="145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8" name="墨迹 57"/>
              <p14:cNvContentPartPr/>
              <p14:nvPr/>
            </p14:nvContentPartPr>
            <p14:xfrm>
              <a:off x="10628488" y="857250"/>
              <a:ext cx="101600" cy="78957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8"/>
            </p:blipFill>
            <p:spPr>
              <a:xfrm>
                <a:off x="10628488" y="857250"/>
                <a:ext cx="101600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9" name="墨迹 58"/>
              <p14:cNvContentPartPr/>
              <p14:nvPr/>
            </p14:nvContentPartPr>
            <p14:xfrm>
              <a:off x="10605911" y="906245"/>
              <a:ext cx="11289" cy="413468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0"/>
            </p:blipFill>
            <p:spPr>
              <a:xfrm>
                <a:off x="10605911" y="906245"/>
                <a:ext cx="11289" cy="413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60" name="墨迹 59"/>
              <p14:cNvContentPartPr/>
              <p14:nvPr/>
            </p14:nvContentPartPr>
            <p14:xfrm>
              <a:off x="10865555" y="823411"/>
              <a:ext cx="141112" cy="1127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2"/>
            </p:blipFill>
            <p:spPr>
              <a:xfrm>
                <a:off x="10865555" y="823411"/>
                <a:ext cx="14111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61" name="墨迹 60"/>
              <p14:cNvContentPartPr/>
              <p14:nvPr/>
            </p14:nvContentPartPr>
            <p14:xfrm>
              <a:off x="10820400" y="896728"/>
              <a:ext cx="39511" cy="21995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4"/>
            </p:blipFill>
            <p:spPr>
              <a:xfrm>
                <a:off x="10820400" y="896728"/>
                <a:ext cx="39511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2" name="墨迹 61"/>
              <p14:cNvContentPartPr/>
              <p14:nvPr/>
            </p14:nvContentPartPr>
            <p14:xfrm>
              <a:off x="10837332" y="867648"/>
              <a:ext cx="214489" cy="232113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6"/>
            </p:blipFill>
            <p:spPr>
              <a:xfrm>
                <a:off x="10837332" y="867648"/>
                <a:ext cx="214489" cy="232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3" name="墨迹 62"/>
              <p14:cNvContentPartPr/>
              <p14:nvPr/>
            </p14:nvContentPartPr>
            <p14:xfrm>
              <a:off x="11107561" y="795212"/>
              <a:ext cx="189794" cy="32146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8"/>
            </p:blipFill>
            <p:spPr>
              <a:xfrm>
                <a:off x="11107561" y="795212"/>
                <a:ext cx="189794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4" name="墨迹 63"/>
              <p14:cNvContentPartPr/>
              <p14:nvPr/>
            </p14:nvContentPartPr>
            <p14:xfrm>
              <a:off x="11308292" y="738814"/>
              <a:ext cx="144286" cy="41452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0"/>
            </p:blipFill>
            <p:spPr>
              <a:xfrm>
                <a:off x="11308292" y="738814"/>
                <a:ext cx="144286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5" name="墨迹 64"/>
              <p14:cNvContentPartPr/>
              <p14:nvPr/>
            </p14:nvContentPartPr>
            <p14:xfrm>
              <a:off x="11436173" y="755733"/>
              <a:ext cx="239361" cy="329224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2"/>
            </p:blipFill>
            <p:spPr>
              <a:xfrm>
                <a:off x="11436173" y="755733"/>
                <a:ext cx="239361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6" name="墨迹 65"/>
              <p14:cNvContentPartPr/>
              <p14:nvPr/>
            </p14:nvContentPartPr>
            <p14:xfrm>
              <a:off x="11655777" y="645757"/>
              <a:ext cx="426155" cy="493483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4"/>
            </p:blipFill>
            <p:spPr>
              <a:xfrm>
                <a:off x="11655777" y="645757"/>
                <a:ext cx="426155" cy="4934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7" name="墨迹 66"/>
              <p14:cNvContentPartPr/>
              <p14:nvPr/>
            </p14:nvContentPartPr>
            <p14:xfrm>
              <a:off x="11858272" y="733174"/>
              <a:ext cx="151165" cy="18047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6"/>
            </p:blipFill>
            <p:spPr>
              <a:xfrm>
                <a:off x="11858272" y="733174"/>
                <a:ext cx="151165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8" name="墨迹 67"/>
              <p14:cNvContentPartPr/>
              <p14:nvPr/>
            </p14:nvContentPartPr>
            <p14:xfrm>
              <a:off x="11892844" y="650868"/>
              <a:ext cx="248356" cy="40377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8"/>
            </p:blipFill>
            <p:spPr>
              <a:xfrm>
                <a:off x="11892844" y="650868"/>
                <a:ext cx="248356" cy="4037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74" name="墨迹 73"/>
              <p14:cNvContentPartPr/>
              <p14:nvPr/>
            </p14:nvContentPartPr>
            <p14:xfrm>
              <a:off x="7473244" y="1415590"/>
              <a:ext cx="67733" cy="8459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0"/>
            </p:blipFill>
            <p:spPr>
              <a:xfrm>
                <a:off x="7473244" y="1415590"/>
                <a:ext cx="67733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75" name="墨迹 74"/>
              <p14:cNvContentPartPr/>
              <p14:nvPr/>
            </p14:nvContentPartPr>
            <p14:xfrm>
              <a:off x="8856133" y="2797342"/>
              <a:ext cx="55034" cy="8459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2"/>
            </p:blipFill>
            <p:spPr>
              <a:xfrm>
                <a:off x="8856133" y="2797342"/>
                <a:ext cx="5503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76" name="墨迹 75"/>
              <p14:cNvContentPartPr/>
              <p14:nvPr/>
            </p14:nvContentPartPr>
            <p14:xfrm>
              <a:off x="6874933" y="3115109"/>
              <a:ext cx="84667" cy="114382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4"/>
            </p:blipFill>
            <p:spPr>
              <a:xfrm>
                <a:off x="6874933" y="3115109"/>
                <a:ext cx="84667" cy="11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7" name="墨迹 76"/>
              <p14:cNvContentPartPr/>
              <p14:nvPr/>
            </p14:nvContentPartPr>
            <p14:xfrm>
              <a:off x="7198959" y="768951"/>
              <a:ext cx="20285" cy="20621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36"/>
            </p:blipFill>
            <p:spPr>
              <a:xfrm>
                <a:off x="7198959" y="768951"/>
                <a:ext cx="20285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8" name="墨迹 77"/>
              <p14:cNvContentPartPr/>
              <p14:nvPr/>
            </p14:nvContentPartPr>
            <p14:xfrm>
              <a:off x="7147806" y="2284120"/>
              <a:ext cx="110949" cy="84597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38"/>
            </p:blipFill>
            <p:spPr>
              <a:xfrm>
                <a:off x="7147806" y="2284120"/>
                <a:ext cx="11094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9" name="墨迹 78"/>
              <p14:cNvContentPartPr/>
              <p14:nvPr/>
            </p14:nvContentPartPr>
            <p14:xfrm>
              <a:off x="8133644" y="2120565"/>
              <a:ext cx="118533" cy="124076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0"/>
            </p:blipFill>
            <p:spPr>
              <a:xfrm>
                <a:off x="8133644" y="2120565"/>
                <a:ext cx="118533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80" name="墨迹 79"/>
              <p14:cNvContentPartPr/>
              <p14:nvPr/>
            </p14:nvContentPartPr>
            <p14:xfrm>
              <a:off x="7847718" y="2949616"/>
              <a:ext cx="99659" cy="112796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2"/>
            </p:blipFill>
            <p:spPr>
              <a:xfrm>
                <a:off x="7847718" y="2949616"/>
                <a:ext cx="99659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83" name="墨迹 82"/>
              <p14:cNvContentPartPr/>
              <p14:nvPr/>
            </p14:nvContentPartPr>
            <p14:xfrm>
              <a:off x="6742288" y="275997"/>
              <a:ext cx="138289" cy="284458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44"/>
            </p:blipFill>
            <p:spPr>
              <a:xfrm>
                <a:off x="6742288" y="275997"/>
                <a:ext cx="138289" cy="284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84" name="墨迹 83"/>
              <p14:cNvContentPartPr/>
              <p14:nvPr/>
            </p14:nvContentPartPr>
            <p14:xfrm>
              <a:off x="6903155" y="400425"/>
              <a:ext cx="62089" cy="109977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46"/>
            </p:blipFill>
            <p:spPr>
              <a:xfrm>
                <a:off x="6903155" y="400425"/>
                <a:ext cx="62089" cy="109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85" name="墨迹 84"/>
              <p14:cNvContentPartPr/>
              <p14:nvPr/>
            </p14:nvContentPartPr>
            <p14:xfrm>
              <a:off x="7010400" y="253791"/>
              <a:ext cx="48859" cy="5075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48"/>
            </p:blipFill>
            <p:spPr>
              <a:xfrm>
                <a:off x="7010400" y="253791"/>
                <a:ext cx="4885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86" name="墨迹 85"/>
              <p14:cNvContentPartPr/>
              <p14:nvPr/>
            </p14:nvContentPartPr>
            <p14:xfrm>
              <a:off x="7032977" y="327108"/>
              <a:ext cx="169334" cy="208673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0"/>
            </p:blipFill>
            <p:spPr>
              <a:xfrm>
                <a:off x="7032977" y="327108"/>
                <a:ext cx="16933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87" name="墨迹 86"/>
              <p14:cNvContentPartPr/>
              <p14:nvPr/>
            </p14:nvContentPartPr>
            <p14:xfrm>
              <a:off x="7049911" y="383506"/>
              <a:ext cx="87489" cy="152275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2"/>
            </p:blipFill>
            <p:spPr>
              <a:xfrm>
                <a:off x="7049911" y="383506"/>
                <a:ext cx="87489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8" name="墨迹 87"/>
              <p14:cNvContentPartPr/>
              <p14:nvPr/>
            </p14:nvContentPartPr>
            <p14:xfrm>
              <a:off x="7165622" y="242511"/>
              <a:ext cx="135643" cy="389146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54"/>
            </p:blipFill>
            <p:spPr>
              <a:xfrm>
                <a:off x="7165622" y="242511"/>
                <a:ext cx="135643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9" name="墨迹 88"/>
              <p14:cNvContentPartPr/>
              <p14:nvPr/>
            </p14:nvContentPartPr>
            <p14:xfrm>
              <a:off x="7337777" y="344027"/>
              <a:ext cx="98778" cy="14100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56"/>
            </p:blipFill>
            <p:spPr>
              <a:xfrm>
                <a:off x="7337777" y="344027"/>
                <a:ext cx="987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90" name="墨迹 89"/>
              <p14:cNvContentPartPr/>
              <p14:nvPr/>
            </p14:nvContentPartPr>
            <p14:xfrm>
              <a:off x="7330369" y="445544"/>
              <a:ext cx="131586" cy="1691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58"/>
            </p:blipFill>
            <p:spPr>
              <a:xfrm>
                <a:off x="7330369" y="445544"/>
                <a:ext cx="13158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91" name="墨迹 90"/>
              <p14:cNvContentPartPr/>
              <p14:nvPr/>
            </p14:nvContentPartPr>
            <p14:xfrm>
              <a:off x="7521222" y="270710"/>
              <a:ext cx="36688" cy="214313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0"/>
            </p:blipFill>
            <p:spPr>
              <a:xfrm>
                <a:off x="7521222" y="270710"/>
                <a:ext cx="36688" cy="214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92" name="墨迹 91"/>
              <p14:cNvContentPartPr/>
              <p14:nvPr/>
            </p14:nvContentPartPr>
            <p14:xfrm>
              <a:off x="7593718" y="273530"/>
              <a:ext cx="167393" cy="205853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2"/>
            </p:blipFill>
            <p:spPr>
              <a:xfrm>
                <a:off x="7593718" y="273530"/>
                <a:ext cx="167393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93" name="墨迹 92"/>
              <p14:cNvContentPartPr/>
              <p14:nvPr/>
            </p14:nvContentPartPr>
            <p14:xfrm>
              <a:off x="7847718" y="163554"/>
              <a:ext cx="58737" cy="5639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64"/>
            </p:blipFill>
            <p:spPr>
              <a:xfrm>
                <a:off x="7847718" y="163554"/>
                <a:ext cx="5873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94" name="墨迹 93"/>
              <p14:cNvContentPartPr/>
              <p14:nvPr/>
            </p14:nvContentPartPr>
            <p14:xfrm>
              <a:off x="8444088" y="289039"/>
              <a:ext cx="105834" cy="169194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66"/>
            </p:blipFill>
            <p:spPr>
              <a:xfrm>
                <a:off x="8444088" y="289039"/>
                <a:ext cx="10583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95" name="墨迹 94"/>
              <p14:cNvContentPartPr/>
              <p14:nvPr/>
            </p14:nvContentPartPr>
            <p14:xfrm>
              <a:off x="8579555" y="366587"/>
              <a:ext cx="42334" cy="78957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68"/>
            </p:blipFill>
            <p:spPr>
              <a:xfrm>
                <a:off x="8579555" y="366587"/>
                <a:ext cx="42334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6" name="墨迹 95"/>
              <p14:cNvContentPartPr/>
              <p14:nvPr/>
            </p14:nvContentPartPr>
            <p14:xfrm>
              <a:off x="8582377" y="219952"/>
              <a:ext cx="141817" cy="32710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0"/>
            </p:blipFill>
            <p:spPr>
              <a:xfrm>
                <a:off x="8582377" y="219952"/>
                <a:ext cx="141817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7" name="墨迹 96"/>
              <p14:cNvContentPartPr/>
              <p14:nvPr/>
            </p14:nvContentPartPr>
            <p14:xfrm>
              <a:off x="8731955" y="236871"/>
              <a:ext cx="73378" cy="16920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2"/>
            </p:blipFill>
            <p:spPr>
              <a:xfrm>
                <a:off x="8731955" y="236871"/>
                <a:ext cx="733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8" name="墨迹 97"/>
              <p14:cNvContentPartPr/>
              <p14:nvPr/>
            </p14:nvContentPartPr>
            <p14:xfrm>
              <a:off x="8779933" y="163554"/>
              <a:ext cx="132644" cy="211492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74"/>
            </p:blipFill>
            <p:spPr>
              <a:xfrm>
                <a:off x="8779933" y="163554"/>
                <a:ext cx="132644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9" name="墨迹 98"/>
              <p14:cNvContentPartPr/>
              <p14:nvPr/>
            </p14:nvContentPartPr>
            <p14:xfrm>
              <a:off x="8873066" y="225592"/>
              <a:ext cx="107244" cy="81777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76"/>
            </p:blipFill>
            <p:spPr>
              <a:xfrm>
                <a:off x="8873066" y="225592"/>
                <a:ext cx="10724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00" name="墨迹 99"/>
              <p14:cNvContentPartPr/>
              <p14:nvPr/>
            </p14:nvContentPartPr>
            <p14:xfrm>
              <a:off x="8839200" y="281990"/>
              <a:ext cx="62088" cy="389146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78"/>
            </p:blipFill>
            <p:spPr>
              <a:xfrm>
                <a:off x="8839200" y="281990"/>
                <a:ext cx="62088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01" name="墨迹 100"/>
              <p14:cNvContentPartPr/>
              <p14:nvPr/>
            </p14:nvContentPartPr>
            <p14:xfrm>
              <a:off x="9000066" y="261898"/>
              <a:ext cx="211666" cy="206205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0"/>
            </p:blipFill>
            <p:spPr>
              <a:xfrm>
                <a:off x="9000066" y="261898"/>
                <a:ext cx="211666" cy="206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02" name="墨迹 101"/>
              <p14:cNvContentPartPr/>
              <p14:nvPr/>
            </p14:nvContentPartPr>
            <p14:xfrm>
              <a:off x="7368822" y="1112451"/>
              <a:ext cx="19755" cy="15509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2"/>
            </p:blipFill>
            <p:spPr>
              <a:xfrm>
                <a:off x="7368822" y="1112451"/>
                <a:ext cx="19755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03" name="墨迹 102"/>
              <p14:cNvContentPartPr/>
              <p14:nvPr/>
            </p14:nvContentPartPr>
            <p14:xfrm>
              <a:off x="6423377" y="287629"/>
              <a:ext cx="203200" cy="566801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84"/>
            </p:blipFill>
            <p:spPr>
              <a:xfrm>
                <a:off x="6423377" y="287629"/>
                <a:ext cx="203200" cy="566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04" name="墨迹 103"/>
              <p14:cNvContentPartPr/>
              <p14:nvPr/>
            </p14:nvContentPartPr>
            <p14:xfrm>
              <a:off x="6479822" y="812131"/>
              <a:ext cx="32455" cy="428625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86"/>
            </p:blipFill>
            <p:spPr>
              <a:xfrm>
                <a:off x="6479822" y="812131"/>
                <a:ext cx="32455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05" name="墨迹 104"/>
              <p14:cNvContentPartPr/>
              <p14:nvPr/>
            </p14:nvContentPartPr>
            <p14:xfrm>
              <a:off x="8370711" y="1336633"/>
              <a:ext cx="16933" cy="22559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88"/>
            </p:blipFill>
            <p:spPr>
              <a:xfrm>
                <a:off x="8370711" y="1336633"/>
                <a:ext cx="1693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6" name="墨迹 105"/>
              <p14:cNvContentPartPr/>
              <p14:nvPr/>
            </p14:nvContentPartPr>
            <p14:xfrm>
              <a:off x="6784622" y="979563"/>
              <a:ext cx="112888" cy="262956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90"/>
            </p:blipFill>
            <p:spPr>
              <a:xfrm>
                <a:off x="6784622" y="979563"/>
                <a:ext cx="112888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7" name="墨迹 106"/>
              <p14:cNvContentPartPr/>
              <p14:nvPr/>
            </p14:nvContentPartPr>
            <p14:xfrm>
              <a:off x="7032977" y="964406"/>
              <a:ext cx="124178" cy="200918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92"/>
            </p:blipFill>
            <p:spPr>
              <a:xfrm>
                <a:off x="7032977" y="964406"/>
                <a:ext cx="124178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8" name="墨迹 107"/>
              <p14:cNvContentPartPr/>
              <p14:nvPr/>
            </p14:nvContentPartPr>
            <p14:xfrm>
              <a:off x="7018690" y="1019218"/>
              <a:ext cx="155399" cy="159500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94"/>
            </p:blipFill>
            <p:spPr>
              <a:xfrm>
                <a:off x="7018690" y="1019218"/>
                <a:ext cx="155399" cy="159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9" name="墨迹 108"/>
              <p14:cNvContentPartPr/>
              <p14:nvPr/>
            </p14:nvContentPartPr>
            <p14:xfrm>
              <a:off x="7185377" y="1049003"/>
              <a:ext cx="275167" cy="16919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96"/>
            </p:blipFill>
            <p:spPr>
              <a:xfrm>
                <a:off x="7185377" y="1049003"/>
                <a:ext cx="2751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10" name="墨迹 109"/>
              <p14:cNvContentPartPr/>
              <p14:nvPr/>
            </p14:nvContentPartPr>
            <p14:xfrm>
              <a:off x="7263694" y="1133600"/>
              <a:ext cx="150283" cy="11702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98"/>
            </p:blipFill>
            <p:spPr>
              <a:xfrm>
                <a:off x="7263694" y="1133600"/>
                <a:ext cx="150283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11" name="墨迹 110"/>
              <p14:cNvContentPartPr/>
              <p14:nvPr/>
            </p14:nvContentPartPr>
            <p14:xfrm>
              <a:off x="7340600" y="848790"/>
              <a:ext cx="14111" cy="225592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00"/>
            </p:blipFill>
            <p:spPr>
              <a:xfrm>
                <a:off x="7340600" y="848790"/>
                <a:ext cx="1411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12" name="墨迹 111"/>
              <p14:cNvContentPartPr/>
              <p14:nvPr/>
            </p14:nvContentPartPr>
            <p14:xfrm>
              <a:off x="7586133" y="981325"/>
              <a:ext cx="122767" cy="28199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02"/>
            </p:blipFill>
            <p:spPr>
              <a:xfrm>
                <a:off x="7586133" y="981325"/>
                <a:ext cx="1227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13" name="墨迹 112"/>
              <p14:cNvContentPartPr/>
              <p14:nvPr/>
            </p14:nvContentPartPr>
            <p14:xfrm>
              <a:off x="7585427" y="1088481"/>
              <a:ext cx="119239" cy="3665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04"/>
            </p:blipFill>
            <p:spPr>
              <a:xfrm>
                <a:off x="7585427" y="1088481"/>
                <a:ext cx="11923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14" name="墨迹 113"/>
              <p14:cNvContentPartPr/>
              <p14:nvPr/>
            </p14:nvContentPartPr>
            <p14:xfrm>
              <a:off x="7797800" y="896728"/>
              <a:ext cx="47977" cy="239692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06"/>
            </p:blipFill>
            <p:spPr>
              <a:xfrm>
                <a:off x="7797800" y="896728"/>
                <a:ext cx="47977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15" name="墨迹 114"/>
              <p14:cNvContentPartPr/>
              <p14:nvPr/>
            </p14:nvContentPartPr>
            <p14:xfrm>
              <a:off x="7874000" y="1049003"/>
              <a:ext cx="33866" cy="39478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08"/>
            </p:blipFill>
            <p:spPr>
              <a:xfrm>
                <a:off x="7874000" y="1049003"/>
                <a:ext cx="33866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6" name="墨迹 115"/>
              <p14:cNvContentPartPr/>
              <p14:nvPr/>
            </p14:nvContentPartPr>
            <p14:xfrm>
              <a:off x="7910688" y="900958"/>
              <a:ext cx="115712" cy="332220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10"/>
            </p:blipFill>
            <p:spPr>
              <a:xfrm>
                <a:off x="7910688" y="900958"/>
                <a:ext cx="115712" cy="332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7" name="墨迹 116"/>
              <p14:cNvContentPartPr/>
              <p14:nvPr/>
            </p14:nvContentPartPr>
            <p14:xfrm>
              <a:off x="8015111" y="893908"/>
              <a:ext cx="180622" cy="53578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12"/>
            </p:blipFill>
            <p:spPr>
              <a:xfrm>
                <a:off x="8015111" y="893908"/>
                <a:ext cx="180622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8" name="墨迹 117"/>
              <p14:cNvContentPartPr/>
              <p14:nvPr/>
            </p14:nvContentPartPr>
            <p14:xfrm>
              <a:off x="3203222" y="2343338"/>
              <a:ext cx="25400" cy="2819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14"/>
            </p:blipFill>
            <p:spPr>
              <a:xfrm>
                <a:off x="3203222" y="2343338"/>
                <a:ext cx="25400" cy="2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9" name="墨迹 118"/>
              <p14:cNvContentPartPr/>
              <p14:nvPr/>
            </p14:nvContentPartPr>
            <p14:xfrm>
              <a:off x="3153127" y="1879464"/>
              <a:ext cx="185561" cy="201623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16"/>
            </p:blipFill>
            <p:spPr>
              <a:xfrm>
                <a:off x="3153127" y="1879464"/>
                <a:ext cx="185561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20" name="墨迹 119"/>
              <p14:cNvContentPartPr/>
              <p14:nvPr/>
            </p14:nvContentPartPr>
            <p14:xfrm>
              <a:off x="3327400" y="1808614"/>
              <a:ext cx="96837" cy="204795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18"/>
            </p:blipFill>
            <p:spPr>
              <a:xfrm>
                <a:off x="3327400" y="1808614"/>
                <a:ext cx="96837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21" name="墨迹 120"/>
              <p14:cNvContentPartPr/>
              <p14:nvPr/>
            </p14:nvContentPartPr>
            <p14:xfrm>
              <a:off x="3381022" y="1872414"/>
              <a:ext cx="121355" cy="84597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20"/>
            </p:blipFill>
            <p:spPr>
              <a:xfrm>
                <a:off x="3381022" y="1872414"/>
                <a:ext cx="121355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22" name="墨迹 121"/>
              <p14:cNvContentPartPr/>
              <p14:nvPr/>
            </p14:nvContentPartPr>
            <p14:xfrm>
              <a:off x="3392311" y="1953839"/>
              <a:ext cx="33866" cy="496655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22"/>
            </p:blipFill>
            <p:spPr>
              <a:xfrm>
                <a:off x="3392311" y="1953839"/>
                <a:ext cx="33866" cy="4966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23" name="墨迹 122"/>
              <p14:cNvContentPartPr/>
              <p14:nvPr/>
            </p14:nvContentPartPr>
            <p14:xfrm>
              <a:off x="3550355" y="1827296"/>
              <a:ext cx="262467" cy="235461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24"/>
            </p:blipFill>
            <p:spPr>
              <a:xfrm>
                <a:off x="3550355" y="1827296"/>
                <a:ext cx="262467" cy="235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24" name="墨迹 123"/>
              <p14:cNvContentPartPr/>
              <p14:nvPr/>
            </p14:nvContentPartPr>
            <p14:xfrm>
              <a:off x="7077251" y="1201277"/>
              <a:ext cx="57326" cy="50759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26"/>
            </p:blipFill>
            <p:spPr>
              <a:xfrm>
                <a:off x="7077251" y="1201277"/>
                <a:ext cx="5732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25" name="墨迹 124"/>
              <p14:cNvContentPartPr/>
              <p14:nvPr/>
            </p14:nvContentPartPr>
            <p14:xfrm>
              <a:off x="3383844" y="1759618"/>
              <a:ext cx="19756" cy="14099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28"/>
            </p:blipFill>
            <p:spPr>
              <a:xfrm>
                <a:off x="3383844" y="1759618"/>
                <a:ext cx="1975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6" name="墨迹 125"/>
              <p14:cNvContentPartPr/>
              <p14:nvPr/>
            </p14:nvContentPartPr>
            <p14:xfrm>
              <a:off x="3130902" y="1849855"/>
              <a:ext cx="207786" cy="224182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30"/>
            </p:blipFill>
            <p:spPr>
              <a:xfrm>
                <a:off x="3130902" y="1849855"/>
                <a:ext cx="207786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7" name="墨迹 126"/>
              <p14:cNvContentPartPr/>
              <p14:nvPr/>
            </p14:nvContentPartPr>
            <p14:xfrm>
              <a:off x="3341511" y="1786055"/>
              <a:ext cx="109361" cy="207615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32"/>
            </p:blipFill>
            <p:spPr>
              <a:xfrm>
                <a:off x="3341511" y="1786055"/>
                <a:ext cx="109361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8" name="墨迹 127"/>
              <p14:cNvContentPartPr/>
              <p14:nvPr/>
            </p14:nvContentPartPr>
            <p14:xfrm>
              <a:off x="3409244" y="1816016"/>
              <a:ext cx="135467" cy="121256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34"/>
            </p:blipFill>
            <p:spPr>
              <a:xfrm>
                <a:off x="3409244" y="1816016"/>
                <a:ext cx="135467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9" name="墨迹 128"/>
              <p14:cNvContentPartPr/>
              <p14:nvPr/>
            </p14:nvContentPartPr>
            <p14:xfrm>
              <a:off x="3414888" y="1934452"/>
              <a:ext cx="11289" cy="496302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36"/>
            </p:blipFill>
            <p:spPr>
              <a:xfrm>
                <a:off x="3414888" y="1934452"/>
                <a:ext cx="11289" cy="496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30" name="墨迹 129"/>
              <p14:cNvContentPartPr/>
              <p14:nvPr/>
            </p14:nvContentPartPr>
            <p14:xfrm>
              <a:off x="3608740" y="1795395"/>
              <a:ext cx="235126" cy="23299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38"/>
            </p:blipFill>
            <p:spPr>
              <a:xfrm>
                <a:off x="3608740" y="1795395"/>
                <a:ext cx="235126" cy="232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31" name="墨迹 130"/>
              <p14:cNvContentPartPr/>
              <p14:nvPr/>
            </p14:nvContentPartPr>
            <p14:xfrm>
              <a:off x="2865261" y="204971"/>
              <a:ext cx="199672" cy="216075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40"/>
            </p:blipFill>
            <p:spPr>
              <a:xfrm>
                <a:off x="2865261" y="204971"/>
                <a:ext cx="199672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32" name="墨迹 131"/>
              <p14:cNvContentPartPr/>
              <p14:nvPr/>
            </p14:nvContentPartPr>
            <p14:xfrm>
              <a:off x="3135488" y="156857"/>
              <a:ext cx="98778" cy="147692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42"/>
            </p:blipFill>
            <p:spPr>
              <a:xfrm>
                <a:off x="3135488" y="156857"/>
                <a:ext cx="98778" cy="147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33" name="墨迹 132"/>
              <p14:cNvContentPartPr/>
              <p14:nvPr/>
            </p14:nvContentPartPr>
            <p14:xfrm>
              <a:off x="3234266" y="169194"/>
              <a:ext cx="84667" cy="73317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44"/>
            </p:blipFill>
            <p:spPr>
              <a:xfrm>
                <a:off x="3234266" y="169194"/>
                <a:ext cx="8466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34" name="墨迹 133"/>
              <p14:cNvContentPartPr/>
              <p14:nvPr/>
            </p14:nvContentPartPr>
            <p14:xfrm>
              <a:off x="3222977" y="231231"/>
              <a:ext cx="22578" cy="391967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46"/>
            </p:blipFill>
            <p:spPr>
              <a:xfrm>
                <a:off x="3222977" y="231231"/>
                <a:ext cx="22578" cy="391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35" name="墨迹 134"/>
              <p14:cNvContentPartPr/>
              <p14:nvPr/>
            </p14:nvContentPartPr>
            <p14:xfrm>
              <a:off x="3360561" y="186113"/>
              <a:ext cx="189794" cy="219952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48"/>
            </p:blipFill>
            <p:spPr>
              <a:xfrm>
                <a:off x="3360561" y="186113"/>
                <a:ext cx="189794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6" name="墨迹 135"/>
              <p14:cNvContentPartPr/>
              <p14:nvPr/>
            </p14:nvContentPartPr>
            <p14:xfrm>
              <a:off x="2643011" y="566800"/>
              <a:ext cx="1274233" cy="42298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50"/>
            </p:blipFill>
            <p:spPr>
              <a:xfrm>
                <a:off x="2643011" y="566800"/>
                <a:ext cx="127423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7" name="墨迹 136"/>
              <p14:cNvContentPartPr/>
              <p14:nvPr/>
            </p14:nvContentPartPr>
            <p14:xfrm>
              <a:off x="3081866" y="767013"/>
              <a:ext cx="246416" cy="315829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52"/>
            </p:blipFill>
            <p:spPr>
              <a:xfrm>
                <a:off x="3081866" y="767013"/>
                <a:ext cx="246416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8" name="墨迹 137"/>
              <p14:cNvContentPartPr/>
              <p14:nvPr/>
            </p14:nvContentPartPr>
            <p14:xfrm>
              <a:off x="3994679" y="473743"/>
              <a:ext cx="182209" cy="2537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54"/>
            </p:blipFill>
            <p:spPr>
              <a:xfrm>
                <a:off x="3994679" y="473743"/>
                <a:ext cx="18220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9" name="墨迹 138"/>
              <p14:cNvContentPartPr/>
              <p14:nvPr/>
            </p14:nvContentPartPr>
            <p14:xfrm>
              <a:off x="3960636" y="614738"/>
              <a:ext cx="216252" cy="8460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56"/>
            </p:blipFill>
            <p:spPr>
              <a:xfrm>
                <a:off x="3960636" y="614738"/>
                <a:ext cx="216252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42" name="墨迹 141"/>
              <p14:cNvContentPartPr/>
              <p14:nvPr/>
            </p14:nvContentPartPr>
            <p14:xfrm>
              <a:off x="7202311" y="2427935"/>
              <a:ext cx="50800" cy="5357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58"/>
            </p:blipFill>
            <p:spPr>
              <a:xfrm>
                <a:off x="7202311" y="2427935"/>
                <a:ext cx="50800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143" name="墨迹 142"/>
              <p14:cNvContentPartPr/>
              <p14:nvPr/>
            </p14:nvContentPartPr>
            <p14:xfrm>
              <a:off x="223661" y="902368"/>
              <a:ext cx="160161" cy="377867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60"/>
            </p:blipFill>
            <p:spPr>
              <a:xfrm>
                <a:off x="223661" y="902368"/>
                <a:ext cx="160161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144" name="墨迹 143"/>
              <p14:cNvContentPartPr/>
              <p14:nvPr/>
            </p14:nvContentPartPr>
            <p14:xfrm>
              <a:off x="372533" y="1039133"/>
              <a:ext cx="115711" cy="29609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62"/>
            </p:blipFill>
            <p:spPr>
              <a:xfrm>
                <a:off x="372533" y="1039133"/>
                <a:ext cx="115711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145" name="墨迹 144"/>
              <p14:cNvContentPartPr/>
              <p14:nvPr/>
            </p14:nvContentPartPr>
            <p14:xfrm>
              <a:off x="361950" y="1139240"/>
              <a:ext cx="157338" cy="14099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64"/>
            </p:blipFill>
            <p:spPr>
              <a:xfrm>
                <a:off x="361950" y="1139240"/>
                <a:ext cx="15733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146" name="墨迹 145"/>
              <p14:cNvContentPartPr/>
              <p14:nvPr/>
            </p14:nvContentPartPr>
            <p14:xfrm>
              <a:off x="540279" y="1060282"/>
              <a:ext cx="224543" cy="11280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66"/>
            </p:blipFill>
            <p:spPr>
              <a:xfrm>
                <a:off x="540279" y="1060282"/>
                <a:ext cx="22454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147" name="墨迹 146"/>
              <p14:cNvContentPartPr/>
              <p14:nvPr/>
            </p14:nvContentPartPr>
            <p14:xfrm>
              <a:off x="543806" y="1088481"/>
              <a:ext cx="170216" cy="107157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68"/>
            </p:blipFill>
            <p:spPr>
              <a:xfrm>
                <a:off x="543806" y="1088481"/>
                <a:ext cx="170216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148" name="墨迹 147"/>
              <p14:cNvContentPartPr/>
              <p14:nvPr/>
            </p14:nvContentPartPr>
            <p14:xfrm>
              <a:off x="654755" y="1101876"/>
              <a:ext cx="22578" cy="310894"/>
            </p14:xfrm>
          </p:contentPart>
        </mc:Choice>
        <mc:Fallback xmlns="">
          <p:pic>
            <p:nvPicPr>
              <p:cNvPr id="148" name="墨迹 147"/>
            </p:nvPicPr>
            <p:blipFill>
              <a:blip r:embed="rId270"/>
            </p:blipFill>
            <p:spPr>
              <a:xfrm>
                <a:off x="654755" y="1101876"/>
                <a:ext cx="22578" cy="310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149" name="墨迹 148"/>
              <p14:cNvContentPartPr/>
              <p14:nvPr/>
            </p14:nvContentPartPr>
            <p14:xfrm>
              <a:off x="513644" y="733174"/>
              <a:ext cx="313267" cy="298909"/>
            </p14:xfrm>
          </p:contentPart>
        </mc:Choice>
        <mc:Fallback xmlns="">
          <p:pic>
            <p:nvPicPr>
              <p:cNvPr id="149" name="墨迹 148"/>
            </p:nvPicPr>
            <p:blipFill>
              <a:blip r:embed="rId272"/>
            </p:blipFill>
            <p:spPr>
              <a:xfrm>
                <a:off x="513644" y="733174"/>
                <a:ext cx="313267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50" name="墨迹 149"/>
              <p14:cNvContentPartPr/>
              <p14:nvPr/>
            </p14:nvContentPartPr>
            <p14:xfrm>
              <a:off x="643466" y="806491"/>
              <a:ext cx="134056" cy="276351"/>
            </p14:xfrm>
          </p:contentPart>
        </mc:Choice>
        <mc:Fallback xmlns="">
          <p:pic>
            <p:nvPicPr>
              <p:cNvPr id="150" name="墨迹 149"/>
            </p:nvPicPr>
            <p:blipFill>
              <a:blip r:embed="rId274"/>
            </p:blipFill>
            <p:spPr>
              <a:xfrm>
                <a:off x="643466" y="806491"/>
                <a:ext cx="134056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151" name="墨迹 150"/>
              <p14:cNvContentPartPr/>
              <p14:nvPr/>
            </p14:nvContentPartPr>
            <p14:xfrm>
              <a:off x="730602" y="1054643"/>
              <a:ext cx="124531" cy="16919"/>
            </p14:xfrm>
          </p:contentPart>
        </mc:Choice>
        <mc:Fallback xmlns="">
          <p:pic>
            <p:nvPicPr>
              <p:cNvPr id="151" name="墨迹 150"/>
            </p:nvPicPr>
            <p:blipFill>
              <a:blip r:embed="rId276"/>
            </p:blipFill>
            <p:spPr>
              <a:xfrm>
                <a:off x="730602" y="1054643"/>
                <a:ext cx="12453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152" name="墨迹 151"/>
              <p14:cNvContentPartPr/>
              <p14:nvPr/>
            </p14:nvContentPartPr>
            <p14:xfrm>
              <a:off x="925688" y="885448"/>
              <a:ext cx="56445" cy="219953"/>
            </p14:xfrm>
          </p:contentPart>
        </mc:Choice>
        <mc:Fallback xmlns="">
          <p:pic>
            <p:nvPicPr>
              <p:cNvPr id="152" name="墨迹 151"/>
            </p:nvPicPr>
            <p:blipFill>
              <a:blip r:embed="rId278"/>
            </p:blipFill>
            <p:spPr>
              <a:xfrm>
                <a:off x="925688" y="885448"/>
                <a:ext cx="56445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153" name="墨迹 152"/>
              <p14:cNvContentPartPr/>
              <p14:nvPr/>
            </p14:nvContentPartPr>
            <p14:xfrm>
              <a:off x="976488" y="857250"/>
              <a:ext cx="334434" cy="255377"/>
            </p14:xfrm>
          </p:contentPart>
        </mc:Choice>
        <mc:Fallback xmlns="">
          <p:pic>
            <p:nvPicPr>
              <p:cNvPr id="153" name="墨迹 152"/>
            </p:nvPicPr>
            <p:blipFill>
              <a:blip r:embed="rId280"/>
            </p:blipFill>
            <p:spPr>
              <a:xfrm>
                <a:off x="976488" y="857250"/>
                <a:ext cx="334434" cy="255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154" name="墨迹 153"/>
              <p14:cNvContentPartPr/>
              <p14:nvPr/>
            </p14:nvContentPartPr>
            <p14:xfrm>
              <a:off x="1122538" y="941847"/>
              <a:ext cx="119239" cy="152274"/>
            </p14:xfrm>
          </p:contentPart>
        </mc:Choice>
        <mc:Fallback xmlns="">
          <p:pic>
            <p:nvPicPr>
              <p:cNvPr id="154" name="墨迹 153"/>
            </p:nvPicPr>
            <p:blipFill>
              <a:blip r:embed="rId282"/>
            </p:blipFill>
            <p:spPr>
              <a:xfrm>
                <a:off x="1122538" y="941847"/>
                <a:ext cx="119239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155" name="墨迹 154"/>
              <p14:cNvContentPartPr/>
              <p14:nvPr/>
            </p14:nvContentPartPr>
            <p14:xfrm>
              <a:off x="1281288" y="919287"/>
              <a:ext cx="132645" cy="171309"/>
            </p14:xfrm>
          </p:contentPart>
        </mc:Choice>
        <mc:Fallback xmlns="">
          <p:pic>
            <p:nvPicPr>
              <p:cNvPr id="155" name="墨迹 154"/>
            </p:nvPicPr>
            <p:blipFill>
              <a:blip r:embed="rId284"/>
            </p:blipFill>
            <p:spPr>
              <a:xfrm>
                <a:off x="1281288" y="919287"/>
                <a:ext cx="132645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5">
            <p14:nvContentPartPr>
              <p14:cNvPr id="156" name="墨迹 155"/>
              <p14:cNvContentPartPr/>
              <p14:nvPr/>
            </p14:nvContentPartPr>
            <p14:xfrm>
              <a:off x="1388533" y="783932"/>
              <a:ext cx="138994" cy="363767"/>
            </p14:xfrm>
          </p:contentPart>
        </mc:Choice>
        <mc:Fallback xmlns="">
          <p:pic>
            <p:nvPicPr>
              <p:cNvPr id="156" name="墨迹 155"/>
            </p:nvPicPr>
            <p:blipFill>
              <a:blip r:embed="rId286"/>
            </p:blipFill>
            <p:spPr>
              <a:xfrm>
                <a:off x="1388533" y="783932"/>
                <a:ext cx="138994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7">
            <p14:nvContentPartPr>
              <p14:cNvPr id="157" name="墨迹 156"/>
              <p14:cNvContentPartPr/>
              <p14:nvPr/>
            </p14:nvContentPartPr>
            <p14:xfrm>
              <a:off x="1501422" y="575259"/>
              <a:ext cx="138289" cy="140995"/>
            </p14:xfrm>
          </p:contentPart>
        </mc:Choice>
        <mc:Fallback xmlns="">
          <p:pic>
            <p:nvPicPr>
              <p:cNvPr id="157" name="墨迹 156"/>
            </p:nvPicPr>
            <p:blipFill>
              <a:blip r:embed="rId288"/>
            </p:blipFill>
            <p:spPr>
              <a:xfrm>
                <a:off x="1501422" y="575259"/>
                <a:ext cx="13828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9">
            <p14:nvContentPartPr>
              <p14:cNvPr id="158" name="墨迹 157"/>
              <p14:cNvContentPartPr/>
              <p14:nvPr/>
            </p14:nvContentPartPr>
            <p14:xfrm>
              <a:off x="936977" y="857250"/>
              <a:ext cx="50800" cy="267890"/>
            </p14:xfrm>
          </p:contentPart>
        </mc:Choice>
        <mc:Fallback xmlns="">
          <p:pic>
            <p:nvPicPr>
              <p:cNvPr id="158" name="墨迹 157"/>
            </p:nvPicPr>
            <p:blipFill>
              <a:blip r:embed="rId290"/>
            </p:blipFill>
            <p:spPr>
              <a:xfrm>
                <a:off x="936977" y="857250"/>
                <a:ext cx="50800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1">
            <p14:nvContentPartPr>
              <p14:cNvPr id="159" name="墨迹 158"/>
              <p14:cNvContentPartPr/>
              <p14:nvPr/>
            </p14:nvContentPartPr>
            <p14:xfrm>
              <a:off x="4778022" y="211492"/>
              <a:ext cx="105017" cy="59958"/>
            </p14:xfrm>
          </p:contentPart>
        </mc:Choice>
        <mc:Fallback xmlns="">
          <p:pic>
            <p:nvPicPr>
              <p:cNvPr id="159" name="墨迹 158"/>
            </p:nvPicPr>
            <p:blipFill>
              <a:blip r:embed="rId292"/>
            </p:blipFill>
            <p:spPr>
              <a:xfrm>
                <a:off x="4778022" y="211492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3">
            <p14:nvContentPartPr>
              <p14:cNvPr id="160" name="墨迹 159"/>
              <p14:cNvContentPartPr/>
              <p14:nvPr/>
            </p14:nvContentPartPr>
            <p14:xfrm>
              <a:off x="4816651" y="30137"/>
              <a:ext cx="195615" cy="237753"/>
            </p14:xfrm>
          </p:contentPart>
        </mc:Choice>
        <mc:Fallback xmlns="">
          <p:pic>
            <p:nvPicPr>
              <p:cNvPr id="160" name="墨迹 159"/>
            </p:nvPicPr>
            <p:blipFill>
              <a:blip r:embed="rId294"/>
            </p:blipFill>
            <p:spPr>
              <a:xfrm>
                <a:off x="4816651" y="30137"/>
                <a:ext cx="195615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5">
            <p14:nvContentPartPr>
              <p14:cNvPr id="161" name="墨迹 160"/>
              <p14:cNvContentPartPr/>
              <p14:nvPr/>
            </p14:nvContentPartPr>
            <p14:xfrm>
              <a:off x="4424538" y="279170"/>
              <a:ext cx="1123950" cy="149455"/>
            </p14:xfrm>
          </p:contentPart>
        </mc:Choice>
        <mc:Fallback xmlns="">
          <p:pic>
            <p:nvPicPr>
              <p:cNvPr id="161" name="墨迹 160"/>
            </p:nvPicPr>
            <p:blipFill>
              <a:blip r:embed="rId296"/>
            </p:blipFill>
            <p:spPr>
              <a:xfrm>
                <a:off x="4424538" y="279170"/>
                <a:ext cx="1123950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7">
            <p14:nvContentPartPr>
              <p14:cNvPr id="162" name="墨迹 161"/>
              <p14:cNvContentPartPr/>
              <p14:nvPr/>
            </p14:nvContentPartPr>
            <p14:xfrm>
              <a:off x="4545188" y="659856"/>
              <a:ext cx="83256" cy="274941"/>
            </p14:xfrm>
          </p:contentPart>
        </mc:Choice>
        <mc:Fallback xmlns="">
          <p:pic>
            <p:nvPicPr>
              <p:cNvPr id="162" name="墨迹 161"/>
            </p:nvPicPr>
            <p:blipFill>
              <a:blip r:embed="rId298"/>
            </p:blipFill>
            <p:spPr>
              <a:xfrm>
                <a:off x="4545188" y="659856"/>
                <a:ext cx="83256" cy="274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9">
            <p14:nvContentPartPr>
              <p14:cNvPr id="163" name="墨迹 162"/>
              <p14:cNvContentPartPr/>
              <p14:nvPr/>
            </p14:nvContentPartPr>
            <p14:xfrm>
              <a:off x="4673600" y="752913"/>
              <a:ext cx="327377" cy="42299"/>
            </p14:xfrm>
          </p:contentPart>
        </mc:Choice>
        <mc:Fallback xmlns="">
          <p:pic>
            <p:nvPicPr>
              <p:cNvPr id="163" name="墨迹 162"/>
            </p:nvPicPr>
            <p:blipFill>
              <a:blip r:embed="rId300"/>
            </p:blipFill>
            <p:spPr>
              <a:xfrm>
                <a:off x="4673600" y="752913"/>
                <a:ext cx="32737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1">
            <p14:nvContentPartPr>
              <p14:cNvPr id="164" name="墨迹 163"/>
              <p14:cNvContentPartPr/>
              <p14:nvPr/>
            </p14:nvContentPartPr>
            <p14:xfrm>
              <a:off x="4717697" y="817771"/>
              <a:ext cx="235303" cy="129715"/>
            </p14:xfrm>
          </p:contentPart>
        </mc:Choice>
        <mc:Fallback xmlns="">
          <p:pic>
            <p:nvPicPr>
              <p:cNvPr id="164" name="墨迹 163"/>
            </p:nvPicPr>
            <p:blipFill>
              <a:blip r:embed="rId302"/>
            </p:blipFill>
            <p:spPr>
              <a:xfrm>
                <a:off x="4717697" y="817771"/>
                <a:ext cx="235303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3">
            <p14:nvContentPartPr>
              <p14:cNvPr id="165" name="墨迹 164"/>
              <p14:cNvContentPartPr/>
              <p14:nvPr/>
            </p14:nvContentPartPr>
            <p14:xfrm>
              <a:off x="4840111" y="829051"/>
              <a:ext cx="47977" cy="389146"/>
            </p14:xfrm>
          </p:contentPart>
        </mc:Choice>
        <mc:Fallback xmlns="">
          <p:pic>
            <p:nvPicPr>
              <p:cNvPr id="165" name="墨迹 164"/>
            </p:nvPicPr>
            <p:blipFill>
              <a:blip r:embed="rId304"/>
            </p:blipFill>
            <p:spPr>
              <a:xfrm>
                <a:off x="4840111" y="829051"/>
                <a:ext cx="47977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5">
            <p14:nvContentPartPr>
              <p14:cNvPr id="166" name="墨迹 165"/>
              <p14:cNvContentPartPr/>
              <p14:nvPr/>
            </p14:nvContentPartPr>
            <p14:xfrm>
              <a:off x="4713111" y="456824"/>
              <a:ext cx="316089" cy="236695"/>
            </p14:xfrm>
          </p:contentPart>
        </mc:Choice>
        <mc:Fallback xmlns="">
          <p:pic>
            <p:nvPicPr>
              <p:cNvPr id="166" name="墨迹 165"/>
            </p:nvPicPr>
            <p:blipFill>
              <a:blip r:embed="rId306"/>
            </p:blipFill>
            <p:spPr>
              <a:xfrm>
                <a:off x="4713111" y="456824"/>
                <a:ext cx="316089" cy="236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7">
            <p14:nvContentPartPr>
              <p14:cNvPr id="167" name="墨迹 166"/>
              <p14:cNvContentPartPr/>
              <p14:nvPr/>
            </p14:nvContentPartPr>
            <p14:xfrm>
              <a:off x="4857044" y="530141"/>
              <a:ext cx="113418" cy="234052"/>
            </p14:xfrm>
          </p:contentPart>
        </mc:Choice>
        <mc:Fallback xmlns="">
          <p:pic>
            <p:nvPicPr>
              <p:cNvPr id="167" name="墨迹 166"/>
            </p:nvPicPr>
            <p:blipFill>
              <a:blip r:embed="rId308"/>
            </p:blipFill>
            <p:spPr>
              <a:xfrm>
                <a:off x="4857044" y="530141"/>
                <a:ext cx="113418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9">
            <p14:nvContentPartPr>
              <p14:cNvPr id="168" name="墨迹 167"/>
              <p14:cNvContentPartPr/>
              <p14:nvPr/>
            </p14:nvContentPartPr>
            <p14:xfrm>
              <a:off x="5127272" y="587949"/>
              <a:ext cx="287866" cy="252205"/>
            </p14:xfrm>
          </p:contentPart>
        </mc:Choice>
        <mc:Fallback xmlns="">
          <p:pic>
            <p:nvPicPr>
              <p:cNvPr id="168" name="墨迹 167"/>
            </p:nvPicPr>
            <p:blipFill>
              <a:blip r:embed="rId310"/>
            </p:blipFill>
            <p:spPr>
              <a:xfrm>
                <a:off x="5127272" y="587949"/>
                <a:ext cx="287866" cy="252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1">
            <p14:nvContentPartPr>
              <p14:cNvPr id="169" name="墨迹 168"/>
              <p14:cNvContentPartPr/>
              <p14:nvPr/>
            </p14:nvContentPartPr>
            <p14:xfrm>
              <a:off x="5271911" y="682416"/>
              <a:ext cx="163689" cy="135355"/>
            </p14:xfrm>
          </p:contentPart>
        </mc:Choice>
        <mc:Fallback xmlns="">
          <p:pic>
            <p:nvPicPr>
              <p:cNvPr id="169" name="墨迹 168"/>
            </p:nvPicPr>
            <p:blipFill>
              <a:blip r:embed="rId312"/>
            </p:blipFill>
            <p:spPr>
              <a:xfrm>
                <a:off x="5271911" y="682416"/>
                <a:ext cx="16368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3">
            <p14:nvContentPartPr>
              <p14:cNvPr id="170" name="墨迹 169"/>
              <p14:cNvContentPartPr/>
              <p14:nvPr/>
            </p14:nvContentPartPr>
            <p14:xfrm>
              <a:off x="5475111" y="603458"/>
              <a:ext cx="118533" cy="172543"/>
            </p14:xfrm>
          </p:contentPart>
        </mc:Choice>
        <mc:Fallback xmlns="">
          <p:pic>
            <p:nvPicPr>
              <p:cNvPr id="170" name="墨迹 169"/>
            </p:nvPicPr>
            <p:blipFill>
              <a:blip r:embed="rId314"/>
            </p:blipFill>
            <p:spPr>
              <a:xfrm>
                <a:off x="5475111" y="603458"/>
                <a:ext cx="118533" cy="172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5">
            <p14:nvContentPartPr>
              <p14:cNvPr id="171" name="墨迹 170"/>
              <p14:cNvContentPartPr/>
              <p14:nvPr/>
            </p14:nvContentPartPr>
            <p14:xfrm>
              <a:off x="5588000" y="530141"/>
              <a:ext cx="150283" cy="321469"/>
            </p14:xfrm>
          </p:contentPart>
        </mc:Choice>
        <mc:Fallback xmlns="">
          <p:pic>
            <p:nvPicPr>
              <p:cNvPr id="171" name="墨迹 170"/>
            </p:nvPicPr>
            <p:blipFill>
              <a:blip r:embed="rId316"/>
            </p:blipFill>
            <p:spPr>
              <a:xfrm>
                <a:off x="5588000" y="530141"/>
                <a:ext cx="150283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7">
            <p14:nvContentPartPr>
              <p14:cNvPr id="172" name="墨迹 171"/>
              <p14:cNvContentPartPr/>
              <p14:nvPr/>
            </p14:nvContentPartPr>
            <p14:xfrm>
              <a:off x="5070122" y="547060"/>
              <a:ext cx="156633" cy="327109"/>
            </p14:xfrm>
          </p:contentPart>
        </mc:Choice>
        <mc:Fallback xmlns="">
          <p:pic>
            <p:nvPicPr>
              <p:cNvPr id="172" name="墨迹 171"/>
            </p:nvPicPr>
            <p:blipFill>
              <a:blip r:embed="rId318"/>
            </p:blipFill>
            <p:spPr>
              <a:xfrm>
                <a:off x="5070122" y="547060"/>
                <a:ext cx="156633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9">
            <p14:nvContentPartPr>
              <p14:cNvPr id="173" name="墨迹 172"/>
              <p14:cNvContentPartPr/>
              <p14:nvPr/>
            </p14:nvContentPartPr>
            <p14:xfrm>
              <a:off x="5751688" y="445544"/>
              <a:ext cx="146756" cy="112796"/>
            </p14:xfrm>
          </p:contentPart>
        </mc:Choice>
        <mc:Fallback xmlns="">
          <p:pic>
            <p:nvPicPr>
              <p:cNvPr id="173" name="墨迹 172"/>
            </p:nvPicPr>
            <p:blipFill>
              <a:blip r:embed="rId320"/>
            </p:blipFill>
            <p:spPr>
              <a:xfrm>
                <a:off x="5751688" y="445544"/>
                <a:ext cx="14675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1">
            <p14:nvContentPartPr>
              <p14:cNvPr id="174" name="墨迹 173"/>
              <p14:cNvContentPartPr/>
              <p14:nvPr/>
            </p14:nvContentPartPr>
            <p14:xfrm>
              <a:off x="5452533" y="211492"/>
              <a:ext cx="287867" cy="42299"/>
            </p14:xfrm>
          </p:contentPart>
        </mc:Choice>
        <mc:Fallback xmlns="">
          <p:pic>
            <p:nvPicPr>
              <p:cNvPr id="174" name="墨迹 173"/>
            </p:nvPicPr>
            <p:blipFill>
              <a:blip r:embed="rId322"/>
            </p:blipFill>
            <p:spPr>
              <a:xfrm>
                <a:off x="5452533" y="211492"/>
                <a:ext cx="28786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3">
            <p14:nvContentPartPr>
              <p14:cNvPr id="175" name="墨迹 174"/>
              <p14:cNvContentPartPr/>
              <p14:nvPr/>
            </p14:nvContentPartPr>
            <p14:xfrm>
              <a:off x="4555066" y="1562225"/>
              <a:ext cx="180622" cy="16919"/>
            </p14:xfrm>
          </p:contentPart>
        </mc:Choice>
        <mc:Fallback xmlns="">
          <p:pic>
            <p:nvPicPr>
              <p:cNvPr id="175" name="墨迹 174"/>
            </p:nvPicPr>
            <p:blipFill>
              <a:blip r:embed="rId324"/>
            </p:blipFill>
            <p:spPr>
              <a:xfrm>
                <a:off x="4555066" y="1562225"/>
                <a:ext cx="1806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5">
            <p14:nvContentPartPr>
              <p14:cNvPr id="176" name="墨迹 175"/>
              <p14:cNvContentPartPr/>
              <p14:nvPr/>
            </p14:nvContentPartPr>
            <p14:xfrm>
              <a:off x="4543777" y="1691940"/>
              <a:ext cx="155223" cy="5640"/>
            </p14:xfrm>
          </p:contentPart>
        </mc:Choice>
        <mc:Fallback xmlns="">
          <p:pic>
            <p:nvPicPr>
              <p:cNvPr id="176" name="墨迹 175"/>
            </p:nvPicPr>
            <p:blipFill>
              <a:blip r:embed="rId326"/>
            </p:blipFill>
            <p:spPr>
              <a:xfrm>
                <a:off x="4543777" y="1691940"/>
                <a:ext cx="15522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7">
            <p14:nvContentPartPr>
              <p14:cNvPr id="177" name="墨迹 176"/>
              <p14:cNvContentPartPr/>
              <p14:nvPr/>
            </p14:nvContentPartPr>
            <p14:xfrm>
              <a:off x="4905022" y="1550945"/>
              <a:ext cx="753533" cy="22560"/>
            </p14:xfrm>
          </p:contentPart>
        </mc:Choice>
        <mc:Fallback xmlns="">
          <p:pic>
            <p:nvPicPr>
              <p:cNvPr id="177" name="墨迹 176"/>
            </p:nvPicPr>
            <p:blipFill>
              <a:blip r:embed="rId328"/>
            </p:blipFill>
            <p:spPr>
              <a:xfrm>
                <a:off x="4905022" y="1550945"/>
                <a:ext cx="75353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9">
            <p14:nvContentPartPr>
              <p14:cNvPr id="178" name="墨迹 177"/>
              <p14:cNvContentPartPr/>
              <p14:nvPr/>
            </p14:nvContentPartPr>
            <p14:xfrm>
              <a:off x="5040488" y="1663741"/>
              <a:ext cx="186267" cy="234228"/>
            </p14:xfrm>
          </p:contentPart>
        </mc:Choice>
        <mc:Fallback xmlns="">
          <p:pic>
            <p:nvPicPr>
              <p:cNvPr id="178" name="墨迹 177"/>
            </p:nvPicPr>
            <p:blipFill>
              <a:blip r:embed="rId330"/>
            </p:blipFill>
            <p:spPr>
              <a:xfrm>
                <a:off x="5040488" y="1663741"/>
                <a:ext cx="186267" cy="234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1">
            <p14:nvContentPartPr>
              <p14:cNvPr id="179" name="墨迹 178"/>
              <p14:cNvContentPartPr/>
              <p14:nvPr/>
            </p14:nvContentPartPr>
            <p14:xfrm>
              <a:off x="5016500" y="1201277"/>
              <a:ext cx="190500" cy="183294"/>
            </p14:xfrm>
          </p:contentPart>
        </mc:Choice>
        <mc:Fallback xmlns="">
          <p:pic>
            <p:nvPicPr>
              <p:cNvPr id="179" name="墨迹 178"/>
            </p:nvPicPr>
            <p:blipFill>
              <a:blip r:embed="rId332"/>
            </p:blipFill>
            <p:spPr>
              <a:xfrm>
                <a:off x="5016500" y="1201277"/>
                <a:ext cx="190500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3">
            <p14:nvContentPartPr>
              <p14:cNvPr id="180" name="墨迹 179"/>
              <p14:cNvContentPartPr/>
              <p14:nvPr/>
            </p14:nvContentPartPr>
            <p14:xfrm>
              <a:off x="5091288" y="1252036"/>
              <a:ext cx="101600" cy="234052"/>
            </p14:xfrm>
          </p:contentPart>
        </mc:Choice>
        <mc:Fallback xmlns="">
          <p:pic>
            <p:nvPicPr>
              <p:cNvPr id="180" name="墨迹 179"/>
            </p:nvPicPr>
            <p:blipFill>
              <a:blip r:embed="rId334"/>
            </p:blipFill>
            <p:spPr>
              <a:xfrm>
                <a:off x="5091288" y="1252036"/>
                <a:ext cx="101600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5">
            <p14:nvContentPartPr>
              <p14:cNvPr id="181" name="墨迹 180"/>
              <p14:cNvContentPartPr/>
              <p14:nvPr/>
            </p14:nvContentPartPr>
            <p14:xfrm>
              <a:off x="5249333" y="1151929"/>
              <a:ext cx="381000" cy="313890"/>
            </p14:xfrm>
          </p:contentPart>
        </mc:Choice>
        <mc:Fallback xmlns="">
          <p:pic>
            <p:nvPicPr>
              <p:cNvPr id="181" name="墨迹 180"/>
            </p:nvPicPr>
            <p:blipFill>
              <a:blip r:embed="rId336"/>
            </p:blipFill>
            <p:spPr>
              <a:xfrm>
                <a:off x="5249333" y="1151929"/>
                <a:ext cx="381000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7">
            <p14:nvContentPartPr>
              <p14:cNvPr id="182" name="墨迹 181"/>
              <p14:cNvContentPartPr/>
              <p14:nvPr/>
            </p14:nvContentPartPr>
            <p14:xfrm>
              <a:off x="5450416" y="1235116"/>
              <a:ext cx="124354" cy="218014"/>
            </p14:xfrm>
          </p:contentPart>
        </mc:Choice>
        <mc:Fallback xmlns="">
          <p:pic>
            <p:nvPicPr>
              <p:cNvPr id="182" name="墨迹 181"/>
            </p:nvPicPr>
            <p:blipFill>
              <a:blip r:embed="rId338"/>
            </p:blipFill>
            <p:spPr>
              <a:xfrm>
                <a:off x="5450416" y="1235116"/>
                <a:ext cx="124354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9">
            <p14:nvContentPartPr>
              <p14:cNvPr id="183" name="墨迹 182"/>
              <p14:cNvContentPartPr/>
              <p14:nvPr/>
            </p14:nvContentPartPr>
            <p14:xfrm>
              <a:off x="5294488" y="1691940"/>
              <a:ext cx="146756" cy="163555"/>
            </p14:xfrm>
          </p:contentPart>
        </mc:Choice>
        <mc:Fallback xmlns="">
          <p:pic>
            <p:nvPicPr>
              <p:cNvPr id="183" name="墨迹 182"/>
            </p:nvPicPr>
            <p:blipFill>
              <a:blip r:embed="rId340"/>
            </p:blipFill>
            <p:spPr>
              <a:xfrm>
                <a:off x="5294488" y="1691940"/>
                <a:ext cx="146756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1">
            <p14:nvContentPartPr>
              <p14:cNvPr id="184" name="墨迹 183"/>
              <p14:cNvContentPartPr/>
              <p14:nvPr/>
            </p14:nvContentPartPr>
            <p14:xfrm>
              <a:off x="5507566" y="1659511"/>
              <a:ext cx="131234" cy="122666"/>
            </p14:xfrm>
          </p:contentPart>
        </mc:Choice>
        <mc:Fallback xmlns="">
          <p:pic>
            <p:nvPicPr>
              <p:cNvPr id="184" name="墨迹 183"/>
            </p:nvPicPr>
            <p:blipFill>
              <a:blip r:embed="rId342"/>
            </p:blipFill>
            <p:spPr>
              <a:xfrm>
                <a:off x="5507566" y="1659511"/>
                <a:ext cx="131234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3">
            <p14:nvContentPartPr>
              <p14:cNvPr id="185" name="墨迹 184"/>
              <p14:cNvContentPartPr/>
              <p14:nvPr/>
            </p14:nvContentPartPr>
            <p14:xfrm>
              <a:off x="5565422" y="1528386"/>
              <a:ext cx="355600" cy="11280"/>
            </p14:xfrm>
          </p:contentPart>
        </mc:Choice>
        <mc:Fallback xmlns="">
          <p:pic>
            <p:nvPicPr>
              <p:cNvPr id="185" name="墨迹 184"/>
            </p:nvPicPr>
            <p:blipFill>
              <a:blip r:embed="rId344"/>
            </p:blipFill>
            <p:spPr>
              <a:xfrm>
                <a:off x="5565422" y="1528386"/>
                <a:ext cx="35560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5">
            <p14:nvContentPartPr>
              <p14:cNvPr id="186" name="墨迹 185"/>
              <p14:cNvContentPartPr/>
              <p14:nvPr/>
            </p14:nvContentPartPr>
            <p14:xfrm>
              <a:off x="5367866" y="1522746"/>
              <a:ext cx="530578" cy="62038"/>
            </p14:xfrm>
          </p:contentPart>
        </mc:Choice>
        <mc:Fallback xmlns="">
          <p:pic>
            <p:nvPicPr>
              <p:cNvPr id="186" name="墨迹 185"/>
            </p:nvPicPr>
            <p:blipFill>
              <a:blip r:embed="rId346"/>
            </p:blipFill>
            <p:spPr>
              <a:xfrm>
                <a:off x="5367866" y="1522746"/>
                <a:ext cx="53057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7">
            <p14:nvContentPartPr>
              <p14:cNvPr id="187" name="墨迹 186"/>
              <p14:cNvContentPartPr/>
              <p14:nvPr/>
            </p14:nvContentPartPr>
            <p14:xfrm>
              <a:off x="5300133" y="1686300"/>
              <a:ext cx="169334" cy="174834"/>
            </p14:xfrm>
          </p:contentPart>
        </mc:Choice>
        <mc:Fallback xmlns="">
          <p:pic>
            <p:nvPicPr>
              <p:cNvPr id="187" name="墨迹 186"/>
            </p:nvPicPr>
            <p:blipFill>
              <a:blip r:embed="rId348"/>
            </p:blipFill>
            <p:spPr>
              <a:xfrm>
                <a:off x="5300133" y="1686300"/>
                <a:ext cx="169334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9">
            <p14:nvContentPartPr>
              <p14:cNvPr id="188" name="墨迹 187"/>
              <p14:cNvContentPartPr/>
              <p14:nvPr/>
            </p14:nvContentPartPr>
            <p14:xfrm>
              <a:off x="5520266" y="1669381"/>
              <a:ext cx="62089" cy="101516"/>
            </p14:xfrm>
          </p:contentPart>
        </mc:Choice>
        <mc:Fallback xmlns="">
          <p:pic>
            <p:nvPicPr>
              <p:cNvPr id="188" name="墨迹 187"/>
            </p:nvPicPr>
            <p:blipFill>
              <a:blip r:embed="rId350"/>
            </p:blipFill>
            <p:spPr>
              <a:xfrm>
                <a:off x="5520266" y="1669381"/>
                <a:ext cx="62089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1">
            <p14:nvContentPartPr>
              <p14:cNvPr id="189" name="墨迹 188"/>
              <p14:cNvContentPartPr/>
              <p14:nvPr/>
            </p14:nvContentPartPr>
            <p14:xfrm>
              <a:off x="5108222" y="1652462"/>
              <a:ext cx="129822" cy="273530"/>
            </p14:xfrm>
          </p:contentPart>
        </mc:Choice>
        <mc:Fallback xmlns="">
          <p:pic>
            <p:nvPicPr>
              <p:cNvPr id="189" name="墨迹 188"/>
            </p:nvPicPr>
            <p:blipFill>
              <a:blip r:embed="rId352"/>
            </p:blipFill>
            <p:spPr>
              <a:xfrm>
                <a:off x="5108222" y="1652462"/>
                <a:ext cx="129822" cy="273530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0-10 14:15:51.966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" y="702310"/>
            <a:ext cx="10662285" cy="53320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墨迹 3"/>
              <p14:cNvContentPartPr/>
              <p14:nvPr/>
            </p14:nvContentPartPr>
            <p14:xfrm>
              <a:off x="7896577" y="2013409"/>
              <a:ext cx="283987" cy="18611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4"/>
            </p:blipFill>
            <p:spPr>
              <a:xfrm>
                <a:off x="7896577" y="2013409"/>
                <a:ext cx="283987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墨迹 4"/>
              <p14:cNvContentPartPr/>
              <p14:nvPr/>
            </p14:nvContentPartPr>
            <p14:xfrm>
              <a:off x="7625644" y="1804736"/>
              <a:ext cx="16933" cy="216428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6"/>
            </p:blipFill>
            <p:spPr>
              <a:xfrm>
                <a:off x="7625644" y="1804736"/>
                <a:ext cx="16933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7617177" y="1748338"/>
              <a:ext cx="226660" cy="293975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8"/>
            </p:blipFill>
            <p:spPr>
              <a:xfrm>
                <a:off x="7617177" y="1748338"/>
                <a:ext cx="226660" cy="293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墨迹 6"/>
              <p14:cNvContentPartPr/>
              <p14:nvPr/>
            </p14:nvContentPartPr>
            <p14:xfrm>
              <a:off x="8511822" y="2036673"/>
              <a:ext cx="5644" cy="211140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0"/>
            </p:blipFill>
            <p:spPr>
              <a:xfrm>
                <a:off x="8511822" y="2036673"/>
                <a:ext cx="5644" cy="211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8506177" y="1975869"/>
              <a:ext cx="239184" cy="33926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8506177" y="1975869"/>
                <a:ext cx="239184" cy="339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8839200" y="3056773"/>
              <a:ext cx="50800" cy="34896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8839200" y="3056773"/>
                <a:ext cx="50800" cy="348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8847666" y="3073692"/>
              <a:ext cx="215371" cy="330633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8847666" y="3073692"/>
                <a:ext cx="215371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7148688" y="3276725"/>
              <a:ext cx="19756" cy="26154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7148688" y="3276725"/>
                <a:ext cx="19756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7147806" y="3238656"/>
              <a:ext cx="216253" cy="35953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7147806" y="3238656"/>
                <a:ext cx="216253" cy="359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7870296" y="2022574"/>
              <a:ext cx="31926" cy="11702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7870296" y="2022574"/>
                <a:ext cx="31926" cy="1170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7896577" y="2007769"/>
              <a:ext cx="115712" cy="360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7896577" y="2007769"/>
                <a:ext cx="115712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6372577" y="432502"/>
              <a:ext cx="22578" cy="331691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6372577" y="432502"/>
                <a:ext cx="22578" cy="331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6460066" y="327108"/>
              <a:ext cx="121356" cy="23405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6460066" y="327108"/>
                <a:ext cx="121356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6575777" y="360947"/>
              <a:ext cx="146756" cy="10715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6575777" y="360947"/>
                <a:ext cx="14675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6575777" y="461935"/>
              <a:ext cx="56445" cy="482731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6575777" y="461935"/>
                <a:ext cx="56445" cy="482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6948311" y="338388"/>
              <a:ext cx="22578" cy="205852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6948311" y="338388"/>
                <a:ext cx="22578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6939138" y="293269"/>
              <a:ext cx="150284" cy="346848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6939138" y="293269"/>
                <a:ext cx="150284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7069666" y="377866"/>
              <a:ext cx="76200" cy="227002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7069666" y="377866"/>
                <a:ext cx="76200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7134577" y="293269"/>
              <a:ext cx="174978" cy="281990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7134577" y="293269"/>
                <a:ext cx="17497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7509933" y="242511"/>
              <a:ext cx="8467" cy="138175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7509933" y="242511"/>
                <a:ext cx="8467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7481711" y="191753"/>
              <a:ext cx="124883" cy="194573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7481711" y="191753"/>
                <a:ext cx="124883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7388577" y="391085"/>
              <a:ext cx="270934" cy="221186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7388577" y="391085"/>
                <a:ext cx="270934" cy="221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7732888" y="293269"/>
              <a:ext cx="101600" cy="269301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7732888" y="293269"/>
                <a:ext cx="101600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7828844" y="145929"/>
              <a:ext cx="426861" cy="44237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7828844" y="145929"/>
                <a:ext cx="426861" cy="442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8105422" y="365353"/>
              <a:ext cx="256822" cy="21924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8105422" y="365353"/>
                <a:ext cx="256822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8596488" y="244450"/>
              <a:ext cx="210256" cy="212374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8596488" y="244450"/>
                <a:ext cx="210256" cy="212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8711318" y="297499"/>
              <a:ext cx="9349" cy="390556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8711318" y="297499"/>
                <a:ext cx="9349" cy="3905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8856133" y="208672"/>
              <a:ext cx="112889" cy="22559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8856133" y="208672"/>
                <a:ext cx="112889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8980311" y="219952"/>
              <a:ext cx="138289" cy="9023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8980311" y="219952"/>
                <a:ext cx="13828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8985955" y="304549"/>
              <a:ext cx="22578" cy="544241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8985955" y="304549"/>
                <a:ext cx="22578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9403644" y="293269"/>
              <a:ext cx="28222" cy="256611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9403644" y="293269"/>
                <a:ext cx="282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9445977" y="176243"/>
              <a:ext cx="177800" cy="396196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9445977" y="176243"/>
                <a:ext cx="177800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10025944" y="186113"/>
              <a:ext cx="246944" cy="25185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10025944" y="186113"/>
                <a:ext cx="246944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10168466" y="270886"/>
              <a:ext cx="31044" cy="29591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10168466" y="270886"/>
                <a:ext cx="31044" cy="295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10278533" y="174833"/>
              <a:ext cx="141111" cy="265071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10278533" y="174833"/>
                <a:ext cx="141111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10425288" y="214312"/>
              <a:ext cx="135467" cy="7331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10425288" y="214312"/>
                <a:ext cx="13546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10374488" y="287629"/>
              <a:ext cx="56444" cy="56680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10374488" y="287629"/>
                <a:ext cx="56444" cy="566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10769600" y="203032"/>
              <a:ext cx="155222" cy="22560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10769600" y="203032"/>
                <a:ext cx="155222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10687755" y="298909"/>
              <a:ext cx="53623" cy="234052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10687755" y="298909"/>
                <a:ext cx="53623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10713155" y="274587"/>
              <a:ext cx="255764" cy="264366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10713155" y="274587"/>
                <a:ext cx="255764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10972800" y="187523"/>
              <a:ext cx="231422" cy="34825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10972800" y="187523"/>
                <a:ext cx="231422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11174764" y="146634"/>
              <a:ext cx="126118" cy="46246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11174764" y="146634"/>
                <a:ext cx="126118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11288888" y="153684"/>
              <a:ext cx="237067" cy="376457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11288888" y="153684"/>
                <a:ext cx="237067" cy="376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11473038" y="119845"/>
              <a:ext cx="439562" cy="545651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11473038" y="119845"/>
                <a:ext cx="439562" cy="545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11695994" y="105393"/>
              <a:ext cx="304094" cy="439024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11695994" y="105393"/>
                <a:ext cx="304094" cy="43902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2025-10-10 14:17:12.747000"/>
          <p:cNvPicPr>
            <a:picLocks noChangeAspect="1"/>
          </p:cNvPicPr>
          <p:nvPr/>
        </p:nvPicPr>
        <p:blipFill>
          <a:blip r:embed="rId2"/>
          <a:srcRect l="-334" t="15539" r="10147" b="16917"/>
          <a:stretch>
            <a:fillRect/>
          </a:stretch>
        </p:blipFill>
        <p:spPr>
          <a:xfrm>
            <a:off x="721360" y="575310"/>
            <a:ext cx="4632960" cy="4632960"/>
          </a:xfrm>
          <a:prstGeom prst="rect">
            <a:avLst/>
          </a:prstGeom>
        </p:spPr>
      </p:pic>
      <p:pic>
        <p:nvPicPr>
          <p:cNvPr id="4" name="图片 3" descr="2025-10-10 14:18:21.415000"/>
          <p:cNvPicPr>
            <a:picLocks noChangeAspect="1"/>
          </p:cNvPicPr>
          <p:nvPr/>
        </p:nvPicPr>
        <p:blipFill>
          <a:blip r:embed="rId2"/>
          <a:srcRect l="-167" t="16416" r="7692" b="15414"/>
          <a:stretch>
            <a:fillRect/>
          </a:stretch>
        </p:blipFill>
        <p:spPr>
          <a:xfrm>
            <a:off x="6599555" y="738505"/>
            <a:ext cx="4753610" cy="46761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墨迹 4"/>
              <p14:cNvContentPartPr/>
              <p14:nvPr/>
            </p14:nvContentPartPr>
            <p14:xfrm>
              <a:off x="7022923" y="410295"/>
              <a:ext cx="26988" cy="1269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4"/>
            </p:blipFill>
            <p:spPr>
              <a:xfrm>
                <a:off x="7022923" y="410295"/>
                <a:ext cx="26988" cy="126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墨迹 5"/>
              <p14:cNvContentPartPr/>
              <p14:nvPr/>
            </p14:nvContentPartPr>
            <p14:xfrm>
              <a:off x="1213555" y="992605"/>
              <a:ext cx="5645" cy="11279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6"/>
            </p:blipFill>
            <p:spPr>
              <a:xfrm>
                <a:off x="1213555" y="992605"/>
                <a:ext cx="564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9" name="墨迹 8"/>
              <p14:cNvContentPartPr/>
              <p14:nvPr/>
            </p14:nvContentPartPr>
            <p14:xfrm>
              <a:off x="1210733" y="891088"/>
              <a:ext cx="462844" cy="12407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8"/>
            </p:blipFill>
            <p:spPr>
              <a:xfrm>
                <a:off x="1210733" y="891088"/>
                <a:ext cx="46284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墨迹 9"/>
              <p14:cNvContentPartPr/>
              <p14:nvPr/>
            </p14:nvContentPartPr>
            <p14:xfrm>
              <a:off x="1698977" y="998245"/>
              <a:ext cx="1614311" cy="27353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0"/>
            </p:blipFill>
            <p:spPr>
              <a:xfrm>
                <a:off x="1698977" y="998245"/>
                <a:ext cx="1614311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2" name="墨迹 11"/>
              <p14:cNvContentPartPr/>
              <p14:nvPr/>
            </p14:nvContentPartPr>
            <p14:xfrm>
              <a:off x="3601155" y="4556960"/>
              <a:ext cx="50800" cy="87417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12"/>
            </p:blipFill>
            <p:spPr>
              <a:xfrm>
                <a:off x="3601155" y="4556960"/>
                <a:ext cx="50800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墨迹 14"/>
              <p14:cNvContentPartPr/>
              <p14:nvPr/>
            </p14:nvContentPartPr>
            <p14:xfrm>
              <a:off x="5559777" y="3660231"/>
              <a:ext cx="105018" cy="5995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14"/>
            </p:blipFill>
            <p:spPr>
              <a:xfrm>
                <a:off x="5559777" y="3660231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7" name="墨迹 26"/>
              <p14:cNvContentPartPr/>
              <p14:nvPr/>
            </p14:nvContentPartPr>
            <p14:xfrm>
              <a:off x="7106355" y="352487"/>
              <a:ext cx="7409" cy="14100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16"/>
            </p:blipFill>
            <p:spPr>
              <a:xfrm>
                <a:off x="7106355" y="352487"/>
                <a:ext cx="740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7" name="墨迹 36"/>
              <p14:cNvContentPartPr/>
              <p14:nvPr/>
            </p14:nvContentPartPr>
            <p14:xfrm>
              <a:off x="7617177" y="140290"/>
              <a:ext cx="70556" cy="2326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18"/>
            </p:blipFill>
            <p:spPr>
              <a:xfrm>
                <a:off x="7617177" y="140290"/>
                <a:ext cx="70556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41" name="墨迹 40"/>
              <p14:cNvContentPartPr/>
              <p14:nvPr/>
            </p14:nvContentPartPr>
            <p14:xfrm>
              <a:off x="5524500" y="3499497"/>
              <a:ext cx="12700" cy="47938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20"/>
            </p:blipFill>
            <p:spPr>
              <a:xfrm>
                <a:off x="5524500" y="3499497"/>
                <a:ext cx="12700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2" name="墨迹 41"/>
              <p14:cNvContentPartPr/>
              <p14:nvPr/>
            </p14:nvContentPartPr>
            <p14:xfrm>
              <a:off x="1038577" y="857250"/>
              <a:ext cx="53623" cy="152274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22"/>
            </p:blipFill>
            <p:spPr>
              <a:xfrm>
                <a:off x="1038577" y="857250"/>
                <a:ext cx="53623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3" name="墨迹 42"/>
              <p14:cNvContentPartPr/>
              <p14:nvPr/>
            </p14:nvContentPartPr>
            <p14:xfrm>
              <a:off x="3270955" y="4872789"/>
              <a:ext cx="222956" cy="212197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24"/>
            </p:blipFill>
            <p:spPr>
              <a:xfrm>
                <a:off x="3270955" y="4872789"/>
                <a:ext cx="222956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4" name="墨迹 43"/>
              <p14:cNvContentPartPr/>
              <p14:nvPr/>
            </p14:nvContentPartPr>
            <p14:xfrm>
              <a:off x="4995333" y="1280235"/>
              <a:ext cx="174978" cy="335568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26"/>
            </p:blipFill>
            <p:spPr>
              <a:xfrm>
                <a:off x="4995333" y="1280235"/>
                <a:ext cx="174978" cy="335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5" name="墨迹 44"/>
              <p14:cNvContentPartPr/>
              <p14:nvPr/>
            </p14:nvContentPartPr>
            <p14:xfrm>
              <a:off x="7580488" y="516041"/>
              <a:ext cx="28222" cy="14100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28"/>
            </p:blipFill>
            <p:spPr>
              <a:xfrm>
                <a:off x="7580488" y="516041"/>
                <a:ext cx="282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6" name="墨迹 45"/>
              <p14:cNvContentPartPr/>
              <p14:nvPr/>
            </p14:nvContentPartPr>
            <p14:xfrm>
              <a:off x="2015066" y="2814261"/>
              <a:ext cx="261761" cy="259078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30"/>
            </p:blipFill>
            <p:spPr>
              <a:xfrm>
                <a:off x="2015066" y="2814261"/>
                <a:ext cx="261761" cy="259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7" name="墨迹 46"/>
              <p14:cNvContentPartPr/>
              <p14:nvPr/>
            </p14:nvContentPartPr>
            <p14:xfrm>
              <a:off x="2150533" y="2812146"/>
              <a:ext cx="45155" cy="354603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32"/>
            </p:blipFill>
            <p:spPr>
              <a:xfrm>
                <a:off x="2150533" y="2812146"/>
                <a:ext cx="45155" cy="354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8" name="墨迹 47"/>
              <p14:cNvContentPartPr/>
              <p14:nvPr/>
            </p14:nvContentPartPr>
            <p14:xfrm>
              <a:off x="4270022" y="2808621"/>
              <a:ext cx="175330" cy="33645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34"/>
            </p:blipFill>
            <p:spPr>
              <a:xfrm>
                <a:off x="4270022" y="2808621"/>
                <a:ext cx="175330" cy="336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9" name="墨迹 48"/>
              <p14:cNvContentPartPr/>
              <p14:nvPr/>
            </p14:nvContentPartPr>
            <p14:xfrm>
              <a:off x="4318000" y="2802981"/>
              <a:ext cx="143933" cy="45119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36"/>
            </p:blipFill>
            <p:spPr>
              <a:xfrm>
                <a:off x="4318000" y="2802981"/>
                <a:ext cx="14393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0" name="墨迹 49"/>
              <p14:cNvContentPartPr/>
              <p14:nvPr/>
            </p14:nvContentPartPr>
            <p14:xfrm>
              <a:off x="3254022" y="938322"/>
              <a:ext cx="175859" cy="381391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38"/>
            </p:blipFill>
            <p:spPr>
              <a:xfrm>
                <a:off x="3254022" y="938322"/>
                <a:ext cx="175859" cy="3813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1" name="墨迹 50"/>
              <p14:cNvContentPartPr/>
              <p14:nvPr/>
            </p14:nvContentPartPr>
            <p14:xfrm>
              <a:off x="1636183" y="5701135"/>
              <a:ext cx="232128" cy="224182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40"/>
            </p:blipFill>
            <p:spPr>
              <a:xfrm>
                <a:off x="1636183" y="5701135"/>
                <a:ext cx="232128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2" name="墨迹 51"/>
              <p14:cNvContentPartPr/>
              <p14:nvPr/>
            </p14:nvContentPartPr>
            <p14:xfrm>
              <a:off x="1783644" y="5737794"/>
              <a:ext cx="39511" cy="319353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42"/>
            </p:blipFill>
            <p:spPr>
              <a:xfrm>
                <a:off x="1783644" y="5737794"/>
                <a:ext cx="39511" cy="3193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53" name="墨迹 52"/>
              <p14:cNvContentPartPr/>
              <p14:nvPr/>
            </p14:nvContentPartPr>
            <p14:xfrm>
              <a:off x="2046111" y="5955631"/>
              <a:ext cx="40922" cy="9023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44"/>
            </p:blipFill>
            <p:spPr>
              <a:xfrm>
                <a:off x="2046111" y="5955631"/>
                <a:ext cx="40922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4" name="墨迹 53"/>
              <p14:cNvContentPartPr/>
              <p14:nvPr/>
            </p14:nvContentPartPr>
            <p14:xfrm>
              <a:off x="2243666" y="5739204"/>
              <a:ext cx="112889" cy="278465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46"/>
            </p:blipFill>
            <p:spPr>
              <a:xfrm>
                <a:off x="2243666" y="5739204"/>
                <a:ext cx="112889" cy="278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55" name="墨迹 54"/>
              <p14:cNvContentPartPr/>
              <p14:nvPr/>
            </p14:nvContentPartPr>
            <p14:xfrm>
              <a:off x="2302933" y="5752598"/>
              <a:ext cx="95955" cy="22560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48"/>
            </p:blipFill>
            <p:spPr>
              <a:xfrm>
                <a:off x="2302933" y="5752598"/>
                <a:ext cx="9595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56" name="墨迹 55"/>
              <p14:cNvContentPartPr/>
              <p14:nvPr/>
            </p14:nvContentPartPr>
            <p14:xfrm>
              <a:off x="2568222" y="5949991"/>
              <a:ext cx="19755" cy="11279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50"/>
            </p:blipFill>
            <p:spPr>
              <a:xfrm>
                <a:off x="2568222" y="5949991"/>
                <a:ext cx="1975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7" name="墨迹 56"/>
              <p14:cNvContentPartPr/>
              <p14:nvPr/>
            </p14:nvContentPartPr>
            <p14:xfrm>
              <a:off x="2829806" y="5666238"/>
              <a:ext cx="156105" cy="345791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52"/>
            </p:blipFill>
            <p:spPr>
              <a:xfrm>
                <a:off x="2829806" y="5666238"/>
                <a:ext cx="156105" cy="345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8" name="墨迹 57"/>
              <p14:cNvContentPartPr/>
              <p14:nvPr/>
            </p14:nvContentPartPr>
            <p14:xfrm>
              <a:off x="3972983" y="5589044"/>
              <a:ext cx="110067" cy="28199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54"/>
            </p:blipFill>
            <p:spPr>
              <a:xfrm>
                <a:off x="3972983" y="5589044"/>
                <a:ext cx="1100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9" name="墨迹 58"/>
              <p14:cNvContentPartPr/>
              <p14:nvPr/>
            </p14:nvContentPartPr>
            <p14:xfrm>
              <a:off x="3853391" y="5653902"/>
              <a:ext cx="374297" cy="4229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56"/>
            </p:blipFill>
            <p:spPr>
              <a:xfrm>
                <a:off x="3853391" y="5653902"/>
                <a:ext cx="37429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0" name="墨迹 59"/>
              <p14:cNvContentPartPr/>
              <p14:nvPr/>
            </p14:nvContentPartPr>
            <p14:xfrm>
              <a:off x="4010377" y="5425490"/>
              <a:ext cx="59267" cy="222772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58"/>
            </p:blipFill>
            <p:spPr>
              <a:xfrm>
                <a:off x="4010377" y="5425490"/>
                <a:ext cx="5926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1" name="墨迹 60"/>
              <p14:cNvContentPartPr/>
              <p14:nvPr/>
            </p14:nvContentPartPr>
            <p14:xfrm>
              <a:off x="3907895" y="5639802"/>
              <a:ext cx="110949" cy="38491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60"/>
            </p:blipFill>
            <p:spPr>
              <a:xfrm>
                <a:off x="3907895" y="5639802"/>
                <a:ext cx="110949" cy="3849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3968750" y="5686330"/>
              <a:ext cx="174272" cy="252381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62"/>
            </p:blipFill>
            <p:spPr>
              <a:xfrm>
                <a:off x="3968750" y="5686330"/>
                <a:ext cx="174272" cy="252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4097866" y="5537581"/>
              <a:ext cx="138289" cy="497008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64"/>
            </p:blipFill>
            <p:spPr>
              <a:xfrm>
                <a:off x="4097866" y="5537581"/>
                <a:ext cx="138289" cy="497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4075288" y="5738499"/>
              <a:ext cx="180623" cy="240925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66"/>
            </p:blipFill>
            <p:spPr>
              <a:xfrm>
                <a:off x="4075288" y="5738499"/>
                <a:ext cx="180623" cy="240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5" name="墨迹 64"/>
              <p14:cNvContentPartPr/>
              <p14:nvPr/>
            </p14:nvContentPartPr>
            <p14:xfrm>
              <a:off x="4171244" y="5562960"/>
              <a:ext cx="62089" cy="79662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68"/>
            </p:blipFill>
            <p:spPr>
              <a:xfrm>
                <a:off x="4171244" y="5562960"/>
                <a:ext cx="62089" cy="79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6" name="墨迹 65"/>
              <p14:cNvContentPartPr/>
              <p14:nvPr/>
            </p14:nvContentPartPr>
            <p14:xfrm>
              <a:off x="4321527" y="5543925"/>
              <a:ext cx="157692" cy="324994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70"/>
            </p:blipFill>
            <p:spPr>
              <a:xfrm>
                <a:off x="4321527" y="5543925"/>
                <a:ext cx="157692" cy="324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67" name="墨迹 66"/>
              <p14:cNvContentPartPr/>
              <p14:nvPr/>
            </p14:nvContentPartPr>
            <p14:xfrm>
              <a:off x="4351866" y="5703250"/>
              <a:ext cx="231422" cy="164964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72"/>
            </p:blipFill>
            <p:spPr>
              <a:xfrm>
                <a:off x="4351866" y="5703250"/>
                <a:ext cx="231422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68" name="墨迹 67"/>
              <p14:cNvContentPartPr/>
              <p14:nvPr/>
            </p14:nvContentPartPr>
            <p14:xfrm>
              <a:off x="4871331" y="5600324"/>
              <a:ext cx="101424" cy="272472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74"/>
            </p:blipFill>
            <p:spPr>
              <a:xfrm>
                <a:off x="4871331" y="5600324"/>
                <a:ext cx="101424" cy="272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69" name="墨迹 68"/>
              <p14:cNvContentPartPr/>
              <p14:nvPr/>
            </p14:nvContentPartPr>
            <p14:xfrm>
              <a:off x="5074355" y="5636982"/>
              <a:ext cx="146756" cy="191753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76"/>
            </p:blipFill>
            <p:spPr>
              <a:xfrm>
                <a:off x="5074355" y="5636982"/>
                <a:ext cx="14675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0" name="墨迹 69"/>
              <p14:cNvContentPartPr/>
              <p14:nvPr/>
            </p14:nvContentPartPr>
            <p14:xfrm>
              <a:off x="5079294" y="5680691"/>
              <a:ext cx="113594" cy="181883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78"/>
            </p:blipFill>
            <p:spPr>
              <a:xfrm>
                <a:off x="5079294" y="5680691"/>
                <a:ext cx="113594" cy="181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1" name="墨迹 70"/>
              <p14:cNvContentPartPr/>
              <p14:nvPr/>
            </p14:nvContentPartPr>
            <p14:xfrm>
              <a:off x="5254977" y="5684921"/>
              <a:ext cx="287867" cy="3383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80"/>
            </p:blipFill>
            <p:spPr>
              <a:xfrm>
                <a:off x="5254977" y="5684921"/>
                <a:ext cx="287867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72" name="墨迹 71"/>
              <p14:cNvContentPartPr/>
              <p14:nvPr/>
            </p14:nvContentPartPr>
            <p14:xfrm>
              <a:off x="5328355" y="5775158"/>
              <a:ext cx="155222" cy="135355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82"/>
            </p:blipFill>
            <p:spPr>
              <a:xfrm>
                <a:off x="5328355" y="5775158"/>
                <a:ext cx="155222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73" name="墨迹 72"/>
              <p14:cNvContentPartPr/>
              <p14:nvPr/>
            </p14:nvContentPartPr>
            <p14:xfrm>
              <a:off x="5404555" y="5421965"/>
              <a:ext cx="25400" cy="26859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84"/>
            </p:blipFill>
            <p:spPr>
              <a:xfrm>
                <a:off x="5404555" y="5421965"/>
                <a:ext cx="25400" cy="268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74" name="墨迹 73"/>
              <p14:cNvContentPartPr/>
              <p14:nvPr/>
            </p14:nvContentPartPr>
            <p14:xfrm>
              <a:off x="5585883" y="5639802"/>
              <a:ext cx="123472" cy="3101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86"/>
            </p:blipFill>
            <p:spPr>
              <a:xfrm>
                <a:off x="5585883" y="5639802"/>
                <a:ext cx="12347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75" name="墨迹 74"/>
              <p14:cNvContentPartPr/>
              <p14:nvPr/>
            </p14:nvContentPartPr>
            <p14:xfrm>
              <a:off x="5576005" y="5746958"/>
              <a:ext cx="122062" cy="19740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88"/>
            </p:blipFill>
            <p:spPr>
              <a:xfrm>
                <a:off x="5576005" y="5746958"/>
                <a:ext cx="122062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76" name="墨迹 75"/>
              <p14:cNvContentPartPr/>
              <p14:nvPr/>
            </p14:nvContentPartPr>
            <p14:xfrm>
              <a:off x="5734755" y="5524186"/>
              <a:ext cx="84667" cy="324289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90"/>
            </p:blipFill>
            <p:spPr>
              <a:xfrm>
                <a:off x="5734755" y="5524186"/>
                <a:ext cx="84667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77" name="墨迹 76"/>
              <p14:cNvContentPartPr/>
              <p14:nvPr/>
            </p14:nvContentPartPr>
            <p14:xfrm>
              <a:off x="5825066" y="5735679"/>
              <a:ext cx="39511" cy="45118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92"/>
            </p:blipFill>
            <p:spPr>
              <a:xfrm>
                <a:off x="5825066" y="5735679"/>
                <a:ext cx="39511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78" name="墨迹 77"/>
              <p14:cNvContentPartPr/>
              <p14:nvPr/>
            </p14:nvContentPartPr>
            <p14:xfrm>
              <a:off x="5875866" y="5544102"/>
              <a:ext cx="144639" cy="388970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94"/>
            </p:blipFill>
            <p:spPr>
              <a:xfrm>
                <a:off x="5875866" y="5544102"/>
                <a:ext cx="144639" cy="388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79" name="墨迹 78"/>
              <p14:cNvContentPartPr/>
              <p14:nvPr/>
            </p14:nvContentPartPr>
            <p14:xfrm>
              <a:off x="5994400" y="5583404"/>
              <a:ext cx="76200" cy="2255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96"/>
            </p:blipFill>
            <p:spPr>
              <a:xfrm>
                <a:off x="5994400" y="5583404"/>
                <a:ext cx="762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80" name="墨迹 79"/>
              <p14:cNvContentPartPr/>
              <p14:nvPr/>
            </p14:nvContentPartPr>
            <p14:xfrm>
              <a:off x="6118577" y="5543925"/>
              <a:ext cx="101600" cy="155095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98"/>
            </p:blipFill>
            <p:spPr>
              <a:xfrm>
                <a:off x="6118577" y="5543925"/>
                <a:ext cx="101600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81" name="墨迹 80"/>
              <p14:cNvContentPartPr/>
              <p14:nvPr/>
            </p14:nvContentPartPr>
            <p14:xfrm>
              <a:off x="6214533" y="5566485"/>
              <a:ext cx="118534" cy="95876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00"/>
            </p:blipFill>
            <p:spPr>
              <a:xfrm>
                <a:off x="6214533" y="5566485"/>
                <a:ext cx="118534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82" name="墨迹 81"/>
              <p14:cNvContentPartPr/>
              <p14:nvPr/>
            </p14:nvContentPartPr>
            <p14:xfrm>
              <a:off x="6191955" y="5653197"/>
              <a:ext cx="50800" cy="381392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02"/>
            </p:blipFill>
            <p:spPr>
              <a:xfrm>
                <a:off x="6191955" y="5653197"/>
                <a:ext cx="50800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83" name="墨迹 82"/>
              <p14:cNvContentPartPr/>
              <p14:nvPr/>
            </p14:nvContentPartPr>
            <p14:xfrm>
              <a:off x="6391451" y="5577764"/>
              <a:ext cx="252059" cy="289745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04"/>
            </p:blipFill>
            <p:spPr>
              <a:xfrm>
                <a:off x="6391451" y="5577764"/>
                <a:ext cx="252059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84" name="墨迹 83"/>
              <p14:cNvContentPartPr/>
              <p14:nvPr/>
            </p14:nvContentPartPr>
            <p14:xfrm>
              <a:off x="1302102" y="5743434"/>
              <a:ext cx="182386" cy="102432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06"/>
            </p:blipFill>
            <p:spPr>
              <a:xfrm>
                <a:off x="1302102" y="5743434"/>
                <a:ext cx="182386" cy="10243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87" name="墨迹 86"/>
              <p14:cNvContentPartPr/>
              <p14:nvPr/>
            </p14:nvContentPartPr>
            <p14:xfrm>
              <a:off x="1738488" y="6405758"/>
              <a:ext cx="22578" cy="23510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08"/>
            </p:blipFill>
            <p:spPr>
              <a:xfrm>
                <a:off x="1738488" y="6405758"/>
                <a:ext cx="22578" cy="235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88" name="墨迹 87"/>
              <p14:cNvContentPartPr/>
              <p14:nvPr/>
            </p14:nvContentPartPr>
            <p14:xfrm>
              <a:off x="1955800" y="6581649"/>
              <a:ext cx="64911" cy="129716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10"/>
            </p:blipFill>
            <p:spPr>
              <a:xfrm>
                <a:off x="1955800" y="6581649"/>
                <a:ext cx="64911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89" name="墨迹 88"/>
              <p14:cNvContentPartPr/>
              <p14:nvPr/>
            </p14:nvContentPartPr>
            <p14:xfrm>
              <a:off x="2228673" y="6442593"/>
              <a:ext cx="181504" cy="18135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12"/>
            </p:blipFill>
            <p:spPr>
              <a:xfrm>
                <a:off x="2228673" y="6442593"/>
                <a:ext cx="181504" cy="181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90" name="墨迹 89"/>
              <p14:cNvContentPartPr/>
              <p14:nvPr/>
            </p14:nvContentPartPr>
            <p14:xfrm>
              <a:off x="2599266" y="6581649"/>
              <a:ext cx="46037" cy="11279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14"/>
            </p:blipFill>
            <p:spPr>
              <a:xfrm>
                <a:off x="2599266" y="6581649"/>
                <a:ext cx="4603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91" name="墨迹 90"/>
              <p14:cNvContentPartPr/>
              <p14:nvPr/>
            </p14:nvContentPartPr>
            <p14:xfrm>
              <a:off x="2762955" y="6384256"/>
              <a:ext cx="118886" cy="38914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16"/>
            </p:blipFill>
            <p:spPr>
              <a:xfrm>
                <a:off x="2762955" y="6384256"/>
                <a:ext cx="118886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92" name="墨迹 91"/>
              <p14:cNvContentPartPr/>
              <p14:nvPr/>
            </p14:nvContentPartPr>
            <p14:xfrm>
              <a:off x="3843866" y="6356057"/>
              <a:ext cx="124178" cy="1127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18"/>
            </p:blipFill>
            <p:spPr>
              <a:xfrm>
                <a:off x="3843866" y="6356057"/>
                <a:ext cx="1241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93" name="墨迹 92"/>
              <p14:cNvContentPartPr/>
              <p14:nvPr/>
            </p14:nvContentPartPr>
            <p14:xfrm>
              <a:off x="3740679" y="6418095"/>
              <a:ext cx="283809" cy="26789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20"/>
            </p:blipFill>
            <p:spPr>
              <a:xfrm>
                <a:off x="3740679" y="6418095"/>
                <a:ext cx="283809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94" name="墨迹 93"/>
              <p14:cNvContentPartPr/>
              <p14:nvPr/>
            </p14:nvContentPartPr>
            <p14:xfrm>
              <a:off x="3897488" y="6211361"/>
              <a:ext cx="36689" cy="167256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22"/>
            </p:blipFill>
            <p:spPr>
              <a:xfrm>
                <a:off x="3897488" y="6211361"/>
                <a:ext cx="36689" cy="167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95" name="墨迹 94"/>
              <p14:cNvContentPartPr/>
              <p14:nvPr/>
            </p14:nvContentPartPr>
            <p14:xfrm>
              <a:off x="3802591" y="6358877"/>
              <a:ext cx="162631" cy="36306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24"/>
            </p:blipFill>
            <p:spPr>
              <a:xfrm>
                <a:off x="3802591" y="6358877"/>
                <a:ext cx="162631" cy="363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96" name="墨迹 95"/>
              <p14:cNvContentPartPr/>
              <p14:nvPr/>
            </p14:nvContentPartPr>
            <p14:xfrm>
              <a:off x="3984977" y="6351475"/>
              <a:ext cx="93134" cy="481146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26"/>
            </p:blipFill>
            <p:spPr>
              <a:xfrm>
                <a:off x="3984977" y="6351475"/>
                <a:ext cx="93134" cy="481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97" name="墨迹 96"/>
              <p14:cNvContentPartPr/>
              <p14:nvPr/>
            </p14:nvContentPartPr>
            <p14:xfrm>
              <a:off x="3953933" y="6516439"/>
              <a:ext cx="160867" cy="187347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28"/>
            </p:blipFill>
            <p:spPr>
              <a:xfrm>
                <a:off x="3953933" y="6516439"/>
                <a:ext cx="160867" cy="187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98" name="墨迹 97"/>
              <p14:cNvContentPartPr/>
              <p14:nvPr/>
            </p14:nvContentPartPr>
            <p14:xfrm>
              <a:off x="4041422" y="6375796"/>
              <a:ext cx="50800" cy="4229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30"/>
            </p:blipFill>
            <p:spPr>
              <a:xfrm>
                <a:off x="4041422" y="6375796"/>
                <a:ext cx="508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99" name="墨迹 98"/>
              <p14:cNvContentPartPr/>
              <p14:nvPr/>
            </p14:nvContentPartPr>
            <p14:xfrm>
              <a:off x="4212695" y="6333498"/>
              <a:ext cx="148520" cy="342617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32"/>
            </p:blipFill>
            <p:spPr>
              <a:xfrm>
                <a:off x="4212695" y="6333498"/>
                <a:ext cx="148520" cy="3426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00" name="墨迹 99"/>
              <p14:cNvContentPartPr/>
              <p14:nvPr/>
            </p14:nvContentPartPr>
            <p14:xfrm>
              <a:off x="4284133" y="6457574"/>
              <a:ext cx="180622" cy="22065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34"/>
            </p:blipFill>
            <p:spPr>
              <a:xfrm>
                <a:off x="4284133" y="6457574"/>
                <a:ext cx="180622" cy="220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01" name="墨迹 100"/>
              <p14:cNvContentPartPr/>
              <p14:nvPr/>
            </p14:nvContentPartPr>
            <p14:xfrm>
              <a:off x="4916311" y="6341077"/>
              <a:ext cx="208844" cy="277760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36"/>
            </p:blipFill>
            <p:spPr>
              <a:xfrm>
                <a:off x="4916311" y="6341077"/>
                <a:ext cx="208844" cy="2777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02" name="墨迹 101"/>
              <p14:cNvContentPartPr/>
              <p14:nvPr/>
            </p14:nvContentPartPr>
            <p14:xfrm>
              <a:off x="5175955" y="6296134"/>
              <a:ext cx="45156" cy="54283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38"/>
            </p:blipFill>
            <p:spPr>
              <a:xfrm>
                <a:off x="5175955" y="6296134"/>
                <a:ext cx="45156" cy="54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03" name="墨迹 102"/>
              <p14:cNvContentPartPr/>
              <p14:nvPr/>
            </p14:nvContentPartPr>
            <p14:xfrm>
              <a:off x="5328355" y="6429375"/>
              <a:ext cx="124178" cy="155094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40"/>
            </p:blipFill>
            <p:spPr>
              <a:xfrm>
                <a:off x="5328355" y="6429375"/>
                <a:ext cx="124178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04" name="墨迹 103"/>
              <p14:cNvContentPartPr/>
              <p14:nvPr/>
            </p14:nvContentPartPr>
            <p14:xfrm>
              <a:off x="5320594" y="6433428"/>
              <a:ext cx="95250" cy="173600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42"/>
            </p:blipFill>
            <p:spPr>
              <a:xfrm>
                <a:off x="5320594" y="6433428"/>
                <a:ext cx="95250" cy="173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05" name="墨迹 104"/>
              <p14:cNvContentPartPr/>
              <p14:nvPr/>
            </p14:nvContentPartPr>
            <p14:xfrm>
              <a:off x="5534377" y="6339138"/>
              <a:ext cx="87489" cy="377866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144"/>
            </p:blipFill>
            <p:spPr>
              <a:xfrm>
                <a:off x="5534377" y="6339138"/>
                <a:ext cx="87489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06" name="墨迹 105"/>
              <p14:cNvContentPartPr/>
              <p14:nvPr/>
            </p14:nvContentPartPr>
            <p14:xfrm>
              <a:off x="5757333" y="6440654"/>
              <a:ext cx="98778" cy="16919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146"/>
            </p:blipFill>
            <p:spPr>
              <a:xfrm>
                <a:off x="5757333" y="6440654"/>
                <a:ext cx="987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07" name="墨迹 106"/>
              <p14:cNvContentPartPr/>
              <p14:nvPr/>
            </p14:nvContentPartPr>
            <p14:xfrm>
              <a:off x="5710943" y="6559090"/>
              <a:ext cx="210079" cy="5640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148"/>
            </p:blipFill>
            <p:spPr>
              <a:xfrm>
                <a:off x="5710943" y="6559090"/>
                <a:ext cx="21007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08" name="墨迹 107"/>
              <p14:cNvContentPartPr/>
              <p14:nvPr/>
            </p14:nvContentPartPr>
            <p14:xfrm>
              <a:off x="5966177" y="6386900"/>
              <a:ext cx="50800" cy="19474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150"/>
            </p:blipFill>
            <p:spPr>
              <a:xfrm>
                <a:off x="5966177" y="6386900"/>
                <a:ext cx="50800" cy="194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09" name="墨迹 108"/>
              <p14:cNvContentPartPr/>
              <p14:nvPr/>
            </p14:nvContentPartPr>
            <p14:xfrm>
              <a:off x="5994400" y="6386195"/>
              <a:ext cx="265288" cy="246212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152"/>
            </p:blipFill>
            <p:spPr>
              <a:xfrm>
                <a:off x="5994400" y="6386195"/>
                <a:ext cx="265288" cy="246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10" name="墨迹 109"/>
              <p14:cNvContentPartPr/>
              <p14:nvPr/>
            </p14:nvContentPartPr>
            <p14:xfrm>
              <a:off x="6344355" y="6295429"/>
              <a:ext cx="50800" cy="63448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154"/>
            </p:blipFill>
            <p:spPr>
              <a:xfrm>
                <a:off x="6344355" y="6295429"/>
                <a:ext cx="50800" cy="63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11" name="墨迹 110"/>
              <p14:cNvContentPartPr/>
              <p14:nvPr/>
            </p14:nvContentPartPr>
            <p14:xfrm>
              <a:off x="7275688" y="6271460"/>
              <a:ext cx="406400" cy="372227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156"/>
            </p:blipFill>
            <p:spPr>
              <a:xfrm>
                <a:off x="7275688" y="6271460"/>
                <a:ext cx="406400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12" name="墨迹 111"/>
              <p14:cNvContentPartPr/>
              <p14:nvPr/>
            </p14:nvContentPartPr>
            <p14:xfrm>
              <a:off x="7004755" y="6420915"/>
              <a:ext cx="1128889" cy="64857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158"/>
            </p:blipFill>
            <p:spPr>
              <a:xfrm>
                <a:off x="7004755" y="6420915"/>
                <a:ext cx="1128889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13" name="墨迹 112"/>
              <p14:cNvContentPartPr/>
              <p14:nvPr/>
            </p14:nvContentPartPr>
            <p14:xfrm>
              <a:off x="7476066" y="6361697"/>
              <a:ext cx="14111" cy="28199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160"/>
            </p:blipFill>
            <p:spPr>
              <a:xfrm>
                <a:off x="7476066" y="6361697"/>
                <a:ext cx="141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14" name="墨迹 113"/>
              <p14:cNvContentPartPr/>
              <p14:nvPr/>
            </p14:nvContentPartPr>
            <p14:xfrm>
              <a:off x="7406922" y="6288380"/>
              <a:ext cx="38100" cy="97991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162"/>
            </p:blipFill>
            <p:spPr>
              <a:xfrm>
                <a:off x="7406922" y="6288380"/>
                <a:ext cx="38100" cy="97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15" name="墨迹 114"/>
              <p14:cNvContentPartPr/>
              <p14:nvPr/>
            </p14:nvContentPartPr>
            <p14:xfrm>
              <a:off x="7461955" y="6327858"/>
              <a:ext cx="5645" cy="33839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164"/>
            </p:blipFill>
            <p:spPr>
              <a:xfrm>
                <a:off x="7461955" y="6327858"/>
                <a:ext cx="56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16" name="墨迹 115"/>
              <p14:cNvContentPartPr/>
              <p14:nvPr/>
            </p14:nvContentPartPr>
            <p14:xfrm>
              <a:off x="7461955" y="6314992"/>
              <a:ext cx="16934" cy="91823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166"/>
            </p:blipFill>
            <p:spPr>
              <a:xfrm>
                <a:off x="7461955" y="6314992"/>
                <a:ext cx="16934" cy="91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17" name="墨迹 116"/>
              <p14:cNvContentPartPr/>
              <p14:nvPr/>
            </p14:nvContentPartPr>
            <p14:xfrm>
              <a:off x="7501466" y="6324157"/>
              <a:ext cx="28222" cy="91646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168"/>
            </p:blipFill>
            <p:spPr>
              <a:xfrm>
                <a:off x="7501466" y="6324157"/>
                <a:ext cx="28222" cy="91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18" name="墨迹 117"/>
              <p14:cNvContentPartPr/>
              <p14:nvPr/>
            </p14:nvContentPartPr>
            <p14:xfrm>
              <a:off x="7557911" y="6339138"/>
              <a:ext cx="11289" cy="78957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170"/>
            </p:blipFill>
            <p:spPr>
              <a:xfrm>
                <a:off x="7557911" y="6339138"/>
                <a:ext cx="1128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19" name="墨迹 118"/>
              <p14:cNvContentPartPr/>
              <p14:nvPr/>
            </p14:nvContentPartPr>
            <p14:xfrm>
              <a:off x="7594600" y="6350417"/>
              <a:ext cx="14111" cy="5639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172"/>
            </p:blipFill>
            <p:spPr>
              <a:xfrm>
                <a:off x="7594600" y="6350417"/>
                <a:ext cx="141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20" name="墨迹 119"/>
              <p14:cNvContentPartPr/>
              <p14:nvPr/>
            </p14:nvContentPartPr>
            <p14:xfrm>
              <a:off x="7628466" y="6356057"/>
              <a:ext cx="8466" cy="64857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174"/>
            </p:blipFill>
            <p:spPr>
              <a:xfrm>
                <a:off x="7628466" y="6356057"/>
                <a:ext cx="8466" cy="64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21" name="墨迹 120"/>
              <p14:cNvContentPartPr/>
              <p14:nvPr/>
            </p14:nvContentPartPr>
            <p14:xfrm>
              <a:off x="7371644" y="6327858"/>
              <a:ext cx="45156" cy="149455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176"/>
            </p:blipFill>
            <p:spPr>
              <a:xfrm>
                <a:off x="7371644" y="6327858"/>
                <a:ext cx="45156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22" name="墨迹 121"/>
              <p14:cNvContentPartPr/>
              <p14:nvPr/>
            </p14:nvContentPartPr>
            <p14:xfrm>
              <a:off x="7351888" y="6345483"/>
              <a:ext cx="14112" cy="72612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178"/>
            </p:blipFill>
            <p:spPr>
              <a:xfrm>
                <a:off x="7351888" y="6345483"/>
                <a:ext cx="14112" cy="72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23" name="墨迹 122"/>
              <p14:cNvContentPartPr/>
              <p14:nvPr/>
            </p14:nvContentPartPr>
            <p14:xfrm>
              <a:off x="7309555" y="6333498"/>
              <a:ext cx="22578" cy="76137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180"/>
            </p:blipFill>
            <p:spPr>
              <a:xfrm>
                <a:off x="7309555" y="6333498"/>
                <a:ext cx="22578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24" name="墨迹 123"/>
              <p14:cNvContentPartPr/>
              <p14:nvPr/>
            </p14:nvContentPartPr>
            <p14:xfrm>
              <a:off x="7315200" y="6365750"/>
              <a:ext cx="22577" cy="98873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182"/>
            </p:blipFill>
            <p:spPr>
              <a:xfrm>
                <a:off x="7315200" y="6365750"/>
                <a:ext cx="22577" cy="988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25" name="墨迹 124"/>
              <p14:cNvContentPartPr/>
              <p14:nvPr/>
            </p14:nvContentPartPr>
            <p14:xfrm>
              <a:off x="7431969" y="6301774"/>
              <a:ext cx="140934" cy="123371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184"/>
            </p:blipFill>
            <p:spPr>
              <a:xfrm>
                <a:off x="7431969" y="6301774"/>
                <a:ext cx="140934" cy="123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26" name="墨迹 125"/>
              <p14:cNvContentPartPr/>
              <p14:nvPr/>
            </p14:nvContentPartPr>
            <p14:xfrm>
              <a:off x="7620000" y="6350417"/>
              <a:ext cx="5644" cy="56398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186"/>
            </p:blipFill>
            <p:spPr>
              <a:xfrm>
                <a:off x="7620000" y="6350417"/>
                <a:ext cx="56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27" name="墨迹 126"/>
              <p14:cNvContentPartPr/>
              <p14:nvPr/>
            </p14:nvContentPartPr>
            <p14:xfrm>
              <a:off x="7631288" y="6361697"/>
              <a:ext cx="11289" cy="36659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188"/>
            </p:blipFill>
            <p:spPr>
              <a:xfrm>
                <a:off x="7631288" y="6361697"/>
                <a:ext cx="11289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28" name="墨迹 127"/>
              <p14:cNvContentPartPr/>
              <p14:nvPr/>
            </p14:nvContentPartPr>
            <p14:xfrm>
              <a:off x="6741759" y="6149323"/>
              <a:ext cx="92251" cy="148221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190"/>
            </p:blipFill>
            <p:spPr>
              <a:xfrm>
                <a:off x="6741759" y="6149323"/>
                <a:ext cx="92251" cy="148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29" name="墨迹 128"/>
              <p14:cNvContentPartPr/>
              <p14:nvPr/>
            </p14:nvContentPartPr>
            <p14:xfrm>
              <a:off x="6852355" y="6220702"/>
              <a:ext cx="39512" cy="67678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192"/>
            </p:blipFill>
            <p:spPr>
              <a:xfrm>
                <a:off x="6852355" y="6220702"/>
                <a:ext cx="3951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30" name="墨迹 129"/>
              <p14:cNvContentPartPr/>
              <p14:nvPr/>
            </p14:nvContentPartPr>
            <p14:xfrm>
              <a:off x="6863644" y="6087462"/>
              <a:ext cx="129822" cy="267185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194"/>
            </p:blipFill>
            <p:spPr>
              <a:xfrm>
                <a:off x="6863644" y="6087462"/>
                <a:ext cx="129822" cy="267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31" name="墨迹 130"/>
              <p14:cNvContentPartPr/>
              <p14:nvPr/>
            </p14:nvContentPartPr>
            <p14:xfrm>
              <a:off x="6970888" y="6096626"/>
              <a:ext cx="70556" cy="33839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196"/>
            </p:blipFill>
            <p:spPr>
              <a:xfrm>
                <a:off x="6970888" y="6096626"/>
                <a:ext cx="705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32" name="墨迹 131"/>
              <p14:cNvContentPartPr/>
              <p14:nvPr/>
            </p14:nvContentPartPr>
            <p14:xfrm>
              <a:off x="7049911" y="6028949"/>
              <a:ext cx="90311" cy="146634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198"/>
            </p:blipFill>
            <p:spPr>
              <a:xfrm>
                <a:off x="7049911" y="6028949"/>
                <a:ext cx="90311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33" name="墨迹 132"/>
              <p14:cNvContentPartPr/>
              <p14:nvPr/>
            </p14:nvContentPartPr>
            <p14:xfrm>
              <a:off x="7151511" y="6042167"/>
              <a:ext cx="107244" cy="77018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00"/>
            </p:blipFill>
            <p:spPr>
              <a:xfrm>
                <a:off x="7151511" y="6042167"/>
                <a:ext cx="107244" cy="77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34" name="墨迹 133"/>
              <p14:cNvContentPartPr/>
              <p14:nvPr/>
            </p14:nvContentPartPr>
            <p14:xfrm>
              <a:off x="7103533" y="6093630"/>
              <a:ext cx="53622" cy="332925"/>
            </p14:xfrm>
          </p:contentPart>
        </mc:Choice>
        <mc:Fallback xmlns="">
          <p:pic>
            <p:nvPicPr>
              <p:cNvPr id="134" name="墨迹 133"/>
            </p:nvPicPr>
            <p:blipFill>
              <a:blip r:embed="rId202"/>
            </p:blipFill>
            <p:spPr>
              <a:xfrm>
                <a:off x="7103533" y="6093630"/>
                <a:ext cx="53622" cy="332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35" name="墨迹 134"/>
              <p14:cNvContentPartPr/>
              <p14:nvPr/>
            </p14:nvContentPartPr>
            <p14:xfrm>
              <a:off x="7264400" y="6004274"/>
              <a:ext cx="234244" cy="223830"/>
            </p14:xfrm>
          </p:contentPart>
        </mc:Choice>
        <mc:Fallback xmlns="">
          <p:pic>
            <p:nvPicPr>
              <p:cNvPr id="135" name="墨迹 134"/>
            </p:nvPicPr>
            <p:blipFill>
              <a:blip r:embed="rId204"/>
            </p:blipFill>
            <p:spPr>
              <a:xfrm>
                <a:off x="7264400" y="6004274"/>
                <a:ext cx="234244" cy="223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36" name="墨迹 135"/>
              <p14:cNvContentPartPr/>
              <p14:nvPr/>
            </p14:nvContentPartPr>
            <p14:xfrm>
              <a:off x="7871177" y="5566485"/>
              <a:ext cx="352778" cy="642937"/>
            </p14:xfrm>
          </p:contentPart>
        </mc:Choice>
        <mc:Fallback xmlns="">
          <p:pic>
            <p:nvPicPr>
              <p:cNvPr id="136" name="墨迹 135"/>
            </p:nvPicPr>
            <p:blipFill>
              <a:blip r:embed="rId206"/>
            </p:blipFill>
            <p:spPr>
              <a:xfrm>
                <a:off x="7871177" y="5566485"/>
                <a:ext cx="352778" cy="642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37" name="墨迹 136"/>
              <p14:cNvContentPartPr/>
              <p14:nvPr/>
            </p14:nvContentPartPr>
            <p14:xfrm>
              <a:off x="8562622" y="5825916"/>
              <a:ext cx="216253" cy="45118"/>
            </p14:xfrm>
          </p:contentPart>
        </mc:Choice>
        <mc:Fallback xmlns="">
          <p:pic>
            <p:nvPicPr>
              <p:cNvPr id="137" name="墨迹 136"/>
            </p:nvPicPr>
            <p:blipFill>
              <a:blip r:embed="rId208"/>
            </p:blipFill>
            <p:spPr>
              <a:xfrm>
                <a:off x="8562622" y="5825916"/>
                <a:ext cx="21625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38" name="墨迹 137"/>
              <p14:cNvContentPartPr/>
              <p14:nvPr/>
            </p14:nvContentPartPr>
            <p14:xfrm>
              <a:off x="8441090" y="5961271"/>
              <a:ext cx="352954" cy="28199"/>
            </p14:xfrm>
          </p:contentPart>
        </mc:Choice>
        <mc:Fallback xmlns="">
          <p:pic>
            <p:nvPicPr>
              <p:cNvPr id="138" name="墨迹 137"/>
            </p:nvPicPr>
            <p:blipFill>
              <a:blip r:embed="rId210"/>
            </p:blipFill>
            <p:spPr>
              <a:xfrm>
                <a:off x="8441090" y="5961271"/>
                <a:ext cx="35295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39" name="墨迹 138"/>
              <p14:cNvContentPartPr/>
              <p14:nvPr/>
            </p14:nvContentPartPr>
            <p14:xfrm>
              <a:off x="8554155" y="5728629"/>
              <a:ext cx="42334" cy="280580"/>
            </p14:xfrm>
          </p:contentPart>
        </mc:Choice>
        <mc:Fallback xmlns="">
          <p:pic>
            <p:nvPicPr>
              <p:cNvPr id="139" name="墨迹 138"/>
            </p:nvPicPr>
            <p:blipFill>
              <a:blip r:embed="rId212"/>
            </p:blipFill>
            <p:spPr>
              <a:xfrm>
                <a:off x="8554155" y="5728629"/>
                <a:ext cx="42334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40" name="墨迹 139"/>
              <p14:cNvContentPartPr/>
              <p14:nvPr/>
            </p14:nvContentPartPr>
            <p14:xfrm>
              <a:off x="8393288" y="5738499"/>
              <a:ext cx="293512" cy="428625"/>
            </p14:xfrm>
          </p:contentPart>
        </mc:Choice>
        <mc:Fallback xmlns="">
          <p:pic>
            <p:nvPicPr>
              <p:cNvPr id="140" name="墨迹 139"/>
            </p:nvPicPr>
            <p:blipFill>
              <a:blip r:embed="rId214"/>
            </p:blipFill>
            <p:spPr>
              <a:xfrm>
                <a:off x="8393288" y="5738499"/>
                <a:ext cx="293512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41" name="墨迹 140"/>
              <p14:cNvContentPartPr/>
              <p14:nvPr/>
            </p14:nvContentPartPr>
            <p14:xfrm>
              <a:off x="8641644" y="6051508"/>
              <a:ext cx="115711" cy="129715"/>
            </p14:xfrm>
          </p:contentPart>
        </mc:Choice>
        <mc:Fallback xmlns="">
          <p:pic>
            <p:nvPicPr>
              <p:cNvPr id="141" name="墨迹 140"/>
            </p:nvPicPr>
            <p:blipFill>
              <a:blip r:embed="rId216"/>
            </p:blipFill>
            <p:spPr>
              <a:xfrm>
                <a:off x="8641644" y="6051508"/>
                <a:ext cx="115711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42" name="墨迹 141"/>
              <p14:cNvContentPartPr/>
              <p14:nvPr/>
            </p14:nvContentPartPr>
            <p14:xfrm>
              <a:off x="8844844" y="5734092"/>
              <a:ext cx="407106" cy="819358"/>
            </p14:xfrm>
          </p:contentPart>
        </mc:Choice>
        <mc:Fallback xmlns="">
          <p:pic>
            <p:nvPicPr>
              <p:cNvPr id="142" name="墨迹 141"/>
            </p:nvPicPr>
            <p:blipFill>
              <a:blip r:embed="rId218"/>
            </p:blipFill>
            <p:spPr>
              <a:xfrm>
                <a:off x="8844844" y="5734092"/>
                <a:ext cx="407106" cy="8193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43" name="墨迹 142"/>
              <p14:cNvContentPartPr/>
              <p14:nvPr/>
            </p14:nvContentPartPr>
            <p14:xfrm>
              <a:off x="9297458" y="5859755"/>
              <a:ext cx="230364" cy="206734"/>
            </p14:xfrm>
          </p:contentPart>
        </mc:Choice>
        <mc:Fallback xmlns="">
          <p:pic>
            <p:nvPicPr>
              <p:cNvPr id="143" name="墨迹 142"/>
            </p:nvPicPr>
            <p:blipFill>
              <a:blip r:embed="rId220"/>
            </p:blipFill>
            <p:spPr>
              <a:xfrm>
                <a:off x="9297458" y="5859755"/>
                <a:ext cx="230364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44" name="墨迹 143"/>
              <p14:cNvContentPartPr/>
              <p14:nvPr/>
            </p14:nvContentPartPr>
            <p14:xfrm>
              <a:off x="9530644" y="5816751"/>
              <a:ext cx="198437" cy="212197"/>
            </p14:xfrm>
          </p:contentPart>
        </mc:Choice>
        <mc:Fallback xmlns="">
          <p:pic>
            <p:nvPicPr>
              <p:cNvPr id="144" name="墨迹 143"/>
            </p:nvPicPr>
            <p:blipFill>
              <a:blip r:embed="rId222"/>
            </p:blipFill>
            <p:spPr>
              <a:xfrm>
                <a:off x="9530644" y="5816751"/>
                <a:ext cx="198437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45" name="墨迹 144"/>
              <p14:cNvContentPartPr/>
              <p14:nvPr/>
            </p14:nvContentPartPr>
            <p14:xfrm>
              <a:off x="9702800" y="5919677"/>
              <a:ext cx="127000" cy="86712"/>
            </p14:xfrm>
          </p:contentPart>
        </mc:Choice>
        <mc:Fallback xmlns="">
          <p:pic>
            <p:nvPicPr>
              <p:cNvPr id="145" name="墨迹 144"/>
            </p:nvPicPr>
            <p:blipFill>
              <a:blip r:embed="rId224"/>
            </p:blipFill>
            <p:spPr>
              <a:xfrm>
                <a:off x="9702800" y="5919677"/>
                <a:ext cx="127000" cy="867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46" name="墨迹 145"/>
              <p14:cNvContentPartPr/>
              <p14:nvPr/>
            </p14:nvContentPartPr>
            <p14:xfrm>
              <a:off x="9615311" y="5952811"/>
              <a:ext cx="104422" cy="377867"/>
            </p14:xfrm>
          </p:contentPart>
        </mc:Choice>
        <mc:Fallback xmlns="">
          <p:pic>
            <p:nvPicPr>
              <p:cNvPr id="146" name="墨迹 145"/>
            </p:nvPicPr>
            <p:blipFill>
              <a:blip r:embed="rId226"/>
            </p:blipFill>
            <p:spPr>
              <a:xfrm>
                <a:off x="9615311" y="5952811"/>
                <a:ext cx="104422" cy="377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47" name="墨迹 146"/>
              <p14:cNvContentPartPr/>
              <p14:nvPr/>
            </p14:nvContentPartPr>
            <p14:xfrm>
              <a:off x="9863666" y="5918091"/>
              <a:ext cx="448734" cy="249561"/>
            </p14:xfrm>
          </p:contentPart>
        </mc:Choice>
        <mc:Fallback xmlns="">
          <p:pic>
            <p:nvPicPr>
              <p:cNvPr id="147" name="墨迹 146"/>
            </p:nvPicPr>
            <p:blipFill>
              <a:blip r:embed="rId228"/>
            </p:blipFill>
            <p:spPr>
              <a:xfrm>
                <a:off x="9863666" y="5918091"/>
                <a:ext cx="448734" cy="249561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0-10 14:12:11.886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6095" y="0"/>
            <a:ext cx="8639175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墨迹 2"/>
              <p14:cNvContentPartPr/>
              <p14:nvPr/>
            </p14:nvContentPartPr>
            <p14:xfrm>
              <a:off x="9110133" y="1706040"/>
              <a:ext cx="50800" cy="25379"/>
            </p14:xfrm>
          </p:contentPart>
        </mc:Choice>
        <mc:Fallback xmlns="">
          <p:pic>
            <p:nvPicPr>
              <p:cNvPr id="3" name="墨迹 2"/>
            </p:nvPicPr>
            <p:blipFill>
              <a:blip r:embed="rId4"/>
            </p:blipFill>
            <p:spPr>
              <a:xfrm>
                <a:off x="9110133" y="1706040"/>
                <a:ext cx="50800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306688" y="354250"/>
              <a:ext cx="25400" cy="226473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1306688" y="354250"/>
                <a:ext cx="25400" cy="226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1315155" y="304549"/>
              <a:ext cx="158045" cy="28974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1315155" y="304549"/>
                <a:ext cx="158045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1517650" y="279170"/>
              <a:ext cx="192616" cy="9587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1517650" y="279170"/>
                <a:ext cx="192616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1761066" y="180473"/>
              <a:ext cx="11289" cy="126896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1761066" y="180473"/>
                <a:ext cx="11289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1794933" y="208672"/>
              <a:ext cx="84667" cy="2819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1794933" y="208672"/>
                <a:ext cx="846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1892300" y="116673"/>
              <a:ext cx="29633" cy="204795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1892300" y="116673"/>
                <a:ext cx="29633" cy="2047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1529644" y="513222"/>
              <a:ext cx="163689" cy="101516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1529644" y="513222"/>
                <a:ext cx="163689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1823155" y="501942"/>
              <a:ext cx="11289" cy="15791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1823155" y="501942"/>
                <a:ext cx="11289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1834444" y="569620"/>
              <a:ext cx="95956" cy="2255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1834444" y="569620"/>
                <a:ext cx="95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1947333" y="501942"/>
              <a:ext cx="5644" cy="307369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1947333" y="501942"/>
                <a:ext cx="5644" cy="307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2082800" y="265070"/>
              <a:ext cx="237066" cy="62038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2082800" y="265070"/>
                <a:ext cx="237066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2090384" y="386326"/>
              <a:ext cx="221016" cy="17201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2090384" y="386326"/>
                <a:ext cx="22101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2387600" y="265070"/>
              <a:ext cx="33866" cy="22700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2387600" y="265070"/>
                <a:ext cx="33866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2415822" y="248151"/>
              <a:ext cx="118533" cy="289745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2415822" y="248151"/>
                <a:ext cx="118533" cy="289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2598737" y="219952"/>
              <a:ext cx="223485" cy="10151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2598737" y="219952"/>
                <a:ext cx="223485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2839155" y="125485"/>
              <a:ext cx="5645" cy="11984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2839155" y="125485"/>
                <a:ext cx="5645" cy="1198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2873022" y="177653"/>
              <a:ext cx="79022" cy="3101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2873022" y="177653"/>
                <a:ext cx="790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2980266" y="44413"/>
              <a:ext cx="36689" cy="260136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2980266" y="44413"/>
                <a:ext cx="36689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2579511" y="486961"/>
              <a:ext cx="231422" cy="127777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2579511" y="486961"/>
                <a:ext cx="231422" cy="127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2940755" y="513222"/>
              <a:ext cx="11289" cy="146634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2940755" y="513222"/>
                <a:ext cx="11289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2985911" y="541421"/>
              <a:ext cx="124177" cy="28199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2985911" y="541421"/>
                <a:ext cx="12417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3160888" y="444839"/>
              <a:ext cx="67734" cy="36729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3160888" y="444839"/>
                <a:ext cx="67734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87777" y="238281"/>
              <a:ext cx="208845" cy="66268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87777" y="238281"/>
                <a:ext cx="208845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756355" y="88474"/>
              <a:ext cx="28222" cy="17659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756355" y="88474"/>
                <a:ext cx="28222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767644" y="200212"/>
              <a:ext cx="112889" cy="31019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767644" y="200212"/>
                <a:ext cx="11288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889000" y="84597"/>
              <a:ext cx="42333" cy="26225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889000" y="84597"/>
                <a:ext cx="42333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157111" y="586539"/>
              <a:ext cx="141111" cy="166374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157111" y="586539"/>
                <a:ext cx="141111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753533" y="671136"/>
              <a:ext cx="19755" cy="225592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753533" y="671136"/>
                <a:ext cx="19755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778933" y="778292"/>
              <a:ext cx="146755" cy="33839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778933" y="778292"/>
                <a:ext cx="14675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931333" y="614914"/>
              <a:ext cx="5644" cy="555345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931333" y="614914"/>
                <a:ext cx="5644" cy="555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7399866" y="3496677"/>
              <a:ext cx="33866" cy="235462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7399866" y="3496677"/>
                <a:ext cx="33866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7368116" y="3462838"/>
              <a:ext cx="216076" cy="33979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7368116" y="3462838"/>
                <a:ext cx="216076" cy="339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8201377" y="3474118"/>
              <a:ext cx="22578" cy="192458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8201377" y="3474118"/>
                <a:ext cx="22578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8192911" y="3406440"/>
              <a:ext cx="198966" cy="312304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8192911" y="3406440"/>
                <a:ext cx="198966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168444" y="3355682"/>
              <a:ext cx="56444" cy="42299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168444" y="3355682"/>
                <a:ext cx="56444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7128933" y="3460018"/>
              <a:ext cx="31044" cy="23265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7128933" y="3460018"/>
                <a:ext cx="31044" cy="23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7112000" y="3451559"/>
              <a:ext cx="36688" cy="39478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7112000" y="3451559"/>
                <a:ext cx="3668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6854296" y="3167454"/>
              <a:ext cx="43215" cy="231936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6854296" y="3167454"/>
                <a:ext cx="43215" cy="231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6880577" y="3299284"/>
              <a:ext cx="121356" cy="1691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6880577" y="3299284"/>
                <a:ext cx="12135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7004755" y="3116695"/>
              <a:ext cx="45156" cy="45048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7004755" y="3116695"/>
                <a:ext cx="45156" cy="4504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6324600" y="3691250"/>
              <a:ext cx="18344" cy="23475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6324600" y="3691250"/>
                <a:ext cx="18344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6321777" y="3798407"/>
              <a:ext cx="135467" cy="3665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6321777" y="3798407"/>
                <a:ext cx="13546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6457244" y="3641902"/>
              <a:ext cx="5644" cy="506172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6457244" y="3641902"/>
                <a:ext cx="5644" cy="5061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6711244" y="3727909"/>
              <a:ext cx="56444" cy="19739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6711244" y="3727909"/>
                <a:ext cx="5644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6711244" y="3840705"/>
              <a:ext cx="56444" cy="22559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6711244" y="3840705"/>
                <a:ext cx="5644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9031111" y="3395161"/>
              <a:ext cx="40216" cy="14980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9031111" y="3395161"/>
                <a:ext cx="40216" cy="14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9075561" y="3530516"/>
              <a:ext cx="57150" cy="11280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9075561" y="3530516"/>
                <a:ext cx="5715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9321800" y="3282365"/>
              <a:ext cx="8466" cy="194573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9321800" y="3282365"/>
                <a:ext cx="8466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9341555" y="3366962"/>
              <a:ext cx="79022" cy="11279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9341555" y="3366962"/>
                <a:ext cx="7902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9448800" y="3224909"/>
              <a:ext cx="5644" cy="381744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9448800" y="3224909"/>
                <a:ext cx="5644" cy="381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9070622" y="3378241"/>
              <a:ext cx="35278" cy="2256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9070622" y="3378241"/>
                <a:ext cx="3527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9076266" y="3527696"/>
              <a:ext cx="28222" cy="31019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9076266" y="3527696"/>
                <a:ext cx="2822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9059333" y="3389521"/>
              <a:ext cx="22578" cy="564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9059333" y="3389521"/>
                <a:ext cx="225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8602133" y="3733549"/>
              <a:ext cx="50624" cy="42298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8602133" y="3733549"/>
                <a:ext cx="5062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8587140" y="3859563"/>
              <a:ext cx="48860" cy="17801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8587140" y="3859563"/>
                <a:ext cx="48860" cy="178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8746066" y="3773027"/>
              <a:ext cx="42334" cy="20867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8746066" y="3773027"/>
                <a:ext cx="4233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8765822" y="3868904"/>
              <a:ext cx="84666" cy="22559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8765822" y="3868904"/>
                <a:ext cx="8466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8836377" y="3732139"/>
              <a:ext cx="53623" cy="463874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8836377" y="3732139"/>
                <a:ext cx="53623" cy="4638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8583612" y="3863264"/>
              <a:ext cx="46743" cy="22559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8583612" y="3863264"/>
                <a:ext cx="4674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8740422" y="3789947"/>
              <a:ext cx="19755" cy="15509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8740422" y="3789947"/>
                <a:ext cx="19755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7823200" y="3006014"/>
              <a:ext cx="36688" cy="16919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7823200" y="3006014"/>
                <a:ext cx="3668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7814733" y="2886874"/>
              <a:ext cx="25400" cy="212197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7814733" y="2886874"/>
                <a:ext cx="25400" cy="212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7806266" y="3008834"/>
              <a:ext cx="180622" cy="70498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7806266" y="3008834"/>
                <a:ext cx="180622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7950200" y="2801395"/>
              <a:ext cx="42333" cy="449951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7950200" y="2801395"/>
                <a:ext cx="42333" cy="4499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7794977" y="4102427"/>
              <a:ext cx="48860" cy="30507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7794977" y="4102427"/>
                <a:ext cx="48860" cy="305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7851422" y="4215752"/>
              <a:ext cx="127000" cy="19739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7851422" y="4215752"/>
                <a:ext cx="1270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7992533" y="4057309"/>
              <a:ext cx="11289" cy="516570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7992533" y="4057309"/>
                <a:ext cx="11289" cy="516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7196666" y="3331537"/>
              <a:ext cx="42862" cy="57984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7196666" y="3331537"/>
                <a:ext cx="42862" cy="579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6737350" y="3716629"/>
              <a:ext cx="61912" cy="43004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6737350" y="3716629"/>
                <a:ext cx="61912" cy="43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7768872" y="3171683"/>
              <a:ext cx="48683" cy="48644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7768872" y="3171683"/>
                <a:ext cx="48683" cy="486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7919155" y="3171860"/>
              <a:ext cx="67734" cy="57632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7919155" y="3171860"/>
                <a:ext cx="67734" cy="57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9059333" y="3336648"/>
              <a:ext cx="38100" cy="4159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9059333" y="3336648"/>
                <a:ext cx="38100" cy="41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6" name="墨迹 75"/>
              <p14:cNvContentPartPr/>
              <p14:nvPr/>
            </p14:nvContentPartPr>
            <p14:xfrm>
              <a:off x="9008533" y="3299284"/>
              <a:ext cx="95956" cy="155095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50"/>
            </p:blipFill>
            <p:spPr>
              <a:xfrm>
                <a:off x="9008533" y="3299284"/>
                <a:ext cx="95956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7" name="墨迹 76"/>
              <p14:cNvContentPartPr/>
              <p14:nvPr/>
            </p14:nvContentPartPr>
            <p14:xfrm>
              <a:off x="9025466" y="3316204"/>
              <a:ext cx="76200" cy="121255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2"/>
            </p:blipFill>
            <p:spPr>
              <a:xfrm>
                <a:off x="9025466" y="3316204"/>
                <a:ext cx="76200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8" name="墨迹 77"/>
              <p14:cNvContentPartPr/>
              <p14:nvPr/>
            </p14:nvContentPartPr>
            <p14:xfrm>
              <a:off x="8652933" y="3677151"/>
              <a:ext cx="105018" cy="59958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4"/>
            </p:blipFill>
            <p:spPr>
              <a:xfrm>
                <a:off x="8652933" y="3677151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79" name="墨迹 78"/>
              <p14:cNvContentPartPr/>
              <p14:nvPr/>
            </p14:nvContentPartPr>
            <p14:xfrm>
              <a:off x="8571088" y="3643312"/>
              <a:ext cx="104422" cy="15509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6"/>
            </p:blipFill>
            <p:spPr>
              <a:xfrm>
                <a:off x="8571088" y="3643312"/>
                <a:ext cx="104422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0" name="墨迹 79"/>
              <p14:cNvContentPartPr/>
              <p14:nvPr/>
            </p14:nvContentPartPr>
            <p14:xfrm>
              <a:off x="8573205" y="3654592"/>
              <a:ext cx="113595" cy="14663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8"/>
            </p:blipFill>
            <p:spPr>
              <a:xfrm>
                <a:off x="8573205" y="3654592"/>
                <a:ext cx="113595" cy="1466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1" name="墨迹 80"/>
              <p14:cNvContentPartPr/>
              <p14:nvPr/>
            </p14:nvContentPartPr>
            <p14:xfrm>
              <a:off x="7992533" y="3991217"/>
              <a:ext cx="76200" cy="125838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60"/>
            </p:blipFill>
            <p:spPr>
              <a:xfrm>
                <a:off x="7992533" y="3991217"/>
                <a:ext cx="76200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2" name="墨迹 81"/>
              <p14:cNvContentPartPr/>
              <p14:nvPr/>
            </p14:nvContentPartPr>
            <p14:xfrm>
              <a:off x="7964311" y="4009899"/>
              <a:ext cx="124178" cy="124076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62"/>
            </p:blipFill>
            <p:spPr>
              <a:xfrm>
                <a:off x="7964311" y="4009899"/>
                <a:ext cx="124178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3" name="墨迹 82"/>
              <p14:cNvContentPartPr/>
              <p14:nvPr/>
            </p14:nvContentPartPr>
            <p14:xfrm>
              <a:off x="7809088" y="4083217"/>
              <a:ext cx="56444" cy="67677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4"/>
            </p:blipFill>
            <p:spPr>
              <a:xfrm>
                <a:off x="7809088" y="4083217"/>
                <a:ext cx="56444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4" name="墨迹 83"/>
              <p14:cNvContentPartPr/>
              <p14:nvPr/>
            </p14:nvContentPartPr>
            <p14:xfrm>
              <a:off x="9496777" y="2602768"/>
              <a:ext cx="105018" cy="59959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6"/>
            </p:blipFill>
            <p:spPr>
              <a:xfrm>
                <a:off x="9496777" y="2602768"/>
                <a:ext cx="105018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5" name="墨迹 84"/>
              <p14:cNvContentPartPr/>
              <p14:nvPr/>
            </p14:nvContentPartPr>
            <p14:xfrm>
              <a:off x="7292622" y="2235300"/>
              <a:ext cx="1820333" cy="99578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8"/>
            </p:blipFill>
            <p:spPr>
              <a:xfrm>
                <a:off x="7292622" y="2235300"/>
                <a:ext cx="1820333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6" name="墨迹 85"/>
              <p14:cNvContentPartPr/>
              <p14:nvPr/>
            </p14:nvContentPartPr>
            <p14:xfrm>
              <a:off x="9502422" y="1373291"/>
              <a:ext cx="42333" cy="1974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70"/>
            </p:blipFill>
            <p:spPr>
              <a:xfrm>
                <a:off x="9502422" y="1373291"/>
                <a:ext cx="42333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7" name="墨迹 86"/>
              <p14:cNvContentPartPr/>
              <p14:nvPr/>
            </p14:nvContentPartPr>
            <p14:xfrm>
              <a:off x="7761111" y="265070"/>
              <a:ext cx="28222" cy="1128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72"/>
            </p:blipFill>
            <p:spPr>
              <a:xfrm>
                <a:off x="7761111" y="265070"/>
                <a:ext cx="2822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88" name="墨迹 87"/>
              <p14:cNvContentPartPr/>
              <p14:nvPr/>
            </p14:nvContentPartPr>
            <p14:xfrm>
              <a:off x="1428044" y="601343"/>
              <a:ext cx="228600" cy="1113157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4"/>
            </p:blipFill>
            <p:spPr>
              <a:xfrm>
                <a:off x="1428044" y="601343"/>
                <a:ext cx="228600" cy="1113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89" name="墨迹 88"/>
              <p14:cNvContentPartPr/>
              <p14:nvPr/>
            </p14:nvContentPartPr>
            <p14:xfrm>
              <a:off x="1605844" y="1889333"/>
              <a:ext cx="242711" cy="738814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6"/>
            </p:blipFill>
            <p:spPr>
              <a:xfrm>
                <a:off x="1605844" y="1889333"/>
                <a:ext cx="242711" cy="738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0" name="墨迹 89"/>
              <p14:cNvContentPartPr/>
              <p14:nvPr/>
            </p14:nvContentPartPr>
            <p14:xfrm>
              <a:off x="1778000" y="1997900"/>
              <a:ext cx="118533" cy="23757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8"/>
            </p:blipFill>
            <p:spPr>
              <a:xfrm>
                <a:off x="1778000" y="1997900"/>
                <a:ext cx="118533" cy="237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1" name="墨迹 90"/>
              <p14:cNvContentPartPr/>
              <p14:nvPr/>
            </p14:nvContentPartPr>
            <p14:xfrm>
              <a:off x="1913466" y="1842100"/>
              <a:ext cx="105834" cy="25026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80"/>
            </p:blipFill>
            <p:spPr>
              <a:xfrm>
                <a:off x="1913466" y="1842100"/>
                <a:ext cx="105834" cy="250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2" name="墨迹 91"/>
              <p14:cNvContentPartPr/>
              <p14:nvPr/>
            </p14:nvContentPartPr>
            <p14:xfrm>
              <a:off x="2030588" y="1725779"/>
              <a:ext cx="1203678" cy="597819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82"/>
            </p:blipFill>
            <p:spPr>
              <a:xfrm>
                <a:off x="2030588" y="1725779"/>
                <a:ext cx="1203678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3" name="墨迹 92"/>
              <p14:cNvContentPartPr/>
              <p14:nvPr/>
            </p14:nvContentPartPr>
            <p14:xfrm>
              <a:off x="7885288" y="723833"/>
              <a:ext cx="40746" cy="3701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4"/>
            </p:blipFill>
            <p:spPr>
              <a:xfrm>
                <a:off x="7885288" y="723833"/>
                <a:ext cx="40746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4" name="墨迹 93"/>
              <p14:cNvContentPartPr/>
              <p14:nvPr/>
            </p14:nvContentPartPr>
            <p14:xfrm>
              <a:off x="4021666" y="1056758"/>
              <a:ext cx="999067" cy="86712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6"/>
            </p:blipFill>
            <p:spPr>
              <a:xfrm>
                <a:off x="4021666" y="1056758"/>
                <a:ext cx="999067" cy="8671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523" y="566731"/>
            <a:ext cx="7206232" cy="321231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2874962" y="1816016"/>
              <a:ext cx="1471260" cy="178535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2874962" y="1816016"/>
                <a:ext cx="1471260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58295" y="2363077"/>
              <a:ext cx="2808993" cy="39478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58295" y="2363077"/>
                <a:ext cx="280899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3821288" y="2354617"/>
              <a:ext cx="392289" cy="8460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3821288" y="2354617"/>
                <a:ext cx="392289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970844" y="2774782"/>
              <a:ext cx="1464733" cy="10151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970844" y="2774782"/>
                <a:ext cx="1464733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2654829" y="2973585"/>
              <a:ext cx="147637" cy="269301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2654829" y="2973585"/>
                <a:ext cx="147637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3448755" y="3513597"/>
              <a:ext cx="71261" cy="71378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3448755" y="3513597"/>
                <a:ext cx="71261" cy="71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3443111" y="3350219"/>
              <a:ext cx="135466" cy="332572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3443111" y="3350219"/>
                <a:ext cx="135466" cy="332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3579988" y="3502317"/>
              <a:ext cx="118887" cy="16919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3579988" y="3502317"/>
                <a:ext cx="11888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3759200" y="3372601"/>
              <a:ext cx="73377" cy="128306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3759200" y="3372601"/>
                <a:ext cx="73377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3939822" y="3451559"/>
              <a:ext cx="107244" cy="191753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3939822" y="3451559"/>
                <a:ext cx="10724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4103511" y="3489275"/>
              <a:ext cx="16933" cy="46986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4103511" y="3489275"/>
                <a:ext cx="16933" cy="469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4097866" y="3496677"/>
              <a:ext cx="116241" cy="149455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4097866" y="3496677"/>
                <a:ext cx="116241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4250795" y="3368900"/>
              <a:ext cx="129293" cy="136237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4250795" y="3368900"/>
                <a:ext cx="129293" cy="136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9874955" y="1060282"/>
              <a:ext cx="36689" cy="20937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9874955" y="1060282"/>
                <a:ext cx="36689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9900355" y="961057"/>
              <a:ext cx="191912" cy="35865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9900355" y="961057"/>
                <a:ext cx="191912" cy="358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9860844" y="1743403"/>
              <a:ext cx="143228" cy="341208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9860844" y="1743403"/>
                <a:ext cx="143228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9896827" y="1762262"/>
              <a:ext cx="192617" cy="30472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9896827" y="1762262"/>
                <a:ext cx="192617" cy="304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10126133" y="1730009"/>
              <a:ext cx="200378" cy="341913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10126133" y="1730009"/>
                <a:ext cx="200378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9770533" y="2472348"/>
              <a:ext cx="280811" cy="443429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9770533" y="2472348"/>
                <a:ext cx="280811" cy="443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10103555" y="2701465"/>
              <a:ext cx="197556" cy="242511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10103555" y="2701465"/>
                <a:ext cx="197556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820275" y="3316204"/>
              <a:ext cx="334080" cy="400426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820275" y="3316204"/>
                <a:ext cx="334080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10172700" y="3529106"/>
              <a:ext cx="150988" cy="246741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10172700" y="3529106"/>
                <a:ext cx="150988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763477" y="4162174"/>
              <a:ext cx="297745" cy="2255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763477" y="4162174"/>
                <a:ext cx="29774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9883422" y="4190373"/>
              <a:ext cx="84666" cy="51322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9883422" y="4190373"/>
                <a:ext cx="84666" cy="5132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078155" y="4353927"/>
              <a:ext cx="31045" cy="228412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078155" y="4353927"/>
                <a:ext cx="31045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165644" y="4310748"/>
              <a:ext cx="16933" cy="119317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165644" y="4310748"/>
                <a:ext cx="16933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075333" y="4243598"/>
              <a:ext cx="88194" cy="37540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075333" y="4243598"/>
                <a:ext cx="88194" cy="375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9608784" y="372226"/>
              <a:ext cx="136349" cy="16990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9608784" y="372226"/>
                <a:ext cx="136349" cy="169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9629422" y="376104"/>
              <a:ext cx="160866" cy="226649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9629422" y="376104"/>
                <a:ext cx="160866" cy="226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9857140" y="360947"/>
              <a:ext cx="150460" cy="19527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9857140" y="360947"/>
                <a:ext cx="150460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10067925" y="236871"/>
              <a:ext cx="114652" cy="12971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10067925" y="236871"/>
                <a:ext cx="114652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10225969" y="360947"/>
              <a:ext cx="193675" cy="171309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10225969" y="360947"/>
                <a:ext cx="193675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10428111" y="327108"/>
              <a:ext cx="42333" cy="56398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10428111" y="327108"/>
                <a:ext cx="42333" cy="563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10453511" y="281990"/>
              <a:ext cx="122767" cy="18611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10453511" y="281990"/>
                <a:ext cx="122767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10741377" y="161791"/>
              <a:ext cx="16933" cy="111739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10741377" y="161791"/>
                <a:ext cx="16933" cy="111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8" name="墨迹 37"/>
              <p14:cNvContentPartPr/>
              <p14:nvPr/>
            </p14:nvContentPartPr>
            <p14:xfrm>
              <a:off x="7919155" y="1415590"/>
              <a:ext cx="64912" cy="13395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4"/>
            </p:blipFill>
            <p:spPr>
              <a:xfrm>
                <a:off x="7919155" y="1415590"/>
                <a:ext cx="64912" cy="133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39" name="墨迹 38"/>
              <p14:cNvContentPartPr/>
              <p14:nvPr/>
            </p14:nvContentPartPr>
            <p14:xfrm>
              <a:off x="3706636" y="1398671"/>
              <a:ext cx="758119" cy="107156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6"/>
            </p:blipFill>
            <p:spPr>
              <a:xfrm>
                <a:off x="3706636" y="1398671"/>
                <a:ext cx="75811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0" name="墨迹 39"/>
              <p14:cNvContentPartPr/>
              <p14:nvPr/>
            </p14:nvContentPartPr>
            <p14:xfrm>
              <a:off x="603955" y="1787817"/>
              <a:ext cx="1574800" cy="20673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8"/>
            </p:blipFill>
            <p:spPr>
              <a:xfrm>
                <a:off x="603955" y="1787817"/>
                <a:ext cx="1574800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1" name="墨迹 40"/>
              <p14:cNvContentPartPr/>
              <p14:nvPr/>
            </p14:nvContentPartPr>
            <p14:xfrm>
              <a:off x="8009466" y="1041777"/>
              <a:ext cx="73378" cy="52344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80"/>
            </p:blipFill>
            <p:spPr>
              <a:xfrm>
                <a:off x="8009466" y="1041777"/>
                <a:ext cx="73378" cy="52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2" name="墨迹 41"/>
              <p14:cNvContentPartPr/>
              <p14:nvPr/>
            </p14:nvContentPartPr>
            <p14:xfrm>
              <a:off x="6711244" y="1161799"/>
              <a:ext cx="220133" cy="16919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2"/>
            </p:blipFill>
            <p:spPr>
              <a:xfrm>
                <a:off x="6711244" y="1161799"/>
                <a:ext cx="2201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3" name="墨迹 42"/>
              <p14:cNvContentPartPr/>
              <p14:nvPr/>
            </p14:nvContentPartPr>
            <p14:xfrm>
              <a:off x="7224888" y="391085"/>
              <a:ext cx="141112" cy="285691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4"/>
            </p:blipFill>
            <p:spPr>
              <a:xfrm>
                <a:off x="7224888" y="391085"/>
                <a:ext cx="141112" cy="285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4" name="墨迹 43"/>
              <p14:cNvContentPartPr/>
              <p14:nvPr/>
            </p14:nvContentPartPr>
            <p14:xfrm>
              <a:off x="7403394" y="231231"/>
              <a:ext cx="219781" cy="393377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6"/>
            </p:blipFill>
            <p:spPr>
              <a:xfrm>
                <a:off x="7403394" y="231231"/>
                <a:ext cx="219781" cy="3933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5" name="墨迹 44"/>
              <p14:cNvContentPartPr/>
              <p14:nvPr/>
            </p14:nvContentPartPr>
            <p14:xfrm>
              <a:off x="7474655" y="401130"/>
              <a:ext cx="224367" cy="382802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8"/>
            </p:blipFill>
            <p:spPr>
              <a:xfrm>
                <a:off x="7474655" y="401130"/>
                <a:ext cx="224367" cy="382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6" name="墨迹 45"/>
              <p14:cNvContentPartPr/>
              <p14:nvPr/>
            </p14:nvContentPartPr>
            <p14:xfrm>
              <a:off x="7873294" y="250971"/>
              <a:ext cx="124883" cy="287630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90"/>
            </p:blipFill>
            <p:spPr>
              <a:xfrm>
                <a:off x="7873294" y="250971"/>
                <a:ext cx="124883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7" name="墨迹 46"/>
              <p14:cNvContentPartPr/>
              <p14:nvPr/>
            </p14:nvContentPartPr>
            <p14:xfrm>
              <a:off x="8065911" y="231231"/>
              <a:ext cx="218016" cy="34684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2"/>
            </p:blipFill>
            <p:spPr>
              <a:xfrm>
                <a:off x="8065911" y="231231"/>
                <a:ext cx="218016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8" name="墨迹 47"/>
              <p14:cNvContentPartPr/>
              <p14:nvPr/>
            </p14:nvContentPartPr>
            <p14:xfrm>
              <a:off x="8099777" y="367997"/>
              <a:ext cx="254000" cy="21924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4"/>
            </p:blipFill>
            <p:spPr>
              <a:xfrm>
                <a:off x="8099777" y="367997"/>
                <a:ext cx="254000" cy="2192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49" name="墨迹 48"/>
              <p14:cNvContentPartPr/>
              <p14:nvPr/>
            </p14:nvContentPartPr>
            <p14:xfrm>
              <a:off x="8633177" y="408885"/>
              <a:ext cx="105018" cy="5995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6"/>
            </p:blipFill>
            <p:spPr>
              <a:xfrm>
                <a:off x="8633177" y="408885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0" name="墨迹 49"/>
              <p14:cNvContentPartPr/>
              <p14:nvPr/>
            </p14:nvContentPartPr>
            <p14:xfrm>
              <a:off x="7526690" y="829051"/>
              <a:ext cx="107421" cy="349315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8"/>
            </p:blipFill>
            <p:spPr>
              <a:xfrm>
                <a:off x="7526690" y="829051"/>
                <a:ext cx="107421" cy="3493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1" name="墨迹 50"/>
              <p14:cNvContentPartPr/>
              <p14:nvPr/>
            </p14:nvContentPartPr>
            <p14:xfrm>
              <a:off x="7631288" y="757672"/>
              <a:ext cx="237067" cy="663558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100"/>
            </p:blipFill>
            <p:spPr>
              <a:xfrm>
                <a:off x="7631288" y="757672"/>
                <a:ext cx="237067" cy="663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2" name="墨迹 51"/>
              <p14:cNvContentPartPr/>
              <p14:nvPr/>
            </p14:nvContentPartPr>
            <p14:xfrm>
              <a:off x="7665155" y="894613"/>
              <a:ext cx="135467" cy="224182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2"/>
            </p:blipFill>
            <p:spPr>
              <a:xfrm>
                <a:off x="7665155" y="894613"/>
                <a:ext cx="135467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3" name="墨迹 52"/>
              <p14:cNvContentPartPr/>
              <p14:nvPr/>
            </p14:nvContentPartPr>
            <p14:xfrm>
              <a:off x="7845777" y="902368"/>
              <a:ext cx="90312" cy="84597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4"/>
            </p:blipFill>
            <p:spPr>
              <a:xfrm>
                <a:off x="7845777" y="902368"/>
                <a:ext cx="9031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4" name="墨迹 53"/>
              <p14:cNvContentPartPr/>
              <p14:nvPr/>
            </p14:nvContentPartPr>
            <p14:xfrm>
              <a:off x="7703608" y="1065922"/>
              <a:ext cx="249414" cy="37540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6"/>
            </p:blipFill>
            <p:spPr>
              <a:xfrm>
                <a:off x="7703608" y="1065922"/>
                <a:ext cx="249414" cy="37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5" name="墨迹 54"/>
              <p14:cNvContentPartPr/>
              <p14:nvPr/>
            </p14:nvContentPartPr>
            <p14:xfrm>
              <a:off x="7986888" y="919287"/>
              <a:ext cx="39512" cy="18329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8"/>
            </p:blipFill>
            <p:spPr>
              <a:xfrm>
                <a:off x="7986888" y="919287"/>
                <a:ext cx="39512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6" name="墨迹 55"/>
              <p14:cNvContentPartPr/>
              <p14:nvPr/>
            </p14:nvContentPartPr>
            <p14:xfrm>
              <a:off x="8009466" y="902368"/>
              <a:ext cx="203200" cy="281990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10"/>
            </p:blipFill>
            <p:spPr>
              <a:xfrm>
                <a:off x="8009466" y="902368"/>
                <a:ext cx="203200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7" name="墨迹 56"/>
              <p14:cNvContentPartPr/>
              <p14:nvPr/>
            </p14:nvContentPartPr>
            <p14:xfrm>
              <a:off x="8012288" y="774591"/>
              <a:ext cx="135819" cy="311599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2"/>
            </p:blipFill>
            <p:spPr>
              <a:xfrm>
                <a:off x="8012288" y="774591"/>
                <a:ext cx="135819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8" name="墨迹 57"/>
              <p14:cNvContentPartPr/>
              <p14:nvPr/>
            </p14:nvContentPartPr>
            <p14:xfrm>
              <a:off x="8088488" y="964406"/>
              <a:ext cx="110067" cy="10433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4"/>
            </p:blipFill>
            <p:spPr>
              <a:xfrm>
                <a:off x="8088488" y="964406"/>
                <a:ext cx="110067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59" name="墨迹 58"/>
              <p14:cNvContentPartPr/>
              <p14:nvPr/>
            </p14:nvContentPartPr>
            <p14:xfrm>
              <a:off x="8317794" y="817771"/>
              <a:ext cx="157338" cy="208673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6"/>
            </p:blipFill>
            <p:spPr>
              <a:xfrm>
                <a:off x="8317794" y="817771"/>
                <a:ext cx="157338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0" name="墨迹 59"/>
              <p14:cNvContentPartPr/>
              <p14:nvPr/>
            </p14:nvContentPartPr>
            <p14:xfrm>
              <a:off x="8387644" y="845970"/>
              <a:ext cx="73378" cy="360947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8"/>
            </p:blipFill>
            <p:spPr>
              <a:xfrm>
                <a:off x="8387644" y="845970"/>
                <a:ext cx="73378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1" name="墨迹 60"/>
              <p14:cNvContentPartPr/>
              <p14:nvPr/>
            </p14:nvContentPartPr>
            <p14:xfrm>
              <a:off x="8534400" y="760315"/>
              <a:ext cx="92427" cy="189991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20"/>
            </p:blipFill>
            <p:spPr>
              <a:xfrm>
                <a:off x="8534400" y="760315"/>
                <a:ext cx="92427" cy="189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2" name="墨迹 61"/>
              <p14:cNvContentPartPr/>
              <p14:nvPr/>
            </p14:nvContentPartPr>
            <p14:xfrm>
              <a:off x="8602133" y="806491"/>
              <a:ext cx="166511" cy="95877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2"/>
            </p:blipFill>
            <p:spPr>
              <a:xfrm>
                <a:off x="8602133" y="806491"/>
                <a:ext cx="166511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3" name="墨迹 62"/>
              <p14:cNvContentPartPr/>
              <p14:nvPr/>
            </p14:nvContentPartPr>
            <p14:xfrm>
              <a:off x="8619066" y="874169"/>
              <a:ext cx="45156" cy="735994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4"/>
            </p:blipFill>
            <p:spPr>
              <a:xfrm>
                <a:off x="8619066" y="874169"/>
                <a:ext cx="45156" cy="735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4" name="墨迹 63"/>
              <p14:cNvContentPartPr/>
              <p14:nvPr/>
            </p14:nvContentPartPr>
            <p14:xfrm>
              <a:off x="6312781" y="4079868"/>
              <a:ext cx="161396" cy="272120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6"/>
            </p:blipFill>
            <p:spPr>
              <a:xfrm>
                <a:off x="6312781" y="4079868"/>
                <a:ext cx="161396" cy="272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5" name="墨迹 64"/>
              <p14:cNvContentPartPr/>
              <p14:nvPr/>
            </p14:nvContentPartPr>
            <p14:xfrm>
              <a:off x="6532033" y="3933057"/>
              <a:ext cx="148872" cy="42016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8"/>
            </p:blipFill>
            <p:spPr>
              <a:xfrm>
                <a:off x="6532033" y="3933057"/>
                <a:ext cx="148872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6" name="墨迹 65"/>
              <p14:cNvContentPartPr/>
              <p14:nvPr/>
            </p14:nvContentPartPr>
            <p14:xfrm>
              <a:off x="6598355" y="3908912"/>
              <a:ext cx="469195" cy="91311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30"/>
            </p:blipFill>
            <p:spPr>
              <a:xfrm>
                <a:off x="6598355" y="3908912"/>
                <a:ext cx="469195" cy="913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7" name="墨迹 66"/>
              <p14:cNvContentPartPr/>
              <p14:nvPr/>
            </p14:nvContentPartPr>
            <p14:xfrm>
              <a:off x="6900333" y="4138557"/>
              <a:ext cx="183444" cy="26260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2"/>
            </p:blipFill>
            <p:spPr>
              <a:xfrm>
                <a:off x="6900333" y="4138557"/>
                <a:ext cx="183444" cy="262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8" name="墨迹 67"/>
              <p14:cNvContentPartPr/>
              <p14:nvPr/>
            </p14:nvContentPartPr>
            <p14:xfrm>
              <a:off x="7072488" y="4184733"/>
              <a:ext cx="121885" cy="59218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4"/>
            </p:blipFill>
            <p:spPr>
              <a:xfrm>
                <a:off x="7072488" y="4184733"/>
                <a:ext cx="121885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69" name="墨迹 68"/>
              <p14:cNvContentPartPr/>
              <p14:nvPr/>
            </p14:nvContentPartPr>
            <p14:xfrm>
              <a:off x="6918677" y="4294709"/>
              <a:ext cx="269523" cy="6820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6"/>
            </p:blipFill>
            <p:spPr>
              <a:xfrm>
                <a:off x="6918677" y="4294709"/>
                <a:ext cx="269523" cy="682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0" name="墨迹 69"/>
              <p14:cNvContentPartPr/>
              <p14:nvPr/>
            </p14:nvContentPartPr>
            <p14:xfrm>
              <a:off x="7366000" y="3919662"/>
              <a:ext cx="105303" cy="112796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8"/>
            </p:blipFill>
            <p:spPr>
              <a:xfrm>
                <a:off x="7366000" y="3919662"/>
                <a:ext cx="105303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1" name="墨迹 70"/>
              <p14:cNvContentPartPr/>
              <p14:nvPr/>
            </p14:nvContentPartPr>
            <p14:xfrm>
              <a:off x="7242351" y="3972536"/>
              <a:ext cx="482071" cy="694400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40"/>
            </p:blipFill>
            <p:spPr>
              <a:xfrm>
                <a:off x="7242351" y="3972536"/>
                <a:ext cx="482071" cy="694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2" name="墨迹 71"/>
              <p14:cNvContentPartPr/>
              <p14:nvPr/>
            </p14:nvContentPartPr>
            <p14:xfrm>
              <a:off x="7737122" y="3938873"/>
              <a:ext cx="112183" cy="23422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2"/>
            </p:blipFill>
            <p:spPr>
              <a:xfrm>
                <a:off x="7737122" y="3938873"/>
                <a:ext cx="112183" cy="234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3" name="墨迹 72"/>
              <p14:cNvContentPartPr/>
              <p14:nvPr/>
            </p14:nvContentPartPr>
            <p14:xfrm>
              <a:off x="7930444" y="4021179"/>
              <a:ext cx="73378" cy="10715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4"/>
            </p:blipFill>
            <p:spPr>
              <a:xfrm>
                <a:off x="7930444" y="4021179"/>
                <a:ext cx="7337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4" name="墨迹 73"/>
              <p14:cNvContentPartPr/>
              <p14:nvPr/>
            </p14:nvContentPartPr>
            <p14:xfrm>
              <a:off x="7732888" y="4162174"/>
              <a:ext cx="178329" cy="270711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6"/>
            </p:blipFill>
            <p:spPr>
              <a:xfrm>
                <a:off x="7732888" y="4162174"/>
                <a:ext cx="178329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5" name="墨迹 74"/>
              <p14:cNvContentPartPr/>
              <p14:nvPr/>
            </p14:nvContentPartPr>
            <p14:xfrm>
              <a:off x="7975600" y="4337008"/>
              <a:ext cx="55033" cy="76137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8"/>
            </p:blipFill>
            <p:spPr>
              <a:xfrm>
                <a:off x="7975600" y="4337008"/>
                <a:ext cx="55033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8" name="墨迹 77"/>
              <p14:cNvContentPartPr/>
              <p14:nvPr/>
            </p14:nvContentPartPr>
            <p14:xfrm>
              <a:off x="6519333" y="4998803"/>
              <a:ext cx="33867" cy="206734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0"/>
            </p:blipFill>
            <p:spPr>
              <a:xfrm>
                <a:off x="6519333" y="4998803"/>
                <a:ext cx="33867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9" name="墨迹 78"/>
              <p14:cNvContentPartPr/>
              <p14:nvPr/>
            </p14:nvContentPartPr>
            <p14:xfrm>
              <a:off x="6612466" y="4996865"/>
              <a:ext cx="163689" cy="208672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2"/>
            </p:blipFill>
            <p:spPr>
              <a:xfrm>
                <a:off x="6612466" y="4996865"/>
                <a:ext cx="163689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80" name="墨迹 79"/>
              <p14:cNvContentPartPr/>
              <p14:nvPr/>
            </p14:nvContentPartPr>
            <p14:xfrm>
              <a:off x="6804377" y="4992635"/>
              <a:ext cx="160867" cy="23722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4"/>
            </p:blipFill>
            <p:spPr>
              <a:xfrm>
                <a:off x="6804377" y="4992635"/>
                <a:ext cx="160867" cy="237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1" name="墨迹 80"/>
              <p14:cNvContentPartPr/>
              <p14:nvPr/>
            </p14:nvContentPartPr>
            <p14:xfrm>
              <a:off x="6801555" y="5062427"/>
              <a:ext cx="121356" cy="13465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6"/>
            </p:blipFill>
            <p:spPr>
              <a:xfrm>
                <a:off x="6801555" y="5062427"/>
                <a:ext cx="121356" cy="1346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2" name="墨迹 81"/>
              <p14:cNvContentPartPr/>
              <p14:nvPr/>
            </p14:nvContentPartPr>
            <p14:xfrm>
              <a:off x="6993466" y="5058902"/>
              <a:ext cx="296334" cy="22560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8"/>
            </p:blipFill>
            <p:spPr>
              <a:xfrm>
                <a:off x="6993466" y="5058902"/>
                <a:ext cx="29633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3" name="墨迹 82"/>
              <p14:cNvContentPartPr/>
              <p14:nvPr/>
            </p14:nvContentPartPr>
            <p14:xfrm>
              <a:off x="7028215" y="5092741"/>
              <a:ext cx="185385" cy="174834"/>
            </p14:xfrm>
          </p:contentPart>
        </mc:Choice>
        <mc:Fallback xmlns="">
          <p:pic>
            <p:nvPicPr>
              <p:cNvPr id="83" name="墨迹 82"/>
            </p:nvPicPr>
            <p:blipFill>
              <a:blip r:embed="rId160"/>
            </p:blipFill>
            <p:spPr>
              <a:xfrm>
                <a:off x="7028215" y="5092741"/>
                <a:ext cx="185385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4" name="墨迹 83"/>
              <p14:cNvContentPartPr/>
              <p14:nvPr/>
            </p14:nvContentPartPr>
            <p14:xfrm>
              <a:off x="7143044" y="5136450"/>
              <a:ext cx="47978" cy="404656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62"/>
            </p:blipFill>
            <p:spPr>
              <a:xfrm>
                <a:off x="7143044" y="5136450"/>
                <a:ext cx="47978" cy="4046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5" name="墨迹 84"/>
              <p14:cNvContentPartPr/>
              <p14:nvPr/>
            </p14:nvContentPartPr>
            <p14:xfrm>
              <a:off x="7185377" y="4802997"/>
              <a:ext cx="28223" cy="21360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4"/>
            </p:blipFill>
            <p:spPr>
              <a:xfrm>
                <a:off x="7185377" y="4802997"/>
                <a:ext cx="28223" cy="213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6" name="墨迹 85"/>
              <p14:cNvContentPartPr/>
              <p14:nvPr/>
            </p14:nvContentPartPr>
            <p14:xfrm>
              <a:off x="7413096" y="5098381"/>
              <a:ext cx="201259" cy="5640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6"/>
            </p:blipFill>
            <p:spPr>
              <a:xfrm>
                <a:off x="7413096" y="5098381"/>
                <a:ext cx="20125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7" name="墨迹 86"/>
              <p14:cNvContentPartPr/>
              <p14:nvPr/>
            </p14:nvContentPartPr>
            <p14:xfrm>
              <a:off x="7512755" y="4984175"/>
              <a:ext cx="50800" cy="274940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8"/>
            </p:blipFill>
            <p:spPr>
              <a:xfrm>
                <a:off x="7512755" y="4984175"/>
                <a:ext cx="50800" cy="2749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88" name="墨迹 87"/>
              <p14:cNvContentPartPr/>
              <p14:nvPr/>
            </p14:nvContentPartPr>
            <p14:xfrm>
              <a:off x="7758288" y="4970076"/>
              <a:ext cx="31044" cy="311599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70"/>
            </p:blipFill>
            <p:spPr>
              <a:xfrm>
                <a:off x="7758288" y="4970076"/>
                <a:ext cx="31044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89" name="墨迹 88"/>
              <p14:cNvContentPartPr/>
              <p14:nvPr/>
            </p14:nvContentPartPr>
            <p14:xfrm>
              <a:off x="7974718" y="5047623"/>
              <a:ext cx="181504" cy="22559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72"/>
            </p:blipFill>
            <p:spPr>
              <a:xfrm>
                <a:off x="7974718" y="5047623"/>
                <a:ext cx="18150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0" name="墨迹 89"/>
              <p14:cNvContentPartPr/>
              <p14:nvPr/>
            </p14:nvContentPartPr>
            <p14:xfrm>
              <a:off x="7979833" y="5154779"/>
              <a:ext cx="218722" cy="14100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4"/>
            </p:blipFill>
            <p:spPr>
              <a:xfrm>
                <a:off x="7979833" y="5154779"/>
                <a:ext cx="218722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1" name="墨迹 90"/>
              <p14:cNvContentPartPr/>
              <p14:nvPr/>
            </p14:nvContentPartPr>
            <p14:xfrm>
              <a:off x="8301566" y="4875256"/>
              <a:ext cx="170744" cy="234405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6"/>
            </p:blipFill>
            <p:spPr>
              <a:xfrm>
                <a:off x="8301566" y="4875256"/>
                <a:ext cx="170744" cy="2344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2" name="墨迹 91"/>
              <p14:cNvContentPartPr/>
              <p14:nvPr/>
            </p14:nvContentPartPr>
            <p14:xfrm>
              <a:off x="8393288" y="4946106"/>
              <a:ext cx="56444" cy="363767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8"/>
            </p:blipFill>
            <p:spPr>
              <a:xfrm>
                <a:off x="8393288" y="4946106"/>
                <a:ext cx="56444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3" name="墨迹 92"/>
              <p14:cNvContentPartPr/>
              <p14:nvPr/>
            </p14:nvContentPartPr>
            <p14:xfrm>
              <a:off x="8554155" y="4872789"/>
              <a:ext cx="121356" cy="157914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80"/>
            </p:blipFill>
            <p:spPr>
              <a:xfrm>
                <a:off x="8554155" y="4872789"/>
                <a:ext cx="121356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4" name="墨迹 93"/>
              <p14:cNvContentPartPr/>
              <p14:nvPr/>
            </p14:nvContentPartPr>
            <p14:xfrm>
              <a:off x="8664222" y="4912268"/>
              <a:ext cx="139700" cy="87417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82"/>
            </p:blipFill>
            <p:spPr>
              <a:xfrm>
                <a:off x="8664222" y="4912268"/>
                <a:ext cx="139700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5" name="墨迹 94"/>
              <p14:cNvContentPartPr/>
              <p14:nvPr/>
            </p14:nvContentPartPr>
            <p14:xfrm>
              <a:off x="8650111" y="4982765"/>
              <a:ext cx="42333" cy="600639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4"/>
            </p:blipFill>
            <p:spPr>
              <a:xfrm>
                <a:off x="8650111" y="4982765"/>
                <a:ext cx="42333" cy="600639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0-10 14:12:40.512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70" y="34290"/>
            <a:ext cx="4472940" cy="3953510"/>
          </a:xfrm>
          <a:prstGeom prst="rect">
            <a:avLst/>
          </a:prstGeom>
        </p:spPr>
      </p:pic>
      <p:pic>
        <p:nvPicPr>
          <p:cNvPr id="4" name="图片 3" descr="2025-10-10 14:13:16.1660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9220" y="-137795"/>
            <a:ext cx="700405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25-10-10 14:14:42.89600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" y="952500"/>
            <a:ext cx="11778615" cy="49523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421" y="361937"/>
            <a:ext cx="9721098" cy="53316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69" y="661979"/>
            <a:ext cx="5750731" cy="414524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84" y="3429000"/>
            <a:ext cx="748386" cy="53816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689" y="711990"/>
            <a:ext cx="5255237" cy="189547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墨迹 1"/>
              <p14:cNvContentPartPr/>
              <p14:nvPr/>
            </p14:nvContentPartPr>
            <p14:xfrm>
              <a:off x="7837311" y="614738"/>
              <a:ext cx="87489" cy="3383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6"/>
            </p:blipFill>
            <p:spPr>
              <a:xfrm>
                <a:off x="7837311" y="614738"/>
                <a:ext cx="874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7800622" y="719074"/>
              <a:ext cx="105017" cy="59959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8"/>
            </p:blipFill>
            <p:spPr>
              <a:xfrm>
                <a:off x="7800622" y="719074"/>
                <a:ext cx="105017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225777" y="152274"/>
              <a:ext cx="313267" cy="38914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225777" y="152274"/>
                <a:ext cx="313267" cy="389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墨迹 7"/>
              <p14:cNvContentPartPr/>
              <p14:nvPr/>
            </p14:nvContentPartPr>
            <p14:xfrm>
              <a:off x="566737" y="346847"/>
              <a:ext cx="279929" cy="31019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2"/>
            </p:blipFill>
            <p:spPr>
              <a:xfrm>
                <a:off x="566737" y="346847"/>
                <a:ext cx="279929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墨迹 8"/>
              <p14:cNvContentPartPr/>
              <p14:nvPr/>
            </p14:nvContentPartPr>
            <p14:xfrm>
              <a:off x="959555" y="145401"/>
              <a:ext cx="110067" cy="407299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4"/>
            </p:blipFill>
            <p:spPr>
              <a:xfrm>
                <a:off x="959555" y="145401"/>
                <a:ext cx="110067" cy="407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0" name="墨迹 9"/>
              <p14:cNvContentPartPr/>
              <p14:nvPr/>
            </p14:nvContentPartPr>
            <p14:xfrm>
              <a:off x="844550" y="219952"/>
              <a:ext cx="270227" cy="33839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6"/>
            </p:blipFill>
            <p:spPr>
              <a:xfrm>
                <a:off x="844550" y="219952"/>
                <a:ext cx="27022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" name="墨迹 10"/>
              <p14:cNvContentPartPr/>
              <p14:nvPr/>
            </p14:nvContentPartPr>
            <p14:xfrm>
              <a:off x="1198033" y="194220"/>
              <a:ext cx="55033" cy="287983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8"/>
            </p:blipFill>
            <p:spPr>
              <a:xfrm>
                <a:off x="1198033" y="194220"/>
                <a:ext cx="55033" cy="287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2" name="墨迹 11"/>
              <p14:cNvContentPartPr/>
              <p14:nvPr/>
            </p14:nvContentPartPr>
            <p14:xfrm>
              <a:off x="1255888" y="28199"/>
              <a:ext cx="294041" cy="482731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0"/>
            </p:blipFill>
            <p:spPr>
              <a:xfrm>
                <a:off x="1255888" y="28199"/>
                <a:ext cx="294041" cy="482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3" name="墨迹 12"/>
              <p14:cNvContentPartPr/>
              <p14:nvPr/>
            </p14:nvContentPartPr>
            <p14:xfrm>
              <a:off x="1361016" y="286043"/>
              <a:ext cx="123472" cy="66444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2"/>
            </p:blipFill>
            <p:spPr>
              <a:xfrm>
                <a:off x="1361016" y="286043"/>
                <a:ext cx="123472" cy="66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" name="墨迹 13"/>
              <p14:cNvContentPartPr/>
              <p14:nvPr/>
            </p14:nvContentPartPr>
            <p14:xfrm>
              <a:off x="1593850" y="4810751"/>
              <a:ext cx="137054" cy="2255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4"/>
            </p:blipFill>
            <p:spPr>
              <a:xfrm>
                <a:off x="1593850" y="4810751"/>
                <a:ext cx="13705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" name="墨迹 14"/>
              <p14:cNvContentPartPr/>
              <p14:nvPr/>
            </p14:nvContentPartPr>
            <p14:xfrm>
              <a:off x="1631244" y="4878429"/>
              <a:ext cx="16933" cy="219952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6"/>
            </p:blipFill>
            <p:spPr>
              <a:xfrm>
                <a:off x="1631244" y="4878429"/>
                <a:ext cx="16933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6" name="墨迹 15"/>
              <p14:cNvContentPartPr/>
              <p14:nvPr/>
            </p14:nvContentPartPr>
            <p14:xfrm>
              <a:off x="1823155" y="4735671"/>
              <a:ext cx="28222" cy="368350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8"/>
            </p:blipFill>
            <p:spPr>
              <a:xfrm>
                <a:off x="1823155" y="4735671"/>
                <a:ext cx="28222" cy="368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7" name="墨迹 16"/>
              <p14:cNvContentPartPr/>
              <p14:nvPr/>
            </p14:nvContentPartPr>
            <p14:xfrm>
              <a:off x="1769533" y="4700775"/>
              <a:ext cx="64911" cy="121256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0"/>
            </p:blipFill>
            <p:spPr>
              <a:xfrm>
                <a:off x="1769533" y="4700775"/>
                <a:ext cx="64911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8" name="墨迹 17"/>
              <p14:cNvContentPartPr/>
              <p14:nvPr/>
            </p14:nvContentPartPr>
            <p14:xfrm>
              <a:off x="1857022" y="4709235"/>
              <a:ext cx="73378" cy="8459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2"/>
            </p:blipFill>
            <p:spPr>
              <a:xfrm>
                <a:off x="1857022" y="4709235"/>
                <a:ext cx="73378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" name="墨迹 18"/>
              <p14:cNvContentPartPr/>
              <p14:nvPr/>
            </p14:nvContentPartPr>
            <p14:xfrm>
              <a:off x="1545166" y="4799472"/>
              <a:ext cx="105834" cy="19739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4"/>
            </p:blipFill>
            <p:spPr>
              <a:xfrm>
                <a:off x="1545166" y="4799472"/>
                <a:ext cx="10583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0" name="墨迹 19"/>
              <p14:cNvContentPartPr/>
              <p14:nvPr/>
            </p14:nvContentPartPr>
            <p14:xfrm>
              <a:off x="1586088" y="5291544"/>
              <a:ext cx="118534" cy="294680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6"/>
            </p:blipFill>
            <p:spPr>
              <a:xfrm>
                <a:off x="1586088" y="5291544"/>
                <a:ext cx="118534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" name="墨迹 20"/>
              <p14:cNvContentPartPr/>
              <p14:nvPr/>
            </p14:nvContentPartPr>
            <p14:xfrm>
              <a:off x="1761066" y="5335253"/>
              <a:ext cx="45156" cy="42580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38"/>
            </p:blipFill>
            <p:spPr>
              <a:xfrm>
                <a:off x="1761066" y="5335253"/>
                <a:ext cx="45156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2" name="墨迹 21"/>
              <p14:cNvContentPartPr/>
              <p14:nvPr/>
            </p14:nvContentPartPr>
            <p14:xfrm>
              <a:off x="1732844" y="5271805"/>
              <a:ext cx="84667" cy="176244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0"/>
            </p:blipFill>
            <p:spPr>
              <a:xfrm>
                <a:off x="1732844" y="5271805"/>
                <a:ext cx="84667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3" name="墨迹 22"/>
              <p14:cNvContentPartPr/>
              <p14:nvPr/>
            </p14:nvContentPartPr>
            <p14:xfrm>
              <a:off x="1834444" y="5318333"/>
              <a:ext cx="101600" cy="78958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2"/>
            </p:blipFill>
            <p:spPr>
              <a:xfrm>
                <a:off x="1834444" y="5318333"/>
                <a:ext cx="101600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4" name="墨迹 23"/>
              <p14:cNvContentPartPr/>
              <p14:nvPr/>
            </p14:nvContentPartPr>
            <p14:xfrm>
              <a:off x="2762073" y="4751004"/>
              <a:ext cx="60149" cy="475154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4"/>
            </p:blipFill>
            <p:spPr>
              <a:xfrm>
                <a:off x="2762073" y="4751004"/>
                <a:ext cx="60149" cy="475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5" name="墨迹 24"/>
              <p14:cNvContentPartPr/>
              <p14:nvPr/>
            </p14:nvContentPartPr>
            <p14:xfrm>
              <a:off x="2850444" y="4750652"/>
              <a:ext cx="129822" cy="131478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6"/>
            </p:blipFill>
            <p:spPr>
              <a:xfrm>
                <a:off x="2850444" y="4750652"/>
                <a:ext cx="129822" cy="131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6" name="墨迹 25"/>
              <p14:cNvContentPartPr/>
              <p14:nvPr/>
            </p14:nvContentPartPr>
            <p14:xfrm>
              <a:off x="2908300" y="4742369"/>
              <a:ext cx="4233" cy="111562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48"/>
            </p:blipFill>
            <p:spPr>
              <a:xfrm>
                <a:off x="2908300" y="4742369"/>
                <a:ext cx="4233" cy="111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7" name="墨迹 26"/>
              <p14:cNvContentPartPr/>
              <p14:nvPr/>
            </p14:nvContentPartPr>
            <p14:xfrm>
              <a:off x="2835627" y="4822031"/>
              <a:ext cx="93839" cy="226297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0"/>
            </p:blipFill>
            <p:spPr>
              <a:xfrm>
                <a:off x="2835627" y="4822031"/>
                <a:ext cx="93839" cy="226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8" name="墨迹 27"/>
              <p14:cNvContentPartPr/>
              <p14:nvPr/>
            </p14:nvContentPartPr>
            <p14:xfrm>
              <a:off x="2892072" y="4862919"/>
              <a:ext cx="184855" cy="205324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2"/>
            </p:blipFill>
            <p:spPr>
              <a:xfrm>
                <a:off x="2892072" y="4862919"/>
                <a:ext cx="184855" cy="205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9" name="墨迹 28"/>
              <p14:cNvContentPartPr/>
              <p14:nvPr/>
            </p14:nvContentPartPr>
            <p14:xfrm>
              <a:off x="2583391" y="4277790"/>
              <a:ext cx="391231" cy="380687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4"/>
            </p:blipFill>
            <p:spPr>
              <a:xfrm>
                <a:off x="2583391" y="4277790"/>
                <a:ext cx="391231" cy="3806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0" name="墨迹 29"/>
              <p14:cNvContentPartPr/>
              <p14:nvPr/>
            </p14:nvContentPartPr>
            <p14:xfrm>
              <a:off x="2641600" y="5368387"/>
              <a:ext cx="118533" cy="190520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6"/>
            </p:blipFill>
            <p:spPr>
              <a:xfrm>
                <a:off x="2641600" y="5368387"/>
                <a:ext cx="118533" cy="190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1" name="墨迹 30"/>
              <p14:cNvContentPartPr/>
              <p14:nvPr/>
            </p14:nvContentPartPr>
            <p14:xfrm>
              <a:off x="2729794" y="5281499"/>
              <a:ext cx="205317" cy="52185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58"/>
            </p:blipFill>
            <p:spPr>
              <a:xfrm>
                <a:off x="2729794" y="5281499"/>
                <a:ext cx="205317" cy="521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2" name="墨迹 31"/>
              <p14:cNvContentPartPr/>
              <p14:nvPr/>
            </p14:nvContentPartPr>
            <p14:xfrm>
              <a:off x="2771422" y="5427428"/>
              <a:ext cx="124178" cy="196688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0"/>
            </p:blipFill>
            <p:spPr>
              <a:xfrm>
                <a:off x="2771422" y="5427428"/>
                <a:ext cx="124178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3" name="墨迹 32"/>
              <p14:cNvContentPartPr/>
              <p14:nvPr/>
            </p14:nvContentPartPr>
            <p14:xfrm>
              <a:off x="2760133" y="5194258"/>
              <a:ext cx="84667" cy="90236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2"/>
            </p:blipFill>
            <p:spPr>
              <a:xfrm>
                <a:off x="2760133" y="5194258"/>
                <a:ext cx="84667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4" name="墨迹 33"/>
              <p14:cNvContentPartPr/>
              <p14:nvPr/>
            </p14:nvContentPartPr>
            <p14:xfrm>
              <a:off x="3053644" y="5292955"/>
              <a:ext cx="182386" cy="47938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4"/>
            </p:blipFill>
            <p:spPr>
              <a:xfrm>
                <a:off x="3053644" y="5292955"/>
                <a:ext cx="182386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5" name="墨迹 34"/>
              <p14:cNvContentPartPr/>
              <p14:nvPr/>
            </p14:nvContentPartPr>
            <p14:xfrm>
              <a:off x="3127022" y="5207476"/>
              <a:ext cx="22578" cy="409767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6"/>
            </p:blipFill>
            <p:spPr>
              <a:xfrm>
                <a:off x="3127022" y="5207476"/>
                <a:ext cx="22578" cy="409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6" name="墨迹 35"/>
              <p14:cNvContentPartPr/>
              <p14:nvPr/>
            </p14:nvContentPartPr>
            <p14:xfrm>
              <a:off x="3166533" y="5414210"/>
              <a:ext cx="135467" cy="101516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68"/>
            </p:blipFill>
            <p:spPr>
              <a:xfrm>
                <a:off x="3166533" y="5414210"/>
                <a:ext cx="135467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7" name="墨迹 36"/>
              <p14:cNvContentPartPr/>
              <p14:nvPr/>
            </p14:nvContentPartPr>
            <p14:xfrm>
              <a:off x="3375377" y="5336663"/>
              <a:ext cx="124178" cy="9870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0"/>
            </p:blipFill>
            <p:spPr>
              <a:xfrm>
                <a:off x="3375377" y="5336663"/>
                <a:ext cx="124178" cy="98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8" name="墨迹 37"/>
              <p14:cNvContentPartPr/>
              <p14:nvPr/>
            </p14:nvContentPartPr>
            <p14:xfrm>
              <a:off x="3364088" y="5408570"/>
              <a:ext cx="158045" cy="11280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72"/>
            </p:blipFill>
            <p:spPr>
              <a:xfrm>
                <a:off x="3364088" y="5408570"/>
                <a:ext cx="15804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39" name="墨迹 38"/>
              <p14:cNvContentPartPr/>
              <p14:nvPr/>
            </p14:nvContentPartPr>
            <p14:xfrm>
              <a:off x="3522133" y="5245016"/>
              <a:ext cx="141111" cy="33838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74"/>
            </p:blipFill>
            <p:spPr>
              <a:xfrm>
                <a:off x="3522133" y="5245016"/>
                <a:ext cx="141111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40" name="墨迹 39"/>
              <p14:cNvContentPartPr/>
              <p14:nvPr/>
            </p14:nvContentPartPr>
            <p14:xfrm>
              <a:off x="3530600" y="5149139"/>
              <a:ext cx="127000" cy="259431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76"/>
            </p:blipFill>
            <p:spPr>
              <a:xfrm>
                <a:off x="3530600" y="5149139"/>
                <a:ext cx="127000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41" name="墨迹 40"/>
              <p14:cNvContentPartPr/>
              <p14:nvPr/>
            </p14:nvContentPartPr>
            <p14:xfrm>
              <a:off x="3578577" y="5346533"/>
              <a:ext cx="129823" cy="121961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78"/>
            </p:blipFill>
            <p:spPr>
              <a:xfrm>
                <a:off x="3578577" y="5346533"/>
                <a:ext cx="129823" cy="1219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42" name="墨迹 41"/>
              <p14:cNvContentPartPr/>
              <p14:nvPr/>
            </p14:nvContentPartPr>
            <p14:xfrm>
              <a:off x="2878666" y="5775158"/>
              <a:ext cx="94016" cy="324641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80"/>
            </p:blipFill>
            <p:spPr>
              <a:xfrm>
                <a:off x="2878666" y="5775158"/>
                <a:ext cx="94016" cy="324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43" name="墨迹 42"/>
              <p14:cNvContentPartPr/>
              <p14:nvPr/>
            </p14:nvContentPartPr>
            <p14:xfrm>
              <a:off x="3076222" y="5763878"/>
              <a:ext cx="33866" cy="563980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82"/>
            </p:blipFill>
            <p:spPr>
              <a:xfrm>
                <a:off x="3076222" y="5763878"/>
                <a:ext cx="33866" cy="5639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44" name="墨迹 43"/>
              <p14:cNvContentPartPr/>
              <p14:nvPr/>
            </p14:nvContentPartPr>
            <p14:xfrm>
              <a:off x="3025422" y="5763878"/>
              <a:ext cx="56444" cy="166374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84"/>
            </p:blipFill>
            <p:spPr>
              <a:xfrm>
                <a:off x="3025422" y="5763878"/>
                <a:ext cx="56444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45" name="墨迹 44"/>
              <p14:cNvContentPartPr/>
              <p14:nvPr/>
            </p14:nvContentPartPr>
            <p14:xfrm>
              <a:off x="3149600" y="5769518"/>
              <a:ext cx="104422" cy="42299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86"/>
            </p:blipFill>
            <p:spPr>
              <a:xfrm>
                <a:off x="3149600" y="5769518"/>
                <a:ext cx="10442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46" name="墨迹 45"/>
              <p14:cNvContentPartPr/>
              <p14:nvPr/>
            </p14:nvContentPartPr>
            <p14:xfrm>
              <a:off x="2918177" y="6034588"/>
              <a:ext cx="5645" cy="146635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88"/>
            </p:blipFill>
            <p:spPr>
              <a:xfrm>
                <a:off x="2918177" y="6034588"/>
                <a:ext cx="564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47" name="墨迹 46"/>
              <p14:cNvContentPartPr/>
              <p14:nvPr/>
            </p14:nvContentPartPr>
            <p14:xfrm>
              <a:off x="7357533" y="3127270"/>
              <a:ext cx="81844" cy="6485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90"/>
            </p:blipFill>
            <p:spPr>
              <a:xfrm>
                <a:off x="7357533" y="3127270"/>
                <a:ext cx="81844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48" name="墨迹 47"/>
              <p14:cNvContentPartPr/>
              <p14:nvPr/>
            </p14:nvContentPartPr>
            <p14:xfrm>
              <a:off x="3347331" y="4633097"/>
              <a:ext cx="222780" cy="14100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92"/>
            </p:blipFill>
            <p:spPr>
              <a:xfrm>
                <a:off x="3347331" y="4633097"/>
                <a:ext cx="222780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49" name="墨迹 48"/>
              <p14:cNvContentPartPr/>
              <p14:nvPr/>
            </p14:nvContentPartPr>
            <p14:xfrm>
              <a:off x="3482622" y="4658476"/>
              <a:ext cx="22578" cy="129716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94"/>
            </p:blipFill>
            <p:spPr>
              <a:xfrm>
                <a:off x="3482622" y="4658476"/>
                <a:ext cx="2257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50" name="墨迹 49"/>
              <p14:cNvContentPartPr/>
              <p14:nvPr/>
            </p14:nvContentPartPr>
            <p14:xfrm>
              <a:off x="3629377" y="4508493"/>
              <a:ext cx="33867" cy="321997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96"/>
            </p:blipFill>
            <p:spPr>
              <a:xfrm>
                <a:off x="3629377" y="4508493"/>
                <a:ext cx="33867" cy="321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51" name="墨迹 50"/>
              <p14:cNvContentPartPr/>
              <p14:nvPr/>
            </p14:nvContentPartPr>
            <p14:xfrm>
              <a:off x="3591806" y="4697955"/>
              <a:ext cx="158927" cy="136766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98"/>
            </p:blipFill>
            <p:spPr>
              <a:xfrm>
                <a:off x="3591806" y="4697955"/>
                <a:ext cx="158927" cy="136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52" name="墨迹 51"/>
              <p14:cNvContentPartPr/>
              <p14:nvPr/>
            </p14:nvContentPartPr>
            <p14:xfrm>
              <a:off x="3466218" y="4878429"/>
              <a:ext cx="93133" cy="200213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100"/>
            </p:blipFill>
            <p:spPr>
              <a:xfrm>
                <a:off x="3466218" y="4878429"/>
                <a:ext cx="93133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53" name="墨迹 52"/>
              <p14:cNvContentPartPr/>
              <p14:nvPr/>
            </p14:nvContentPartPr>
            <p14:xfrm>
              <a:off x="3725333" y="4807050"/>
              <a:ext cx="28222" cy="27441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102"/>
            </p:blipFill>
            <p:spPr>
              <a:xfrm>
                <a:off x="3725333" y="4807050"/>
                <a:ext cx="28222" cy="274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54" name="墨迹 53"/>
              <p14:cNvContentPartPr/>
              <p14:nvPr/>
            </p14:nvContentPartPr>
            <p14:xfrm>
              <a:off x="3691466" y="4881249"/>
              <a:ext cx="186267" cy="21854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104"/>
            </p:blipFill>
            <p:spPr>
              <a:xfrm>
                <a:off x="3691466" y="4881249"/>
                <a:ext cx="186267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55" name="墨迹 54"/>
              <p14:cNvContentPartPr/>
              <p14:nvPr/>
            </p14:nvContentPartPr>
            <p14:xfrm>
              <a:off x="6453716" y="3307568"/>
              <a:ext cx="28928" cy="5375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106"/>
            </p:blipFill>
            <p:spPr>
              <a:xfrm>
                <a:off x="6453716" y="3307568"/>
                <a:ext cx="28928" cy="53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56" name="墨迹 55"/>
              <p14:cNvContentPartPr/>
              <p14:nvPr/>
            </p14:nvContentPartPr>
            <p14:xfrm>
              <a:off x="4478866" y="2690185"/>
              <a:ext cx="601134" cy="344028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108"/>
            </p:blipFill>
            <p:spPr>
              <a:xfrm>
                <a:off x="4478866" y="2690185"/>
                <a:ext cx="60113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57" name="墨迹 56"/>
              <p14:cNvContentPartPr/>
              <p14:nvPr/>
            </p14:nvContentPartPr>
            <p14:xfrm>
              <a:off x="4449762" y="3034213"/>
              <a:ext cx="630238" cy="417346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10"/>
            </p:blipFill>
            <p:spPr>
              <a:xfrm>
                <a:off x="4449762" y="3034213"/>
                <a:ext cx="630238" cy="417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58" name="墨迹 57"/>
              <p14:cNvContentPartPr/>
              <p14:nvPr/>
            </p14:nvContentPartPr>
            <p14:xfrm>
              <a:off x="4684888" y="2638722"/>
              <a:ext cx="180623" cy="244626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12"/>
            </p:blipFill>
            <p:spPr>
              <a:xfrm>
                <a:off x="4684888" y="2638722"/>
                <a:ext cx="180623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59" name="墨迹 58"/>
              <p14:cNvContentPartPr/>
              <p14:nvPr/>
            </p14:nvContentPartPr>
            <p14:xfrm>
              <a:off x="4854222" y="2729664"/>
              <a:ext cx="101600" cy="122137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14"/>
            </p:blipFill>
            <p:spPr>
              <a:xfrm>
                <a:off x="4854222" y="2729664"/>
                <a:ext cx="101600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60" name="墨迹 59"/>
              <p14:cNvContentPartPr/>
              <p14:nvPr/>
            </p14:nvContentPartPr>
            <p14:xfrm>
              <a:off x="4845755" y="2831180"/>
              <a:ext cx="121356" cy="90237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16"/>
            </p:blipFill>
            <p:spPr>
              <a:xfrm>
                <a:off x="4845755" y="2831180"/>
                <a:ext cx="121356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61" name="墨迹 60"/>
              <p14:cNvContentPartPr/>
              <p14:nvPr/>
            </p14:nvContentPartPr>
            <p14:xfrm>
              <a:off x="4682066" y="3132910"/>
              <a:ext cx="169334" cy="231232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18"/>
            </p:blipFill>
            <p:spPr>
              <a:xfrm>
                <a:off x="4682066" y="3132910"/>
                <a:ext cx="169334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62" name="墨迹 61"/>
              <p14:cNvContentPartPr/>
              <p14:nvPr/>
            </p14:nvContentPartPr>
            <p14:xfrm>
              <a:off x="4811888" y="3084972"/>
              <a:ext cx="259645" cy="231231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20"/>
            </p:blipFill>
            <p:spPr>
              <a:xfrm>
                <a:off x="4811888" y="3084972"/>
                <a:ext cx="259645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63" name="墨迹 62"/>
              <p14:cNvContentPartPr/>
              <p14:nvPr/>
            </p14:nvContentPartPr>
            <p14:xfrm>
              <a:off x="4408311" y="4831548"/>
              <a:ext cx="14111" cy="89179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22"/>
            </p:blipFill>
            <p:spPr>
              <a:xfrm>
                <a:off x="4408311" y="4831548"/>
                <a:ext cx="14111" cy="89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64" name="墨迹 63"/>
              <p14:cNvContentPartPr/>
              <p14:nvPr/>
            </p14:nvContentPartPr>
            <p14:xfrm>
              <a:off x="4476044" y="4666055"/>
              <a:ext cx="42333" cy="553582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24"/>
            </p:blipFill>
            <p:spPr>
              <a:xfrm>
                <a:off x="4476044" y="4666055"/>
                <a:ext cx="42333" cy="553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65" name="墨迹 64"/>
              <p14:cNvContentPartPr/>
              <p14:nvPr/>
            </p14:nvContentPartPr>
            <p14:xfrm>
              <a:off x="4452761" y="4823441"/>
              <a:ext cx="102305" cy="29609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26"/>
            </p:blipFill>
            <p:spPr>
              <a:xfrm>
                <a:off x="4452761" y="4823441"/>
                <a:ext cx="102305" cy="296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66" name="墨迹 65"/>
              <p14:cNvContentPartPr/>
              <p14:nvPr/>
            </p14:nvContentPartPr>
            <p14:xfrm>
              <a:off x="4594577" y="4703595"/>
              <a:ext cx="112889" cy="33839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28"/>
            </p:blipFill>
            <p:spPr>
              <a:xfrm>
                <a:off x="4594577" y="4703595"/>
                <a:ext cx="1128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67" name="墨迹 66"/>
              <p14:cNvContentPartPr/>
              <p14:nvPr/>
            </p14:nvContentPartPr>
            <p14:xfrm>
              <a:off x="4549422" y="4765633"/>
              <a:ext cx="259644" cy="197393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30"/>
            </p:blipFill>
            <p:spPr>
              <a:xfrm>
                <a:off x="4549422" y="4765633"/>
                <a:ext cx="25964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68" name="墨迹 67"/>
              <p14:cNvContentPartPr/>
              <p14:nvPr/>
            </p14:nvContentPartPr>
            <p14:xfrm>
              <a:off x="4780844" y="4624638"/>
              <a:ext cx="62089" cy="121255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32"/>
            </p:blipFill>
            <p:spPr>
              <a:xfrm>
                <a:off x="4780844" y="4624638"/>
                <a:ext cx="62089" cy="121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69" name="墨迹 68"/>
              <p14:cNvContentPartPr/>
              <p14:nvPr/>
            </p14:nvContentPartPr>
            <p14:xfrm>
              <a:off x="4641673" y="4743778"/>
              <a:ext cx="205493" cy="249562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34"/>
            </p:blipFill>
            <p:spPr>
              <a:xfrm>
                <a:off x="4641673" y="4743778"/>
                <a:ext cx="205493" cy="2495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70" name="墨迹 69"/>
              <p14:cNvContentPartPr/>
              <p14:nvPr/>
            </p14:nvContentPartPr>
            <p14:xfrm>
              <a:off x="4809066" y="4805111"/>
              <a:ext cx="88900" cy="62038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36"/>
            </p:blipFill>
            <p:spPr>
              <a:xfrm>
                <a:off x="4809066" y="4805111"/>
                <a:ext cx="8890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71" name="墨迹 70"/>
              <p14:cNvContentPartPr/>
              <p14:nvPr/>
            </p14:nvContentPartPr>
            <p14:xfrm>
              <a:off x="4805362" y="4795947"/>
              <a:ext cx="144815" cy="238458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38"/>
            </p:blipFill>
            <p:spPr>
              <a:xfrm>
                <a:off x="4805362" y="4795947"/>
                <a:ext cx="144815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72" name="墨迹 71"/>
              <p14:cNvContentPartPr/>
              <p14:nvPr/>
            </p14:nvContentPartPr>
            <p14:xfrm>
              <a:off x="4944533" y="4718399"/>
              <a:ext cx="285044" cy="137470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40"/>
            </p:blipFill>
            <p:spPr>
              <a:xfrm>
                <a:off x="4944533" y="4718399"/>
                <a:ext cx="285044" cy="137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73" name="墨迹 72"/>
              <p14:cNvContentPartPr/>
              <p14:nvPr/>
            </p14:nvContentPartPr>
            <p14:xfrm>
              <a:off x="4955822" y="4855870"/>
              <a:ext cx="124178" cy="159676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42"/>
            </p:blipFill>
            <p:spPr>
              <a:xfrm>
                <a:off x="4955822" y="4855870"/>
                <a:ext cx="124178" cy="159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74" name="墨迹 73"/>
              <p14:cNvContentPartPr/>
              <p14:nvPr/>
            </p14:nvContentPartPr>
            <p14:xfrm>
              <a:off x="5130800" y="4637856"/>
              <a:ext cx="293511" cy="373637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44"/>
            </p:blipFill>
            <p:spPr>
              <a:xfrm>
                <a:off x="5130800" y="4637856"/>
                <a:ext cx="293511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75" name="墨迹 74"/>
              <p14:cNvContentPartPr/>
              <p14:nvPr/>
            </p14:nvContentPartPr>
            <p14:xfrm>
              <a:off x="4944533" y="5230740"/>
              <a:ext cx="197555" cy="293446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46"/>
            </p:blipFill>
            <p:spPr>
              <a:xfrm>
                <a:off x="4944533" y="5230740"/>
                <a:ext cx="197555" cy="293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76" name="墨迹 75"/>
              <p14:cNvContentPartPr/>
              <p14:nvPr/>
            </p14:nvContentPartPr>
            <p14:xfrm>
              <a:off x="5097109" y="5237966"/>
              <a:ext cx="144110" cy="249033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48"/>
            </p:blipFill>
            <p:spPr>
              <a:xfrm>
                <a:off x="5097109" y="5237966"/>
                <a:ext cx="144110" cy="249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77" name="墨迹 76"/>
              <p14:cNvContentPartPr/>
              <p14:nvPr/>
            </p14:nvContentPartPr>
            <p14:xfrm>
              <a:off x="5142088" y="5151078"/>
              <a:ext cx="310445" cy="621259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50"/>
            </p:blipFill>
            <p:spPr>
              <a:xfrm>
                <a:off x="5142088" y="5151078"/>
                <a:ext cx="310445" cy="621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78" name="墨迹 77"/>
              <p14:cNvContentPartPr/>
              <p14:nvPr/>
            </p14:nvContentPartPr>
            <p14:xfrm>
              <a:off x="5232400" y="5326793"/>
              <a:ext cx="118533" cy="16989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52"/>
            </p:blipFill>
            <p:spPr>
              <a:xfrm>
                <a:off x="5232400" y="5326793"/>
                <a:ext cx="118533" cy="1698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79" name="墨迹 78"/>
              <p14:cNvContentPartPr/>
              <p14:nvPr/>
            </p14:nvContentPartPr>
            <p14:xfrm>
              <a:off x="5271911" y="5179277"/>
              <a:ext cx="423333" cy="356189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54"/>
            </p:blipFill>
            <p:spPr>
              <a:xfrm>
                <a:off x="5271911" y="5179277"/>
                <a:ext cx="423333" cy="356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80" name="墨迹 79"/>
              <p14:cNvContentPartPr/>
              <p14:nvPr/>
            </p14:nvContentPartPr>
            <p14:xfrm>
              <a:off x="5548488" y="5380371"/>
              <a:ext cx="94015" cy="172014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56"/>
            </p:blipFill>
            <p:spPr>
              <a:xfrm>
                <a:off x="5548488" y="5380371"/>
                <a:ext cx="94015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81" name="墨迹 80"/>
              <p14:cNvContentPartPr/>
              <p14:nvPr/>
            </p14:nvContentPartPr>
            <p14:xfrm>
              <a:off x="5010855" y="3011654"/>
              <a:ext cx="537634" cy="22559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58"/>
            </p:blipFill>
            <p:spPr>
              <a:xfrm>
                <a:off x="5010855" y="3011654"/>
                <a:ext cx="537634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85" name="墨迹 84"/>
              <p14:cNvContentPartPr/>
              <p14:nvPr/>
            </p14:nvContentPartPr>
            <p14:xfrm>
              <a:off x="9167636" y="2910138"/>
              <a:ext cx="66675" cy="84597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60"/>
            </p:blipFill>
            <p:spPr>
              <a:xfrm>
                <a:off x="9167636" y="2910138"/>
                <a:ext cx="66675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86" name="墨迹 85"/>
              <p14:cNvContentPartPr/>
              <p14:nvPr/>
            </p14:nvContentPartPr>
            <p14:xfrm>
              <a:off x="5544255" y="2358847"/>
              <a:ext cx="546100" cy="336978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62"/>
            </p:blipFill>
            <p:spPr>
              <a:xfrm>
                <a:off x="5544255" y="2358847"/>
                <a:ext cx="546100" cy="336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87" name="墨迹 86"/>
              <p14:cNvContentPartPr/>
              <p14:nvPr/>
            </p14:nvContentPartPr>
            <p14:xfrm>
              <a:off x="5542844" y="3333123"/>
              <a:ext cx="16933" cy="53578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64"/>
            </p:blipFill>
            <p:spPr>
              <a:xfrm>
                <a:off x="5542844" y="3333123"/>
                <a:ext cx="16933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88" name="墨迹 87"/>
              <p14:cNvContentPartPr/>
              <p14:nvPr/>
            </p14:nvContentPartPr>
            <p14:xfrm>
              <a:off x="5514622" y="2884759"/>
              <a:ext cx="558800" cy="549880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6"/>
            </p:blipFill>
            <p:spPr>
              <a:xfrm>
                <a:off x="5514622" y="2884759"/>
                <a:ext cx="558800" cy="549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89" name="墨迹 88"/>
              <p14:cNvContentPartPr/>
              <p14:nvPr/>
            </p14:nvContentPartPr>
            <p14:xfrm>
              <a:off x="5544784" y="2363077"/>
              <a:ext cx="782638" cy="504762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8"/>
            </p:blipFill>
            <p:spPr>
              <a:xfrm>
                <a:off x="5544784" y="2363077"/>
                <a:ext cx="782638" cy="504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90" name="墨迹 89"/>
              <p14:cNvContentPartPr/>
              <p14:nvPr/>
            </p14:nvContentPartPr>
            <p14:xfrm>
              <a:off x="5983111" y="2825541"/>
              <a:ext cx="270933" cy="90236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70"/>
            </p:blipFill>
            <p:spPr>
              <a:xfrm>
                <a:off x="5983111" y="2825541"/>
                <a:ext cx="270933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91" name="墨迹 90"/>
              <p14:cNvContentPartPr/>
              <p14:nvPr/>
            </p14:nvContentPartPr>
            <p14:xfrm>
              <a:off x="5519561" y="2363077"/>
              <a:ext cx="141816" cy="121256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72"/>
            </p:blipFill>
            <p:spPr>
              <a:xfrm>
                <a:off x="5519561" y="2363077"/>
                <a:ext cx="141816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92" name="墨迹 91"/>
              <p14:cNvContentPartPr/>
              <p14:nvPr/>
            </p14:nvContentPartPr>
            <p14:xfrm>
              <a:off x="5606344" y="2132021"/>
              <a:ext cx="182915" cy="275822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74"/>
            </p:blipFill>
            <p:spPr>
              <a:xfrm>
                <a:off x="5606344" y="2132021"/>
                <a:ext cx="182915" cy="275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93" name="墨迹 92"/>
              <p14:cNvContentPartPr/>
              <p14:nvPr/>
            </p14:nvContentPartPr>
            <p14:xfrm>
              <a:off x="5802488" y="2255921"/>
              <a:ext cx="122238" cy="116497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6"/>
            </p:blipFill>
            <p:spPr>
              <a:xfrm>
                <a:off x="5802488" y="2255921"/>
                <a:ext cx="122238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94" name="墨迹 93"/>
              <p14:cNvContentPartPr/>
              <p14:nvPr/>
            </p14:nvContentPartPr>
            <p14:xfrm>
              <a:off x="5796844" y="2323598"/>
              <a:ext cx="256822" cy="93409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8"/>
            </p:blipFill>
            <p:spPr>
              <a:xfrm>
                <a:off x="5796844" y="2323598"/>
                <a:ext cx="256822" cy="93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95" name="墨迹 94"/>
              <p14:cNvContentPartPr/>
              <p14:nvPr/>
            </p14:nvContentPartPr>
            <p14:xfrm>
              <a:off x="5697361" y="3180848"/>
              <a:ext cx="164394" cy="226121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80"/>
            </p:blipFill>
            <p:spPr>
              <a:xfrm>
                <a:off x="5697361" y="3180848"/>
                <a:ext cx="164394" cy="2261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96" name="墨迹 95"/>
              <p14:cNvContentPartPr/>
              <p14:nvPr/>
            </p14:nvContentPartPr>
            <p14:xfrm>
              <a:off x="5877806" y="3135730"/>
              <a:ext cx="401638" cy="321468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82"/>
            </p:blipFill>
            <p:spPr>
              <a:xfrm>
                <a:off x="5877806" y="3135730"/>
                <a:ext cx="401638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97" name="墨迹 96"/>
              <p14:cNvContentPartPr/>
              <p14:nvPr/>
            </p14:nvContentPartPr>
            <p14:xfrm>
              <a:off x="6541911" y="4412440"/>
              <a:ext cx="33866" cy="198098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84"/>
            </p:blipFill>
            <p:spPr>
              <a:xfrm>
                <a:off x="6541911" y="4412440"/>
                <a:ext cx="33866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98" name="墨迹 97"/>
              <p14:cNvContentPartPr/>
              <p14:nvPr/>
            </p14:nvContentPartPr>
            <p14:xfrm>
              <a:off x="6620933" y="4181208"/>
              <a:ext cx="47978" cy="886154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6"/>
            </p:blipFill>
            <p:spPr>
              <a:xfrm>
                <a:off x="6620933" y="4181208"/>
                <a:ext cx="47978" cy="8861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99" name="墨迹 98"/>
              <p14:cNvContentPartPr/>
              <p14:nvPr/>
            </p14:nvContentPartPr>
            <p14:xfrm>
              <a:off x="6561666" y="4511842"/>
              <a:ext cx="124178" cy="45118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8"/>
            </p:blipFill>
            <p:spPr>
              <a:xfrm>
                <a:off x="6561666" y="4511842"/>
                <a:ext cx="124178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00" name="墨迹 99"/>
              <p14:cNvContentPartPr/>
              <p14:nvPr/>
            </p14:nvContentPartPr>
            <p14:xfrm>
              <a:off x="6801555" y="4297529"/>
              <a:ext cx="60678" cy="87417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90"/>
            </p:blipFill>
            <p:spPr>
              <a:xfrm>
                <a:off x="6801555" y="4297529"/>
                <a:ext cx="60678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01" name="墨迹 100"/>
              <p14:cNvContentPartPr/>
              <p14:nvPr/>
            </p14:nvContentPartPr>
            <p14:xfrm>
              <a:off x="6702777" y="4414203"/>
              <a:ext cx="293512" cy="266833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92"/>
            </p:blipFill>
            <p:spPr>
              <a:xfrm>
                <a:off x="6702777" y="4414203"/>
                <a:ext cx="293512" cy="266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02" name="墨迹 101"/>
              <p14:cNvContentPartPr/>
              <p14:nvPr/>
            </p14:nvContentPartPr>
            <p14:xfrm>
              <a:off x="6874933" y="4280610"/>
              <a:ext cx="259644" cy="524501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94"/>
            </p:blipFill>
            <p:spPr>
              <a:xfrm>
                <a:off x="6874933" y="4280610"/>
                <a:ext cx="259644" cy="524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03" name="墨迹 102"/>
              <p14:cNvContentPartPr/>
              <p14:nvPr/>
            </p14:nvContentPartPr>
            <p14:xfrm>
              <a:off x="6976533" y="4462493"/>
              <a:ext cx="182210" cy="6626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6"/>
            </p:blipFill>
            <p:spPr>
              <a:xfrm>
                <a:off x="6976533" y="4462493"/>
                <a:ext cx="182210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04" name="墨迹 103"/>
              <p14:cNvContentPartPr/>
              <p14:nvPr/>
            </p14:nvContentPartPr>
            <p14:xfrm>
              <a:off x="7055555" y="4431651"/>
              <a:ext cx="214489" cy="274764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8"/>
            </p:blipFill>
            <p:spPr>
              <a:xfrm>
                <a:off x="7055555" y="4431651"/>
                <a:ext cx="214489" cy="2747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05" name="墨迹 104"/>
              <p14:cNvContentPartPr/>
              <p14:nvPr/>
            </p14:nvContentPartPr>
            <p14:xfrm>
              <a:off x="7121525" y="4534401"/>
              <a:ext cx="106186" cy="73317"/>
            </p14:xfrm>
          </p:contentPart>
        </mc:Choice>
        <mc:Fallback xmlns="">
          <p:pic>
            <p:nvPicPr>
              <p:cNvPr id="105" name="墨迹 104"/>
            </p:nvPicPr>
            <p:blipFill>
              <a:blip r:embed="rId200"/>
            </p:blipFill>
            <p:spPr>
              <a:xfrm>
                <a:off x="7121525" y="4534401"/>
                <a:ext cx="106186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106" name="墨迹 105"/>
              <p14:cNvContentPartPr/>
              <p14:nvPr/>
            </p14:nvContentPartPr>
            <p14:xfrm>
              <a:off x="7286977" y="4304226"/>
              <a:ext cx="195616" cy="371170"/>
            </p14:xfrm>
          </p:contentPart>
        </mc:Choice>
        <mc:Fallback xmlns="">
          <p:pic>
            <p:nvPicPr>
              <p:cNvPr id="106" name="墨迹 105"/>
            </p:nvPicPr>
            <p:blipFill>
              <a:blip r:embed="rId202"/>
            </p:blipFill>
            <p:spPr>
              <a:xfrm>
                <a:off x="7286977" y="4304226"/>
                <a:ext cx="195616" cy="371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107" name="墨迹 106"/>
              <p14:cNvContentPartPr/>
              <p14:nvPr/>
            </p14:nvContentPartPr>
            <p14:xfrm>
              <a:off x="7484533" y="4506202"/>
              <a:ext cx="127882" cy="114206"/>
            </p14:xfrm>
          </p:contentPart>
        </mc:Choice>
        <mc:Fallback xmlns="">
          <p:pic>
            <p:nvPicPr>
              <p:cNvPr id="107" name="墨迹 106"/>
            </p:nvPicPr>
            <p:blipFill>
              <a:blip r:embed="rId204"/>
            </p:blipFill>
            <p:spPr>
              <a:xfrm>
                <a:off x="7484533" y="4506202"/>
                <a:ext cx="127882" cy="1142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108" name="墨迹 107"/>
              <p14:cNvContentPartPr/>
              <p14:nvPr/>
            </p14:nvContentPartPr>
            <p14:xfrm>
              <a:off x="7670800" y="4291889"/>
              <a:ext cx="138641" cy="42299"/>
            </p14:xfrm>
          </p:contentPart>
        </mc:Choice>
        <mc:Fallback xmlns="">
          <p:pic>
            <p:nvPicPr>
              <p:cNvPr id="108" name="墨迹 107"/>
            </p:nvPicPr>
            <p:blipFill>
              <a:blip r:embed="rId206"/>
            </p:blipFill>
            <p:spPr>
              <a:xfrm>
                <a:off x="7670800" y="4291889"/>
                <a:ext cx="138641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09" name="墨迹 108"/>
              <p14:cNvContentPartPr/>
              <p14:nvPr/>
            </p14:nvContentPartPr>
            <p14:xfrm>
              <a:off x="7645400" y="4353927"/>
              <a:ext cx="87488" cy="476563"/>
            </p14:xfrm>
          </p:contentPart>
        </mc:Choice>
        <mc:Fallback xmlns="">
          <p:pic>
            <p:nvPicPr>
              <p:cNvPr id="109" name="墨迹 108"/>
            </p:nvPicPr>
            <p:blipFill>
              <a:blip r:embed="rId208"/>
            </p:blipFill>
            <p:spPr>
              <a:xfrm>
                <a:off x="7645400" y="4353927"/>
                <a:ext cx="87488" cy="4765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10" name="墨迹 109"/>
              <p14:cNvContentPartPr/>
              <p14:nvPr/>
            </p14:nvContentPartPr>
            <p14:xfrm>
              <a:off x="7676444" y="4466723"/>
              <a:ext cx="158044" cy="132536"/>
            </p14:xfrm>
          </p:contentPart>
        </mc:Choice>
        <mc:Fallback xmlns="">
          <p:pic>
            <p:nvPicPr>
              <p:cNvPr id="110" name="墨迹 109"/>
            </p:nvPicPr>
            <p:blipFill>
              <a:blip r:embed="rId210"/>
            </p:blipFill>
            <p:spPr>
              <a:xfrm>
                <a:off x="7676444" y="4466723"/>
                <a:ext cx="158044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11" name="墨迹 110"/>
              <p14:cNvContentPartPr/>
              <p14:nvPr/>
            </p14:nvContentPartPr>
            <p14:xfrm>
              <a:off x="7741355" y="4142434"/>
              <a:ext cx="301978" cy="641176"/>
            </p14:xfrm>
          </p:contentPart>
        </mc:Choice>
        <mc:Fallback xmlns="">
          <p:pic>
            <p:nvPicPr>
              <p:cNvPr id="111" name="墨迹 110"/>
            </p:nvPicPr>
            <p:blipFill>
              <a:blip r:embed="rId212"/>
            </p:blipFill>
            <p:spPr>
              <a:xfrm>
                <a:off x="7741355" y="4142434"/>
                <a:ext cx="301978" cy="6411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12" name="墨迹 111"/>
              <p14:cNvContentPartPr/>
              <p14:nvPr/>
            </p14:nvContentPartPr>
            <p14:xfrm>
              <a:off x="7822494" y="4440463"/>
              <a:ext cx="294216" cy="223653"/>
            </p14:xfrm>
          </p:contentPart>
        </mc:Choice>
        <mc:Fallback xmlns="">
          <p:pic>
            <p:nvPicPr>
              <p:cNvPr id="112" name="墨迹 111"/>
            </p:nvPicPr>
            <p:blipFill>
              <a:blip r:embed="rId214"/>
            </p:blipFill>
            <p:spPr>
              <a:xfrm>
                <a:off x="7822494" y="4440463"/>
                <a:ext cx="294216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113" name="墨迹 112"/>
              <p14:cNvContentPartPr/>
              <p14:nvPr/>
            </p14:nvContentPartPr>
            <p14:xfrm>
              <a:off x="8090781" y="4273913"/>
              <a:ext cx="390878" cy="405184"/>
            </p14:xfrm>
          </p:contentPart>
        </mc:Choice>
        <mc:Fallback xmlns="">
          <p:pic>
            <p:nvPicPr>
              <p:cNvPr id="113" name="墨迹 112"/>
            </p:nvPicPr>
            <p:blipFill>
              <a:blip r:embed="rId216"/>
            </p:blipFill>
            <p:spPr>
              <a:xfrm>
                <a:off x="8090781" y="4273913"/>
                <a:ext cx="390878" cy="405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114" name="墨迹 113"/>
              <p14:cNvContentPartPr/>
              <p14:nvPr/>
            </p14:nvContentPartPr>
            <p14:xfrm>
              <a:off x="8269111" y="4440992"/>
              <a:ext cx="79022" cy="118788"/>
            </p14:xfrm>
          </p:contentPart>
        </mc:Choice>
        <mc:Fallback xmlns="">
          <p:pic>
            <p:nvPicPr>
              <p:cNvPr id="114" name="墨迹 113"/>
            </p:nvPicPr>
            <p:blipFill>
              <a:blip r:embed="rId218"/>
            </p:blipFill>
            <p:spPr>
              <a:xfrm>
                <a:off x="8269111" y="4440992"/>
                <a:ext cx="79022" cy="1187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115" name="墨迹 114"/>
              <p14:cNvContentPartPr/>
              <p14:nvPr/>
            </p14:nvContentPartPr>
            <p14:xfrm>
              <a:off x="8263466" y="4455444"/>
              <a:ext cx="169334" cy="276350"/>
            </p14:xfrm>
          </p:contentPart>
        </mc:Choice>
        <mc:Fallback xmlns="">
          <p:pic>
            <p:nvPicPr>
              <p:cNvPr id="115" name="墨迹 114"/>
            </p:nvPicPr>
            <p:blipFill>
              <a:blip r:embed="rId220"/>
            </p:blipFill>
            <p:spPr>
              <a:xfrm>
                <a:off x="8263466" y="4455444"/>
                <a:ext cx="169334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116" name="墨迹 115"/>
              <p14:cNvContentPartPr/>
              <p14:nvPr/>
            </p14:nvContentPartPr>
            <p14:xfrm>
              <a:off x="8729133" y="4706415"/>
              <a:ext cx="105018" cy="59958"/>
            </p14:xfrm>
          </p:contentPart>
        </mc:Choice>
        <mc:Fallback xmlns="">
          <p:pic>
            <p:nvPicPr>
              <p:cNvPr id="116" name="墨迹 115"/>
            </p:nvPicPr>
            <p:blipFill>
              <a:blip r:embed="rId222"/>
            </p:blipFill>
            <p:spPr>
              <a:xfrm>
                <a:off x="8729133" y="4706415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117" name="墨迹 116"/>
              <p14:cNvContentPartPr/>
              <p14:nvPr/>
            </p14:nvContentPartPr>
            <p14:xfrm>
              <a:off x="7610122" y="5388126"/>
              <a:ext cx="258233" cy="362357"/>
            </p14:xfrm>
          </p:contentPart>
        </mc:Choice>
        <mc:Fallback xmlns="">
          <p:pic>
            <p:nvPicPr>
              <p:cNvPr id="117" name="墨迹 116"/>
            </p:nvPicPr>
            <p:blipFill>
              <a:blip r:embed="rId224"/>
            </p:blipFill>
            <p:spPr>
              <a:xfrm>
                <a:off x="7610122" y="5388126"/>
                <a:ext cx="258233" cy="362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118" name="墨迹 117"/>
              <p14:cNvContentPartPr/>
              <p14:nvPr/>
            </p14:nvContentPartPr>
            <p14:xfrm>
              <a:off x="7865533" y="5487527"/>
              <a:ext cx="158044" cy="19740"/>
            </p14:xfrm>
          </p:contentPart>
        </mc:Choice>
        <mc:Fallback xmlns="">
          <p:pic>
            <p:nvPicPr>
              <p:cNvPr id="118" name="墨迹 117"/>
            </p:nvPicPr>
            <p:blipFill>
              <a:blip r:embed="rId226"/>
            </p:blipFill>
            <p:spPr>
              <a:xfrm>
                <a:off x="7865533" y="5487527"/>
                <a:ext cx="158044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119" name="墨迹 118"/>
              <p14:cNvContentPartPr/>
              <p14:nvPr/>
            </p14:nvContentPartPr>
            <p14:xfrm>
              <a:off x="7814733" y="5594684"/>
              <a:ext cx="265289" cy="33838"/>
            </p14:xfrm>
          </p:contentPart>
        </mc:Choice>
        <mc:Fallback xmlns="">
          <p:pic>
            <p:nvPicPr>
              <p:cNvPr id="119" name="墨迹 118"/>
            </p:nvPicPr>
            <p:blipFill>
              <a:blip r:embed="rId228"/>
            </p:blipFill>
            <p:spPr>
              <a:xfrm>
                <a:off x="7814733" y="5594684"/>
                <a:ext cx="265289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120" name="墨迹 119"/>
              <p14:cNvContentPartPr/>
              <p14:nvPr/>
            </p14:nvContentPartPr>
            <p14:xfrm>
              <a:off x="8190088" y="5513611"/>
              <a:ext cx="603956" cy="34016"/>
            </p14:xfrm>
          </p:contentPart>
        </mc:Choice>
        <mc:Fallback xmlns="">
          <p:pic>
            <p:nvPicPr>
              <p:cNvPr id="120" name="墨迹 119"/>
            </p:nvPicPr>
            <p:blipFill>
              <a:blip r:embed="rId230"/>
            </p:blipFill>
            <p:spPr>
              <a:xfrm>
                <a:off x="8190088" y="5513611"/>
                <a:ext cx="603956" cy="340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121" name="墨迹 120"/>
              <p14:cNvContentPartPr/>
              <p14:nvPr/>
            </p14:nvContentPartPr>
            <p14:xfrm>
              <a:off x="8342488" y="5159185"/>
              <a:ext cx="206022" cy="325522"/>
            </p14:xfrm>
          </p:contentPart>
        </mc:Choice>
        <mc:Fallback xmlns="">
          <p:pic>
            <p:nvPicPr>
              <p:cNvPr id="121" name="墨迹 120"/>
            </p:nvPicPr>
            <p:blipFill>
              <a:blip r:embed="rId232"/>
            </p:blipFill>
            <p:spPr>
              <a:xfrm>
                <a:off x="8342488" y="5159185"/>
                <a:ext cx="206022" cy="325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122" name="墨迹 121"/>
              <p14:cNvContentPartPr/>
              <p14:nvPr/>
            </p14:nvContentPartPr>
            <p14:xfrm>
              <a:off x="8362244" y="5558025"/>
              <a:ext cx="313266" cy="382273"/>
            </p14:xfrm>
          </p:contentPart>
        </mc:Choice>
        <mc:Fallback xmlns="">
          <p:pic>
            <p:nvPicPr>
              <p:cNvPr id="122" name="墨迹 121"/>
            </p:nvPicPr>
            <p:blipFill>
              <a:blip r:embed="rId234"/>
            </p:blipFill>
            <p:spPr>
              <a:xfrm>
                <a:off x="8362244" y="5558025"/>
                <a:ext cx="313266" cy="382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123" name="墨迹 122"/>
              <p14:cNvContentPartPr/>
              <p14:nvPr/>
            </p14:nvContentPartPr>
            <p14:xfrm>
              <a:off x="9256888" y="5586224"/>
              <a:ext cx="25400" cy="42299"/>
            </p14:xfrm>
          </p:contentPart>
        </mc:Choice>
        <mc:Fallback xmlns="">
          <p:pic>
            <p:nvPicPr>
              <p:cNvPr id="123" name="墨迹 122"/>
            </p:nvPicPr>
            <p:blipFill>
              <a:blip r:embed="rId236"/>
            </p:blipFill>
            <p:spPr>
              <a:xfrm>
                <a:off x="9256888" y="5586224"/>
                <a:ext cx="25400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124" name="墨迹 123"/>
              <p14:cNvContentPartPr/>
              <p14:nvPr/>
            </p14:nvContentPartPr>
            <p14:xfrm>
              <a:off x="8589433" y="5213116"/>
              <a:ext cx="252589" cy="223653"/>
            </p14:xfrm>
          </p:contentPart>
        </mc:Choice>
        <mc:Fallback xmlns="">
          <p:pic>
            <p:nvPicPr>
              <p:cNvPr id="124" name="墨迹 123"/>
            </p:nvPicPr>
            <p:blipFill>
              <a:blip r:embed="rId238"/>
            </p:blipFill>
            <p:spPr>
              <a:xfrm>
                <a:off x="8589433" y="5213116"/>
                <a:ext cx="252589" cy="223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125" name="墨迹 124"/>
              <p14:cNvContentPartPr/>
              <p14:nvPr/>
            </p14:nvContentPartPr>
            <p14:xfrm>
              <a:off x="8720666" y="5616714"/>
              <a:ext cx="56444" cy="491897"/>
            </p14:xfrm>
          </p:contentPart>
        </mc:Choice>
        <mc:Fallback xmlns="">
          <p:pic>
            <p:nvPicPr>
              <p:cNvPr id="125" name="墨迹 124"/>
            </p:nvPicPr>
            <p:blipFill>
              <a:blip r:embed="rId240"/>
            </p:blipFill>
            <p:spPr>
              <a:xfrm>
                <a:off x="8720666" y="5616714"/>
                <a:ext cx="56444" cy="491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126" name="墨迹 125"/>
              <p14:cNvContentPartPr/>
              <p14:nvPr/>
            </p14:nvContentPartPr>
            <p14:xfrm>
              <a:off x="8693855" y="5599266"/>
              <a:ext cx="88900" cy="162497"/>
            </p14:xfrm>
          </p:contentPart>
        </mc:Choice>
        <mc:Fallback xmlns="">
          <p:pic>
            <p:nvPicPr>
              <p:cNvPr id="126" name="墨迹 125"/>
            </p:nvPicPr>
            <p:blipFill>
              <a:blip r:embed="rId242"/>
            </p:blipFill>
            <p:spPr>
              <a:xfrm>
                <a:off x="8693855" y="5599266"/>
                <a:ext cx="88900" cy="162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127" name="墨迹 126"/>
              <p14:cNvContentPartPr/>
              <p14:nvPr/>
            </p14:nvContentPartPr>
            <p14:xfrm>
              <a:off x="8810977" y="5617243"/>
              <a:ext cx="81845" cy="96581"/>
            </p14:xfrm>
          </p:contentPart>
        </mc:Choice>
        <mc:Fallback xmlns="">
          <p:pic>
            <p:nvPicPr>
              <p:cNvPr id="127" name="墨迹 126"/>
            </p:nvPicPr>
            <p:blipFill>
              <a:blip r:embed="rId244"/>
            </p:blipFill>
            <p:spPr>
              <a:xfrm>
                <a:off x="8810977" y="5617243"/>
                <a:ext cx="81845" cy="965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128" name="墨迹 127"/>
              <p14:cNvContentPartPr/>
              <p14:nvPr/>
            </p14:nvContentPartPr>
            <p14:xfrm>
              <a:off x="9533466" y="1184358"/>
              <a:ext cx="1667228" cy="101517"/>
            </p14:xfrm>
          </p:contentPart>
        </mc:Choice>
        <mc:Fallback xmlns="">
          <p:pic>
            <p:nvPicPr>
              <p:cNvPr id="128" name="墨迹 127"/>
            </p:nvPicPr>
            <p:blipFill>
              <a:blip r:embed="rId246"/>
            </p:blipFill>
            <p:spPr>
              <a:xfrm>
                <a:off x="9533466" y="1184358"/>
                <a:ext cx="1667228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129" name="墨迹 128"/>
              <p14:cNvContentPartPr/>
              <p14:nvPr/>
            </p14:nvContentPartPr>
            <p14:xfrm>
              <a:off x="9409288" y="749212"/>
              <a:ext cx="107244" cy="490839"/>
            </p14:xfrm>
          </p:contentPart>
        </mc:Choice>
        <mc:Fallback xmlns="">
          <p:pic>
            <p:nvPicPr>
              <p:cNvPr id="129" name="墨迹 128"/>
            </p:nvPicPr>
            <p:blipFill>
              <a:blip r:embed="rId248"/>
            </p:blipFill>
            <p:spPr>
              <a:xfrm>
                <a:off x="9409288" y="749212"/>
                <a:ext cx="107244" cy="490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30" name="墨迹 129"/>
              <p14:cNvContentPartPr/>
              <p14:nvPr/>
            </p14:nvContentPartPr>
            <p14:xfrm>
              <a:off x="9623777" y="631657"/>
              <a:ext cx="1636890" cy="761374"/>
            </p14:xfrm>
          </p:contentPart>
        </mc:Choice>
        <mc:Fallback xmlns="">
          <p:pic>
            <p:nvPicPr>
              <p:cNvPr id="130" name="墨迹 129"/>
            </p:nvPicPr>
            <p:blipFill>
              <a:blip r:embed="rId250"/>
            </p:blipFill>
            <p:spPr>
              <a:xfrm>
                <a:off x="9623777" y="631657"/>
                <a:ext cx="1636890" cy="761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131" name="墨迹 130"/>
              <p14:cNvContentPartPr/>
              <p14:nvPr/>
            </p14:nvContentPartPr>
            <p14:xfrm>
              <a:off x="5531555" y="4342648"/>
              <a:ext cx="93134" cy="239691"/>
            </p14:xfrm>
          </p:contentPart>
        </mc:Choice>
        <mc:Fallback xmlns="">
          <p:pic>
            <p:nvPicPr>
              <p:cNvPr id="131" name="墨迹 130"/>
            </p:nvPicPr>
            <p:blipFill>
              <a:blip r:embed="rId252"/>
            </p:blipFill>
            <p:spPr>
              <a:xfrm>
                <a:off x="5531555" y="4342648"/>
                <a:ext cx="93134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132" name="墨迹 131"/>
              <p14:cNvContentPartPr/>
              <p14:nvPr/>
            </p14:nvContentPartPr>
            <p14:xfrm>
              <a:off x="5480050" y="4444164"/>
              <a:ext cx="136172" cy="28199"/>
            </p14:xfrm>
          </p:contentPart>
        </mc:Choice>
        <mc:Fallback xmlns="">
          <p:pic>
            <p:nvPicPr>
              <p:cNvPr id="132" name="墨迹 131"/>
            </p:nvPicPr>
            <p:blipFill>
              <a:blip r:embed="rId254"/>
            </p:blipFill>
            <p:spPr>
              <a:xfrm>
                <a:off x="5480050" y="4444164"/>
                <a:ext cx="13617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133" name="墨迹 132"/>
              <p14:cNvContentPartPr/>
              <p14:nvPr/>
            </p14:nvContentPartPr>
            <p14:xfrm>
              <a:off x="5640740" y="4439934"/>
              <a:ext cx="71437" cy="183294"/>
            </p14:xfrm>
          </p:contentPart>
        </mc:Choice>
        <mc:Fallback xmlns="">
          <p:pic>
            <p:nvPicPr>
              <p:cNvPr id="133" name="墨迹 132"/>
            </p:nvPicPr>
            <p:blipFill>
              <a:blip r:embed="rId256"/>
            </p:blipFill>
            <p:spPr>
              <a:xfrm>
                <a:off x="5640740" y="4439934"/>
                <a:ext cx="71437" cy="183294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595" y="426233"/>
            <a:ext cx="10566809" cy="45815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03" y="576260"/>
            <a:ext cx="9036281" cy="11239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09" y="1614488"/>
            <a:ext cx="10751767" cy="22169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044222" y="2898858"/>
              <a:ext cx="50800" cy="2255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1044222" y="2898858"/>
                <a:ext cx="508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993422" y="2735304"/>
              <a:ext cx="279400" cy="27229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993422" y="2735304"/>
                <a:ext cx="279400" cy="27229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028" y="380989"/>
            <a:ext cx="11647140" cy="46624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754" y="573870"/>
            <a:ext cx="10141763" cy="54499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971" y="228585"/>
            <a:ext cx="7189017" cy="451647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973" y="4833939"/>
            <a:ext cx="5676942" cy="179547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358" y="366703"/>
            <a:ext cx="10582191" cy="44767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909" y="128564"/>
            <a:ext cx="6953272" cy="37058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833" y="3429000"/>
            <a:ext cx="5713167" cy="31313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483" y="4374352"/>
            <a:ext cx="8835500" cy="16192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36" y="118330"/>
            <a:ext cx="6950042" cy="37066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703" y="576260"/>
            <a:ext cx="9036281" cy="1123953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409" y="1614488"/>
            <a:ext cx="10751767" cy="22169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044222" y="2898858"/>
              <a:ext cx="50800" cy="22559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5"/>
            </p:blipFill>
            <p:spPr>
              <a:xfrm>
                <a:off x="1044222" y="2898858"/>
                <a:ext cx="5080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" name="墨迹 3"/>
              <p14:cNvContentPartPr/>
              <p14:nvPr/>
            </p14:nvContentPartPr>
            <p14:xfrm>
              <a:off x="993422" y="2735304"/>
              <a:ext cx="279400" cy="272297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7"/>
            </p:blipFill>
            <p:spPr>
              <a:xfrm>
                <a:off x="993422" y="2735304"/>
                <a:ext cx="279400" cy="2722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8314796" y="1173078"/>
              <a:ext cx="38981" cy="9023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9"/>
            </p:blipFill>
            <p:spPr>
              <a:xfrm>
                <a:off x="8314796" y="1173078"/>
                <a:ext cx="38981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" name="墨迹 6"/>
              <p14:cNvContentPartPr/>
              <p14:nvPr/>
            </p14:nvContentPartPr>
            <p14:xfrm>
              <a:off x="8308622" y="848790"/>
              <a:ext cx="1128889" cy="5357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1"/>
            </p:blipFill>
            <p:spPr>
              <a:xfrm>
                <a:off x="8308622" y="848790"/>
                <a:ext cx="112888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" name="墨迹 7"/>
              <p14:cNvContentPartPr/>
              <p14:nvPr/>
            </p14:nvContentPartPr>
            <p14:xfrm>
              <a:off x="2621844" y="817771"/>
              <a:ext cx="1834444" cy="140995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3"/>
            </p:blipFill>
            <p:spPr>
              <a:xfrm>
                <a:off x="2621844" y="817771"/>
                <a:ext cx="18344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9" name="墨迹 8"/>
              <p14:cNvContentPartPr/>
              <p14:nvPr/>
            </p14:nvContentPartPr>
            <p14:xfrm>
              <a:off x="8088488" y="2802981"/>
              <a:ext cx="22578" cy="2256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5"/>
            </p:blipFill>
            <p:spPr>
              <a:xfrm>
                <a:off x="8088488" y="2802981"/>
                <a:ext cx="22578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0" name="墨迹 9"/>
              <p14:cNvContentPartPr/>
              <p14:nvPr/>
            </p14:nvContentPartPr>
            <p14:xfrm>
              <a:off x="8376355" y="2573688"/>
              <a:ext cx="45156" cy="35602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7"/>
            </p:blipFill>
            <p:spPr>
              <a:xfrm>
                <a:off x="8376355" y="2573688"/>
                <a:ext cx="45156" cy="35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1" name="墨迹 10"/>
              <p14:cNvContentPartPr/>
              <p14:nvPr/>
            </p14:nvContentPartPr>
            <p14:xfrm>
              <a:off x="8410222" y="2633787"/>
              <a:ext cx="121355" cy="256611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19"/>
            </p:blipFill>
            <p:spPr>
              <a:xfrm>
                <a:off x="8410222" y="2633787"/>
                <a:ext cx="121355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墨迹 11"/>
              <p14:cNvContentPartPr/>
              <p14:nvPr/>
            </p14:nvContentPartPr>
            <p14:xfrm>
              <a:off x="8156222" y="2623918"/>
              <a:ext cx="222955" cy="54988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1"/>
            </p:blipFill>
            <p:spPr>
              <a:xfrm>
                <a:off x="8156222" y="2623918"/>
                <a:ext cx="222955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" name="墨迹 12"/>
              <p14:cNvContentPartPr/>
              <p14:nvPr/>
            </p14:nvContentPartPr>
            <p14:xfrm>
              <a:off x="8240888" y="2554830"/>
              <a:ext cx="124178" cy="70498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3"/>
            </p:blipFill>
            <p:spPr>
              <a:xfrm>
                <a:off x="8240888" y="2554830"/>
                <a:ext cx="12417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4" name="墨迹 13"/>
              <p14:cNvContentPartPr/>
              <p14:nvPr/>
            </p14:nvContentPartPr>
            <p14:xfrm>
              <a:off x="8184444" y="4779027"/>
              <a:ext cx="64911" cy="69264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5"/>
            </p:blipFill>
            <p:spPr>
              <a:xfrm>
                <a:off x="8184444" y="4779027"/>
                <a:ext cx="64911" cy="69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5" name="墨迹 14"/>
              <p14:cNvContentPartPr/>
              <p14:nvPr/>
            </p14:nvContentPartPr>
            <p14:xfrm>
              <a:off x="7883172" y="4641557"/>
              <a:ext cx="284338" cy="169194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7"/>
            </p:blipFill>
            <p:spPr>
              <a:xfrm>
                <a:off x="7883172" y="4641557"/>
                <a:ext cx="284338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6" name="墨迹 15"/>
              <p14:cNvContentPartPr/>
              <p14:nvPr/>
            </p14:nvContentPartPr>
            <p14:xfrm>
              <a:off x="7936088" y="4838950"/>
              <a:ext cx="248356" cy="225592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29"/>
            </p:blipFill>
            <p:spPr>
              <a:xfrm>
                <a:off x="7936088" y="4838950"/>
                <a:ext cx="248356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17" name="墨迹 16"/>
              <p14:cNvContentPartPr/>
              <p14:nvPr/>
            </p14:nvContentPartPr>
            <p14:xfrm>
              <a:off x="8246533" y="4822031"/>
              <a:ext cx="325438" cy="386327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1"/>
            </p:blipFill>
            <p:spPr>
              <a:xfrm>
                <a:off x="8246533" y="4822031"/>
                <a:ext cx="325438" cy="3863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18" name="墨迹 17"/>
              <p14:cNvContentPartPr/>
              <p14:nvPr/>
            </p14:nvContentPartPr>
            <p14:xfrm>
              <a:off x="8201377" y="4776912"/>
              <a:ext cx="59973" cy="54460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3"/>
            </p:blipFill>
            <p:spPr>
              <a:xfrm>
                <a:off x="8201377" y="4776912"/>
                <a:ext cx="59973" cy="54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19" name="墨迹 18"/>
              <p14:cNvContentPartPr/>
              <p14:nvPr/>
            </p14:nvContentPartPr>
            <p14:xfrm>
              <a:off x="9172222" y="3959141"/>
              <a:ext cx="116416" cy="400426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5"/>
            </p:blipFill>
            <p:spPr>
              <a:xfrm>
                <a:off x="9172222" y="3959141"/>
                <a:ext cx="116416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5" name="墨迹 24"/>
              <p14:cNvContentPartPr/>
              <p14:nvPr/>
            </p14:nvContentPartPr>
            <p14:xfrm>
              <a:off x="9821333" y="3908383"/>
              <a:ext cx="79022" cy="231231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37"/>
            </p:blipFill>
            <p:spPr>
              <a:xfrm>
                <a:off x="9821333" y="3908383"/>
                <a:ext cx="79022" cy="2312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6" name="墨迹 25"/>
              <p14:cNvContentPartPr/>
              <p14:nvPr/>
            </p14:nvContentPartPr>
            <p14:xfrm>
              <a:off x="9962444" y="3854805"/>
              <a:ext cx="132644" cy="163906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39"/>
            </p:blipFill>
            <p:spPr>
              <a:xfrm>
                <a:off x="9962444" y="3854805"/>
                <a:ext cx="132644" cy="163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7" name="墨迹 26"/>
              <p14:cNvContentPartPr/>
              <p14:nvPr/>
            </p14:nvContentPartPr>
            <p14:xfrm>
              <a:off x="10069688" y="3902743"/>
              <a:ext cx="129822" cy="56398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41"/>
            </p:blipFill>
            <p:spPr>
              <a:xfrm>
                <a:off x="10069688" y="3902743"/>
                <a:ext cx="1298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8" name="墨迹 27"/>
              <p14:cNvContentPartPr/>
              <p14:nvPr/>
            </p14:nvContentPartPr>
            <p14:xfrm>
              <a:off x="10064044" y="3942222"/>
              <a:ext cx="45156" cy="524501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43"/>
            </p:blipFill>
            <p:spPr>
              <a:xfrm>
                <a:off x="10064044" y="3942222"/>
                <a:ext cx="45156" cy="524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9" name="墨迹 28"/>
              <p14:cNvContentPartPr/>
              <p14:nvPr/>
            </p14:nvContentPartPr>
            <p14:xfrm>
              <a:off x="10391422" y="3846345"/>
              <a:ext cx="186266" cy="276350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45"/>
            </p:blipFill>
            <p:spPr>
              <a:xfrm>
                <a:off x="10391422" y="3846345"/>
                <a:ext cx="186266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0" name="墨迹 29"/>
              <p14:cNvContentPartPr/>
              <p14:nvPr/>
            </p14:nvContentPartPr>
            <p14:xfrm>
              <a:off x="10653182" y="3731786"/>
              <a:ext cx="480483" cy="467047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47"/>
            </p:blipFill>
            <p:spPr>
              <a:xfrm>
                <a:off x="10653182" y="3731786"/>
                <a:ext cx="480483" cy="467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1" name="墨迹 30"/>
              <p14:cNvContentPartPr/>
              <p14:nvPr/>
            </p14:nvContentPartPr>
            <p14:xfrm>
              <a:off x="10942461" y="3780077"/>
              <a:ext cx="203376" cy="162145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49"/>
            </p:blipFill>
            <p:spPr>
              <a:xfrm>
                <a:off x="10942461" y="3780077"/>
                <a:ext cx="203376" cy="162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2" name="墨迹 31"/>
              <p14:cNvContentPartPr/>
              <p14:nvPr/>
            </p14:nvContentPartPr>
            <p14:xfrm>
              <a:off x="11012311" y="3699710"/>
              <a:ext cx="132644" cy="411001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51"/>
            </p:blipFill>
            <p:spPr>
              <a:xfrm>
                <a:off x="11012311" y="3699710"/>
                <a:ext cx="132644" cy="4110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3" name="墨迹 32"/>
              <p14:cNvContentPartPr/>
              <p14:nvPr/>
            </p14:nvContentPartPr>
            <p14:xfrm>
              <a:off x="8345311" y="4500562"/>
              <a:ext cx="14111" cy="47938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53"/>
            </p:blipFill>
            <p:spPr>
              <a:xfrm>
                <a:off x="8345311" y="4500562"/>
                <a:ext cx="14111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4" name="墨迹 33"/>
              <p14:cNvContentPartPr/>
              <p14:nvPr/>
            </p14:nvContentPartPr>
            <p14:xfrm>
              <a:off x="8427155" y="4506202"/>
              <a:ext cx="5645" cy="67677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55"/>
            </p:blipFill>
            <p:spPr>
              <a:xfrm>
                <a:off x="8427155" y="4506202"/>
                <a:ext cx="5645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35" name="墨迹 34"/>
              <p14:cNvContentPartPr/>
              <p14:nvPr/>
            </p14:nvContentPartPr>
            <p14:xfrm>
              <a:off x="8252177" y="4284663"/>
              <a:ext cx="417689" cy="507759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57"/>
            </p:blipFill>
            <p:spPr>
              <a:xfrm>
                <a:off x="8252177" y="4284663"/>
                <a:ext cx="417689" cy="507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6" name="墨迹 35"/>
              <p14:cNvContentPartPr/>
              <p14:nvPr/>
            </p14:nvContentPartPr>
            <p14:xfrm>
              <a:off x="9834033" y="4793832"/>
              <a:ext cx="9878" cy="211492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59"/>
            </p:blipFill>
            <p:spPr>
              <a:xfrm>
                <a:off x="9834033" y="4793832"/>
                <a:ext cx="9878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37" name="墨迹 36"/>
              <p14:cNvContentPartPr/>
              <p14:nvPr/>
            </p14:nvContentPartPr>
            <p14:xfrm>
              <a:off x="9990666" y="4726154"/>
              <a:ext cx="79022" cy="149455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61"/>
            </p:blipFill>
            <p:spPr>
              <a:xfrm>
                <a:off x="9990666" y="4726154"/>
                <a:ext cx="79022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38" name="墨迹 37"/>
              <p14:cNvContentPartPr/>
              <p14:nvPr/>
            </p14:nvContentPartPr>
            <p14:xfrm>
              <a:off x="9948333" y="4797709"/>
              <a:ext cx="135467" cy="126543"/>
            </p14:xfrm>
          </p:contentPart>
        </mc:Choice>
        <mc:Fallback xmlns="">
          <p:pic>
            <p:nvPicPr>
              <p:cNvPr id="38" name="墨迹 37"/>
            </p:nvPicPr>
            <p:blipFill>
              <a:blip r:embed="rId63"/>
            </p:blipFill>
            <p:spPr>
              <a:xfrm>
                <a:off x="9948333" y="4797709"/>
                <a:ext cx="135467" cy="1265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39" name="墨迹 38"/>
              <p14:cNvContentPartPr/>
              <p14:nvPr/>
            </p14:nvContentPartPr>
            <p14:xfrm>
              <a:off x="10065984" y="4666055"/>
              <a:ext cx="178682" cy="367997"/>
            </p14:xfrm>
          </p:contentPart>
        </mc:Choice>
        <mc:Fallback xmlns="">
          <p:pic>
            <p:nvPicPr>
              <p:cNvPr id="39" name="墨迹 38"/>
            </p:nvPicPr>
            <p:blipFill>
              <a:blip r:embed="rId65"/>
            </p:blipFill>
            <p:spPr>
              <a:xfrm>
                <a:off x="10065984" y="4666055"/>
                <a:ext cx="178682" cy="3679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40" name="墨迹 39"/>
              <p14:cNvContentPartPr/>
              <p14:nvPr/>
            </p14:nvContentPartPr>
            <p14:xfrm>
              <a:off x="10308872" y="4693725"/>
              <a:ext cx="446616" cy="469514"/>
            </p14:xfrm>
          </p:contentPart>
        </mc:Choice>
        <mc:Fallback xmlns="">
          <p:pic>
            <p:nvPicPr>
              <p:cNvPr id="40" name="墨迹 39"/>
            </p:nvPicPr>
            <p:blipFill>
              <a:blip r:embed="rId67"/>
            </p:blipFill>
            <p:spPr>
              <a:xfrm>
                <a:off x="10308872" y="4693725"/>
                <a:ext cx="446616" cy="4695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41" name="墨迹 40"/>
              <p14:cNvContentPartPr/>
              <p14:nvPr/>
            </p14:nvContentPartPr>
            <p14:xfrm>
              <a:off x="10811404" y="4635036"/>
              <a:ext cx="243417" cy="344557"/>
            </p14:xfrm>
          </p:contentPart>
        </mc:Choice>
        <mc:Fallback xmlns="">
          <p:pic>
            <p:nvPicPr>
              <p:cNvPr id="41" name="墨迹 40"/>
            </p:nvPicPr>
            <p:blipFill>
              <a:blip r:embed="rId69"/>
            </p:blipFill>
            <p:spPr>
              <a:xfrm>
                <a:off x="10811404" y="4635036"/>
                <a:ext cx="243417" cy="344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42" name="墨迹 41"/>
              <p14:cNvContentPartPr/>
              <p14:nvPr/>
            </p14:nvContentPartPr>
            <p14:xfrm>
              <a:off x="11085688" y="4728445"/>
              <a:ext cx="191912" cy="178183"/>
            </p14:xfrm>
          </p:contentPart>
        </mc:Choice>
        <mc:Fallback xmlns="">
          <p:pic>
            <p:nvPicPr>
              <p:cNvPr id="42" name="墨迹 41"/>
            </p:nvPicPr>
            <p:blipFill>
              <a:blip r:embed="rId71"/>
            </p:blipFill>
            <p:spPr>
              <a:xfrm>
                <a:off x="11085688" y="4728445"/>
                <a:ext cx="191912" cy="1781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43" name="墨迹 42"/>
              <p14:cNvContentPartPr/>
              <p14:nvPr/>
            </p14:nvContentPartPr>
            <p14:xfrm>
              <a:off x="11298061" y="4544975"/>
              <a:ext cx="408517" cy="443782"/>
            </p14:xfrm>
          </p:contentPart>
        </mc:Choice>
        <mc:Fallback xmlns="">
          <p:pic>
            <p:nvPicPr>
              <p:cNvPr id="43" name="墨迹 42"/>
            </p:nvPicPr>
            <p:blipFill>
              <a:blip r:embed="rId73"/>
            </p:blipFill>
            <p:spPr>
              <a:xfrm>
                <a:off x="11298061" y="4544975"/>
                <a:ext cx="408517" cy="443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4" name="墨迹 43"/>
              <p14:cNvContentPartPr/>
              <p14:nvPr/>
            </p14:nvContentPartPr>
            <p14:xfrm>
              <a:off x="5449711" y="795212"/>
              <a:ext cx="522111" cy="490663"/>
            </p14:xfrm>
          </p:contentPart>
        </mc:Choice>
        <mc:Fallback xmlns="">
          <p:pic>
            <p:nvPicPr>
              <p:cNvPr id="44" name="墨迹 43"/>
            </p:nvPicPr>
            <p:blipFill>
              <a:blip r:embed="rId75"/>
            </p:blipFill>
            <p:spPr>
              <a:xfrm>
                <a:off x="5449711" y="795212"/>
                <a:ext cx="522111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45" name="墨迹 44"/>
              <p14:cNvContentPartPr/>
              <p14:nvPr/>
            </p14:nvContentPartPr>
            <p14:xfrm>
              <a:off x="9740547" y="5684921"/>
              <a:ext cx="442030" cy="638884"/>
            </p14:xfrm>
          </p:contentPart>
        </mc:Choice>
        <mc:Fallback xmlns="">
          <p:pic>
            <p:nvPicPr>
              <p:cNvPr id="45" name="墨迹 44"/>
            </p:nvPicPr>
            <p:blipFill>
              <a:blip r:embed="rId77"/>
            </p:blipFill>
            <p:spPr>
              <a:xfrm>
                <a:off x="9740547" y="5684921"/>
                <a:ext cx="442030" cy="638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46" name="墨迹 45"/>
              <p14:cNvContentPartPr/>
              <p14:nvPr/>
            </p14:nvContentPartPr>
            <p14:xfrm>
              <a:off x="10140068" y="5636982"/>
              <a:ext cx="299685" cy="332044"/>
            </p14:xfrm>
          </p:contentPart>
        </mc:Choice>
        <mc:Fallback xmlns="">
          <p:pic>
            <p:nvPicPr>
              <p:cNvPr id="46" name="墨迹 45"/>
            </p:nvPicPr>
            <p:blipFill>
              <a:blip r:embed="rId79"/>
            </p:blipFill>
            <p:spPr>
              <a:xfrm>
                <a:off x="10140068" y="5636982"/>
                <a:ext cx="299685" cy="332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47" name="墨迹 46"/>
              <p14:cNvContentPartPr/>
              <p14:nvPr/>
            </p14:nvContentPartPr>
            <p14:xfrm>
              <a:off x="10323688" y="5684921"/>
              <a:ext cx="62089" cy="606278"/>
            </p14:xfrm>
          </p:contentPart>
        </mc:Choice>
        <mc:Fallback xmlns="">
          <p:pic>
            <p:nvPicPr>
              <p:cNvPr id="47" name="墨迹 46"/>
            </p:nvPicPr>
            <p:blipFill>
              <a:blip r:embed="rId81"/>
            </p:blipFill>
            <p:spPr>
              <a:xfrm>
                <a:off x="10323688" y="5684921"/>
                <a:ext cx="62089" cy="606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48" name="墨迹 47"/>
              <p14:cNvContentPartPr/>
              <p14:nvPr/>
            </p14:nvContentPartPr>
            <p14:xfrm>
              <a:off x="10507132" y="5620063"/>
              <a:ext cx="239889" cy="355307"/>
            </p14:xfrm>
          </p:contentPart>
        </mc:Choice>
        <mc:Fallback xmlns="">
          <p:pic>
            <p:nvPicPr>
              <p:cNvPr id="48" name="墨迹 47"/>
            </p:nvPicPr>
            <p:blipFill>
              <a:blip r:embed="rId83"/>
            </p:blipFill>
            <p:spPr>
              <a:xfrm>
                <a:off x="10507132" y="5620063"/>
                <a:ext cx="239889" cy="355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49" name="墨迹 48"/>
              <p14:cNvContentPartPr/>
              <p14:nvPr/>
            </p14:nvContentPartPr>
            <p14:xfrm>
              <a:off x="10816695" y="5648262"/>
              <a:ext cx="112536" cy="325698"/>
            </p14:xfrm>
          </p:contentPart>
        </mc:Choice>
        <mc:Fallback xmlns="">
          <p:pic>
            <p:nvPicPr>
              <p:cNvPr id="49" name="墨迹 48"/>
            </p:nvPicPr>
            <p:blipFill>
              <a:blip r:embed="rId85"/>
            </p:blipFill>
            <p:spPr>
              <a:xfrm>
                <a:off x="10816695" y="5648262"/>
                <a:ext cx="112536" cy="3256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0" name="墨迹 49"/>
              <p14:cNvContentPartPr/>
              <p14:nvPr/>
            </p14:nvContentPartPr>
            <p14:xfrm>
              <a:off x="10910711" y="5598561"/>
              <a:ext cx="178682" cy="390909"/>
            </p14:xfrm>
          </p:contentPart>
        </mc:Choice>
        <mc:Fallback xmlns="">
          <p:pic>
            <p:nvPicPr>
              <p:cNvPr id="50" name="墨迹 49"/>
            </p:nvPicPr>
            <p:blipFill>
              <a:blip r:embed="rId87"/>
            </p:blipFill>
            <p:spPr>
              <a:xfrm>
                <a:off x="10910711" y="5598561"/>
                <a:ext cx="178682" cy="390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51" name="墨迹 50"/>
              <p14:cNvContentPartPr/>
              <p14:nvPr/>
            </p14:nvContentPartPr>
            <p14:xfrm>
              <a:off x="11091332" y="5620063"/>
              <a:ext cx="269523" cy="561160"/>
            </p14:xfrm>
          </p:contentPart>
        </mc:Choice>
        <mc:Fallback xmlns="">
          <p:pic>
            <p:nvPicPr>
              <p:cNvPr id="51" name="墨迹 50"/>
            </p:nvPicPr>
            <p:blipFill>
              <a:blip r:embed="rId89"/>
            </p:blipFill>
            <p:spPr>
              <a:xfrm>
                <a:off x="11091332" y="5620063"/>
                <a:ext cx="269523" cy="561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52" name="墨迹 51"/>
              <p14:cNvContentPartPr/>
              <p14:nvPr/>
            </p14:nvContentPartPr>
            <p14:xfrm>
              <a:off x="11115498" y="5707480"/>
              <a:ext cx="430742" cy="352840"/>
            </p14:xfrm>
          </p:contentPart>
        </mc:Choice>
        <mc:Fallback xmlns="">
          <p:pic>
            <p:nvPicPr>
              <p:cNvPr id="52" name="墨迹 51"/>
            </p:nvPicPr>
            <p:blipFill>
              <a:blip r:embed="rId91"/>
            </p:blipFill>
            <p:spPr>
              <a:xfrm>
                <a:off x="11115498" y="5707480"/>
                <a:ext cx="430742" cy="3528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53" name="墨迹 52"/>
              <p14:cNvContentPartPr/>
              <p14:nvPr/>
            </p14:nvContentPartPr>
            <p14:xfrm>
              <a:off x="8374238" y="6042343"/>
              <a:ext cx="239184" cy="646462"/>
            </p14:xfrm>
          </p:contentPart>
        </mc:Choice>
        <mc:Fallback xmlns="">
          <p:pic>
            <p:nvPicPr>
              <p:cNvPr id="53" name="墨迹 52"/>
            </p:nvPicPr>
            <p:blipFill>
              <a:blip r:embed="rId93"/>
            </p:blipFill>
            <p:spPr>
              <a:xfrm>
                <a:off x="8374238" y="6042343"/>
                <a:ext cx="239184" cy="646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54" name="墨迹 53"/>
              <p14:cNvContentPartPr/>
              <p14:nvPr/>
            </p14:nvContentPartPr>
            <p14:xfrm>
              <a:off x="8590844" y="6051508"/>
              <a:ext cx="122237" cy="208672"/>
            </p14:xfrm>
          </p:contentPart>
        </mc:Choice>
        <mc:Fallback xmlns="">
          <p:pic>
            <p:nvPicPr>
              <p:cNvPr id="54" name="墨迹 53"/>
            </p:nvPicPr>
            <p:blipFill>
              <a:blip r:embed="rId95"/>
            </p:blipFill>
            <p:spPr>
              <a:xfrm>
                <a:off x="8590844" y="6051508"/>
                <a:ext cx="122237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55" name="墨迹 54"/>
              <p14:cNvContentPartPr/>
              <p14:nvPr/>
            </p14:nvContentPartPr>
            <p14:xfrm>
              <a:off x="8779933" y="5978190"/>
              <a:ext cx="85372" cy="188934"/>
            </p14:xfrm>
          </p:contentPart>
        </mc:Choice>
        <mc:Fallback xmlns="">
          <p:pic>
            <p:nvPicPr>
              <p:cNvPr id="55" name="墨迹 54"/>
            </p:nvPicPr>
            <p:blipFill>
              <a:blip r:embed="rId97"/>
            </p:blipFill>
            <p:spPr>
              <a:xfrm>
                <a:off x="8779933" y="5978190"/>
                <a:ext cx="85372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56" name="墨迹 55"/>
              <p14:cNvContentPartPr/>
              <p14:nvPr/>
            </p14:nvContentPartPr>
            <p14:xfrm>
              <a:off x="8855603" y="5884429"/>
              <a:ext cx="291748" cy="499827"/>
            </p14:xfrm>
          </p:contentPart>
        </mc:Choice>
        <mc:Fallback xmlns="">
          <p:pic>
            <p:nvPicPr>
              <p:cNvPr id="56" name="墨迹 55"/>
            </p:nvPicPr>
            <p:blipFill>
              <a:blip r:embed="rId99"/>
            </p:blipFill>
            <p:spPr>
              <a:xfrm>
                <a:off x="8855603" y="5884429"/>
                <a:ext cx="291748" cy="499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57" name="墨迹 56"/>
              <p14:cNvContentPartPr/>
              <p14:nvPr/>
            </p14:nvContentPartPr>
            <p14:xfrm>
              <a:off x="9129888" y="6062787"/>
              <a:ext cx="587022" cy="313185"/>
            </p14:xfrm>
          </p:contentPart>
        </mc:Choice>
        <mc:Fallback xmlns="">
          <p:pic>
            <p:nvPicPr>
              <p:cNvPr id="57" name="墨迹 56"/>
            </p:nvPicPr>
            <p:blipFill>
              <a:blip r:embed="rId101"/>
            </p:blipFill>
            <p:spPr>
              <a:xfrm>
                <a:off x="9129888" y="6062787"/>
                <a:ext cx="587022" cy="313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58" name="墨迹 57"/>
              <p14:cNvContentPartPr/>
              <p14:nvPr/>
            </p14:nvContentPartPr>
            <p14:xfrm>
              <a:off x="9787466" y="5157599"/>
              <a:ext cx="180622" cy="181884"/>
            </p14:xfrm>
          </p:contentPart>
        </mc:Choice>
        <mc:Fallback xmlns="">
          <p:pic>
            <p:nvPicPr>
              <p:cNvPr id="58" name="墨迹 57"/>
            </p:nvPicPr>
            <p:blipFill>
              <a:blip r:embed="rId103"/>
            </p:blipFill>
            <p:spPr>
              <a:xfrm>
                <a:off x="9787466" y="5157599"/>
                <a:ext cx="180622" cy="1818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59" name="墨迹 58"/>
              <p14:cNvContentPartPr/>
              <p14:nvPr/>
            </p14:nvContentPartPr>
            <p14:xfrm>
              <a:off x="10003896" y="5123055"/>
              <a:ext cx="146579" cy="179769"/>
            </p14:xfrm>
          </p:contentPart>
        </mc:Choice>
        <mc:Fallback xmlns="">
          <p:pic>
            <p:nvPicPr>
              <p:cNvPr id="59" name="墨迹 58"/>
            </p:nvPicPr>
            <p:blipFill>
              <a:blip r:embed="rId105"/>
            </p:blipFill>
            <p:spPr>
              <a:xfrm>
                <a:off x="10003896" y="5123055"/>
                <a:ext cx="146579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60" name="墨迹 59"/>
              <p14:cNvContentPartPr/>
              <p14:nvPr/>
            </p14:nvContentPartPr>
            <p14:xfrm>
              <a:off x="10075333" y="5139270"/>
              <a:ext cx="169334" cy="91646"/>
            </p14:xfrm>
          </p:contentPart>
        </mc:Choice>
        <mc:Fallback xmlns="">
          <p:pic>
            <p:nvPicPr>
              <p:cNvPr id="60" name="墨迹 59"/>
            </p:nvPicPr>
            <p:blipFill>
              <a:blip r:embed="rId107"/>
            </p:blipFill>
            <p:spPr>
              <a:xfrm>
                <a:off x="10075333" y="5139270"/>
                <a:ext cx="169334" cy="91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61" name="墨迹 60"/>
              <p14:cNvContentPartPr/>
              <p14:nvPr/>
            </p14:nvContentPartPr>
            <p14:xfrm>
              <a:off x="10117666" y="5180158"/>
              <a:ext cx="47978" cy="383507"/>
            </p14:xfrm>
          </p:contentPart>
        </mc:Choice>
        <mc:Fallback xmlns="">
          <p:pic>
            <p:nvPicPr>
              <p:cNvPr id="61" name="墨迹 60"/>
            </p:nvPicPr>
            <p:blipFill>
              <a:blip r:embed="rId109"/>
            </p:blipFill>
            <p:spPr>
              <a:xfrm>
                <a:off x="10117666" y="5180158"/>
                <a:ext cx="47978" cy="3835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62" name="墨迹 61"/>
              <p14:cNvContentPartPr/>
              <p14:nvPr/>
            </p14:nvContentPartPr>
            <p14:xfrm>
              <a:off x="10338858" y="5098381"/>
              <a:ext cx="148520" cy="293270"/>
            </p14:xfrm>
          </p:contentPart>
        </mc:Choice>
        <mc:Fallback xmlns="">
          <p:pic>
            <p:nvPicPr>
              <p:cNvPr id="62" name="墨迹 61"/>
            </p:nvPicPr>
            <p:blipFill>
              <a:blip r:embed="rId111"/>
            </p:blipFill>
            <p:spPr>
              <a:xfrm>
                <a:off x="10338858" y="5098381"/>
                <a:ext cx="148520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63" name="墨迹 62"/>
              <p14:cNvContentPartPr/>
              <p14:nvPr/>
            </p14:nvContentPartPr>
            <p14:xfrm>
              <a:off x="10574867" y="5188618"/>
              <a:ext cx="31044" cy="197393"/>
            </p14:xfrm>
          </p:contentPart>
        </mc:Choice>
        <mc:Fallback xmlns="">
          <p:pic>
            <p:nvPicPr>
              <p:cNvPr id="63" name="墨迹 62"/>
            </p:nvPicPr>
            <p:blipFill>
              <a:blip r:embed="rId113"/>
            </p:blipFill>
            <p:spPr>
              <a:xfrm>
                <a:off x="10574867" y="5188618"/>
                <a:ext cx="31044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64" name="墨迹 63"/>
              <p14:cNvContentPartPr/>
              <p14:nvPr/>
            </p14:nvContentPartPr>
            <p14:xfrm>
              <a:off x="10604500" y="5188618"/>
              <a:ext cx="165100" cy="201094"/>
            </p14:xfrm>
          </p:contentPart>
        </mc:Choice>
        <mc:Fallback xmlns="">
          <p:pic>
            <p:nvPicPr>
              <p:cNvPr id="64" name="墨迹 63"/>
            </p:nvPicPr>
            <p:blipFill>
              <a:blip r:embed="rId115"/>
            </p:blipFill>
            <p:spPr>
              <a:xfrm>
                <a:off x="10604500" y="5188618"/>
                <a:ext cx="165100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65" name="墨迹 64"/>
              <p14:cNvContentPartPr/>
              <p14:nvPr/>
            </p14:nvContentPartPr>
            <p14:xfrm>
              <a:off x="10653888" y="5113186"/>
              <a:ext cx="31044" cy="261545"/>
            </p14:xfrm>
          </p:contentPart>
        </mc:Choice>
        <mc:Fallback xmlns="">
          <p:pic>
            <p:nvPicPr>
              <p:cNvPr id="65" name="墨迹 64"/>
            </p:nvPicPr>
            <p:blipFill>
              <a:blip r:embed="rId117"/>
            </p:blipFill>
            <p:spPr>
              <a:xfrm>
                <a:off x="10653888" y="5113186"/>
                <a:ext cx="31044" cy="261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66" name="墨迹 65"/>
              <p14:cNvContentPartPr/>
              <p14:nvPr/>
            </p14:nvContentPartPr>
            <p14:xfrm>
              <a:off x="10854267" y="5143500"/>
              <a:ext cx="191911" cy="224887"/>
            </p14:xfrm>
          </p:contentPart>
        </mc:Choice>
        <mc:Fallback xmlns="">
          <p:pic>
            <p:nvPicPr>
              <p:cNvPr id="66" name="墨迹 65"/>
            </p:nvPicPr>
            <p:blipFill>
              <a:blip r:embed="rId119"/>
            </p:blipFill>
            <p:spPr>
              <a:xfrm>
                <a:off x="10854267" y="5143500"/>
                <a:ext cx="191911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67" name="墨迹 66"/>
              <p14:cNvContentPartPr/>
              <p14:nvPr/>
            </p14:nvContentPartPr>
            <p14:xfrm>
              <a:off x="10952338" y="5051853"/>
              <a:ext cx="424039" cy="317238"/>
            </p14:xfrm>
          </p:contentPart>
        </mc:Choice>
        <mc:Fallback xmlns="">
          <p:pic>
            <p:nvPicPr>
              <p:cNvPr id="67" name="墨迹 66"/>
            </p:nvPicPr>
            <p:blipFill>
              <a:blip r:embed="rId121"/>
            </p:blipFill>
            <p:spPr>
              <a:xfrm>
                <a:off x="10952338" y="5051853"/>
                <a:ext cx="424039" cy="317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68" name="墨迹 67"/>
              <p14:cNvContentPartPr/>
              <p14:nvPr/>
            </p14:nvContentPartPr>
            <p14:xfrm>
              <a:off x="7682088" y="1753978"/>
              <a:ext cx="135467" cy="313009"/>
            </p14:xfrm>
          </p:contentPart>
        </mc:Choice>
        <mc:Fallback xmlns="">
          <p:pic>
            <p:nvPicPr>
              <p:cNvPr id="68" name="墨迹 67"/>
            </p:nvPicPr>
            <p:blipFill>
              <a:blip r:embed="rId123"/>
            </p:blipFill>
            <p:spPr>
              <a:xfrm>
                <a:off x="7682088" y="1753978"/>
                <a:ext cx="135467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69" name="墨迹 68"/>
              <p14:cNvContentPartPr/>
              <p14:nvPr/>
            </p14:nvContentPartPr>
            <p14:xfrm>
              <a:off x="7678561" y="1836460"/>
              <a:ext cx="175683" cy="222067"/>
            </p14:xfrm>
          </p:contentPart>
        </mc:Choice>
        <mc:Fallback xmlns="">
          <p:pic>
            <p:nvPicPr>
              <p:cNvPr id="69" name="墨迹 68"/>
            </p:nvPicPr>
            <p:blipFill>
              <a:blip r:embed="rId125"/>
            </p:blipFill>
            <p:spPr>
              <a:xfrm>
                <a:off x="7678561" y="1836460"/>
                <a:ext cx="175683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70" name="墨迹 69"/>
              <p14:cNvContentPartPr/>
              <p14:nvPr/>
            </p14:nvContentPartPr>
            <p14:xfrm>
              <a:off x="5244394" y="1658102"/>
              <a:ext cx="202494" cy="184174"/>
            </p14:xfrm>
          </p:contentPart>
        </mc:Choice>
        <mc:Fallback xmlns="">
          <p:pic>
            <p:nvPicPr>
              <p:cNvPr id="70" name="墨迹 69"/>
            </p:nvPicPr>
            <p:blipFill>
              <a:blip r:embed="rId127"/>
            </p:blipFill>
            <p:spPr>
              <a:xfrm>
                <a:off x="5244394" y="1658102"/>
                <a:ext cx="202494" cy="1841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71" name="墨迹 70"/>
              <p14:cNvContentPartPr/>
              <p14:nvPr/>
            </p14:nvContentPartPr>
            <p14:xfrm>
              <a:off x="5466644" y="1573681"/>
              <a:ext cx="96661" cy="188757"/>
            </p14:xfrm>
          </p:contentPart>
        </mc:Choice>
        <mc:Fallback xmlns="">
          <p:pic>
            <p:nvPicPr>
              <p:cNvPr id="71" name="墨迹 70"/>
            </p:nvPicPr>
            <p:blipFill>
              <a:blip r:embed="rId129"/>
            </p:blipFill>
            <p:spPr>
              <a:xfrm>
                <a:off x="5466644" y="1573681"/>
                <a:ext cx="96661" cy="188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72" name="墨迹 71"/>
              <p14:cNvContentPartPr/>
              <p14:nvPr/>
            </p14:nvContentPartPr>
            <p14:xfrm>
              <a:off x="5531555" y="1624263"/>
              <a:ext cx="141112" cy="50758"/>
            </p14:xfrm>
          </p:contentPart>
        </mc:Choice>
        <mc:Fallback xmlns="">
          <p:pic>
            <p:nvPicPr>
              <p:cNvPr id="72" name="墨迹 71"/>
            </p:nvPicPr>
            <p:blipFill>
              <a:blip r:embed="rId131"/>
            </p:blipFill>
            <p:spPr>
              <a:xfrm>
                <a:off x="5531555" y="1624263"/>
                <a:ext cx="14111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73" name="墨迹 72"/>
              <p14:cNvContentPartPr/>
              <p14:nvPr/>
            </p14:nvContentPartPr>
            <p14:xfrm>
              <a:off x="5548488" y="1677136"/>
              <a:ext cx="22578" cy="409590"/>
            </p14:xfrm>
          </p:contentPart>
        </mc:Choice>
        <mc:Fallback xmlns="">
          <p:pic>
            <p:nvPicPr>
              <p:cNvPr id="73" name="墨迹 72"/>
            </p:nvPicPr>
            <p:blipFill>
              <a:blip r:embed="rId133"/>
            </p:blipFill>
            <p:spPr>
              <a:xfrm>
                <a:off x="5548488" y="1677136"/>
                <a:ext cx="22578" cy="409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74" name="墨迹 73"/>
              <p14:cNvContentPartPr/>
              <p14:nvPr/>
            </p14:nvContentPartPr>
            <p14:xfrm>
              <a:off x="5743222" y="1524685"/>
              <a:ext cx="115711" cy="333629"/>
            </p14:xfrm>
          </p:contentPart>
        </mc:Choice>
        <mc:Fallback xmlns="">
          <p:pic>
            <p:nvPicPr>
              <p:cNvPr id="74" name="墨迹 73"/>
            </p:nvPicPr>
            <p:blipFill>
              <a:blip r:embed="rId135"/>
            </p:blipFill>
            <p:spPr>
              <a:xfrm>
                <a:off x="5743222" y="1524685"/>
                <a:ext cx="115711" cy="333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75" name="墨迹 74"/>
              <p14:cNvContentPartPr/>
              <p14:nvPr/>
            </p14:nvContentPartPr>
            <p14:xfrm>
              <a:off x="5795433" y="1618623"/>
              <a:ext cx="119944" cy="256963"/>
            </p14:xfrm>
          </p:contentPart>
        </mc:Choice>
        <mc:Fallback xmlns="">
          <p:pic>
            <p:nvPicPr>
              <p:cNvPr id="75" name="墨迹 74"/>
            </p:nvPicPr>
            <p:blipFill>
              <a:blip r:embed="rId137"/>
            </p:blipFill>
            <p:spPr>
              <a:xfrm>
                <a:off x="5795433" y="1618623"/>
                <a:ext cx="119944" cy="2569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76" name="墨迹 75"/>
              <p14:cNvContentPartPr/>
              <p14:nvPr/>
            </p14:nvContentPartPr>
            <p14:xfrm>
              <a:off x="6014155" y="1666561"/>
              <a:ext cx="8467" cy="163554"/>
            </p14:xfrm>
          </p:contentPart>
        </mc:Choice>
        <mc:Fallback xmlns="">
          <p:pic>
            <p:nvPicPr>
              <p:cNvPr id="76" name="墨迹 75"/>
            </p:nvPicPr>
            <p:blipFill>
              <a:blip r:embed="rId139"/>
            </p:blipFill>
            <p:spPr>
              <a:xfrm>
                <a:off x="6014155" y="1666561"/>
                <a:ext cx="8467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77" name="墨迹 76"/>
              <p14:cNvContentPartPr/>
              <p14:nvPr/>
            </p14:nvContentPartPr>
            <p14:xfrm>
              <a:off x="6033911" y="1669381"/>
              <a:ext cx="173037" cy="169194"/>
            </p14:xfrm>
          </p:contentPart>
        </mc:Choice>
        <mc:Fallback xmlns="">
          <p:pic>
            <p:nvPicPr>
              <p:cNvPr id="77" name="墨迹 76"/>
            </p:nvPicPr>
            <p:blipFill>
              <a:blip r:embed="rId141"/>
            </p:blipFill>
            <p:spPr>
              <a:xfrm>
                <a:off x="6033911" y="1669381"/>
                <a:ext cx="173037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78" name="墨迹 77"/>
              <p14:cNvContentPartPr/>
              <p14:nvPr/>
            </p14:nvContentPartPr>
            <p14:xfrm>
              <a:off x="6087533" y="1577734"/>
              <a:ext cx="19756" cy="311599"/>
            </p14:xfrm>
          </p:contentPart>
        </mc:Choice>
        <mc:Fallback xmlns="">
          <p:pic>
            <p:nvPicPr>
              <p:cNvPr id="78" name="墨迹 77"/>
            </p:nvPicPr>
            <p:blipFill>
              <a:blip r:embed="rId143"/>
            </p:blipFill>
            <p:spPr>
              <a:xfrm>
                <a:off x="6087533" y="1577734"/>
                <a:ext cx="19756" cy="3115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79" name="墨迹 78"/>
              <p14:cNvContentPartPr/>
              <p14:nvPr/>
            </p14:nvContentPartPr>
            <p14:xfrm>
              <a:off x="6301140" y="1609282"/>
              <a:ext cx="13582" cy="164435"/>
            </p14:xfrm>
          </p:contentPart>
        </mc:Choice>
        <mc:Fallback xmlns="">
          <p:pic>
            <p:nvPicPr>
              <p:cNvPr id="79" name="墨迹 78"/>
            </p:nvPicPr>
            <p:blipFill>
              <a:blip r:embed="rId145"/>
            </p:blipFill>
            <p:spPr>
              <a:xfrm>
                <a:off x="6301140" y="1609282"/>
                <a:ext cx="13582" cy="164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80" name="墨迹 79"/>
              <p14:cNvContentPartPr/>
              <p14:nvPr/>
            </p14:nvContentPartPr>
            <p14:xfrm>
              <a:off x="6329891" y="1592891"/>
              <a:ext cx="103364" cy="162497"/>
            </p14:xfrm>
          </p:contentPart>
        </mc:Choice>
        <mc:Fallback xmlns="">
          <p:pic>
            <p:nvPicPr>
              <p:cNvPr id="80" name="墨迹 79"/>
            </p:nvPicPr>
            <p:blipFill>
              <a:blip r:embed="rId147"/>
            </p:blipFill>
            <p:spPr>
              <a:xfrm>
                <a:off x="6329891" y="1592891"/>
                <a:ext cx="103364" cy="162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81" name="墨迹 80"/>
              <p14:cNvContentPartPr/>
              <p14:nvPr/>
            </p14:nvContentPartPr>
            <p14:xfrm>
              <a:off x="6333066" y="1542486"/>
              <a:ext cx="53622" cy="310541"/>
            </p14:xfrm>
          </p:contentPart>
        </mc:Choice>
        <mc:Fallback xmlns="">
          <p:pic>
            <p:nvPicPr>
              <p:cNvPr id="81" name="墨迹 80"/>
            </p:nvPicPr>
            <p:blipFill>
              <a:blip r:embed="rId149"/>
            </p:blipFill>
            <p:spPr>
              <a:xfrm>
                <a:off x="6333066" y="1542486"/>
                <a:ext cx="53622" cy="3105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82" name="墨迹 81"/>
              <p14:cNvContentPartPr/>
              <p14:nvPr/>
            </p14:nvContentPartPr>
            <p14:xfrm>
              <a:off x="6476647" y="1565045"/>
              <a:ext cx="158397" cy="239691"/>
            </p14:xfrm>
          </p:contentPart>
        </mc:Choice>
        <mc:Fallback xmlns="">
          <p:pic>
            <p:nvPicPr>
              <p:cNvPr id="82" name="墨迹 81"/>
            </p:nvPicPr>
            <p:blipFill>
              <a:blip r:embed="rId151"/>
            </p:blipFill>
            <p:spPr>
              <a:xfrm>
                <a:off x="6476647" y="1565045"/>
                <a:ext cx="158397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84" name="墨迹 83"/>
              <p14:cNvContentPartPr/>
              <p14:nvPr/>
            </p14:nvContentPartPr>
            <p14:xfrm>
              <a:off x="7682088" y="2359376"/>
              <a:ext cx="143934" cy="206734"/>
            </p14:xfrm>
          </p:contentPart>
        </mc:Choice>
        <mc:Fallback xmlns="">
          <p:pic>
            <p:nvPicPr>
              <p:cNvPr id="84" name="墨迹 83"/>
            </p:nvPicPr>
            <p:blipFill>
              <a:blip r:embed="rId153"/>
            </p:blipFill>
            <p:spPr>
              <a:xfrm>
                <a:off x="7682088" y="2359376"/>
                <a:ext cx="143934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85" name="墨迹 84"/>
              <p14:cNvContentPartPr/>
              <p14:nvPr/>
            </p14:nvContentPartPr>
            <p14:xfrm>
              <a:off x="7670800" y="2340518"/>
              <a:ext cx="180622" cy="205852"/>
            </p14:xfrm>
          </p:contentPart>
        </mc:Choice>
        <mc:Fallback xmlns="">
          <p:pic>
            <p:nvPicPr>
              <p:cNvPr id="85" name="墨迹 84"/>
            </p:nvPicPr>
            <p:blipFill>
              <a:blip r:embed="rId155"/>
            </p:blipFill>
            <p:spPr>
              <a:xfrm>
                <a:off x="7670800" y="2340518"/>
                <a:ext cx="180622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86" name="墨迹 85"/>
              <p14:cNvContentPartPr/>
              <p14:nvPr/>
            </p14:nvContentPartPr>
            <p14:xfrm>
              <a:off x="5806546" y="2126205"/>
              <a:ext cx="107421" cy="310189"/>
            </p14:xfrm>
          </p:contentPart>
        </mc:Choice>
        <mc:Fallback xmlns="">
          <p:pic>
            <p:nvPicPr>
              <p:cNvPr id="86" name="墨迹 85"/>
            </p:nvPicPr>
            <p:blipFill>
              <a:blip r:embed="rId157"/>
            </p:blipFill>
            <p:spPr>
              <a:xfrm>
                <a:off x="5806546" y="2126205"/>
                <a:ext cx="107421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87" name="墨迹 86"/>
              <p14:cNvContentPartPr/>
              <p14:nvPr/>
            </p14:nvContentPartPr>
            <p14:xfrm>
              <a:off x="5936191" y="2250281"/>
              <a:ext cx="204964" cy="11279"/>
            </p14:xfrm>
          </p:contentPart>
        </mc:Choice>
        <mc:Fallback xmlns="">
          <p:pic>
            <p:nvPicPr>
              <p:cNvPr id="87" name="墨迹 86"/>
            </p:nvPicPr>
            <p:blipFill>
              <a:blip r:embed="rId159"/>
            </p:blipFill>
            <p:spPr>
              <a:xfrm>
                <a:off x="5936191" y="2250281"/>
                <a:ext cx="20496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88" name="墨迹 87"/>
              <p14:cNvContentPartPr/>
              <p14:nvPr/>
            </p14:nvContentPartPr>
            <p14:xfrm>
              <a:off x="6203244" y="2109286"/>
              <a:ext cx="118533" cy="465283"/>
            </p14:xfrm>
          </p:contentPart>
        </mc:Choice>
        <mc:Fallback xmlns="">
          <p:pic>
            <p:nvPicPr>
              <p:cNvPr id="88" name="墨迹 87"/>
            </p:nvPicPr>
            <p:blipFill>
              <a:blip r:embed="rId161"/>
            </p:blipFill>
            <p:spPr>
              <a:xfrm>
                <a:off x="6203244" y="2109286"/>
                <a:ext cx="118533" cy="4652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89" name="墨迹 88"/>
              <p14:cNvContentPartPr/>
              <p14:nvPr/>
            </p14:nvContentPartPr>
            <p14:xfrm>
              <a:off x="7237588" y="2120565"/>
              <a:ext cx="182034" cy="152275"/>
            </p14:xfrm>
          </p:contentPart>
        </mc:Choice>
        <mc:Fallback xmlns="">
          <p:pic>
            <p:nvPicPr>
              <p:cNvPr id="89" name="墨迹 88"/>
            </p:nvPicPr>
            <p:blipFill>
              <a:blip r:embed="rId163"/>
            </p:blipFill>
            <p:spPr>
              <a:xfrm>
                <a:off x="7237588" y="2120565"/>
                <a:ext cx="182034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90" name="墨迹 89"/>
              <p14:cNvContentPartPr/>
              <p14:nvPr/>
            </p14:nvContentPartPr>
            <p14:xfrm>
              <a:off x="7428088" y="2193883"/>
              <a:ext cx="194734" cy="14099"/>
            </p14:xfrm>
          </p:contentPart>
        </mc:Choice>
        <mc:Fallback xmlns="">
          <p:pic>
            <p:nvPicPr>
              <p:cNvPr id="90" name="墨迹 89"/>
            </p:nvPicPr>
            <p:blipFill>
              <a:blip r:embed="rId165"/>
            </p:blipFill>
            <p:spPr>
              <a:xfrm>
                <a:off x="7428088" y="2193883"/>
                <a:ext cx="19473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91" name="墨迹 90"/>
              <p14:cNvContentPartPr/>
              <p14:nvPr/>
            </p14:nvContentPartPr>
            <p14:xfrm>
              <a:off x="7684028" y="2120565"/>
              <a:ext cx="223838" cy="174834"/>
            </p14:xfrm>
          </p:contentPart>
        </mc:Choice>
        <mc:Fallback xmlns="">
          <p:pic>
            <p:nvPicPr>
              <p:cNvPr id="91" name="墨迹 90"/>
            </p:nvPicPr>
            <p:blipFill>
              <a:blip r:embed="rId167"/>
            </p:blipFill>
            <p:spPr>
              <a:xfrm>
                <a:off x="7684028" y="2120565"/>
                <a:ext cx="22383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92" name="墨迹 91"/>
              <p14:cNvContentPartPr/>
              <p14:nvPr/>
            </p14:nvContentPartPr>
            <p14:xfrm>
              <a:off x="6742288" y="2103646"/>
              <a:ext cx="242712" cy="242511"/>
            </p14:xfrm>
          </p:contentPart>
        </mc:Choice>
        <mc:Fallback xmlns="">
          <p:pic>
            <p:nvPicPr>
              <p:cNvPr id="92" name="墨迹 91"/>
            </p:nvPicPr>
            <p:blipFill>
              <a:blip r:embed="rId169"/>
            </p:blipFill>
            <p:spPr>
              <a:xfrm>
                <a:off x="6742288" y="2103646"/>
                <a:ext cx="242712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93" name="墨迹 92"/>
              <p14:cNvContentPartPr/>
              <p14:nvPr/>
            </p14:nvContentPartPr>
            <p14:xfrm>
              <a:off x="4955822" y="3400801"/>
              <a:ext cx="773289" cy="56398"/>
            </p14:xfrm>
          </p:contentPart>
        </mc:Choice>
        <mc:Fallback xmlns="">
          <p:pic>
            <p:nvPicPr>
              <p:cNvPr id="93" name="墨迹 92"/>
            </p:nvPicPr>
            <p:blipFill>
              <a:blip r:embed="rId171"/>
            </p:blipFill>
            <p:spPr>
              <a:xfrm>
                <a:off x="4955822" y="3400801"/>
                <a:ext cx="77328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94" name="墨迹 93"/>
              <p14:cNvContentPartPr/>
              <p14:nvPr/>
            </p14:nvContentPartPr>
            <p14:xfrm>
              <a:off x="5709355" y="3361322"/>
              <a:ext cx="206022" cy="253791"/>
            </p14:xfrm>
          </p:contentPart>
        </mc:Choice>
        <mc:Fallback xmlns="">
          <p:pic>
            <p:nvPicPr>
              <p:cNvPr id="94" name="墨迹 93"/>
            </p:nvPicPr>
            <p:blipFill>
              <a:blip r:embed="rId173"/>
            </p:blipFill>
            <p:spPr>
              <a:xfrm>
                <a:off x="5709355" y="3361322"/>
                <a:ext cx="206022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95" name="墨迹 94"/>
              <p14:cNvContentPartPr/>
              <p14:nvPr/>
            </p14:nvContentPartPr>
            <p14:xfrm>
              <a:off x="5740400" y="3397099"/>
              <a:ext cx="220133" cy="260313"/>
            </p14:xfrm>
          </p:contentPart>
        </mc:Choice>
        <mc:Fallback xmlns="">
          <p:pic>
            <p:nvPicPr>
              <p:cNvPr id="95" name="墨迹 94"/>
            </p:nvPicPr>
            <p:blipFill>
              <a:blip r:embed="rId175"/>
            </p:blipFill>
            <p:spPr>
              <a:xfrm>
                <a:off x="5740400" y="3397099"/>
                <a:ext cx="220133" cy="2603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96" name="墨迹 95"/>
              <p14:cNvContentPartPr/>
              <p14:nvPr/>
            </p14:nvContentPartPr>
            <p14:xfrm>
              <a:off x="4442177" y="3756108"/>
              <a:ext cx="149578" cy="11280"/>
            </p14:xfrm>
          </p:contentPart>
        </mc:Choice>
        <mc:Fallback xmlns="">
          <p:pic>
            <p:nvPicPr>
              <p:cNvPr id="96" name="墨迹 95"/>
            </p:nvPicPr>
            <p:blipFill>
              <a:blip r:embed="rId177"/>
            </p:blipFill>
            <p:spPr>
              <a:xfrm>
                <a:off x="4442177" y="3756108"/>
                <a:ext cx="1495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97" name="墨迹 96"/>
              <p14:cNvContentPartPr/>
              <p14:nvPr/>
            </p14:nvContentPartPr>
            <p14:xfrm>
              <a:off x="4419600" y="3868904"/>
              <a:ext cx="33866" cy="267891"/>
            </p14:xfrm>
          </p:contentPart>
        </mc:Choice>
        <mc:Fallback xmlns="">
          <p:pic>
            <p:nvPicPr>
              <p:cNvPr id="97" name="墨迹 96"/>
            </p:nvPicPr>
            <p:blipFill>
              <a:blip r:embed="rId179"/>
            </p:blipFill>
            <p:spPr>
              <a:xfrm>
                <a:off x="4419600" y="3868904"/>
                <a:ext cx="33866" cy="2678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98" name="墨迹 97"/>
              <p14:cNvContentPartPr/>
              <p14:nvPr/>
            </p14:nvContentPartPr>
            <p14:xfrm>
              <a:off x="4487333" y="3865908"/>
              <a:ext cx="158044" cy="240749"/>
            </p14:xfrm>
          </p:contentPart>
        </mc:Choice>
        <mc:Fallback xmlns="">
          <p:pic>
            <p:nvPicPr>
              <p:cNvPr id="98" name="墨迹 97"/>
            </p:nvPicPr>
            <p:blipFill>
              <a:blip r:embed="rId181"/>
            </p:blipFill>
            <p:spPr>
              <a:xfrm>
                <a:off x="4487333" y="3865908"/>
                <a:ext cx="158044" cy="240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99" name="墨迹 98"/>
              <p14:cNvContentPartPr/>
              <p14:nvPr/>
            </p14:nvContentPartPr>
            <p14:xfrm>
              <a:off x="4687711" y="3818146"/>
              <a:ext cx="129822" cy="293270"/>
            </p14:xfrm>
          </p:contentPart>
        </mc:Choice>
        <mc:Fallback xmlns="">
          <p:pic>
            <p:nvPicPr>
              <p:cNvPr id="99" name="墨迹 98"/>
            </p:nvPicPr>
            <p:blipFill>
              <a:blip r:embed="rId183"/>
            </p:blipFill>
            <p:spPr>
              <a:xfrm>
                <a:off x="4687711" y="3818146"/>
                <a:ext cx="129822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00" name="墨迹 99"/>
              <p14:cNvContentPartPr/>
              <p14:nvPr/>
            </p14:nvContentPartPr>
            <p14:xfrm>
              <a:off x="4847166" y="3759633"/>
              <a:ext cx="67028" cy="546356"/>
            </p14:xfrm>
          </p:contentPart>
        </mc:Choice>
        <mc:Fallback xmlns="">
          <p:pic>
            <p:nvPicPr>
              <p:cNvPr id="100" name="墨迹 99"/>
            </p:nvPicPr>
            <p:blipFill>
              <a:blip r:embed="rId185"/>
            </p:blipFill>
            <p:spPr>
              <a:xfrm>
                <a:off x="4847166" y="3759633"/>
                <a:ext cx="67028" cy="546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01" name="墨迹 100"/>
              <p14:cNvContentPartPr/>
              <p14:nvPr/>
            </p14:nvContentPartPr>
            <p14:xfrm>
              <a:off x="4948413" y="3716629"/>
              <a:ext cx="216253" cy="381392"/>
            </p14:xfrm>
          </p:contentPart>
        </mc:Choice>
        <mc:Fallback xmlns="">
          <p:pic>
            <p:nvPicPr>
              <p:cNvPr id="101" name="墨迹 100"/>
            </p:nvPicPr>
            <p:blipFill>
              <a:blip r:embed="rId187"/>
            </p:blipFill>
            <p:spPr>
              <a:xfrm>
                <a:off x="4948413" y="3716629"/>
                <a:ext cx="216253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02" name="墨迹 101"/>
              <p14:cNvContentPartPr/>
              <p14:nvPr/>
            </p14:nvContentPartPr>
            <p14:xfrm>
              <a:off x="5163784" y="3675917"/>
              <a:ext cx="466549" cy="511636"/>
            </p14:xfrm>
          </p:contentPart>
        </mc:Choice>
        <mc:Fallback xmlns="">
          <p:pic>
            <p:nvPicPr>
              <p:cNvPr id="102" name="墨迹 101"/>
            </p:nvPicPr>
            <p:blipFill>
              <a:blip r:embed="rId189"/>
            </p:blipFill>
            <p:spPr>
              <a:xfrm>
                <a:off x="5163784" y="3675917"/>
                <a:ext cx="466549" cy="5116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03" name="墨迹 102"/>
              <p14:cNvContentPartPr/>
              <p14:nvPr/>
            </p14:nvContentPartPr>
            <p14:xfrm>
              <a:off x="5425016" y="3707289"/>
              <a:ext cx="261761" cy="227178"/>
            </p14:xfrm>
          </p:contentPart>
        </mc:Choice>
        <mc:Fallback xmlns="">
          <p:pic>
            <p:nvPicPr>
              <p:cNvPr id="103" name="墨迹 102"/>
            </p:nvPicPr>
            <p:blipFill>
              <a:blip r:embed="rId191"/>
            </p:blipFill>
            <p:spPr>
              <a:xfrm>
                <a:off x="5425016" y="3707289"/>
                <a:ext cx="261761" cy="227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04" name="墨迹 103"/>
              <p14:cNvContentPartPr/>
              <p14:nvPr/>
            </p14:nvContentPartPr>
            <p14:xfrm>
              <a:off x="5505450" y="3591849"/>
              <a:ext cx="288572" cy="525206"/>
            </p14:xfrm>
          </p:contentPart>
        </mc:Choice>
        <mc:Fallback xmlns="">
          <p:pic>
            <p:nvPicPr>
              <p:cNvPr id="104" name="墨迹 103"/>
            </p:nvPicPr>
            <p:blipFill>
              <a:blip r:embed="rId193"/>
            </p:blipFill>
            <p:spPr>
              <a:xfrm>
                <a:off x="5505450" y="3591849"/>
                <a:ext cx="288572" cy="525206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93" y="720719"/>
            <a:ext cx="11068026" cy="28598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793" y="720719"/>
            <a:ext cx="11068026" cy="285988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7072488" y="1521336"/>
              <a:ext cx="95956" cy="16496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7072488" y="1521336"/>
                <a:ext cx="95956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066844" y="1539666"/>
              <a:ext cx="73378" cy="101516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066844" y="1539666"/>
                <a:ext cx="73378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6996288" y="1598002"/>
              <a:ext cx="163689" cy="26261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6996288" y="1598002"/>
                <a:ext cx="163689" cy="262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7295444" y="1686300"/>
              <a:ext cx="81844" cy="140996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7295444" y="1686300"/>
                <a:ext cx="81844" cy="1409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303911" y="1691940"/>
              <a:ext cx="56444" cy="73318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303911" y="1691940"/>
                <a:ext cx="56444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269338" y="1738997"/>
              <a:ext cx="110772" cy="3472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269338" y="1738997"/>
                <a:ext cx="110772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309555" y="1965471"/>
              <a:ext cx="67734" cy="101516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309555" y="1965471"/>
                <a:ext cx="67734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285213" y="1964590"/>
              <a:ext cx="83609" cy="88298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285213" y="1964590"/>
                <a:ext cx="83609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264400" y="2013409"/>
              <a:ext cx="121355" cy="28199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264400" y="2013409"/>
                <a:ext cx="1213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6843888" y="1938682"/>
              <a:ext cx="81844" cy="122665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6843888" y="1938682"/>
                <a:ext cx="81844" cy="122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6815313" y="1959302"/>
              <a:ext cx="101953" cy="90766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6815313" y="1959302"/>
                <a:ext cx="101953" cy="907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6764337" y="2019049"/>
              <a:ext cx="183974" cy="16919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6764337" y="2019049"/>
                <a:ext cx="18397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7574844" y="1534026"/>
              <a:ext cx="62088" cy="140995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7574844" y="1534026"/>
                <a:ext cx="62088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7554383" y="1547244"/>
              <a:ext cx="74084" cy="96758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7554383" y="1547244"/>
                <a:ext cx="74084" cy="96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7486650" y="1598884"/>
              <a:ext cx="178505" cy="1973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7486650" y="1598884"/>
                <a:ext cx="178505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7761111" y="1942911"/>
              <a:ext cx="79022" cy="132536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7761111" y="1942911"/>
                <a:ext cx="79022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7749822" y="1973225"/>
              <a:ext cx="81844" cy="68383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7749822" y="1973225"/>
                <a:ext cx="81844" cy="68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7689144" y="1987149"/>
              <a:ext cx="179211" cy="54459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7689144" y="1987149"/>
                <a:ext cx="179211" cy="54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5909733" y="1118972"/>
              <a:ext cx="146756" cy="373284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5909733" y="1118972"/>
                <a:ext cx="146756" cy="373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6175022" y="2583029"/>
              <a:ext cx="220133" cy="153685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6175022" y="2583029"/>
                <a:ext cx="220133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1228372" y="1314074"/>
              <a:ext cx="326672" cy="274411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1228372" y="1314074"/>
                <a:ext cx="326672" cy="2744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5599288" y="2991915"/>
              <a:ext cx="124178" cy="13817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5599288" y="2991915"/>
                <a:ext cx="124178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6350000" y="3561535"/>
              <a:ext cx="158044" cy="166022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6350000" y="3561535"/>
                <a:ext cx="158044" cy="166022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36" y="688175"/>
            <a:ext cx="11599122" cy="33051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036" y="688175"/>
            <a:ext cx="11599122" cy="3305181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墨迹 1"/>
              <p14:cNvContentPartPr/>
              <p14:nvPr/>
            </p14:nvContentPartPr>
            <p14:xfrm>
              <a:off x="1557866" y="3688430"/>
              <a:ext cx="426156" cy="470924"/>
            </p14:xfrm>
          </p:contentPart>
        </mc:Choice>
        <mc:Fallback xmlns="">
          <p:pic>
            <p:nvPicPr>
              <p:cNvPr id="2" name="墨迹 1"/>
            </p:nvPicPr>
            <p:blipFill>
              <a:blip r:embed="rId4"/>
            </p:blipFill>
            <p:spPr>
              <a:xfrm>
                <a:off x="1557866" y="3688430"/>
                <a:ext cx="426156" cy="470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337777" y="3908383"/>
              <a:ext cx="203200" cy="253791"/>
            </p14:xfrm>
          </p:contentPart>
        </mc:Choice>
        <mc:Fallback xmlns="">
          <p:pic>
            <p:nvPicPr>
              <p:cNvPr id="4" name="墨迹 3"/>
            </p:nvPicPr>
            <p:blipFill>
              <a:blip r:embed="rId6"/>
            </p:blipFill>
            <p:spPr>
              <a:xfrm>
                <a:off x="7337777" y="3908383"/>
                <a:ext cx="203200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5" name="墨迹 4"/>
              <p14:cNvContentPartPr/>
              <p14:nvPr/>
            </p14:nvContentPartPr>
            <p14:xfrm>
              <a:off x="7351006" y="3913318"/>
              <a:ext cx="175860" cy="271415"/>
            </p14:xfrm>
          </p:contentPart>
        </mc:Choice>
        <mc:Fallback xmlns="">
          <p:pic>
            <p:nvPicPr>
              <p:cNvPr id="5" name="墨迹 4"/>
            </p:nvPicPr>
            <p:blipFill>
              <a:blip r:embed="rId8"/>
            </p:blipFill>
            <p:spPr>
              <a:xfrm>
                <a:off x="7351006" y="3913318"/>
                <a:ext cx="175860" cy="2714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6" name="墨迹 5"/>
              <p14:cNvContentPartPr/>
              <p14:nvPr/>
            </p14:nvContentPartPr>
            <p14:xfrm>
              <a:off x="6494638" y="4401337"/>
              <a:ext cx="566562" cy="606807"/>
            </p14:xfrm>
          </p:contentPart>
        </mc:Choice>
        <mc:Fallback xmlns="">
          <p:pic>
            <p:nvPicPr>
              <p:cNvPr id="6" name="墨迹 5"/>
            </p:nvPicPr>
            <p:blipFill>
              <a:blip r:embed="rId10"/>
            </p:blipFill>
            <p:spPr>
              <a:xfrm>
                <a:off x="6494638" y="4401337"/>
                <a:ext cx="566562" cy="606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" name="墨迹 6"/>
              <p14:cNvContentPartPr/>
              <p14:nvPr/>
            </p14:nvContentPartPr>
            <p14:xfrm>
              <a:off x="7126111" y="4551320"/>
              <a:ext cx="34749" cy="217133"/>
            </p14:xfrm>
          </p:contentPart>
        </mc:Choice>
        <mc:Fallback xmlns="">
          <p:pic>
            <p:nvPicPr>
              <p:cNvPr id="7" name="墨迹 6"/>
            </p:nvPicPr>
            <p:blipFill>
              <a:blip r:embed="rId12"/>
            </p:blipFill>
            <p:spPr>
              <a:xfrm>
                <a:off x="7126111" y="4551320"/>
                <a:ext cx="34749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" name="墨迹 7"/>
              <p14:cNvContentPartPr/>
              <p14:nvPr/>
            </p14:nvContentPartPr>
            <p14:xfrm>
              <a:off x="7159272" y="4566125"/>
              <a:ext cx="153811" cy="236166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14"/>
            </p:blipFill>
            <p:spPr>
              <a:xfrm>
                <a:off x="7159272" y="4566125"/>
                <a:ext cx="153811" cy="236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墨迹 8"/>
              <p14:cNvContentPartPr/>
              <p14:nvPr/>
            </p14:nvContentPartPr>
            <p14:xfrm>
              <a:off x="7202311" y="4466371"/>
              <a:ext cx="50800" cy="385268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16"/>
            </p:blipFill>
            <p:spPr>
              <a:xfrm>
                <a:off x="7202311" y="4466371"/>
                <a:ext cx="50800" cy="385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0" name="墨迹 9"/>
              <p14:cNvContentPartPr/>
              <p14:nvPr/>
            </p14:nvContentPartPr>
            <p14:xfrm>
              <a:off x="7346244" y="4596439"/>
              <a:ext cx="115711" cy="201094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18"/>
            </p:blipFill>
            <p:spPr>
              <a:xfrm>
                <a:off x="7346244" y="4596439"/>
                <a:ext cx="115711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1" name="墨迹 10"/>
              <p14:cNvContentPartPr/>
              <p14:nvPr/>
            </p14:nvContentPartPr>
            <p14:xfrm>
              <a:off x="7473244" y="4442578"/>
              <a:ext cx="364772" cy="391614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20"/>
            </p:blipFill>
            <p:spPr>
              <a:xfrm>
                <a:off x="7473244" y="4442578"/>
                <a:ext cx="364772" cy="3916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2" name="墨迹 11"/>
              <p14:cNvContentPartPr/>
              <p14:nvPr/>
            </p14:nvContentPartPr>
            <p14:xfrm>
              <a:off x="8048977" y="4474302"/>
              <a:ext cx="240419" cy="48819"/>
            </p14:xfrm>
          </p:contentPart>
        </mc:Choice>
        <mc:Fallback xmlns="">
          <p:pic>
            <p:nvPicPr>
              <p:cNvPr id="12" name="墨迹 11"/>
            </p:nvPicPr>
            <p:blipFill>
              <a:blip r:embed="rId22"/>
            </p:blipFill>
            <p:spPr>
              <a:xfrm>
                <a:off x="8048977" y="4474302"/>
                <a:ext cx="240419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3" name="墨迹 12"/>
              <p14:cNvContentPartPr/>
              <p14:nvPr/>
            </p14:nvContentPartPr>
            <p14:xfrm>
              <a:off x="7993944" y="4408915"/>
              <a:ext cx="201788" cy="337683"/>
            </p14:xfrm>
          </p:contentPart>
        </mc:Choice>
        <mc:Fallback xmlns="">
          <p:pic>
            <p:nvPicPr>
              <p:cNvPr id="13" name="墨迹 12"/>
            </p:nvPicPr>
            <p:blipFill>
              <a:blip r:embed="rId24"/>
            </p:blipFill>
            <p:spPr>
              <a:xfrm>
                <a:off x="7993944" y="4408915"/>
                <a:ext cx="201788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" name="墨迹 13"/>
              <p14:cNvContentPartPr/>
              <p14:nvPr/>
            </p14:nvContentPartPr>
            <p14:xfrm>
              <a:off x="8082844" y="4621289"/>
              <a:ext cx="26811" cy="158443"/>
            </p14:xfrm>
          </p:contentPart>
        </mc:Choice>
        <mc:Fallback xmlns="">
          <p:pic>
            <p:nvPicPr>
              <p:cNvPr id="14" name="墨迹 13"/>
            </p:nvPicPr>
            <p:blipFill>
              <a:blip r:embed="rId26"/>
            </p:blipFill>
            <p:spPr>
              <a:xfrm>
                <a:off x="8082844" y="4621289"/>
                <a:ext cx="26811" cy="158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" name="墨迹 14"/>
              <p14:cNvContentPartPr/>
              <p14:nvPr/>
            </p14:nvContentPartPr>
            <p14:xfrm>
              <a:off x="8099777" y="4654247"/>
              <a:ext cx="184150" cy="54988"/>
            </p14:xfrm>
          </p:contentPart>
        </mc:Choice>
        <mc:Fallback xmlns="">
          <p:pic>
            <p:nvPicPr>
              <p:cNvPr id="15" name="墨迹 14"/>
            </p:nvPicPr>
            <p:blipFill>
              <a:blip r:embed="rId28"/>
            </p:blipFill>
            <p:spPr>
              <a:xfrm>
                <a:off x="8099777" y="4654247"/>
                <a:ext cx="184150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" name="墨迹 15"/>
              <p14:cNvContentPartPr/>
              <p14:nvPr/>
            </p14:nvContentPartPr>
            <p14:xfrm>
              <a:off x="8203494" y="4568416"/>
              <a:ext cx="122061" cy="247975"/>
            </p14:xfrm>
          </p:contentPart>
        </mc:Choice>
        <mc:Fallback xmlns="">
          <p:pic>
            <p:nvPicPr>
              <p:cNvPr id="16" name="墨迹 15"/>
            </p:nvPicPr>
            <p:blipFill>
              <a:blip r:embed="rId30"/>
            </p:blipFill>
            <p:spPr>
              <a:xfrm>
                <a:off x="8203494" y="4568416"/>
                <a:ext cx="122061" cy="2479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7" name="墨迹 16"/>
              <p14:cNvContentPartPr/>
              <p14:nvPr/>
            </p14:nvContentPartPr>
            <p14:xfrm>
              <a:off x="8370711" y="4271974"/>
              <a:ext cx="370593" cy="514279"/>
            </p14:xfrm>
          </p:contentPart>
        </mc:Choice>
        <mc:Fallback xmlns="">
          <p:pic>
            <p:nvPicPr>
              <p:cNvPr id="17" name="墨迹 16"/>
            </p:nvPicPr>
            <p:blipFill>
              <a:blip r:embed="rId32"/>
            </p:blipFill>
            <p:spPr>
              <a:xfrm>
                <a:off x="8370711" y="4271974"/>
                <a:ext cx="370593" cy="514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8" name="墨迹 17"/>
              <p14:cNvContentPartPr/>
              <p14:nvPr/>
            </p14:nvContentPartPr>
            <p14:xfrm>
              <a:off x="8771466" y="4338946"/>
              <a:ext cx="282222" cy="568387"/>
            </p14:xfrm>
          </p:contentPart>
        </mc:Choice>
        <mc:Fallback xmlns="">
          <p:pic>
            <p:nvPicPr>
              <p:cNvPr id="18" name="墨迹 17"/>
            </p:nvPicPr>
            <p:blipFill>
              <a:blip r:embed="rId34"/>
            </p:blipFill>
            <p:spPr>
              <a:xfrm>
                <a:off x="8771466" y="4338946"/>
                <a:ext cx="282222" cy="5683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" name="墨迹 18"/>
              <p14:cNvContentPartPr/>
              <p14:nvPr/>
            </p14:nvContentPartPr>
            <p14:xfrm>
              <a:off x="8890000" y="4520301"/>
              <a:ext cx="197555" cy="303845"/>
            </p14:xfrm>
          </p:contentPart>
        </mc:Choice>
        <mc:Fallback xmlns="">
          <p:pic>
            <p:nvPicPr>
              <p:cNvPr id="19" name="墨迹 18"/>
            </p:nvPicPr>
            <p:blipFill>
              <a:blip r:embed="rId36"/>
            </p:blipFill>
            <p:spPr>
              <a:xfrm>
                <a:off x="8890000" y="4520301"/>
                <a:ext cx="197555" cy="3038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0" name="墨迹 19"/>
              <p14:cNvContentPartPr/>
              <p14:nvPr/>
            </p14:nvContentPartPr>
            <p14:xfrm>
              <a:off x="9002888" y="4286250"/>
              <a:ext cx="95956" cy="115615"/>
            </p14:xfrm>
          </p:contentPart>
        </mc:Choice>
        <mc:Fallback xmlns="">
          <p:pic>
            <p:nvPicPr>
              <p:cNvPr id="20" name="墨迹 19"/>
            </p:nvPicPr>
            <p:blipFill>
              <a:blip r:embed="rId38"/>
            </p:blipFill>
            <p:spPr>
              <a:xfrm>
                <a:off x="9002888" y="4286250"/>
                <a:ext cx="95956" cy="115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" name="墨迹 20"/>
              <p14:cNvContentPartPr/>
              <p14:nvPr/>
            </p14:nvContentPartPr>
            <p14:xfrm>
              <a:off x="8664222" y="4414555"/>
              <a:ext cx="200378" cy="324465"/>
            </p14:xfrm>
          </p:contentPart>
        </mc:Choice>
        <mc:Fallback xmlns="">
          <p:pic>
            <p:nvPicPr>
              <p:cNvPr id="21" name="墨迹 20"/>
            </p:nvPicPr>
            <p:blipFill>
              <a:blip r:embed="rId40"/>
            </p:blipFill>
            <p:spPr>
              <a:xfrm>
                <a:off x="8664222" y="4414555"/>
                <a:ext cx="200378" cy="3244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墨迹 21"/>
              <p14:cNvContentPartPr/>
              <p14:nvPr/>
            </p14:nvContentPartPr>
            <p14:xfrm>
              <a:off x="9349140" y="4417904"/>
              <a:ext cx="258410" cy="48819"/>
            </p14:xfrm>
          </p:contentPart>
        </mc:Choice>
        <mc:Fallback xmlns="">
          <p:pic>
            <p:nvPicPr>
              <p:cNvPr id="22" name="墨迹 21"/>
            </p:nvPicPr>
            <p:blipFill>
              <a:blip r:embed="rId42"/>
            </p:blipFill>
            <p:spPr>
              <a:xfrm>
                <a:off x="9349140" y="4417904"/>
                <a:ext cx="258410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墨迹 22"/>
              <p14:cNvContentPartPr/>
              <p14:nvPr/>
            </p14:nvContentPartPr>
            <p14:xfrm>
              <a:off x="9332206" y="4324318"/>
              <a:ext cx="173038" cy="363767"/>
            </p14:xfrm>
          </p:contentPart>
        </mc:Choice>
        <mc:Fallback xmlns="">
          <p:pic>
            <p:nvPicPr>
              <p:cNvPr id="23" name="墨迹 22"/>
            </p:nvPicPr>
            <p:blipFill>
              <a:blip r:embed="rId44"/>
            </p:blipFill>
            <p:spPr>
              <a:xfrm>
                <a:off x="9332206" y="4324318"/>
                <a:ext cx="173038" cy="3637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墨迹 23"/>
              <p14:cNvContentPartPr/>
              <p14:nvPr/>
            </p14:nvContentPartPr>
            <p14:xfrm>
              <a:off x="9477022" y="4545680"/>
              <a:ext cx="152400" cy="146635"/>
            </p14:xfrm>
          </p:contentPart>
        </mc:Choice>
        <mc:Fallback xmlns="">
          <p:pic>
            <p:nvPicPr>
              <p:cNvPr id="24" name="墨迹 23"/>
            </p:nvPicPr>
            <p:blipFill>
              <a:blip r:embed="rId46"/>
            </p:blipFill>
            <p:spPr>
              <a:xfrm>
                <a:off x="9477022" y="4545680"/>
                <a:ext cx="152400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墨迹 24"/>
              <p14:cNvContentPartPr/>
              <p14:nvPr/>
            </p14:nvContentPartPr>
            <p14:xfrm>
              <a:off x="9768769" y="4316563"/>
              <a:ext cx="303741" cy="310189"/>
            </p14:xfrm>
          </p:contentPart>
        </mc:Choice>
        <mc:Fallback xmlns="">
          <p:pic>
            <p:nvPicPr>
              <p:cNvPr id="25" name="墨迹 24"/>
            </p:nvPicPr>
            <p:blipFill>
              <a:blip r:embed="rId48"/>
            </p:blipFill>
            <p:spPr>
              <a:xfrm>
                <a:off x="9768769" y="4316563"/>
                <a:ext cx="303741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6" name="墨迹 25"/>
              <p14:cNvContentPartPr/>
              <p14:nvPr/>
            </p14:nvContentPartPr>
            <p14:xfrm>
              <a:off x="10075333" y="4177331"/>
              <a:ext cx="519289" cy="531904"/>
            </p14:xfrm>
          </p:contentPart>
        </mc:Choice>
        <mc:Fallback xmlns="">
          <p:pic>
            <p:nvPicPr>
              <p:cNvPr id="26" name="墨迹 25"/>
            </p:nvPicPr>
            <p:blipFill>
              <a:blip r:embed="rId50"/>
            </p:blipFill>
            <p:spPr>
              <a:xfrm>
                <a:off x="10075333" y="4177331"/>
                <a:ext cx="519289" cy="531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7" name="墨迹 26"/>
              <p14:cNvContentPartPr/>
              <p14:nvPr/>
            </p14:nvContentPartPr>
            <p14:xfrm>
              <a:off x="10400594" y="4128335"/>
              <a:ext cx="226483" cy="400426"/>
            </p14:xfrm>
          </p:contentPart>
        </mc:Choice>
        <mc:Fallback xmlns="">
          <p:pic>
            <p:nvPicPr>
              <p:cNvPr id="27" name="墨迹 26"/>
            </p:nvPicPr>
            <p:blipFill>
              <a:blip r:embed="rId52"/>
            </p:blipFill>
            <p:spPr>
              <a:xfrm>
                <a:off x="10400594" y="4128335"/>
                <a:ext cx="226483" cy="4004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8" name="墨迹 27"/>
              <p14:cNvContentPartPr/>
              <p14:nvPr/>
            </p14:nvContentPartPr>
            <p14:xfrm>
              <a:off x="10752667" y="4260342"/>
              <a:ext cx="144814" cy="234580"/>
            </p14:xfrm>
          </p:contentPart>
        </mc:Choice>
        <mc:Fallback xmlns="">
          <p:pic>
            <p:nvPicPr>
              <p:cNvPr id="28" name="墨迹 27"/>
            </p:nvPicPr>
            <p:blipFill>
              <a:blip r:embed="rId54"/>
            </p:blipFill>
            <p:spPr>
              <a:xfrm>
                <a:off x="10752667" y="4260342"/>
                <a:ext cx="144814" cy="234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29" name="墨迹 28"/>
              <p14:cNvContentPartPr/>
              <p14:nvPr/>
            </p14:nvContentPartPr>
            <p14:xfrm>
              <a:off x="10626725" y="4545680"/>
              <a:ext cx="315030" cy="28199"/>
            </p14:xfrm>
          </p:contentPart>
        </mc:Choice>
        <mc:Fallback xmlns="">
          <p:pic>
            <p:nvPicPr>
              <p:cNvPr id="29" name="墨迹 28"/>
            </p:nvPicPr>
            <p:blipFill>
              <a:blip r:embed="rId56"/>
            </p:blipFill>
            <p:spPr>
              <a:xfrm>
                <a:off x="10626725" y="4545680"/>
                <a:ext cx="31503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0" name="墨迹 29"/>
              <p14:cNvContentPartPr/>
              <p14:nvPr/>
            </p14:nvContentPartPr>
            <p14:xfrm>
              <a:off x="11074400" y="4511842"/>
              <a:ext cx="105018" cy="59958"/>
            </p14:xfrm>
          </p:contentPart>
        </mc:Choice>
        <mc:Fallback xmlns="">
          <p:pic>
            <p:nvPicPr>
              <p:cNvPr id="30" name="墨迹 29"/>
            </p:nvPicPr>
            <p:blipFill>
              <a:blip r:embed="rId58"/>
            </p:blipFill>
            <p:spPr>
              <a:xfrm>
                <a:off x="11074400" y="4511842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31" name="墨迹 30"/>
              <p14:cNvContentPartPr/>
              <p14:nvPr/>
            </p14:nvContentPartPr>
            <p14:xfrm>
              <a:off x="6971594" y="2908023"/>
              <a:ext cx="357716" cy="1245867"/>
            </p14:xfrm>
          </p:contentPart>
        </mc:Choice>
        <mc:Fallback xmlns="">
          <p:pic>
            <p:nvPicPr>
              <p:cNvPr id="31" name="墨迹 30"/>
            </p:nvPicPr>
            <p:blipFill>
              <a:blip r:embed="rId60"/>
            </p:blipFill>
            <p:spPr>
              <a:xfrm>
                <a:off x="6971594" y="2908023"/>
                <a:ext cx="357716" cy="12458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32" name="墨迹 31"/>
              <p14:cNvContentPartPr/>
              <p14:nvPr/>
            </p14:nvContentPartPr>
            <p14:xfrm>
              <a:off x="7114116" y="3110351"/>
              <a:ext cx="61736" cy="70497"/>
            </p14:xfrm>
          </p:contentPart>
        </mc:Choice>
        <mc:Fallback xmlns="">
          <p:pic>
            <p:nvPicPr>
              <p:cNvPr id="32" name="墨迹 31"/>
            </p:nvPicPr>
            <p:blipFill>
              <a:blip r:embed="rId62"/>
            </p:blipFill>
            <p:spPr>
              <a:xfrm>
                <a:off x="7114116" y="3110351"/>
                <a:ext cx="6173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33" name="墨迹 32"/>
              <p14:cNvContentPartPr/>
              <p14:nvPr/>
            </p14:nvContentPartPr>
            <p14:xfrm>
              <a:off x="7117644" y="3274962"/>
              <a:ext cx="48859" cy="69440"/>
            </p14:xfrm>
          </p:contentPart>
        </mc:Choice>
        <mc:Fallback xmlns="">
          <p:pic>
            <p:nvPicPr>
              <p:cNvPr id="33" name="墨迹 32"/>
            </p:nvPicPr>
            <p:blipFill>
              <a:blip r:embed="rId64"/>
            </p:blipFill>
            <p:spPr>
              <a:xfrm>
                <a:off x="7117644" y="3274962"/>
                <a:ext cx="48859" cy="69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34" name="墨迹 33"/>
              <p14:cNvContentPartPr/>
              <p14:nvPr/>
            </p14:nvContentPartPr>
            <p14:xfrm>
              <a:off x="6101644" y="2478693"/>
              <a:ext cx="183444" cy="198274"/>
            </p14:xfrm>
          </p:contentPart>
        </mc:Choice>
        <mc:Fallback xmlns="">
          <p:pic>
            <p:nvPicPr>
              <p:cNvPr id="34" name="墨迹 33"/>
            </p:nvPicPr>
            <p:blipFill>
              <a:blip r:embed="rId66"/>
            </p:blipFill>
            <p:spPr>
              <a:xfrm>
                <a:off x="6101644" y="2478693"/>
                <a:ext cx="183444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35" name="墨迹 34"/>
              <p14:cNvContentPartPr/>
              <p14:nvPr/>
            </p14:nvContentPartPr>
            <p14:xfrm>
              <a:off x="5159022" y="2323598"/>
              <a:ext cx="5644" cy="11280"/>
            </p14:xfrm>
          </p:contentPart>
        </mc:Choice>
        <mc:Fallback xmlns="">
          <p:pic>
            <p:nvPicPr>
              <p:cNvPr id="35" name="墨迹 34"/>
            </p:nvPicPr>
            <p:blipFill>
              <a:blip r:embed="rId68"/>
            </p:blipFill>
            <p:spPr>
              <a:xfrm>
                <a:off x="5159022" y="2323598"/>
                <a:ext cx="56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36" name="墨迹 35"/>
              <p14:cNvContentPartPr/>
              <p14:nvPr/>
            </p14:nvContentPartPr>
            <p14:xfrm>
              <a:off x="5138384" y="2185423"/>
              <a:ext cx="108126" cy="188933"/>
            </p14:xfrm>
          </p:contentPart>
        </mc:Choice>
        <mc:Fallback xmlns="">
          <p:pic>
            <p:nvPicPr>
              <p:cNvPr id="36" name="墨迹 35"/>
            </p:nvPicPr>
            <p:blipFill>
              <a:blip r:embed="rId70"/>
            </p:blipFill>
            <p:spPr>
              <a:xfrm>
                <a:off x="5138384" y="2185423"/>
                <a:ext cx="108126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37" name="墨迹 36"/>
              <p14:cNvContentPartPr/>
              <p14:nvPr/>
            </p14:nvContentPartPr>
            <p14:xfrm>
              <a:off x="5091288" y="1813196"/>
              <a:ext cx="172156" cy="156857"/>
            </p14:xfrm>
          </p:contentPart>
        </mc:Choice>
        <mc:Fallback xmlns="">
          <p:pic>
            <p:nvPicPr>
              <p:cNvPr id="37" name="墨迹 36"/>
            </p:nvPicPr>
            <p:blipFill>
              <a:blip r:embed="rId72"/>
            </p:blipFill>
            <p:spPr>
              <a:xfrm>
                <a:off x="5091288" y="1813196"/>
                <a:ext cx="172156" cy="156857"/>
              </a:xfrm>
              <a:prstGeom prst="rect"/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0</Words>
  <Application>Microsoft Office PowerPoint</Application>
  <PresentationFormat>宽屏</PresentationFormat>
  <Paragraphs>0</Paragraphs>
  <Slides>46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0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珂 朱</dc:creator>
  <cp:lastModifiedBy>³He</cp:lastModifiedBy>
  <cp:revision>7</cp:revision>
  <dcterms:created xsi:type="dcterms:W3CDTF">1900-01-01T00:00:00Z</dcterms:created>
  <dcterms:modified xsi:type="dcterms:W3CDTF">2025-10-11T02:28:33Z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D1BF7470FFB14D68B7F61F62DB661824_13</vt:lpwstr>
  </property>
  <property fmtid="{D5CDD505-2E9C-101B-9397-08002B2CF9AE}" pid="3" name="KSOProductBuildVer">
    <vt:lpwstr>2052-12.1.0.23125</vt:lpwstr>
  </property>
</Properties>
</file>